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3477" r:id="rId2"/>
    <p:sldId id="3478" r:id="rId3"/>
    <p:sldId id="3481" r:id="rId4"/>
    <p:sldId id="3480" r:id="rId5"/>
    <p:sldId id="3482" r:id="rId6"/>
    <p:sldId id="3484" r:id="rId7"/>
    <p:sldId id="275" r:id="rId8"/>
    <p:sldId id="3486" r:id="rId9"/>
    <p:sldId id="3487" r:id="rId10"/>
    <p:sldId id="3488" r:id="rId11"/>
    <p:sldId id="3489" r:id="rId12"/>
    <p:sldId id="3490" r:id="rId13"/>
    <p:sldId id="256" r:id="rId14"/>
    <p:sldId id="554" r:id="rId15"/>
    <p:sldId id="553" r:id="rId16"/>
    <p:sldId id="555" r:id="rId17"/>
    <p:sldId id="552" r:id="rId18"/>
    <p:sldId id="3491" r:id="rId19"/>
    <p:sldId id="3492" r:id="rId20"/>
    <p:sldId id="3495" r:id="rId21"/>
    <p:sldId id="3493" r:id="rId22"/>
    <p:sldId id="3496" r:id="rId23"/>
    <p:sldId id="3494" r:id="rId24"/>
    <p:sldId id="3455" r:id="rId25"/>
    <p:sldId id="3497" r:id="rId26"/>
    <p:sldId id="3498" r:id="rId27"/>
    <p:sldId id="3499" r:id="rId28"/>
    <p:sldId id="3500" r:id="rId29"/>
    <p:sldId id="3501" r:id="rId30"/>
    <p:sldId id="3502" r:id="rId31"/>
    <p:sldId id="258" r:id="rId32"/>
    <p:sldId id="3507" r:id="rId33"/>
    <p:sldId id="3508" r:id="rId34"/>
    <p:sldId id="3509" r:id="rId35"/>
    <p:sldId id="3510" r:id="rId36"/>
    <p:sldId id="3504" r:id="rId37"/>
    <p:sldId id="3511" r:id="rId38"/>
    <p:sldId id="3505" r:id="rId39"/>
    <p:sldId id="3512" r:id="rId40"/>
    <p:sldId id="3513" r:id="rId41"/>
    <p:sldId id="259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69A19-CF27-4096-9651-67CD165E6699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43BA6-52ED-4DBB-A894-9ADD54212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704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88F93-828D-4E18-BA1B-18F92AA5ADE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0858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77ABE-15CD-4563-A2F3-F757CC20D680}" type="slidenum">
              <a:rPr lang="en-SG" smtClean="0"/>
              <a:t>14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94042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77ABE-15CD-4563-A2F3-F757CC20D680}" type="slidenum">
              <a:rPr lang="en-SG" smtClean="0"/>
              <a:t>15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99944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77ABE-15CD-4563-A2F3-F757CC20D680}" type="slidenum">
              <a:rPr lang="en-SG" smtClean="0"/>
              <a:t>16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04146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77ABE-15CD-4563-A2F3-F757CC20D680}" type="slidenum">
              <a:rPr lang="en-SG" smtClean="0"/>
              <a:t>17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63244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77ABE-15CD-4563-A2F3-F757CC20D680}" type="slidenum">
              <a:rPr lang="en-SG" smtClean="0"/>
              <a:t>18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84121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5E033-BE50-4306-A274-7C9333946FA6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9414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3F6F4-F2EF-4952-A752-9E406433AF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458CE1-B86D-4AA6-99A7-B3B5256999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A091B-C2D8-48C8-8E3F-8B665CB5F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0C70-B2DA-473E-B34D-CDDDB17D012B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3430E-C489-42DD-824F-B9F64F7DB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4BFA3-7313-4D3F-8BE7-22C6B2F63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FAC2-62F2-4401-BA22-B5FCF41A1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109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0660C-82A8-4CE9-A73B-F3446730D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71CEB-4804-49EA-8964-32FCAB061B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4A4163-995E-411C-8A92-407E8EB87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0C70-B2DA-473E-B34D-CDDDB17D012B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C6C44-57FB-48EF-AEE2-F27C872A4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DFC6C-53FC-40C3-88A3-424ECAFF3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FAC2-62F2-4401-BA22-B5FCF41A1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70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CA6E6B-F99E-419B-84EB-04A1A3C603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8FFDA7-69FF-4E33-87BA-FBBF951FEA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71786-1C6A-4E43-A196-4190654CE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0C70-B2DA-473E-B34D-CDDDB17D012B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46778F-B2F7-40CF-9375-DE8B9B653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503A5-5FC1-4C7F-AE9B-6380E7B11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FAC2-62F2-4401-BA22-B5FCF41A1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524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1187864"/>
      </p:ext>
    </p:extLst>
  </p:cSld>
  <p:clrMapOvr>
    <a:masterClrMapping/>
  </p:clrMapOvr>
  <p:transition spd="med" advClick="0" advTm="0">
    <p:push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ush Stroke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803191" y="0"/>
            <a:ext cx="7175104" cy="7019132"/>
          </a:xfrm>
          <a:custGeom>
            <a:avLst/>
            <a:gdLst>
              <a:gd name="connsiteX0" fmla="*/ 449108 w 7175104"/>
              <a:gd name="connsiteY0" fmla="*/ 6878100 h 7019132"/>
              <a:gd name="connsiteX1" fmla="*/ 456749 w 7175104"/>
              <a:gd name="connsiteY1" fmla="*/ 6898572 h 7019132"/>
              <a:gd name="connsiteX2" fmla="*/ 450105 w 7175104"/>
              <a:gd name="connsiteY2" fmla="*/ 6898572 h 7019132"/>
              <a:gd name="connsiteX3" fmla="*/ 429842 w 7175104"/>
              <a:gd name="connsiteY3" fmla="*/ 6884924 h 7019132"/>
              <a:gd name="connsiteX4" fmla="*/ 411572 w 7175104"/>
              <a:gd name="connsiteY4" fmla="*/ 6781912 h 7019132"/>
              <a:gd name="connsiteX5" fmla="*/ 412236 w 7175104"/>
              <a:gd name="connsiteY5" fmla="*/ 6782237 h 7019132"/>
              <a:gd name="connsiteX6" fmla="*/ 417883 w 7175104"/>
              <a:gd name="connsiteY6" fmla="*/ 6795560 h 7019132"/>
              <a:gd name="connsiteX7" fmla="*/ 416555 w 7175104"/>
              <a:gd name="connsiteY7" fmla="*/ 6791010 h 7019132"/>
              <a:gd name="connsiteX8" fmla="*/ 429842 w 7175104"/>
              <a:gd name="connsiteY8" fmla="*/ 6791010 h 7019132"/>
              <a:gd name="connsiteX9" fmla="*/ 450105 w 7175104"/>
              <a:gd name="connsiteY9" fmla="*/ 6791010 h 7019132"/>
              <a:gd name="connsiteX10" fmla="*/ 564375 w 7175104"/>
              <a:gd name="connsiteY10" fmla="*/ 6791010 h 7019132"/>
              <a:gd name="connsiteX11" fmla="*/ 629815 w 7175104"/>
              <a:gd name="connsiteY11" fmla="*/ 6788411 h 7019132"/>
              <a:gd name="connsiteX12" fmla="*/ 670009 w 7175104"/>
              <a:gd name="connsiteY12" fmla="*/ 6790036 h 7019132"/>
              <a:gd name="connsiteX13" fmla="*/ 671669 w 7175104"/>
              <a:gd name="connsiteY13" fmla="*/ 6794585 h 7019132"/>
              <a:gd name="connsiteX14" fmla="*/ 678645 w 7175104"/>
              <a:gd name="connsiteY14" fmla="*/ 6811158 h 7019132"/>
              <a:gd name="connsiteX15" fmla="*/ 672002 w 7175104"/>
              <a:gd name="connsiteY15" fmla="*/ 6811158 h 7019132"/>
              <a:gd name="connsiteX16" fmla="*/ 651739 w 7175104"/>
              <a:gd name="connsiteY16" fmla="*/ 6817982 h 7019132"/>
              <a:gd name="connsiteX17" fmla="*/ 617856 w 7175104"/>
              <a:gd name="connsiteY17" fmla="*/ 6824806 h 7019132"/>
              <a:gd name="connsiteX18" fmla="*/ 537468 w 7175104"/>
              <a:gd name="connsiteY18" fmla="*/ 6830981 h 7019132"/>
              <a:gd name="connsiteX19" fmla="*/ 470368 w 7175104"/>
              <a:gd name="connsiteY19" fmla="*/ 6870626 h 7019132"/>
              <a:gd name="connsiteX20" fmla="*/ 449108 w 7175104"/>
              <a:gd name="connsiteY20" fmla="*/ 6878100 h 7019132"/>
              <a:gd name="connsiteX21" fmla="*/ 432499 w 7175104"/>
              <a:gd name="connsiteY21" fmla="*/ 6833905 h 7019132"/>
              <a:gd name="connsiteX22" fmla="*/ 418215 w 7175104"/>
              <a:gd name="connsiteY22" fmla="*/ 6797835 h 7019132"/>
              <a:gd name="connsiteX23" fmla="*/ 418548 w 7175104"/>
              <a:gd name="connsiteY23" fmla="*/ 6800109 h 7019132"/>
              <a:gd name="connsiteX24" fmla="*/ 411572 w 7175104"/>
              <a:gd name="connsiteY24" fmla="*/ 6781912 h 7019132"/>
              <a:gd name="connsiteX25" fmla="*/ 386658 w 7175104"/>
              <a:gd name="connsiteY25" fmla="*/ 6752990 h 7019132"/>
              <a:gd name="connsiteX26" fmla="*/ 376361 w 7175104"/>
              <a:gd name="connsiteY26" fmla="*/ 6757215 h 7019132"/>
              <a:gd name="connsiteX27" fmla="*/ 379350 w 7175104"/>
              <a:gd name="connsiteY27" fmla="*/ 6753965 h 7019132"/>
              <a:gd name="connsiteX28" fmla="*/ 398949 w 7175104"/>
              <a:gd name="connsiteY28" fmla="*/ 6747791 h 7019132"/>
              <a:gd name="connsiteX29" fmla="*/ 403267 w 7175104"/>
              <a:gd name="connsiteY29" fmla="*/ 6750390 h 7019132"/>
              <a:gd name="connsiteX30" fmla="*/ 386658 w 7175104"/>
              <a:gd name="connsiteY30" fmla="*/ 6752990 h 7019132"/>
              <a:gd name="connsiteX31" fmla="*/ 396624 w 7175104"/>
              <a:gd name="connsiteY31" fmla="*/ 6748766 h 7019132"/>
              <a:gd name="connsiteX32" fmla="*/ 867988 w 7175104"/>
              <a:gd name="connsiteY32" fmla="*/ 6676625 h 7019132"/>
              <a:gd name="connsiteX33" fmla="*/ 873635 w 7175104"/>
              <a:gd name="connsiteY33" fmla="*/ 6676625 h 7019132"/>
              <a:gd name="connsiteX34" fmla="*/ 864334 w 7175104"/>
              <a:gd name="connsiteY34" fmla="*/ 6685074 h 7019132"/>
              <a:gd name="connsiteX35" fmla="*/ 861677 w 7175104"/>
              <a:gd name="connsiteY35" fmla="*/ 6679874 h 7019132"/>
              <a:gd name="connsiteX36" fmla="*/ 863670 w 7175104"/>
              <a:gd name="connsiteY36" fmla="*/ 6678249 h 7019132"/>
              <a:gd name="connsiteX37" fmla="*/ 703559 w 7175104"/>
              <a:gd name="connsiteY37" fmla="*/ 6670775 h 7019132"/>
              <a:gd name="connsiteX38" fmla="*/ 672002 w 7175104"/>
              <a:gd name="connsiteY38" fmla="*/ 6690273 h 7019132"/>
              <a:gd name="connsiteX39" fmla="*/ 684292 w 7175104"/>
              <a:gd name="connsiteY39" fmla="*/ 6676950 h 7019132"/>
              <a:gd name="connsiteX40" fmla="*/ 866327 w 7175104"/>
              <a:gd name="connsiteY40" fmla="*/ 6669800 h 7019132"/>
              <a:gd name="connsiteX41" fmla="*/ 873635 w 7175104"/>
              <a:gd name="connsiteY41" fmla="*/ 6669800 h 7019132"/>
              <a:gd name="connsiteX42" fmla="*/ 863670 w 7175104"/>
              <a:gd name="connsiteY42" fmla="*/ 6678249 h 7019132"/>
              <a:gd name="connsiteX43" fmla="*/ 851047 w 7175104"/>
              <a:gd name="connsiteY43" fmla="*/ 6682474 h 7019132"/>
              <a:gd name="connsiteX44" fmla="*/ 833109 w 7175104"/>
              <a:gd name="connsiteY44" fmla="*/ 6683449 h 7019132"/>
              <a:gd name="connsiteX45" fmla="*/ 705220 w 7175104"/>
              <a:gd name="connsiteY45" fmla="*/ 6669475 h 7019132"/>
              <a:gd name="connsiteX46" fmla="*/ 705220 w 7175104"/>
              <a:gd name="connsiteY46" fmla="*/ 6669800 h 7019132"/>
              <a:gd name="connsiteX47" fmla="*/ 703559 w 7175104"/>
              <a:gd name="connsiteY47" fmla="*/ 6670775 h 7019132"/>
              <a:gd name="connsiteX48" fmla="*/ 886590 w 7175104"/>
              <a:gd name="connsiteY48" fmla="*/ 6629830 h 7019132"/>
              <a:gd name="connsiteX49" fmla="*/ 886923 w 7175104"/>
              <a:gd name="connsiteY49" fmla="*/ 6629830 h 7019132"/>
              <a:gd name="connsiteX50" fmla="*/ 893234 w 7175104"/>
              <a:gd name="connsiteY50" fmla="*/ 6636655 h 7019132"/>
              <a:gd name="connsiteX51" fmla="*/ 898549 w 7175104"/>
              <a:gd name="connsiteY51" fmla="*/ 6652578 h 7019132"/>
              <a:gd name="connsiteX52" fmla="*/ 895227 w 7175104"/>
              <a:gd name="connsiteY52" fmla="*/ 6654527 h 7019132"/>
              <a:gd name="connsiteX53" fmla="*/ 888583 w 7175104"/>
              <a:gd name="connsiteY53" fmla="*/ 6635355 h 7019132"/>
              <a:gd name="connsiteX54" fmla="*/ 880279 w 7175104"/>
              <a:gd name="connsiteY54" fmla="*/ 6629830 h 7019132"/>
              <a:gd name="connsiteX55" fmla="*/ 884265 w 7175104"/>
              <a:gd name="connsiteY55" fmla="*/ 6629830 h 7019132"/>
              <a:gd name="connsiteX56" fmla="*/ 885594 w 7175104"/>
              <a:gd name="connsiteY56" fmla="*/ 6635030 h 7019132"/>
              <a:gd name="connsiteX57" fmla="*/ 880279 w 7175104"/>
              <a:gd name="connsiteY57" fmla="*/ 6629830 h 7019132"/>
              <a:gd name="connsiteX58" fmla="*/ 806203 w 7175104"/>
              <a:gd name="connsiteY58" fmla="*/ 6629830 h 7019132"/>
              <a:gd name="connsiteX59" fmla="*/ 876957 w 7175104"/>
              <a:gd name="connsiteY59" fmla="*/ 6656152 h 7019132"/>
              <a:gd name="connsiteX60" fmla="*/ 895227 w 7175104"/>
              <a:gd name="connsiteY60" fmla="*/ 6654527 h 7019132"/>
              <a:gd name="connsiteX61" fmla="*/ 876625 w 7175104"/>
              <a:gd name="connsiteY61" fmla="*/ 6665576 h 7019132"/>
              <a:gd name="connsiteX62" fmla="*/ 866327 w 7175104"/>
              <a:gd name="connsiteY62" fmla="*/ 6669800 h 7019132"/>
              <a:gd name="connsiteX63" fmla="*/ 829123 w 7175104"/>
              <a:gd name="connsiteY63" fmla="*/ 6669475 h 7019132"/>
              <a:gd name="connsiteX64" fmla="*/ 806203 w 7175104"/>
              <a:gd name="connsiteY64" fmla="*/ 6629830 h 7019132"/>
              <a:gd name="connsiteX65" fmla="*/ 882604 w 7175104"/>
              <a:gd name="connsiteY65" fmla="*/ 6621381 h 7019132"/>
              <a:gd name="connsiteX66" fmla="*/ 883601 w 7175104"/>
              <a:gd name="connsiteY66" fmla="*/ 6621706 h 7019132"/>
              <a:gd name="connsiteX67" fmla="*/ 886590 w 7175104"/>
              <a:gd name="connsiteY67" fmla="*/ 6629830 h 7019132"/>
              <a:gd name="connsiteX68" fmla="*/ 884265 w 7175104"/>
              <a:gd name="connsiteY68" fmla="*/ 6629830 h 7019132"/>
              <a:gd name="connsiteX69" fmla="*/ 266741 w 7175104"/>
              <a:gd name="connsiteY69" fmla="*/ 6380261 h 7019132"/>
              <a:gd name="connsiteX70" fmla="*/ 267738 w 7175104"/>
              <a:gd name="connsiteY70" fmla="*/ 6380911 h 7019132"/>
              <a:gd name="connsiteX71" fmla="*/ 264084 w 7175104"/>
              <a:gd name="connsiteY71" fmla="*/ 6382211 h 7019132"/>
              <a:gd name="connsiteX72" fmla="*/ 276374 w 7175104"/>
              <a:gd name="connsiteY72" fmla="*/ 6377337 h 7019132"/>
              <a:gd name="connsiteX73" fmla="*/ 268734 w 7175104"/>
              <a:gd name="connsiteY73" fmla="*/ 6380911 h 7019132"/>
              <a:gd name="connsiteX74" fmla="*/ 267738 w 7175104"/>
              <a:gd name="connsiteY74" fmla="*/ 6380911 h 7019132"/>
              <a:gd name="connsiteX75" fmla="*/ 269399 w 7175104"/>
              <a:gd name="connsiteY75" fmla="*/ 6380261 h 7019132"/>
              <a:gd name="connsiteX76" fmla="*/ 276374 w 7175104"/>
              <a:gd name="connsiteY76" fmla="*/ 6377337 h 7019132"/>
              <a:gd name="connsiteX77" fmla="*/ 262091 w 7175104"/>
              <a:gd name="connsiteY77" fmla="*/ 6307145 h 7019132"/>
              <a:gd name="connsiteX78" fmla="*/ 181371 w 7175104"/>
              <a:gd name="connsiteY78" fmla="*/ 6354264 h 7019132"/>
              <a:gd name="connsiteX79" fmla="*/ 262091 w 7175104"/>
              <a:gd name="connsiteY79" fmla="*/ 6307145 h 7019132"/>
              <a:gd name="connsiteX80" fmla="*/ 228540 w 7175104"/>
              <a:gd name="connsiteY80" fmla="*/ 6307145 h 7019132"/>
              <a:gd name="connsiteX81" fmla="*/ 234852 w 7175104"/>
              <a:gd name="connsiteY81" fmla="*/ 6313969 h 7019132"/>
              <a:gd name="connsiteX82" fmla="*/ 161108 w 7175104"/>
              <a:gd name="connsiteY82" fmla="*/ 6327293 h 7019132"/>
              <a:gd name="connsiteX83" fmla="*/ 228540 w 7175104"/>
              <a:gd name="connsiteY83" fmla="*/ 6307145 h 7019132"/>
              <a:gd name="connsiteX84" fmla="*/ 90021 w 7175104"/>
              <a:gd name="connsiteY84" fmla="*/ 6186585 h 7019132"/>
              <a:gd name="connsiteX85" fmla="*/ 67100 w 7175104"/>
              <a:gd name="connsiteY85" fmla="*/ 6193084 h 7019132"/>
              <a:gd name="connsiteX86" fmla="*/ 80720 w 7175104"/>
              <a:gd name="connsiteY86" fmla="*/ 6187235 h 7019132"/>
              <a:gd name="connsiteX87" fmla="*/ 94339 w 7175104"/>
              <a:gd name="connsiteY87" fmla="*/ 6185935 h 7019132"/>
              <a:gd name="connsiteX88" fmla="*/ 94007 w 7175104"/>
              <a:gd name="connsiteY88" fmla="*/ 6186585 h 7019132"/>
              <a:gd name="connsiteX89" fmla="*/ 90353 w 7175104"/>
              <a:gd name="connsiteY89" fmla="*/ 6186585 h 7019132"/>
              <a:gd name="connsiteX90" fmla="*/ 3191261 w 7175104"/>
              <a:gd name="connsiteY90" fmla="*/ 5863900 h 7019132"/>
              <a:gd name="connsiteX91" fmla="*/ 3197904 w 7175104"/>
              <a:gd name="connsiteY91" fmla="*/ 5877223 h 7019132"/>
              <a:gd name="connsiteX92" fmla="*/ 3197904 w 7175104"/>
              <a:gd name="connsiteY92" fmla="*/ 5881448 h 7019132"/>
              <a:gd name="connsiteX93" fmla="*/ 3197240 w 7175104"/>
              <a:gd name="connsiteY93" fmla="*/ 5881773 h 7019132"/>
              <a:gd name="connsiteX94" fmla="*/ 3191261 w 7175104"/>
              <a:gd name="connsiteY94" fmla="*/ 5864550 h 7019132"/>
              <a:gd name="connsiteX95" fmla="*/ 3191261 w 7175104"/>
              <a:gd name="connsiteY95" fmla="*/ 5857076 h 7019132"/>
              <a:gd name="connsiteX96" fmla="*/ 3191261 w 7175104"/>
              <a:gd name="connsiteY96" fmla="*/ 5863900 h 7019132"/>
              <a:gd name="connsiteX97" fmla="*/ 3190596 w 7175104"/>
              <a:gd name="connsiteY97" fmla="*/ 5862600 h 7019132"/>
              <a:gd name="connsiteX98" fmla="*/ 3189267 w 7175104"/>
              <a:gd name="connsiteY98" fmla="*/ 5858701 h 7019132"/>
              <a:gd name="connsiteX99" fmla="*/ 3191261 w 7175104"/>
              <a:gd name="connsiteY99" fmla="*/ 5857076 h 7019132"/>
              <a:gd name="connsiteX100" fmla="*/ 3473614 w 7175104"/>
              <a:gd name="connsiteY100" fmla="*/ 5783310 h 7019132"/>
              <a:gd name="connsiteX101" fmla="*/ 3474943 w 7175104"/>
              <a:gd name="connsiteY101" fmla="*/ 5790459 h 7019132"/>
              <a:gd name="connsiteX102" fmla="*/ 3473614 w 7175104"/>
              <a:gd name="connsiteY102" fmla="*/ 5790134 h 7019132"/>
              <a:gd name="connsiteX103" fmla="*/ 3473614 w 7175104"/>
              <a:gd name="connsiteY103" fmla="*/ 5783310 h 7019132"/>
              <a:gd name="connsiteX104" fmla="*/ 3466638 w 7175104"/>
              <a:gd name="connsiteY104" fmla="*/ 5763163 h 7019132"/>
              <a:gd name="connsiteX105" fmla="*/ 3468631 w 7175104"/>
              <a:gd name="connsiteY105" fmla="*/ 5766737 h 7019132"/>
              <a:gd name="connsiteX106" fmla="*/ 3469628 w 7175104"/>
              <a:gd name="connsiteY106" fmla="*/ 5769012 h 7019132"/>
              <a:gd name="connsiteX107" fmla="*/ 3466638 w 7175104"/>
              <a:gd name="connsiteY107" fmla="*/ 5769662 h 7019132"/>
              <a:gd name="connsiteX108" fmla="*/ 3466638 w 7175104"/>
              <a:gd name="connsiteY108" fmla="*/ 5763163 h 7019132"/>
              <a:gd name="connsiteX109" fmla="*/ 3506500 w 7175104"/>
              <a:gd name="connsiteY109" fmla="*/ 5756988 h 7019132"/>
              <a:gd name="connsiteX110" fmla="*/ 3486901 w 7175104"/>
              <a:gd name="connsiteY110" fmla="*/ 5776486 h 7019132"/>
              <a:gd name="connsiteX111" fmla="*/ 3480257 w 7175104"/>
              <a:gd name="connsiteY111" fmla="*/ 5783310 h 7019132"/>
              <a:gd name="connsiteX112" fmla="*/ 3473614 w 7175104"/>
              <a:gd name="connsiteY112" fmla="*/ 5783310 h 7019132"/>
              <a:gd name="connsiteX113" fmla="*/ 3472617 w 7175104"/>
              <a:gd name="connsiteY113" fmla="*/ 5779411 h 7019132"/>
              <a:gd name="connsiteX114" fmla="*/ 3469628 w 7175104"/>
              <a:gd name="connsiteY114" fmla="*/ 5769012 h 7019132"/>
              <a:gd name="connsiteX115" fmla="*/ 550756 w 7175104"/>
              <a:gd name="connsiteY115" fmla="*/ 5729692 h 7019132"/>
              <a:gd name="connsiteX116" fmla="*/ 530493 w 7175104"/>
              <a:gd name="connsiteY116" fmla="*/ 5743340 h 7019132"/>
              <a:gd name="connsiteX117" fmla="*/ 530493 w 7175104"/>
              <a:gd name="connsiteY117" fmla="*/ 5749839 h 7019132"/>
              <a:gd name="connsiteX118" fmla="*/ 537468 w 7175104"/>
              <a:gd name="connsiteY118" fmla="*/ 5749839 h 7019132"/>
              <a:gd name="connsiteX119" fmla="*/ 497275 w 7175104"/>
              <a:gd name="connsiteY119" fmla="*/ 5769662 h 7019132"/>
              <a:gd name="connsiteX120" fmla="*/ 550756 w 7175104"/>
              <a:gd name="connsiteY120" fmla="*/ 5729692 h 7019132"/>
              <a:gd name="connsiteX121" fmla="*/ 988490 w 7175104"/>
              <a:gd name="connsiteY121" fmla="*/ 5708196 h 7019132"/>
              <a:gd name="connsiteX122" fmla="*/ 988720 w 7175104"/>
              <a:gd name="connsiteY122" fmla="*/ 5708374 h 7019132"/>
              <a:gd name="connsiteX123" fmla="*/ 987573 w 7175104"/>
              <a:gd name="connsiteY123" fmla="*/ 5709544 h 7019132"/>
              <a:gd name="connsiteX124" fmla="*/ 940736 w 7175104"/>
              <a:gd name="connsiteY124" fmla="*/ 5736516 h 7019132"/>
              <a:gd name="connsiteX125" fmla="*/ 956348 w 7175104"/>
              <a:gd name="connsiteY125" fmla="*/ 5717668 h 7019132"/>
              <a:gd name="connsiteX126" fmla="*/ 973622 w 7175104"/>
              <a:gd name="connsiteY126" fmla="*/ 5708244 h 7019132"/>
              <a:gd name="connsiteX127" fmla="*/ 969636 w 7175104"/>
              <a:gd name="connsiteY127" fmla="*/ 5711494 h 7019132"/>
              <a:gd name="connsiteX128" fmla="*/ 982466 w 7175104"/>
              <a:gd name="connsiteY128" fmla="*/ 5709666 h 7019132"/>
              <a:gd name="connsiteX129" fmla="*/ 980930 w 7175104"/>
              <a:gd name="connsiteY129" fmla="*/ 5702720 h 7019132"/>
              <a:gd name="connsiteX130" fmla="*/ 982258 w 7175104"/>
              <a:gd name="connsiteY130" fmla="*/ 5703370 h 7019132"/>
              <a:gd name="connsiteX131" fmla="*/ 973622 w 7175104"/>
              <a:gd name="connsiteY131" fmla="*/ 5708244 h 7019132"/>
              <a:gd name="connsiteX132" fmla="*/ 835435 w 7175104"/>
              <a:gd name="connsiteY132" fmla="*/ 5187009 h 7019132"/>
              <a:gd name="connsiteX133" fmla="*/ 836099 w 7175104"/>
              <a:gd name="connsiteY133" fmla="*/ 5187009 h 7019132"/>
              <a:gd name="connsiteX134" fmla="*/ 839753 w 7175104"/>
              <a:gd name="connsiteY134" fmla="*/ 5192208 h 7019132"/>
              <a:gd name="connsiteX135" fmla="*/ 833109 w 7175104"/>
              <a:gd name="connsiteY135" fmla="*/ 5192208 h 7019132"/>
              <a:gd name="connsiteX136" fmla="*/ 819490 w 7175104"/>
              <a:gd name="connsiteY136" fmla="*/ 5199032 h 7019132"/>
              <a:gd name="connsiteX137" fmla="*/ 835435 w 7175104"/>
              <a:gd name="connsiteY137" fmla="*/ 5187009 h 7019132"/>
              <a:gd name="connsiteX138" fmla="*/ 846397 w 7175104"/>
              <a:gd name="connsiteY138" fmla="*/ 5180835 h 7019132"/>
              <a:gd name="connsiteX139" fmla="*/ 849054 w 7175104"/>
              <a:gd name="connsiteY139" fmla="*/ 5185709 h 7019132"/>
              <a:gd name="connsiteX140" fmla="*/ 846397 w 7175104"/>
              <a:gd name="connsiteY140" fmla="*/ 5182134 h 7019132"/>
              <a:gd name="connsiteX141" fmla="*/ 846397 w 7175104"/>
              <a:gd name="connsiteY141" fmla="*/ 5178885 h 7019132"/>
              <a:gd name="connsiteX142" fmla="*/ 846397 w 7175104"/>
              <a:gd name="connsiteY142" fmla="*/ 5180835 h 7019132"/>
              <a:gd name="connsiteX143" fmla="*/ 846064 w 7175104"/>
              <a:gd name="connsiteY143" fmla="*/ 5180510 h 7019132"/>
              <a:gd name="connsiteX144" fmla="*/ 846397 w 7175104"/>
              <a:gd name="connsiteY144" fmla="*/ 5178885 h 7019132"/>
              <a:gd name="connsiteX145" fmla="*/ 859684 w 7175104"/>
              <a:gd name="connsiteY145" fmla="*/ 5169786 h 7019132"/>
              <a:gd name="connsiteX146" fmla="*/ 860016 w 7175104"/>
              <a:gd name="connsiteY146" fmla="*/ 5170111 h 7019132"/>
              <a:gd name="connsiteX147" fmla="*/ 860016 w 7175104"/>
              <a:gd name="connsiteY147" fmla="*/ 5172061 h 7019132"/>
              <a:gd name="connsiteX148" fmla="*/ 859684 w 7175104"/>
              <a:gd name="connsiteY148" fmla="*/ 5169786 h 7019132"/>
              <a:gd name="connsiteX149" fmla="*/ 860016 w 7175104"/>
              <a:gd name="connsiteY149" fmla="*/ 5167186 h 7019132"/>
              <a:gd name="connsiteX150" fmla="*/ 862009 w 7175104"/>
              <a:gd name="connsiteY150" fmla="*/ 5170111 h 7019132"/>
              <a:gd name="connsiteX151" fmla="*/ 863338 w 7175104"/>
              <a:gd name="connsiteY151" fmla="*/ 5173685 h 7019132"/>
              <a:gd name="connsiteX152" fmla="*/ 860016 w 7175104"/>
              <a:gd name="connsiteY152" fmla="*/ 5170111 h 7019132"/>
              <a:gd name="connsiteX153" fmla="*/ 857359 w 7175104"/>
              <a:gd name="connsiteY153" fmla="*/ 5162637 h 7019132"/>
              <a:gd name="connsiteX154" fmla="*/ 860016 w 7175104"/>
              <a:gd name="connsiteY154" fmla="*/ 5165237 h 7019132"/>
              <a:gd name="connsiteX155" fmla="*/ 860016 w 7175104"/>
              <a:gd name="connsiteY155" fmla="*/ 5167186 h 7019132"/>
              <a:gd name="connsiteX156" fmla="*/ 814756 w 7175104"/>
              <a:gd name="connsiteY156" fmla="*/ 5152360 h 7019132"/>
              <a:gd name="connsiteX157" fmla="*/ 819490 w 7175104"/>
              <a:gd name="connsiteY157" fmla="*/ 5158737 h 7019132"/>
              <a:gd name="connsiteX158" fmla="*/ 826134 w 7175104"/>
              <a:gd name="connsiteY158" fmla="*/ 5158737 h 7019132"/>
              <a:gd name="connsiteX159" fmla="*/ 830784 w 7175104"/>
              <a:gd name="connsiteY159" fmla="*/ 5158737 h 7019132"/>
              <a:gd name="connsiteX160" fmla="*/ 845732 w 7175104"/>
              <a:gd name="connsiteY160" fmla="*/ 5180835 h 7019132"/>
              <a:gd name="connsiteX161" fmla="*/ 846397 w 7175104"/>
              <a:gd name="connsiteY161" fmla="*/ 5182134 h 7019132"/>
              <a:gd name="connsiteX162" fmla="*/ 846397 w 7175104"/>
              <a:gd name="connsiteY162" fmla="*/ 5185709 h 7019132"/>
              <a:gd name="connsiteX163" fmla="*/ 836099 w 7175104"/>
              <a:gd name="connsiteY163" fmla="*/ 5187009 h 7019132"/>
              <a:gd name="connsiteX164" fmla="*/ 833774 w 7175104"/>
              <a:gd name="connsiteY164" fmla="*/ 5183109 h 7019132"/>
              <a:gd name="connsiteX165" fmla="*/ 814507 w 7175104"/>
              <a:gd name="connsiteY165" fmla="*/ 5152563 h 7019132"/>
              <a:gd name="connsiteX166" fmla="*/ 814756 w 7175104"/>
              <a:gd name="connsiteY166" fmla="*/ 5152360 h 7019132"/>
              <a:gd name="connsiteX167" fmla="*/ 846397 w 7175104"/>
              <a:gd name="connsiteY167" fmla="*/ 5145089 h 7019132"/>
              <a:gd name="connsiteX168" fmla="*/ 857359 w 7175104"/>
              <a:gd name="connsiteY168" fmla="*/ 5162637 h 7019132"/>
              <a:gd name="connsiteX169" fmla="*/ 853372 w 7175104"/>
              <a:gd name="connsiteY169" fmla="*/ 5158737 h 7019132"/>
              <a:gd name="connsiteX170" fmla="*/ 833109 w 7175104"/>
              <a:gd name="connsiteY170" fmla="*/ 5158737 h 7019132"/>
              <a:gd name="connsiteX171" fmla="*/ 830784 w 7175104"/>
              <a:gd name="connsiteY171" fmla="*/ 5158737 h 7019132"/>
              <a:gd name="connsiteX172" fmla="*/ 826134 w 7175104"/>
              <a:gd name="connsiteY172" fmla="*/ 5151913 h 7019132"/>
              <a:gd name="connsiteX173" fmla="*/ 833109 w 7175104"/>
              <a:gd name="connsiteY173" fmla="*/ 5151913 h 7019132"/>
              <a:gd name="connsiteX174" fmla="*/ 846397 w 7175104"/>
              <a:gd name="connsiteY174" fmla="*/ 5145089 h 7019132"/>
              <a:gd name="connsiteX175" fmla="*/ 651739 w 7175104"/>
              <a:gd name="connsiteY175" fmla="*/ 4923791 h 7019132"/>
              <a:gd name="connsiteX176" fmla="*/ 637455 w 7175104"/>
              <a:gd name="connsiteY176" fmla="*/ 4941014 h 7019132"/>
              <a:gd name="connsiteX177" fmla="*/ 634465 w 7175104"/>
              <a:gd name="connsiteY177" fmla="*/ 4942314 h 7019132"/>
              <a:gd name="connsiteX178" fmla="*/ 651739 w 7175104"/>
              <a:gd name="connsiteY178" fmla="*/ 4923791 h 7019132"/>
              <a:gd name="connsiteX179" fmla="*/ 496231 w 7175104"/>
              <a:gd name="connsiteY179" fmla="*/ 4914606 h 7019132"/>
              <a:gd name="connsiteX180" fmla="*/ 483655 w 7175104"/>
              <a:gd name="connsiteY180" fmla="*/ 4930291 h 7019132"/>
              <a:gd name="connsiteX181" fmla="*/ 492728 w 7175104"/>
              <a:gd name="connsiteY181" fmla="*/ 4918328 h 7019132"/>
              <a:gd name="connsiteX182" fmla="*/ 792915 w 7175104"/>
              <a:gd name="connsiteY182" fmla="*/ 4634577 h 7019132"/>
              <a:gd name="connsiteX183" fmla="*/ 790922 w 7175104"/>
              <a:gd name="connsiteY183" fmla="*/ 4638152 h 7019132"/>
              <a:gd name="connsiteX184" fmla="*/ 790922 w 7175104"/>
              <a:gd name="connsiteY184" fmla="*/ 4636852 h 7019132"/>
              <a:gd name="connsiteX185" fmla="*/ 1200169 w 7175104"/>
              <a:gd name="connsiteY185" fmla="*/ 2465795 h 7019132"/>
              <a:gd name="connsiteX186" fmla="*/ 1200501 w 7175104"/>
              <a:gd name="connsiteY186" fmla="*/ 2465795 h 7019132"/>
              <a:gd name="connsiteX187" fmla="*/ 1195851 w 7175104"/>
              <a:gd name="connsiteY187" fmla="*/ 2478468 h 7019132"/>
              <a:gd name="connsiteX188" fmla="*/ 1209138 w 7175104"/>
              <a:gd name="connsiteY188" fmla="*/ 2411527 h 7019132"/>
              <a:gd name="connsiteX189" fmla="*/ 1207809 w 7175104"/>
              <a:gd name="connsiteY189" fmla="*/ 2442398 h 7019132"/>
              <a:gd name="connsiteX190" fmla="*/ 1200169 w 7175104"/>
              <a:gd name="connsiteY190" fmla="*/ 2465795 h 7019132"/>
              <a:gd name="connsiteX191" fmla="*/ 1197512 w 7175104"/>
              <a:gd name="connsiteY191" fmla="*/ 2463520 h 7019132"/>
              <a:gd name="connsiteX192" fmla="*/ 1188875 w 7175104"/>
              <a:gd name="connsiteY192" fmla="*/ 2458321 h 7019132"/>
              <a:gd name="connsiteX193" fmla="*/ 1209138 w 7175104"/>
              <a:gd name="connsiteY193" fmla="*/ 2411527 h 7019132"/>
              <a:gd name="connsiteX194" fmla="*/ 4096453 w 7175104"/>
              <a:gd name="connsiteY194" fmla="*/ 818899 h 7019132"/>
              <a:gd name="connsiteX195" fmla="*/ 4098114 w 7175104"/>
              <a:gd name="connsiteY195" fmla="*/ 819549 h 7019132"/>
              <a:gd name="connsiteX196" fmla="*/ 4092135 w 7175104"/>
              <a:gd name="connsiteY196" fmla="*/ 826048 h 7019132"/>
              <a:gd name="connsiteX197" fmla="*/ 4152259 w 7175104"/>
              <a:gd name="connsiteY197" fmla="*/ 772429 h 7019132"/>
              <a:gd name="connsiteX198" fmla="*/ 4104758 w 7175104"/>
              <a:gd name="connsiteY198" fmla="*/ 805900 h 7019132"/>
              <a:gd name="connsiteX199" fmla="*/ 4096453 w 7175104"/>
              <a:gd name="connsiteY199" fmla="*/ 818899 h 7019132"/>
              <a:gd name="connsiteX200" fmla="*/ 4089145 w 7175104"/>
              <a:gd name="connsiteY200" fmla="*/ 814674 h 7019132"/>
              <a:gd name="connsiteX201" fmla="*/ 4051276 w 7175104"/>
              <a:gd name="connsiteY201" fmla="*/ 819549 h 7019132"/>
              <a:gd name="connsiteX202" fmla="*/ 4152259 w 7175104"/>
              <a:gd name="connsiteY202" fmla="*/ 772429 h 7019132"/>
              <a:gd name="connsiteX203" fmla="*/ 4125021 w 7175104"/>
              <a:gd name="connsiteY203" fmla="*/ 0 h 7019132"/>
              <a:gd name="connsiteX204" fmla="*/ 4138640 w 7175104"/>
              <a:gd name="connsiteY204" fmla="*/ 60443 h 7019132"/>
              <a:gd name="connsiteX205" fmla="*/ 4192121 w 7175104"/>
              <a:gd name="connsiteY205" fmla="*/ 80590 h 7019132"/>
              <a:gd name="connsiteX206" fmla="*/ 4158903 w 7175104"/>
              <a:gd name="connsiteY206" fmla="*/ 107562 h 7019132"/>
              <a:gd name="connsiteX207" fmla="*/ 4252910 w 7175104"/>
              <a:gd name="connsiteY207" fmla="*/ 107562 h 7019132"/>
              <a:gd name="connsiteX208" fmla="*/ 4333630 w 7175104"/>
              <a:gd name="connsiteY208" fmla="*/ 201475 h 7019132"/>
              <a:gd name="connsiteX209" fmla="*/ 4393755 w 7175104"/>
              <a:gd name="connsiteY209" fmla="*/ 161180 h 7019132"/>
              <a:gd name="connsiteX210" fmla="*/ 4387111 w 7175104"/>
              <a:gd name="connsiteY210" fmla="*/ 234946 h 7019132"/>
              <a:gd name="connsiteX211" fmla="*/ 4427637 w 7175104"/>
              <a:gd name="connsiteY211" fmla="*/ 288889 h 7019132"/>
              <a:gd name="connsiteX212" fmla="*/ 4460855 w 7175104"/>
              <a:gd name="connsiteY212" fmla="*/ 261918 h 7019132"/>
              <a:gd name="connsiteX213" fmla="*/ 4561838 w 7175104"/>
              <a:gd name="connsiteY213" fmla="*/ 362655 h 7019132"/>
              <a:gd name="connsiteX214" fmla="*/ 4669133 w 7175104"/>
              <a:gd name="connsiteY214" fmla="*/ 429922 h 7019132"/>
              <a:gd name="connsiteX215" fmla="*/ 4622295 w 7175104"/>
              <a:gd name="connsiteY215" fmla="*/ 463393 h 7019132"/>
              <a:gd name="connsiteX216" fmla="*/ 4729590 w 7175104"/>
              <a:gd name="connsiteY216" fmla="*/ 436421 h 7019132"/>
              <a:gd name="connsiteX217" fmla="*/ 4790379 w 7175104"/>
              <a:gd name="connsiteY217" fmla="*/ 450069 h 7019132"/>
              <a:gd name="connsiteX218" fmla="*/ 4850503 w 7175104"/>
              <a:gd name="connsiteY218" fmla="*/ 523835 h 7019132"/>
              <a:gd name="connsiteX219" fmla="*/ 4870766 w 7175104"/>
              <a:gd name="connsiteY219" fmla="*/ 611249 h 7019132"/>
              <a:gd name="connsiteX220" fmla="*/ 4904649 w 7175104"/>
              <a:gd name="connsiteY220" fmla="*/ 584278 h 7019132"/>
              <a:gd name="connsiteX221" fmla="*/ 4937867 w 7175104"/>
              <a:gd name="connsiteY221" fmla="*/ 597601 h 7019132"/>
              <a:gd name="connsiteX222" fmla="*/ 4917604 w 7175104"/>
              <a:gd name="connsiteY222" fmla="*/ 671367 h 7019132"/>
              <a:gd name="connsiteX223" fmla="*/ 4917604 w 7175104"/>
              <a:gd name="connsiteY223" fmla="*/ 691839 h 7019132"/>
              <a:gd name="connsiteX224" fmla="*/ 4971749 w 7175104"/>
              <a:gd name="connsiteY224" fmla="*/ 685015 h 7019132"/>
              <a:gd name="connsiteX225" fmla="*/ 5018587 w 7175104"/>
              <a:gd name="connsiteY225" fmla="*/ 765605 h 7019132"/>
              <a:gd name="connsiteX226" fmla="*/ 5086020 w 7175104"/>
              <a:gd name="connsiteY226" fmla="*/ 738959 h 7019132"/>
              <a:gd name="connsiteX227" fmla="*/ 5159764 w 7175104"/>
              <a:gd name="connsiteY227" fmla="*/ 792577 h 7019132"/>
              <a:gd name="connsiteX228" fmla="*/ 5119238 w 7175104"/>
              <a:gd name="connsiteY228" fmla="*/ 805900 h 7019132"/>
              <a:gd name="connsiteX229" fmla="*/ 5186670 w 7175104"/>
              <a:gd name="connsiteY229" fmla="*/ 859519 h 7019132"/>
              <a:gd name="connsiteX230" fmla="*/ 5253771 w 7175104"/>
              <a:gd name="connsiteY230" fmla="*/ 913462 h 7019132"/>
              <a:gd name="connsiteX231" fmla="*/ 5469024 w 7175104"/>
              <a:gd name="connsiteY231" fmla="*/ 953757 h 7019132"/>
              <a:gd name="connsiteX232" fmla="*/ 5495598 w 7175104"/>
              <a:gd name="connsiteY232" fmla="*/ 900139 h 7019132"/>
              <a:gd name="connsiteX233" fmla="*/ 5556388 w 7175104"/>
              <a:gd name="connsiteY233" fmla="*/ 906963 h 7019132"/>
              <a:gd name="connsiteX234" fmla="*/ 5522505 w 7175104"/>
              <a:gd name="connsiteY234" fmla="*/ 927110 h 7019132"/>
              <a:gd name="connsiteX235" fmla="*/ 5515861 w 7175104"/>
              <a:gd name="connsiteY235" fmla="*/ 960581 h 7019132"/>
              <a:gd name="connsiteX236" fmla="*/ 5549412 w 7175104"/>
              <a:gd name="connsiteY236" fmla="*/ 940109 h 7019132"/>
              <a:gd name="connsiteX237" fmla="*/ 5575986 w 7175104"/>
              <a:gd name="connsiteY237" fmla="*/ 946933 h 7019132"/>
              <a:gd name="connsiteX238" fmla="*/ 5549412 w 7175104"/>
              <a:gd name="connsiteY238" fmla="*/ 973905 h 7019132"/>
              <a:gd name="connsiteX239" fmla="*/ 5609869 w 7175104"/>
              <a:gd name="connsiteY239" fmla="*/ 940109 h 7019132"/>
              <a:gd name="connsiteX240" fmla="*/ 5582962 w 7175104"/>
              <a:gd name="connsiteY240" fmla="*/ 973905 h 7019132"/>
              <a:gd name="connsiteX241" fmla="*/ 5764333 w 7175104"/>
              <a:gd name="connsiteY241" fmla="*/ 1095115 h 7019132"/>
              <a:gd name="connsiteX242" fmla="*/ 5764333 w 7175104"/>
              <a:gd name="connsiteY242" fmla="*/ 1115262 h 7019132"/>
              <a:gd name="connsiteX243" fmla="*/ 5784596 w 7175104"/>
              <a:gd name="connsiteY243" fmla="*/ 1222499 h 7019132"/>
              <a:gd name="connsiteX244" fmla="*/ 5838409 w 7175104"/>
              <a:gd name="connsiteY244" fmla="*/ 1249471 h 7019132"/>
              <a:gd name="connsiteX245" fmla="*/ 5864983 w 7175104"/>
              <a:gd name="connsiteY245" fmla="*/ 1316412 h 7019132"/>
              <a:gd name="connsiteX246" fmla="*/ 5845053 w 7175104"/>
              <a:gd name="connsiteY246" fmla="*/ 1255970 h 7019132"/>
              <a:gd name="connsiteX247" fmla="*/ 5992873 w 7175104"/>
              <a:gd name="connsiteY247" fmla="*/ 1282941 h 7019132"/>
              <a:gd name="connsiteX248" fmla="*/ 6052998 w 7175104"/>
              <a:gd name="connsiteY248" fmla="*/ 1383354 h 7019132"/>
              <a:gd name="connsiteX249" fmla="*/ 5992873 w 7175104"/>
              <a:gd name="connsiteY249" fmla="*/ 1437622 h 7019132"/>
              <a:gd name="connsiteX250" fmla="*/ 6066617 w 7175104"/>
              <a:gd name="connsiteY250" fmla="*/ 1403826 h 7019132"/>
              <a:gd name="connsiteX251" fmla="*/ 6133718 w 7175104"/>
              <a:gd name="connsiteY251" fmla="*/ 1450946 h 7019132"/>
              <a:gd name="connsiteX252" fmla="*/ 6160624 w 7175104"/>
              <a:gd name="connsiteY252" fmla="*/ 1457770 h 7019132"/>
              <a:gd name="connsiteX253" fmla="*/ 6167600 w 7175104"/>
              <a:gd name="connsiteY253" fmla="*/ 1464594 h 7019132"/>
              <a:gd name="connsiteX254" fmla="*/ 6172583 w 7175104"/>
              <a:gd name="connsiteY254" fmla="*/ 1467194 h 7019132"/>
              <a:gd name="connsiteX255" fmla="*/ 6201150 w 7175104"/>
              <a:gd name="connsiteY255" fmla="*/ 1504564 h 7019132"/>
              <a:gd name="connsiteX256" fmla="*/ 6201150 w 7175104"/>
              <a:gd name="connsiteY256" fmla="*/ 1538360 h 7019132"/>
              <a:gd name="connsiteX257" fmla="*/ 6247988 w 7175104"/>
              <a:gd name="connsiteY257" fmla="*/ 1511388 h 7019132"/>
              <a:gd name="connsiteX258" fmla="*/ 6302133 w 7175104"/>
              <a:gd name="connsiteY258" fmla="*/ 1551683 h 7019132"/>
              <a:gd name="connsiteX259" fmla="*/ 6274894 w 7175104"/>
              <a:gd name="connsiteY259" fmla="*/ 1585154 h 7019132"/>
              <a:gd name="connsiteX260" fmla="*/ 6261607 w 7175104"/>
              <a:gd name="connsiteY260" fmla="*/ 1591978 h 7019132"/>
              <a:gd name="connsiteX261" fmla="*/ 6234368 w 7175104"/>
              <a:gd name="connsiteY261" fmla="*/ 1618950 h 7019132"/>
              <a:gd name="connsiteX262" fmla="*/ 6261607 w 7175104"/>
              <a:gd name="connsiteY262" fmla="*/ 1612126 h 7019132"/>
              <a:gd name="connsiteX263" fmla="*/ 6214770 w 7175104"/>
              <a:gd name="connsiteY263" fmla="*/ 1639097 h 7019132"/>
              <a:gd name="connsiteX264" fmla="*/ 6153981 w 7175104"/>
              <a:gd name="connsiteY264" fmla="*/ 1652096 h 7019132"/>
              <a:gd name="connsiteX265" fmla="*/ 6113787 w 7175104"/>
              <a:gd name="connsiteY265" fmla="*/ 1618950 h 7019132"/>
              <a:gd name="connsiteX266" fmla="*/ 6100500 w 7175104"/>
              <a:gd name="connsiteY266" fmla="*/ 1665744 h 7019132"/>
              <a:gd name="connsiteX267" fmla="*/ 6133718 w 7175104"/>
              <a:gd name="connsiteY267" fmla="*/ 1665744 h 7019132"/>
              <a:gd name="connsiteX268" fmla="*/ 6107143 w 7175104"/>
              <a:gd name="connsiteY268" fmla="*/ 1672568 h 7019132"/>
              <a:gd name="connsiteX269" fmla="*/ 6120763 w 7175104"/>
              <a:gd name="connsiteY269" fmla="*/ 1692716 h 7019132"/>
              <a:gd name="connsiteX270" fmla="*/ 6127406 w 7175104"/>
              <a:gd name="connsiteY270" fmla="*/ 1679067 h 7019132"/>
              <a:gd name="connsiteX271" fmla="*/ 6127406 w 7175104"/>
              <a:gd name="connsiteY271" fmla="*/ 1706039 h 7019132"/>
              <a:gd name="connsiteX272" fmla="*/ 6174244 w 7175104"/>
              <a:gd name="connsiteY272" fmla="*/ 1692716 h 7019132"/>
              <a:gd name="connsiteX273" fmla="*/ 6164278 w 7175104"/>
              <a:gd name="connsiteY273" fmla="*/ 1705389 h 7019132"/>
              <a:gd name="connsiteX274" fmla="*/ 6140361 w 7175104"/>
              <a:gd name="connsiteY274" fmla="*/ 1719687 h 7019132"/>
              <a:gd name="connsiteX275" fmla="*/ 6159960 w 7175104"/>
              <a:gd name="connsiteY275" fmla="*/ 1711238 h 7019132"/>
              <a:gd name="connsiteX276" fmla="*/ 6164278 w 7175104"/>
              <a:gd name="connsiteY276" fmla="*/ 1705389 h 7019132"/>
              <a:gd name="connsiteX277" fmla="*/ 6167600 w 7175104"/>
              <a:gd name="connsiteY277" fmla="*/ 1703764 h 7019132"/>
              <a:gd name="connsiteX278" fmla="*/ 6174244 w 7175104"/>
              <a:gd name="connsiteY278" fmla="*/ 1692716 h 7019132"/>
              <a:gd name="connsiteX279" fmla="*/ 6167600 w 7175104"/>
              <a:gd name="connsiteY279" fmla="*/ 1733011 h 7019132"/>
              <a:gd name="connsiteX280" fmla="*/ 6180887 w 7175104"/>
              <a:gd name="connsiteY280" fmla="*/ 1746334 h 7019132"/>
              <a:gd name="connsiteX281" fmla="*/ 6214770 w 7175104"/>
              <a:gd name="connsiteY281" fmla="*/ 1726511 h 7019132"/>
              <a:gd name="connsiteX282" fmla="*/ 6187531 w 7175104"/>
              <a:gd name="connsiteY282" fmla="*/ 1753158 h 7019132"/>
              <a:gd name="connsiteX283" fmla="*/ 6227725 w 7175104"/>
              <a:gd name="connsiteY283" fmla="*/ 1766482 h 7019132"/>
              <a:gd name="connsiteX284" fmla="*/ 6247988 w 7175104"/>
              <a:gd name="connsiteY284" fmla="*/ 1773306 h 7019132"/>
              <a:gd name="connsiteX285" fmla="*/ 6254631 w 7175104"/>
              <a:gd name="connsiteY285" fmla="*/ 1780130 h 7019132"/>
              <a:gd name="connsiteX286" fmla="*/ 6268251 w 7175104"/>
              <a:gd name="connsiteY286" fmla="*/ 1780130 h 7019132"/>
              <a:gd name="connsiteX287" fmla="*/ 6295157 w 7175104"/>
              <a:gd name="connsiteY287" fmla="*/ 1780130 h 7019132"/>
              <a:gd name="connsiteX288" fmla="*/ 6261607 w 7175104"/>
              <a:gd name="connsiteY288" fmla="*/ 1800277 h 7019132"/>
              <a:gd name="connsiteX289" fmla="*/ 6288514 w 7175104"/>
              <a:gd name="connsiteY289" fmla="*/ 1820425 h 7019132"/>
              <a:gd name="connsiteX290" fmla="*/ 6308777 w 7175104"/>
              <a:gd name="connsiteY290" fmla="*/ 1786629 h 7019132"/>
              <a:gd name="connsiteX291" fmla="*/ 6341995 w 7175104"/>
              <a:gd name="connsiteY291" fmla="*/ 1800277 h 7019132"/>
              <a:gd name="connsiteX292" fmla="*/ 6281870 w 7175104"/>
              <a:gd name="connsiteY292" fmla="*/ 1833423 h 7019132"/>
              <a:gd name="connsiteX293" fmla="*/ 6295157 w 7175104"/>
              <a:gd name="connsiteY293" fmla="*/ 1874043 h 7019132"/>
              <a:gd name="connsiteX294" fmla="*/ 6335351 w 7175104"/>
              <a:gd name="connsiteY294" fmla="*/ 1847072 h 7019132"/>
              <a:gd name="connsiteX295" fmla="*/ 6382521 w 7175104"/>
              <a:gd name="connsiteY295" fmla="*/ 1867219 h 7019132"/>
              <a:gd name="connsiteX296" fmla="*/ 6523366 w 7175104"/>
              <a:gd name="connsiteY296" fmla="*/ 1901015 h 7019132"/>
              <a:gd name="connsiteX297" fmla="*/ 6490148 w 7175104"/>
              <a:gd name="connsiteY297" fmla="*/ 1920838 h 7019132"/>
              <a:gd name="connsiteX298" fmla="*/ 6550272 w 7175104"/>
              <a:gd name="connsiteY298" fmla="*/ 1914663 h 7019132"/>
              <a:gd name="connsiteX299" fmla="*/ 6557248 w 7175104"/>
              <a:gd name="connsiteY299" fmla="*/ 1947809 h 7019132"/>
              <a:gd name="connsiteX300" fmla="*/ 6510078 w 7175104"/>
              <a:gd name="connsiteY300" fmla="*/ 1974781 h 7019132"/>
              <a:gd name="connsiteX301" fmla="*/ 6590798 w 7175104"/>
              <a:gd name="connsiteY301" fmla="*/ 1974781 h 7019132"/>
              <a:gd name="connsiteX302" fmla="*/ 6584155 w 7175104"/>
              <a:gd name="connsiteY302" fmla="*/ 2008252 h 7019132"/>
              <a:gd name="connsiteX303" fmla="*/ 6543629 w 7175104"/>
              <a:gd name="connsiteY303" fmla="*/ 2069019 h 7019132"/>
              <a:gd name="connsiteX304" fmla="*/ 6584155 w 7175104"/>
              <a:gd name="connsiteY304" fmla="*/ 2062195 h 7019132"/>
              <a:gd name="connsiteX305" fmla="*/ 6516722 w 7175104"/>
              <a:gd name="connsiteY305" fmla="*/ 2102165 h 7019132"/>
              <a:gd name="connsiteX306" fmla="*/ 6516722 w 7175104"/>
              <a:gd name="connsiteY306" fmla="*/ 2135961 h 7019132"/>
              <a:gd name="connsiteX307" fmla="*/ 6584155 w 7175104"/>
              <a:gd name="connsiteY307" fmla="*/ 2082343 h 7019132"/>
              <a:gd name="connsiteX308" fmla="*/ 6597774 w 7175104"/>
              <a:gd name="connsiteY308" fmla="*/ 2135961 h 7019132"/>
              <a:gd name="connsiteX309" fmla="*/ 6557248 w 7175104"/>
              <a:gd name="connsiteY309" fmla="*/ 2189579 h 7019132"/>
              <a:gd name="connsiteX310" fmla="*/ 6604086 w 7175104"/>
              <a:gd name="connsiteY310" fmla="*/ 2169757 h 7019132"/>
              <a:gd name="connsiteX311" fmla="*/ 6543629 w 7175104"/>
              <a:gd name="connsiteY311" fmla="*/ 2223375 h 7019132"/>
              <a:gd name="connsiteX312" fmla="*/ 6503435 w 7175104"/>
              <a:gd name="connsiteY312" fmla="*/ 2209727 h 7019132"/>
              <a:gd name="connsiteX313" fmla="*/ 6516722 w 7175104"/>
              <a:gd name="connsiteY313" fmla="*/ 2283492 h 7019132"/>
              <a:gd name="connsiteX314" fmla="*/ 6563892 w 7175104"/>
              <a:gd name="connsiteY314" fmla="*/ 2223375 h 7019132"/>
              <a:gd name="connsiteX315" fmla="*/ 6597774 w 7175104"/>
              <a:gd name="connsiteY315" fmla="*/ 2230199 h 7019132"/>
              <a:gd name="connsiteX316" fmla="*/ 6557248 w 7175104"/>
              <a:gd name="connsiteY316" fmla="*/ 2263670 h 7019132"/>
              <a:gd name="connsiteX317" fmla="*/ 6597774 w 7175104"/>
              <a:gd name="connsiteY317" fmla="*/ 2276993 h 7019132"/>
              <a:gd name="connsiteX318" fmla="*/ 6543629 w 7175104"/>
              <a:gd name="connsiteY318" fmla="*/ 2297141 h 7019132"/>
              <a:gd name="connsiteX319" fmla="*/ 6644612 w 7175104"/>
              <a:gd name="connsiteY319" fmla="*/ 2324113 h 7019132"/>
              <a:gd name="connsiteX320" fmla="*/ 6711712 w 7175104"/>
              <a:gd name="connsiteY320" fmla="*/ 2370907 h 7019132"/>
              <a:gd name="connsiteX321" fmla="*/ 6610729 w 7175104"/>
              <a:gd name="connsiteY321" fmla="*/ 2397878 h 7019132"/>
              <a:gd name="connsiteX322" fmla="*/ 6617373 w 7175104"/>
              <a:gd name="connsiteY322" fmla="*/ 2404703 h 7019132"/>
              <a:gd name="connsiteX323" fmla="*/ 6617373 w 7175104"/>
              <a:gd name="connsiteY323" fmla="*/ 2485293 h 7019132"/>
              <a:gd name="connsiteX324" fmla="*/ 6543629 w 7175104"/>
              <a:gd name="connsiteY324" fmla="*/ 2485293 h 7019132"/>
              <a:gd name="connsiteX325" fmla="*/ 6577511 w 7175104"/>
              <a:gd name="connsiteY325" fmla="*/ 2498616 h 7019132"/>
              <a:gd name="connsiteX326" fmla="*/ 6597774 w 7175104"/>
              <a:gd name="connsiteY326" fmla="*/ 2525588 h 7019132"/>
              <a:gd name="connsiteX327" fmla="*/ 6550272 w 7175104"/>
              <a:gd name="connsiteY327" fmla="*/ 2525588 h 7019132"/>
              <a:gd name="connsiteX328" fmla="*/ 6536985 w 7175104"/>
              <a:gd name="connsiteY328" fmla="*/ 2572382 h 7019132"/>
              <a:gd name="connsiteX329" fmla="*/ 6557248 w 7175104"/>
              <a:gd name="connsiteY329" fmla="*/ 2592854 h 7019132"/>
              <a:gd name="connsiteX330" fmla="*/ 6563892 w 7175104"/>
              <a:gd name="connsiteY330" fmla="*/ 2606178 h 7019132"/>
              <a:gd name="connsiteX331" fmla="*/ 6557248 w 7175104"/>
              <a:gd name="connsiteY331" fmla="*/ 2659796 h 7019132"/>
              <a:gd name="connsiteX332" fmla="*/ 6597774 w 7175104"/>
              <a:gd name="connsiteY332" fmla="*/ 2659796 h 7019132"/>
              <a:gd name="connsiteX333" fmla="*/ 6704736 w 7175104"/>
              <a:gd name="connsiteY333" fmla="*/ 2754034 h 7019132"/>
              <a:gd name="connsiteX334" fmla="*/ 6671518 w 7175104"/>
              <a:gd name="connsiteY334" fmla="*/ 2781006 h 7019132"/>
              <a:gd name="connsiteX335" fmla="*/ 6671518 w 7175104"/>
              <a:gd name="connsiteY335" fmla="*/ 2754034 h 7019132"/>
              <a:gd name="connsiteX336" fmla="*/ 6651255 w 7175104"/>
              <a:gd name="connsiteY336" fmla="*/ 2820976 h 7019132"/>
              <a:gd name="connsiteX337" fmla="*/ 6684805 w 7175104"/>
              <a:gd name="connsiteY337" fmla="*/ 2794330 h 7019132"/>
              <a:gd name="connsiteX338" fmla="*/ 6704736 w 7175104"/>
              <a:gd name="connsiteY338" fmla="*/ 2861596 h 7019132"/>
              <a:gd name="connsiteX339" fmla="*/ 6671518 w 7175104"/>
              <a:gd name="connsiteY339" fmla="*/ 2881744 h 7019132"/>
              <a:gd name="connsiteX340" fmla="*/ 6698093 w 7175104"/>
              <a:gd name="connsiteY340" fmla="*/ 2901566 h 7019132"/>
              <a:gd name="connsiteX341" fmla="*/ 6718356 w 7175104"/>
              <a:gd name="connsiteY341" fmla="*/ 2881744 h 7019132"/>
              <a:gd name="connsiteX342" fmla="*/ 6765525 w 7175104"/>
              <a:gd name="connsiteY342" fmla="*/ 2914890 h 7019132"/>
              <a:gd name="connsiteX343" fmla="*/ 6718356 w 7175104"/>
              <a:gd name="connsiteY343" fmla="*/ 2962334 h 7019132"/>
              <a:gd name="connsiteX344" fmla="*/ 6846245 w 7175104"/>
              <a:gd name="connsiteY344" fmla="*/ 3130013 h 7019132"/>
              <a:gd name="connsiteX345" fmla="*/ 6919989 w 7175104"/>
              <a:gd name="connsiteY345" fmla="*/ 3190456 h 7019132"/>
              <a:gd name="connsiteX346" fmla="*/ 6873152 w 7175104"/>
              <a:gd name="connsiteY346" fmla="*/ 3237575 h 7019132"/>
              <a:gd name="connsiteX347" fmla="*/ 6893083 w 7175104"/>
              <a:gd name="connsiteY347" fmla="*/ 3251223 h 7019132"/>
              <a:gd name="connsiteX348" fmla="*/ 6946896 w 7175104"/>
              <a:gd name="connsiteY348" fmla="*/ 3231076 h 7019132"/>
              <a:gd name="connsiteX349" fmla="*/ 7061166 w 7175104"/>
              <a:gd name="connsiteY349" fmla="*/ 3251223 h 7019132"/>
              <a:gd name="connsiteX350" fmla="*/ 6960515 w 7175104"/>
              <a:gd name="connsiteY350" fmla="*/ 3257398 h 7019132"/>
              <a:gd name="connsiteX351" fmla="*/ 6960515 w 7175104"/>
              <a:gd name="connsiteY351" fmla="*/ 3318165 h 7019132"/>
              <a:gd name="connsiteX352" fmla="*/ 6919989 w 7175104"/>
              <a:gd name="connsiteY352" fmla="*/ 3331813 h 7019132"/>
              <a:gd name="connsiteX353" fmla="*/ 6960515 w 7175104"/>
              <a:gd name="connsiteY353" fmla="*/ 3371783 h 7019132"/>
              <a:gd name="connsiteX354" fmla="*/ 6993734 w 7175104"/>
              <a:gd name="connsiteY354" fmla="*/ 3358460 h 7019132"/>
              <a:gd name="connsiteX355" fmla="*/ 7054523 w 7175104"/>
              <a:gd name="connsiteY355" fmla="*/ 3526139 h 7019132"/>
              <a:gd name="connsiteX356" fmla="*/ 7101360 w 7175104"/>
              <a:gd name="connsiteY356" fmla="*/ 3506317 h 7019132"/>
              <a:gd name="connsiteX357" fmla="*/ 7114647 w 7175104"/>
              <a:gd name="connsiteY357" fmla="*/ 3553111 h 7019132"/>
              <a:gd name="connsiteX358" fmla="*/ 7101360 w 7175104"/>
              <a:gd name="connsiteY358" fmla="*/ 3586907 h 7019132"/>
              <a:gd name="connsiteX359" fmla="*/ 7148530 w 7175104"/>
              <a:gd name="connsiteY359" fmla="*/ 3573583 h 7019132"/>
              <a:gd name="connsiteX360" fmla="*/ 7081097 w 7175104"/>
              <a:gd name="connsiteY360" fmla="*/ 3613553 h 7019132"/>
              <a:gd name="connsiteX361" fmla="*/ 7155173 w 7175104"/>
              <a:gd name="connsiteY361" fmla="*/ 3633701 h 7019132"/>
              <a:gd name="connsiteX362" fmla="*/ 7121623 w 7175104"/>
              <a:gd name="connsiteY362" fmla="*/ 3627202 h 7019132"/>
              <a:gd name="connsiteX363" fmla="*/ 7094384 w 7175104"/>
              <a:gd name="connsiteY363" fmla="*/ 3674321 h 7019132"/>
              <a:gd name="connsiteX364" fmla="*/ 7161485 w 7175104"/>
              <a:gd name="connsiteY364" fmla="*/ 3654173 h 7019132"/>
              <a:gd name="connsiteX365" fmla="*/ 7128267 w 7175104"/>
              <a:gd name="connsiteY365" fmla="*/ 3701292 h 7019132"/>
              <a:gd name="connsiteX366" fmla="*/ 7175104 w 7175104"/>
              <a:gd name="connsiteY366" fmla="*/ 3687644 h 7019132"/>
              <a:gd name="connsiteX367" fmla="*/ 7148530 w 7175104"/>
              <a:gd name="connsiteY367" fmla="*/ 3775058 h 7019132"/>
              <a:gd name="connsiteX368" fmla="*/ 7128267 w 7175104"/>
              <a:gd name="connsiteY368" fmla="*/ 3768234 h 7019132"/>
              <a:gd name="connsiteX369" fmla="*/ 7134910 w 7175104"/>
              <a:gd name="connsiteY369" fmla="*/ 3788707 h 7019132"/>
              <a:gd name="connsiteX370" fmla="*/ 7155173 w 7175104"/>
              <a:gd name="connsiteY370" fmla="*/ 3768234 h 7019132"/>
              <a:gd name="connsiteX371" fmla="*/ 7148530 w 7175104"/>
              <a:gd name="connsiteY371" fmla="*/ 3815028 h 7019132"/>
              <a:gd name="connsiteX372" fmla="*/ 7074453 w 7175104"/>
              <a:gd name="connsiteY372" fmla="*/ 3848824 h 7019132"/>
              <a:gd name="connsiteX373" fmla="*/ 7121623 w 7175104"/>
              <a:gd name="connsiteY373" fmla="*/ 3848824 h 7019132"/>
              <a:gd name="connsiteX374" fmla="*/ 7034260 w 7175104"/>
              <a:gd name="connsiteY374" fmla="*/ 3875796 h 7019132"/>
              <a:gd name="connsiteX375" fmla="*/ 7020640 w 7175104"/>
              <a:gd name="connsiteY375" fmla="*/ 3889119 h 7019132"/>
              <a:gd name="connsiteX376" fmla="*/ 7074453 w 7175104"/>
              <a:gd name="connsiteY376" fmla="*/ 3875796 h 7019132"/>
              <a:gd name="connsiteX377" fmla="*/ 7013997 w 7175104"/>
              <a:gd name="connsiteY377" fmla="*/ 3936238 h 7019132"/>
              <a:gd name="connsiteX378" fmla="*/ 6993734 w 7175104"/>
              <a:gd name="connsiteY378" fmla="*/ 3922590 h 7019132"/>
              <a:gd name="connsiteX379" fmla="*/ 6967159 w 7175104"/>
              <a:gd name="connsiteY379" fmla="*/ 3956386 h 7019132"/>
              <a:gd name="connsiteX380" fmla="*/ 6933277 w 7175104"/>
              <a:gd name="connsiteY380" fmla="*/ 3943063 h 7019132"/>
              <a:gd name="connsiteX381" fmla="*/ 7034260 w 7175104"/>
              <a:gd name="connsiteY381" fmla="*/ 3996681 h 7019132"/>
              <a:gd name="connsiteX382" fmla="*/ 7054523 w 7175104"/>
              <a:gd name="connsiteY382" fmla="*/ 4016828 h 7019132"/>
              <a:gd name="connsiteX383" fmla="*/ 7061166 w 7175104"/>
              <a:gd name="connsiteY383" fmla="*/ 4097418 h 7019132"/>
              <a:gd name="connsiteX384" fmla="*/ 7013997 w 7175104"/>
              <a:gd name="connsiteY384" fmla="*/ 4097418 h 7019132"/>
              <a:gd name="connsiteX385" fmla="*/ 6960515 w 7175104"/>
              <a:gd name="connsiteY385" fmla="*/ 4124390 h 7019132"/>
              <a:gd name="connsiteX386" fmla="*/ 7007353 w 7175104"/>
              <a:gd name="connsiteY386" fmla="*/ 4265098 h 7019132"/>
              <a:gd name="connsiteX387" fmla="*/ 6973803 w 7175104"/>
              <a:gd name="connsiteY387" fmla="*/ 4366160 h 7019132"/>
              <a:gd name="connsiteX388" fmla="*/ 6946896 w 7175104"/>
              <a:gd name="connsiteY388" fmla="*/ 4171184 h 7019132"/>
              <a:gd name="connsiteX389" fmla="*/ 6967159 w 7175104"/>
              <a:gd name="connsiteY389" fmla="*/ 4117566 h 7019132"/>
              <a:gd name="connsiteX390" fmla="*/ 6926633 w 7175104"/>
              <a:gd name="connsiteY390" fmla="*/ 4097418 h 7019132"/>
              <a:gd name="connsiteX391" fmla="*/ 6953540 w 7175104"/>
              <a:gd name="connsiteY391" fmla="*/ 4057123 h 7019132"/>
              <a:gd name="connsiteX392" fmla="*/ 6940252 w 7175104"/>
              <a:gd name="connsiteY392" fmla="*/ 4057123 h 7019132"/>
              <a:gd name="connsiteX393" fmla="*/ 6873152 w 7175104"/>
              <a:gd name="connsiteY393" fmla="*/ 4076946 h 7019132"/>
              <a:gd name="connsiteX394" fmla="*/ 6893083 w 7175104"/>
              <a:gd name="connsiteY394" fmla="*/ 4057123 h 7019132"/>
              <a:gd name="connsiteX395" fmla="*/ 6873152 w 7175104"/>
              <a:gd name="connsiteY395" fmla="*/ 3889119 h 7019132"/>
              <a:gd name="connsiteX396" fmla="*/ 6879796 w 7175104"/>
              <a:gd name="connsiteY396" fmla="*/ 3815028 h 7019132"/>
              <a:gd name="connsiteX397" fmla="*/ 6852889 w 7175104"/>
              <a:gd name="connsiteY397" fmla="*/ 3842000 h 7019132"/>
              <a:gd name="connsiteX398" fmla="*/ 6825982 w 7175104"/>
              <a:gd name="connsiteY398" fmla="*/ 3821853 h 7019132"/>
              <a:gd name="connsiteX399" fmla="*/ 6852889 w 7175104"/>
              <a:gd name="connsiteY399" fmla="*/ 3754911 h 7019132"/>
              <a:gd name="connsiteX400" fmla="*/ 6839270 w 7175104"/>
              <a:gd name="connsiteY400" fmla="*/ 3788707 h 7019132"/>
              <a:gd name="connsiteX401" fmla="*/ 6792100 w 7175104"/>
              <a:gd name="connsiteY401" fmla="*/ 3741262 h 7019132"/>
              <a:gd name="connsiteX402" fmla="*/ 6779145 w 7175104"/>
              <a:gd name="connsiteY402" fmla="*/ 3667497 h 7019132"/>
              <a:gd name="connsiteX403" fmla="*/ 6812363 w 7175104"/>
              <a:gd name="connsiteY403" fmla="*/ 3640525 h 7019132"/>
              <a:gd name="connsiteX404" fmla="*/ 6738619 w 7175104"/>
              <a:gd name="connsiteY404" fmla="*/ 3559935 h 7019132"/>
              <a:gd name="connsiteX405" fmla="*/ 6671518 w 7175104"/>
              <a:gd name="connsiteY405" fmla="*/ 3432551 h 7019132"/>
              <a:gd name="connsiteX406" fmla="*/ 6624349 w 7175104"/>
              <a:gd name="connsiteY406" fmla="*/ 3459197 h 7019132"/>
              <a:gd name="connsiteX407" fmla="*/ 6610729 w 7175104"/>
              <a:gd name="connsiteY407" fmla="*/ 3492993 h 7019132"/>
              <a:gd name="connsiteX408" fmla="*/ 6630992 w 7175104"/>
              <a:gd name="connsiteY408" fmla="*/ 3499492 h 7019132"/>
              <a:gd name="connsiteX409" fmla="*/ 6678162 w 7175104"/>
              <a:gd name="connsiteY409" fmla="*/ 3445549 h 7019132"/>
              <a:gd name="connsiteX410" fmla="*/ 6671518 w 7175104"/>
              <a:gd name="connsiteY410" fmla="*/ 3486169 h 7019132"/>
              <a:gd name="connsiteX411" fmla="*/ 6610729 w 7175104"/>
              <a:gd name="connsiteY411" fmla="*/ 3526139 h 7019132"/>
              <a:gd name="connsiteX412" fmla="*/ 6570535 w 7175104"/>
              <a:gd name="connsiteY412" fmla="*/ 3526139 h 7019132"/>
              <a:gd name="connsiteX413" fmla="*/ 6563892 w 7175104"/>
              <a:gd name="connsiteY413" fmla="*/ 3573583 h 7019132"/>
              <a:gd name="connsiteX414" fmla="*/ 6617373 w 7175104"/>
              <a:gd name="connsiteY414" fmla="*/ 3593731 h 7019132"/>
              <a:gd name="connsiteX415" fmla="*/ 6604086 w 7175104"/>
              <a:gd name="connsiteY415" fmla="*/ 3654173 h 7019132"/>
              <a:gd name="connsiteX416" fmla="*/ 6698093 w 7175104"/>
              <a:gd name="connsiteY416" fmla="*/ 3654173 h 7019132"/>
              <a:gd name="connsiteX417" fmla="*/ 6671518 w 7175104"/>
              <a:gd name="connsiteY417" fmla="*/ 3667497 h 7019132"/>
              <a:gd name="connsiteX418" fmla="*/ 6678162 w 7175104"/>
              <a:gd name="connsiteY418" fmla="*/ 3701292 h 7019132"/>
              <a:gd name="connsiteX419" fmla="*/ 6624349 w 7175104"/>
              <a:gd name="connsiteY419" fmla="*/ 3694468 h 7019132"/>
              <a:gd name="connsiteX420" fmla="*/ 6691781 w 7175104"/>
              <a:gd name="connsiteY420" fmla="*/ 3794881 h 7019132"/>
              <a:gd name="connsiteX421" fmla="*/ 6657899 w 7175104"/>
              <a:gd name="connsiteY421" fmla="*/ 3815028 h 7019132"/>
              <a:gd name="connsiteX422" fmla="*/ 6711712 w 7175104"/>
              <a:gd name="connsiteY422" fmla="*/ 3929414 h 7019132"/>
              <a:gd name="connsiteX423" fmla="*/ 6678162 w 7175104"/>
              <a:gd name="connsiteY423" fmla="*/ 3949562 h 7019132"/>
              <a:gd name="connsiteX424" fmla="*/ 6704736 w 7175104"/>
              <a:gd name="connsiteY424" fmla="*/ 3976208 h 7019132"/>
              <a:gd name="connsiteX425" fmla="*/ 6657899 w 7175104"/>
              <a:gd name="connsiteY425" fmla="*/ 3963210 h 7019132"/>
              <a:gd name="connsiteX426" fmla="*/ 6630992 w 7175104"/>
              <a:gd name="connsiteY426" fmla="*/ 4036976 h 7019132"/>
              <a:gd name="connsiteX427" fmla="*/ 6664875 w 7175104"/>
              <a:gd name="connsiteY427" fmla="*/ 4016828 h 7019132"/>
              <a:gd name="connsiteX428" fmla="*/ 6644612 w 7175104"/>
              <a:gd name="connsiteY428" fmla="*/ 4063623 h 7019132"/>
              <a:gd name="connsiteX429" fmla="*/ 6698093 w 7175104"/>
              <a:gd name="connsiteY429" fmla="*/ 4057123 h 7019132"/>
              <a:gd name="connsiteX430" fmla="*/ 6738619 w 7175104"/>
              <a:gd name="connsiteY430" fmla="*/ 4131214 h 7019132"/>
              <a:gd name="connsiteX431" fmla="*/ 6644612 w 7175104"/>
              <a:gd name="connsiteY431" fmla="*/ 4164360 h 7019132"/>
              <a:gd name="connsiteX432" fmla="*/ 6590798 w 7175104"/>
              <a:gd name="connsiteY432" fmla="*/ 4110742 h 7019132"/>
              <a:gd name="connsiteX433" fmla="*/ 6624349 w 7175104"/>
              <a:gd name="connsiteY433" fmla="*/ 4090594 h 7019132"/>
              <a:gd name="connsiteX434" fmla="*/ 6597774 w 7175104"/>
              <a:gd name="connsiteY434" fmla="*/ 4090594 h 7019132"/>
              <a:gd name="connsiteX435" fmla="*/ 6624349 w 7175104"/>
              <a:gd name="connsiteY435" fmla="*/ 4137713 h 7019132"/>
              <a:gd name="connsiteX436" fmla="*/ 6597774 w 7175104"/>
              <a:gd name="connsiteY436" fmla="*/ 4184508 h 7019132"/>
              <a:gd name="connsiteX437" fmla="*/ 6490148 w 7175104"/>
              <a:gd name="connsiteY437" fmla="*/ 4204980 h 7019132"/>
              <a:gd name="connsiteX438" fmla="*/ 6530341 w 7175104"/>
              <a:gd name="connsiteY438" fmla="*/ 4198156 h 7019132"/>
              <a:gd name="connsiteX439" fmla="*/ 6577511 w 7175104"/>
              <a:gd name="connsiteY439" fmla="*/ 4171184 h 7019132"/>
              <a:gd name="connsiteX440" fmla="*/ 6516722 w 7175104"/>
              <a:gd name="connsiteY440" fmla="*/ 4171184 h 7019132"/>
              <a:gd name="connsiteX441" fmla="*/ 6557248 w 7175104"/>
              <a:gd name="connsiteY441" fmla="*/ 4137713 h 7019132"/>
              <a:gd name="connsiteX442" fmla="*/ 6536985 w 7175104"/>
              <a:gd name="connsiteY442" fmla="*/ 4131214 h 7019132"/>
              <a:gd name="connsiteX443" fmla="*/ 6483504 w 7175104"/>
              <a:gd name="connsiteY443" fmla="*/ 4137713 h 7019132"/>
              <a:gd name="connsiteX444" fmla="*/ 6442978 w 7175104"/>
              <a:gd name="connsiteY444" fmla="*/ 4050624 h 7019132"/>
              <a:gd name="connsiteX445" fmla="*/ 6469885 w 7175104"/>
              <a:gd name="connsiteY445" fmla="*/ 4043800 h 7019132"/>
              <a:gd name="connsiteX446" fmla="*/ 6422715 w 7175104"/>
              <a:gd name="connsiteY446" fmla="*/ 4003180 h 7019132"/>
              <a:gd name="connsiteX447" fmla="*/ 6382521 w 7175104"/>
              <a:gd name="connsiteY447" fmla="*/ 4023653 h 7019132"/>
              <a:gd name="connsiteX448" fmla="*/ 6295157 w 7175104"/>
              <a:gd name="connsiteY448" fmla="*/ 3970034 h 7019132"/>
              <a:gd name="connsiteX449" fmla="*/ 6321732 w 7175104"/>
              <a:gd name="connsiteY449" fmla="*/ 3943063 h 7019132"/>
              <a:gd name="connsiteX450" fmla="*/ 6341995 w 7175104"/>
              <a:gd name="connsiteY450" fmla="*/ 3909267 h 7019132"/>
              <a:gd name="connsiteX451" fmla="*/ 6268251 w 7175104"/>
              <a:gd name="connsiteY451" fmla="*/ 3916091 h 7019132"/>
              <a:gd name="connsiteX452" fmla="*/ 6328708 w 7175104"/>
              <a:gd name="connsiteY452" fmla="*/ 3882295 h 7019132"/>
              <a:gd name="connsiteX453" fmla="*/ 6261607 w 7175104"/>
              <a:gd name="connsiteY453" fmla="*/ 3869297 h 7019132"/>
              <a:gd name="connsiteX454" fmla="*/ 6295157 w 7175104"/>
              <a:gd name="connsiteY454" fmla="*/ 3848824 h 7019132"/>
              <a:gd name="connsiteX455" fmla="*/ 6247988 w 7175104"/>
              <a:gd name="connsiteY455" fmla="*/ 3842000 h 7019132"/>
              <a:gd name="connsiteX456" fmla="*/ 6274894 w 7175104"/>
              <a:gd name="connsiteY456" fmla="*/ 3835501 h 7019132"/>
              <a:gd name="connsiteX457" fmla="*/ 6241344 w 7175104"/>
              <a:gd name="connsiteY457" fmla="*/ 3828677 h 7019132"/>
              <a:gd name="connsiteX458" fmla="*/ 6274894 w 7175104"/>
              <a:gd name="connsiteY458" fmla="*/ 3775058 h 7019132"/>
              <a:gd name="connsiteX459" fmla="*/ 6201150 w 7175104"/>
              <a:gd name="connsiteY459" fmla="*/ 3775058 h 7019132"/>
              <a:gd name="connsiteX460" fmla="*/ 6187531 w 7175104"/>
              <a:gd name="connsiteY460" fmla="*/ 3727939 h 7019132"/>
              <a:gd name="connsiteX461" fmla="*/ 6214770 w 7175104"/>
              <a:gd name="connsiteY461" fmla="*/ 3687644 h 7019132"/>
              <a:gd name="connsiteX462" fmla="*/ 6100500 w 7175104"/>
              <a:gd name="connsiteY462" fmla="*/ 3627202 h 7019132"/>
              <a:gd name="connsiteX463" fmla="*/ 5992873 w 7175104"/>
              <a:gd name="connsiteY463" fmla="*/ 3674321 h 7019132"/>
              <a:gd name="connsiteX464" fmla="*/ 5885246 w 7175104"/>
              <a:gd name="connsiteY464" fmla="*/ 3681145 h 7019132"/>
              <a:gd name="connsiteX465" fmla="*/ 5905509 w 7175104"/>
              <a:gd name="connsiteY465" fmla="*/ 3687644 h 7019132"/>
              <a:gd name="connsiteX466" fmla="*/ 5905509 w 7175104"/>
              <a:gd name="connsiteY466" fmla="*/ 3727939 h 7019132"/>
              <a:gd name="connsiteX467" fmla="*/ 5972610 w 7175104"/>
              <a:gd name="connsiteY467" fmla="*/ 3748087 h 7019132"/>
              <a:gd name="connsiteX468" fmla="*/ 6026423 w 7175104"/>
              <a:gd name="connsiteY468" fmla="*/ 3976208 h 7019132"/>
              <a:gd name="connsiteX469" fmla="*/ 6019780 w 7175104"/>
              <a:gd name="connsiteY469" fmla="*/ 4070447 h 7019132"/>
              <a:gd name="connsiteX470" fmla="*/ 6113787 w 7175104"/>
              <a:gd name="connsiteY470" fmla="*/ 4231952 h 7019132"/>
              <a:gd name="connsiteX471" fmla="*/ 6073261 w 7175104"/>
              <a:gd name="connsiteY471" fmla="*/ 4244950 h 7019132"/>
              <a:gd name="connsiteX472" fmla="*/ 6113787 w 7175104"/>
              <a:gd name="connsiteY472" fmla="*/ 4238126 h 7019132"/>
              <a:gd name="connsiteX473" fmla="*/ 6066617 w 7175104"/>
              <a:gd name="connsiteY473" fmla="*/ 4319041 h 7019132"/>
              <a:gd name="connsiteX474" fmla="*/ 6113787 w 7175104"/>
              <a:gd name="connsiteY474" fmla="*/ 4325865 h 7019132"/>
              <a:gd name="connsiteX475" fmla="*/ 6039710 w 7175104"/>
              <a:gd name="connsiteY475" fmla="*/ 4352512 h 7019132"/>
              <a:gd name="connsiteX476" fmla="*/ 5999517 w 7175104"/>
              <a:gd name="connsiteY476" fmla="*/ 4345688 h 7019132"/>
              <a:gd name="connsiteX477" fmla="*/ 5979254 w 7175104"/>
              <a:gd name="connsiteY477" fmla="*/ 4419454 h 7019132"/>
              <a:gd name="connsiteX478" fmla="*/ 6039710 w 7175104"/>
              <a:gd name="connsiteY478" fmla="*/ 4393132 h 7019132"/>
              <a:gd name="connsiteX479" fmla="*/ 5986229 w 7175104"/>
              <a:gd name="connsiteY479" fmla="*/ 4433102 h 7019132"/>
              <a:gd name="connsiteX480" fmla="*/ 5972610 w 7175104"/>
              <a:gd name="connsiteY480" fmla="*/ 4480221 h 7019132"/>
              <a:gd name="connsiteX481" fmla="*/ 6013136 w 7175104"/>
              <a:gd name="connsiteY481" fmla="*/ 4493870 h 7019132"/>
              <a:gd name="connsiteX482" fmla="*/ 5905509 w 7175104"/>
              <a:gd name="connsiteY482" fmla="*/ 4574460 h 7019132"/>
              <a:gd name="connsiteX483" fmla="*/ 5952347 w 7175104"/>
              <a:gd name="connsiteY483" fmla="*/ 4553987 h 7019132"/>
              <a:gd name="connsiteX484" fmla="*/ 5898866 w 7175104"/>
              <a:gd name="connsiteY484" fmla="*/ 4594607 h 7019132"/>
              <a:gd name="connsiteX485" fmla="*/ 5905509 w 7175104"/>
              <a:gd name="connsiteY485" fmla="*/ 4513692 h 7019132"/>
              <a:gd name="connsiteX486" fmla="*/ 5945703 w 7175104"/>
              <a:gd name="connsiteY486" fmla="*/ 4500694 h 7019132"/>
              <a:gd name="connsiteX487" fmla="*/ 5912153 w 7175104"/>
              <a:gd name="connsiteY487" fmla="*/ 4466898 h 7019132"/>
              <a:gd name="connsiteX488" fmla="*/ 5925772 w 7175104"/>
              <a:gd name="connsiteY488" fmla="*/ 4372660 h 7019132"/>
              <a:gd name="connsiteX489" fmla="*/ 5986229 w 7175104"/>
              <a:gd name="connsiteY489" fmla="*/ 4345688 h 7019132"/>
              <a:gd name="connsiteX490" fmla="*/ 6013136 w 7175104"/>
              <a:gd name="connsiteY490" fmla="*/ 4238126 h 7019132"/>
              <a:gd name="connsiteX491" fmla="*/ 5972610 w 7175104"/>
              <a:gd name="connsiteY491" fmla="*/ 4151037 h 7019132"/>
              <a:gd name="connsiteX492" fmla="*/ 5972610 w 7175104"/>
              <a:gd name="connsiteY492" fmla="*/ 4090594 h 7019132"/>
              <a:gd name="connsiteX493" fmla="*/ 5932416 w 7175104"/>
              <a:gd name="connsiteY493" fmla="*/ 4057123 h 7019132"/>
              <a:gd name="connsiteX494" fmla="*/ 5710519 w 7175104"/>
              <a:gd name="connsiteY494" fmla="*/ 4151037 h 7019132"/>
              <a:gd name="connsiteX495" fmla="*/ 5690256 w 7175104"/>
              <a:gd name="connsiteY495" fmla="*/ 4164360 h 7019132"/>
              <a:gd name="connsiteX496" fmla="*/ 5690256 w 7175104"/>
              <a:gd name="connsiteY496" fmla="*/ 4198156 h 7019132"/>
              <a:gd name="connsiteX497" fmla="*/ 5643419 w 7175104"/>
              <a:gd name="connsiteY497" fmla="*/ 4164360 h 7019132"/>
              <a:gd name="connsiteX498" fmla="*/ 5549412 w 7175104"/>
              <a:gd name="connsiteY498" fmla="*/ 4184508 h 7019132"/>
              <a:gd name="connsiteX499" fmla="*/ 5495598 w 7175104"/>
              <a:gd name="connsiteY499" fmla="*/ 4231952 h 7019132"/>
              <a:gd name="connsiteX500" fmla="*/ 5441785 w 7175104"/>
              <a:gd name="connsiteY500" fmla="*/ 4218304 h 7019132"/>
              <a:gd name="connsiteX501" fmla="*/ 5455405 w 7175104"/>
              <a:gd name="connsiteY501" fmla="*/ 4278746 h 7019132"/>
              <a:gd name="connsiteX502" fmla="*/ 5435142 w 7175104"/>
              <a:gd name="connsiteY502" fmla="*/ 4352512 h 7019132"/>
              <a:gd name="connsiteX503" fmla="*/ 5469024 w 7175104"/>
              <a:gd name="connsiteY503" fmla="*/ 4325865 h 7019132"/>
              <a:gd name="connsiteX504" fmla="*/ 5462048 w 7175104"/>
              <a:gd name="connsiteY504" fmla="*/ 4366160 h 7019132"/>
              <a:gd name="connsiteX505" fmla="*/ 5563031 w 7175104"/>
              <a:gd name="connsiteY505" fmla="*/ 4393132 h 7019132"/>
              <a:gd name="connsiteX506" fmla="*/ 5609869 w 7175104"/>
              <a:gd name="connsiteY506" fmla="*/ 4339189 h 7019132"/>
              <a:gd name="connsiteX507" fmla="*/ 5669993 w 7175104"/>
              <a:gd name="connsiteY507" fmla="*/ 4305718 h 7019132"/>
              <a:gd name="connsiteX508" fmla="*/ 5683613 w 7175104"/>
              <a:gd name="connsiteY508" fmla="*/ 4305718 h 7019132"/>
              <a:gd name="connsiteX509" fmla="*/ 5609869 w 7175104"/>
              <a:gd name="connsiteY509" fmla="*/ 4366160 h 7019132"/>
              <a:gd name="connsiteX510" fmla="*/ 5636775 w 7175104"/>
              <a:gd name="connsiteY510" fmla="*/ 4366160 h 7019132"/>
              <a:gd name="connsiteX511" fmla="*/ 5663682 w 7175104"/>
              <a:gd name="connsiteY511" fmla="*/ 4325865 h 7019132"/>
              <a:gd name="connsiteX512" fmla="*/ 5697232 w 7175104"/>
              <a:gd name="connsiteY512" fmla="*/ 4332365 h 7019132"/>
              <a:gd name="connsiteX513" fmla="*/ 5744402 w 7175104"/>
              <a:gd name="connsiteY513" fmla="*/ 4271922 h 7019132"/>
              <a:gd name="connsiteX514" fmla="*/ 5770976 w 7175104"/>
              <a:gd name="connsiteY514" fmla="*/ 4366160 h 7019132"/>
              <a:gd name="connsiteX515" fmla="*/ 5623488 w 7175104"/>
              <a:gd name="connsiteY515" fmla="*/ 4480221 h 7019132"/>
              <a:gd name="connsiteX516" fmla="*/ 5522505 w 7175104"/>
              <a:gd name="connsiteY516" fmla="*/ 4466898 h 7019132"/>
              <a:gd name="connsiteX517" fmla="*/ 5575986 w 7175104"/>
              <a:gd name="connsiteY517" fmla="*/ 4513692 h 7019132"/>
              <a:gd name="connsiteX518" fmla="*/ 5508886 w 7175104"/>
              <a:gd name="connsiteY518" fmla="*/ 4533840 h 7019132"/>
              <a:gd name="connsiteX519" fmla="*/ 5475668 w 7175104"/>
              <a:gd name="connsiteY519" fmla="*/ 4520516 h 7019132"/>
              <a:gd name="connsiteX520" fmla="*/ 5522505 w 7175104"/>
              <a:gd name="connsiteY520" fmla="*/ 4533840 h 7019132"/>
              <a:gd name="connsiteX521" fmla="*/ 5522505 w 7175104"/>
              <a:gd name="connsiteY521" fmla="*/ 4581284 h 7019132"/>
              <a:gd name="connsiteX522" fmla="*/ 5448761 w 7175104"/>
              <a:gd name="connsiteY522" fmla="*/ 4594607 h 7019132"/>
              <a:gd name="connsiteX523" fmla="*/ 5428498 w 7175104"/>
              <a:gd name="connsiteY523" fmla="*/ 4614430 h 7019132"/>
              <a:gd name="connsiteX524" fmla="*/ 5320871 w 7175104"/>
              <a:gd name="connsiteY524" fmla="*/ 4634577 h 7019132"/>
              <a:gd name="connsiteX525" fmla="*/ 5240484 w 7175104"/>
              <a:gd name="connsiteY525" fmla="*/ 4682021 h 7019132"/>
              <a:gd name="connsiteX526" fmla="*/ 5247127 w 7175104"/>
              <a:gd name="connsiteY526" fmla="*/ 4661549 h 7019132"/>
              <a:gd name="connsiteX527" fmla="*/ 5233508 w 7175104"/>
              <a:gd name="connsiteY527" fmla="*/ 4695020 h 7019132"/>
              <a:gd name="connsiteX528" fmla="*/ 5193646 w 7175104"/>
              <a:gd name="connsiteY528" fmla="*/ 4715167 h 7019132"/>
              <a:gd name="connsiteX529" fmla="*/ 5260414 w 7175104"/>
              <a:gd name="connsiteY529" fmla="*/ 4762611 h 7019132"/>
              <a:gd name="connsiteX530" fmla="*/ 5334491 w 7175104"/>
              <a:gd name="connsiteY530" fmla="*/ 4721991 h 7019132"/>
              <a:gd name="connsiteX531" fmla="*/ 5387972 w 7175104"/>
              <a:gd name="connsiteY531" fmla="*/ 4708668 h 7019132"/>
              <a:gd name="connsiteX532" fmla="*/ 5421854 w 7175104"/>
              <a:gd name="connsiteY532" fmla="*/ 4748963 h 7019132"/>
              <a:gd name="connsiteX533" fmla="*/ 5408235 w 7175104"/>
              <a:gd name="connsiteY533" fmla="*/ 4788933 h 7019132"/>
              <a:gd name="connsiteX534" fmla="*/ 5502242 w 7175104"/>
              <a:gd name="connsiteY534" fmla="*/ 4829553 h 7019132"/>
              <a:gd name="connsiteX535" fmla="*/ 5536124 w 7175104"/>
              <a:gd name="connsiteY535" fmla="*/ 4809406 h 7019132"/>
              <a:gd name="connsiteX536" fmla="*/ 5508886 w 7175104"/>
              <a:gd name="connsiteY536" fmla="*/ 4648225 h 7019132"/>
              <a:gd name="connsiteX537" fmla="*/ 5603225 w 7175104"/>
              <a:gd name="connsiteY537" fmla="*/ 4688195 h 7019132"/>
              <a:gd name="connsiteX538" fmla="*/ 5556388 w 7175104"/>
              <a:gd name="connsiteY538" fmla="*/ 4715167 h 7019132"/>
              <a:gd name="connsiteX539" fmla="*/ 5657038 w 7175104"/>
              <a:gd name="connsiteY539" fmla="*/ 4836377 h 7019132"/>
              <a:gd name="connsiteX540" fmla="*/ 5751045 w 7175104"/>
              <a:gd name="connsiteY540" fmla="*/ 4863024 h 7019132"/>
              <a:gd name="connsiteX541" fmla="*/ 5804859 w 7175104"/>
              <a:gd name="connsiteY541" fmla="*/ 4910143 h 7019132"/>
              <a:gd name="connsiteX542" fmla="*/ 5824790 w 7175104"/>
              <a:gd name="connsiteY542" fmla="*/ 4923791 h 7019132"/>
              <a:gd name="connsiteX543" fmla="*/ 5838409 w 7175104"/>
              <a:gd name="connsiteY543" fmla="*/ 4963761 h 7019132"/>
              <a:gd name="connsiteX544" fmla="*/ 5845053 w 7175104"/>
              <a:gd name="connsiteY544" fmla="*/ 4963761 h 7019132"/>
              <a:gd name="connsiteX545" fmla="*/ 5845053 w 7175104"/>
              <a:gd name="connsiteY545" fmla="*/ 4970586 h 7019132"/>
              <a:gd name="connsiteX546" fmla="*/ 5824790 w 7175104"/>
              <a:gd name="connsiteY546" fmla="*/ 4997557 h 7019132"/>
              <a:gd name="connsiteX547" fmla="*/ 5864983 w 7175104"/>
              <a:gd name="connsiteY547" fmla="*/ 5037852 h 7019132"/>
              <a:gd name="connsiteX548" fmla="*/ 5851364 w 7175104"/>
              <a:gd name="connsiteY548" fmla="*/ 5071323 h 7019132"/>
              <a:gd name="connsiteX549" fmla="*/ 5851364 w 7175104"/>
              <a:gd name="connsiteY549" fmla="*/ 5078147 h 7019132"/>
              <a:gd name="connsiteX550" fmla="*/ 5851364 w 7175104"/>
              <a:gd name="connsiteY550" fmla="*/ 5084646 h 7019132"/>
              <a:gd name="connsiteX551" fmla="*/ 5851364 w 7175104"/>
              <a:gd name="connsiteY551" fmla="*/ 5091471 h 7019132"/>
              <a:gd name="connsiteX552" fmla="*/ 5851364 w 7175104"/>
              <a:gd name="connsiteY552" fmla="*/ 5105119 h 7019132"/>
              <a:gd name="connsiteX553" fmla="*/ 5724139 w 7175104"/>
              <a:gd name="connsiteY553" fmla="*/ 5131441 h 7019132"/>
              <a:gd name="connsiteX554" fmla="*/ 5710519 w 7175104"/>
              <a:gd name="connsiteY554" fmla="*/ 5125266 h 7019132"/>
              <a:gd name="connsiteX555" fmla="*/ 5703876 w 7175104"/>
              <a:gd name="connsiteY555" fmla="*/ 5111618 h 7019132"/>
              <a:gd name="connsiteX556" fmla="*/ 5697232 w 7175104"/>
              <a:gd name="connsiteY556" fmla="*/ 5098295 h 7019132"/>
              <a:gd name="connsiteX557" fmla="*/ 5643419 w 7175104"/>
              <a:gd name="connsiteY557" fmla="*/ 5091471 h 7019132"/>
              <a:gd name="connsiteX558" fmla="*/ 5575986 w 7175104"/>
              <a:gd name="connsiteY558" fmla="*/ 5165237 h 7019132"/>
              <a:gd name="connsiteX559" fmla="*/ 5549412 w 7175104"/>
              <a:gd name="connsiteY559" fmla="*/ 5185709 h 7019132"/>
              <a:gd name="connsiteX560" fmla="*/ 5529149 w 7175104"/>
              <a:gd name="connsiteY560" fmla="*/ 5205856 h 7019132"/>
              <a:gd name="connsiteX561" fmla="*/ 5502242 w 7175104"/>
              <a:gd name="connsiteY561" fmla="*/ 5245827 h 7019132"/>
              <a:gd name="connsiteX562" fmla="*/ 5469024 w 7175104"/>
              <a:gd name="connsiteY562" fmla="*/ 5265974 h 7019132"/>
              <a:gd name="connsiteX563" fmla="*/ 5361397 w 7175104"/>
              <a:gd name="connsiteY563" fmla="*/ 5279622 h 7019132"/>
              <a:gd name="connsiteX564" fmla="*/ 5327515 w 7175104"/>
              <a:gd name="connsiteY564" fmla="*/ 5346564 h 7019132"/>
              <a:gd name="connsiteX565" fmla="*/ 5274034 w 7175104"/>
              <a:gd name="connsiteY565" fmla="*/ 5360212 h 7019132"/>
              <a:gd name="connsiteX566" fmla="*/ 5293965 w 7175104"/>
              <a:gd name="connsiteY566" fmla="*/ 5373536 h 7019132"/>
              <a:gd name="connsiteX567" fmla="*/ 5267390 w 7175104"/>
              <a:gd name="connsiteY567" fmla="*/ 5413831 h 7019132"/>
              <a:gd name="connsiteX568" fmla="*/ 5193646 w 7175104"/>
              <a:gd name="connsiteY568" fmla="*/ 5440802 h 7019132"/>
              <a:gd name="connsiteX569" fmla="*/ 5213245 w 7175104"/>
              <a:gd name="connsiteY569" fmla="*/ 5454126 h 7019132"/>
              <a:gd name="connsiteX570" fmla="*/ 5146144 w 7175104"/>
              <a:gd name="connsiteY570" fmla="*/ 5467774 h 7019132"/>
              <a:gd name="connsiteX571" fmla="*/ 5173383 w 7175104"/>
              <a:gd name="connsiteY571" fmla="*/ 5447627 h 7019132"/>
              <a:gd name="connsiteX572" fmla="*/ 5213245 w 7175104"/>
              <a:gd name="connsiteY572" fmla="*/ 5427154 h 7019132"/>
              <a:gd name="connsiteX573" fmla="*/ 5267390 w 7175104"/>
              <a:gd name="connsiteY573" fmla="*/ 5380360 h 7019132"/>
              <a:gd name="connsiteX574" fmla="*/ 5199958 w 7175104"/>
              <a:gd name="connsiteY574" fmla="*/ 5420655 h 7019132"/>
              <a:gd name="connsiteX575" fmla="*/ 5166407 w 7175104"/>
              <a:gd name="connsiteY575" fmla="*/ 5420655 h 7019132"/>
              <a:gd name="connsiteX576" fmla="*/ 5059113 w 7175104"/>
              <a:gd name="connsiteY576" fmla="*/ 5487597 h 7019132"/>
              <a:gd name="connsiteX577" fmla="*/ 5065757 w 7175104"/>
              <a:gd name="connsiteY577" fmla="*/ 5528217 h 7019132"/>
              <a:gd name="connsiteX578" fmla="*/ 4937867 w 7175104"/>
              <a:gd name="connsiteY578" fmla="*/ 5568512 h 7019132"/>
              <a:gd name="connsiteX579" fmla="*/ 4931223 w 7175104"/>
              <a:gd name="connsiteY579" fmla="*/ 5561687 h 7019132"/>
              <a:gd name="connsiteX580" fmla="*/ 4891029 w 7175104"/>
              <a:gd name="connsiteY580" fmla="*/ 5568512 h 7019132"/>
              <a:gd name="connsiteX581" fmla="*/ 4749853 w 7175104"/>
              <a:gd name="connsiteY581" fmla="*/ 5642278 h 7019132"/>
              <a:gd name="connsiteX582" fmla="*/ 4427637 w 7175104"/>
              <a:gd name="connsiteY582" fmla="*/ 5736516 h 7019132"/>
              <a:gd name="connsiteX583" fmla="*/ 4340274 w 7175104"/>
              <a:gd name="connsiteY583" fmla="*/ 5736516 h 7019132"/>
              <a:gd name="connsiteX584" fmla="*/ 4152259 w 7175104"/>
              <a:gd name="connsiteY584" fmla="*/ 5736516 h 7019132"/>
              <a:gd name="connsiteX585" fmla="*/ 3990487 w 7175104"/>
              <a:gd name="connsiteY585" fmla="*/ 5729692 h 7019132"/>
              <a:gd name="connsiteX586" fmla="*/ 4037657 w 7175104"/>
              <a:gd name="connsiteY586" fmla="*/ 5709544 h 7019132"/>
              <a:gd name="connsiteX587" fmla="*/ 4071539 w 7175104"/>
              <a:gd name="connsiteY587" fmla="*/ 5649102 h 7019132"/>
              <a:gd name="connsiteX588" fmla="*/ 4077851 w 7175104"/>
              <a:gd name="connsiteY588" fmla="*/ 5588334 h 7019132"/>
              <a:gd name="connsiteX589" fmla="*/ 3876549 w 7175104"/>
              <a:gd name="connsiteY589" fmla="*/ 5709544 h 7019132"/>
              <a:gd name="connsiteX590" fmla="*/ 3863262 w 7175104"/>
              <a:gd name="connsiteY590" fmla="*/ 5702720 h 7019132"/>
              <a:gd name="connsiteX591" fmla="*/ 3829379 w 7175104"/>
              <a:gd name="connsiteY591" fmla="*/ 5722868 h 7019132"/>
              <a:gd name="connsiteX592" fmla="*/ 3809116 w 7175104"/>
              <a:gd name="connsiteY592" fmla="*/ 5716043 h 7019132"/>
              <a:gd name="connsiteX593" fmla="*/ 3574265 w 7175104"/>
              <a:gd name="connsiteY593" fmla="*/ 5783310 h 7019132"/>
              <a:gd name="connsiteX594" fmla="*/ 3527095 w 7175104"/>
              <a:gd name="connsiteY594" fmla="*/ 5776486 h 7019132"/>
              <a:gd name="connsiteX595" fmla="*/ 3507164 w 7175104"/>
              <a:gd name="connsiteY595" fmla="*/ 5756663 h 7019132"/>
              <a:gd name="connsiteX596" fmla="*/ 3507164 w 7175104"/>
              <a:gd name="connsiteY596" fmla="*/ 5756338 h 7019132"/>
              <a:gd name="connsiteX597" fmla="*/ 3574265 w 7175104"/>
              <a:gd name="connsiteY597" fmla="*/ 5716043 h 7019132"/>
              <a:gd name="connsiteX598" fmla="*/ 3648009 w 7175104"/>
              <a:gd name="connsiteY598" fmla="*/ 5655926 h 7019132"/>
              <a:gd name="connsiteX599" fmla="*/ 3708466 w 7175104"/>
              <a:gd name="connsiteY599" fmla="*/ 5622130 h 7019132"/>
              <a:gd name="connsiteX600" fmla="*/ 3735372 w 7175104"/>
              <a:gd name="connsiteY600" fmla="*/ 5622130 h 7019132"/>
              <a:gd name="connsiteX601" fmla="*/ 3856286 w 7175104"/>
              <a:gd name="connsiteY601" fmla="*/ 5528217 h 7019132"/>
              <a:gd name="connsiteX602" fmla="*/ 3816092 w 7175104"/>
              <a:gd name="connsiteY602" fmla="*/ 5481097 h 7019132"/>
              <a:gd name="connsiteX603" fmla="*/ 3762279 w 7175104"/>
              <a:gd name="connsiteY603" fmla="*/ 5514568 h 7019132"/>
              <a:gd name="connsiteX604" fmla="*/ 3775898 w 7175104"/>
              <a:gd name="connsiteY604" fmla="*/ 5521392 h 7019132"/>
              <a:gd name="connsiteX605" fmla="*/ 3721753 w 7175104"/>
              <a:gd name="connsiteY605" fmla="*/ 5555188 h 7019132"/>
              <a:gd name="connsiteX606" fmla="*/ 3715109 w 7175104"/>
              <a:gd name="connsiteY606" fmla="*/ 5541540 h 7019132"/>
              <a:gd name="connsiteX607" fmla="*/ 3627746 w 7175104"/>
              <a:gd name="connsiteY607" fmla="*/ 5575336 h 7019132"/>
              <a:gd name="connsiteX608" fmla="*/ 3701490 w 7175104"/>
              <a:gd name="connsiteY608" fmla="*/ 5575336 h 7019132"/>
              <a:gd name="connsiteX609" fmla="*/ 3614459 w 7175104"/>
              <a:gd name="connsiteY609" fmla="*/ 5615306 h 7019132"/>
              <a:gd name="connsiteX610" fmla="*/ 3587884 w 7175104"/>
              <a:gd name="connsiteY610" fmla="*/ 5615306 h 7019132"/>
              <a:gd name="connsiteX611" fmla="*/ 3547358 w 7175104"/>
              <a:gd name="connsiteY611" fmla="*/ 5635778 h 7019132"/>
              <a:gd name="connsiteX612" fmla="*/ 3567621 w 7175104"/>
              <a:gd name="connsiteY612" fmla="*/ 5635778 h 7019132"/>
              <a:gd name="connsiteX613" fmla="*/ 3513476 w 7175104"/>
              <a:gd name="connsiteY613" fmla="*/ 5662750 h 7019132"/>
              <a:gd name="connsiteX614" fmla="*/ 3426112 w 7175104"/>
              <a:gd name="connsiteY614" fmla="*/ 5716043 h 7019132"/>
              <a:gd name="connsiteX615" fmla="*/ 3319150 w 7175104"/>
              <a:gd name="connsiteY615" fmla="*/ 5769662 h 7019132"/>
              <a:gd name="connsiteX616" fmla="*/ 3298887 w 7175104"/>
              <a:gd name="connsiteY616" fmla="*/ 5769662 h 7019132"/>
              <a:gd name="connsiteX617" fmla="*/ 3184617 w 7175104"/>
              <a:gd name="connsiteY617" fmla="*/ 5850252 h 7019132"/>
              <a:gd name="connsiteX618" fmla="*/ 3190596 w 7175104"/>
              <a:gd name="connsiteY618" fmla="*/ 5862600 h 7019132"/>
              <a:gd name="connsiteX619" fmla="*/ 3191261 w 7175104"/>
              <a:gd name="connsiteY619" fmla="*/ 5864550 h 7019132"/>
              <a:gd name="connsiteX620" fmla="*/ 3191261 w 7175104"/>
              <a:gd name="connsiteY620" fmla="*/ 5884048 h 7019132"/>
              <a:gd name="connsiteX621" fmla="*/ 3197240 w 7175104"/>
              <a:gd name="connsiteY621" fmla="*/ 5881773 h 7019132"/>
              <a:gd name="connsiteX622" fmla="*/ 3197904 w 7175104"/>
              <a:gd name="connsiteY622" fmla="*/ 5884048 h 7019132"/>
              <a:gd name="connsiteX623" fmla="*/ 3197904 w 7175104"/>
              <a:gd name="connsiteY623" fmla="*/ 5881448 h 7019132"/>
              <a:gd name="connsiteX624" fmla="*/ 3212188 w 7175104"/>
              <a:gd name="connsiteY624" fmla="*/ 5874949 h 7019132"/>
              <a:gd name="connsiteX625" fmla="*/ 3218167 w 7175104"/>
              <a:gd name="connsiteY625" fmla="*/ 5870724 h 7019132"/>
              <a:gd name="connsiteX626" fmla="*/ 3204880 w 7175104"/>
              <a:gd name="connsiteY626" fmla="*/ 5911019 h 7019132"/>
              <a:gd name="connsiteX627" fmla="*/ 3244741 w 7175104"/>
              <a:gd name="connsiteY627" fmla="*/ 5904195 h 7019132"/>
              <a:gd name="connsiteX628" fmla="*/ 3285268 w 7175104"/>
              <a:gd name="connsiteY628" fmla="*/ 5931167 h 7019132"/>
              <a:gd name="connsiteX629" fmla="*/ 3305530 w 7175104"/>
              <a:gd name="connsiteY629" fmla="*/ 5937666 h 7019132"/>
              <a:gd name="connsiteX630" fmla="*/ 3325461 w 7175104"/>
              <a:gd name="connsiteY630" fmla="*/ 5950989 h 7019132"/>
              <a:gd name="connsiteX631" fmla="*/ 3372631 w 7175104"/>
              <a:gd name="connsiteY631" fmla="*/ 5998433 h 7019132"/>
              <a:gd name="connsiteX632" fmla="*/ 3413157 w 7175104"/>
              <a:gd name="connsiteY632" fmla="*/ 5991609 h 7019132"/>
              <a:gd name="connsiteX633" fmla="*/ 3419468 w 7175104"/>
              <a:gd name="connsiteY633" fmla="*/ 5998433 h 7019132"/>
              <a:gd name="connsiteX634" fmla="*/ 3426112 w 7175104"/>
              <a:gd name="connsiteY634" fmla="*/ 5998433 h 7019132"/>
              <a:gd name="connsiteX635" fmla="*/ 3446375 w 7175104"/>
              <a:gd name="connsiteY635" fmla="*/ 6005258 h 7019132"/>
              <a:gd name="connsiteX636" fmla="*/ 3486901 w 7175104"/>
              <a:gd name="connsiteY636" fmla="*/ 6025080 h 7019132"/>
              <a:gd name="connsiteX637" fmla="*/ 3547358 w 7175104"/>
              <a:gd name="connsiteY637" fmla="*/ 6065375 h 7019132"/>
              <a:gd name="connsiteX638" fmla="*/ 3594528 w 7175104"/>
              <a:gd name="connsiteY638" fmla="*/ 6038404 h 7019132"/>
              <a:gd name="connsiteX639" fmla="*/ 3648009 w 7175104"/>
              <a:gd name="connsiteY639" fmla="*/ 6038404 h 7019132"/>
              <a:gd name="connsiteX640" fmla="*/ 3634722 w 7175104"/>
              <a:gd name="connsiteY640" fmla="*/ 6072199 h 7019132"/>
              <a:gd name="connsiteX641" fmla="*/ 3668272 w 7175104"/>
              <a:gd name="connsiteY641" fmla="*/ 6058551 h 7019132"/>
              <a:gd name="connsiteX642" fmla="*/ 3648009 w 7175104"/>
              <a:gd name="connsiteY642" fmla="*/ 6132642 h 7019132"/>
              <a:gd name="connsiteX643" fmla="*/ 3607483 w 7175104"/>
              <a:gd name="connsiteY643" fmla="*/ 6193084 h 7019132"/>
              <a:gd name="connsiteX644" fmla="*/ 3500521 w 7175104"/>
              <a:gd name="connsiteY644" fmla="*/ 6253527 h 7019132"/>
              <a:gd name="connsiteX645" fmla="*/ 3795829 w 7175104"/>
              <a:gd name="connsiteY645" fmla="*/ 6226555 h 7019132"/>
              <a:gd name="connsiteX646" fmla="*/ 3715109 w 7175104"/>
              <a:gd name="connsiteY646" fmla="*/ 6273674 h 7019132"/>
              <a:gd name="connsiteX647" fmla="*/ 3627746 w 7175104"/>
              <a:gd name="connsiteY647" fmla="*/ 6320794 h 7019132"/>
              <a:gd name="connsiteX648" fmla="*/ 3507164 w 7175104"/>
              <a:gd name="connsiteY648" fmla="*/ 6367913 h 7019132"/>
              <a:gd name="connsiteX649" fmla="*/ 3459994 w 7175104"/>
              <a:gd name="connsiteY649" fmla="*/ 6361089 h 7019132"/>
              <a:gd name="connsiteX650" fmla="*/ 3439731 w 7175104"/>
              <a:gd name="connsiteY650" fmla="*/ 6347765 h 7019132"/>
              <a:gd name="connsiteX651" fmla="*/ 3392894 w 7175104"/>
              <a:gd name="connsiteY651" fmla="*/ 6307145 h 7019132"/>
              <a:gd name="connsiteX652" fmla="*/ 3150734 w 7175104"/>
              <a:gd name="connsiteY652" fmla="*/ 6421531 h 7019132"/>
              <a:gd name="connsiteX653" fmla="*/ 3076990 w 7175104"/>
              <a:gd name="connsiteY653" fmla="*/ 6428030 h 7019132"/>
              <a:gd name="connsiteX654" fmla="*/ 3030153 w 7175104"/>
              <a:gd name="connsiteY654" fmla="*/ 6455327 h 7019132"/>
              <a:gd name="connsiteX655" fmla="*/ 2909239 w 7175104"/>
              <a:gd name="connsiteY655" fmla="*/ 6475150 h 7019132"/>
              <a:gd name="connsiteX656" fmla="*/ 2835163 w 7175104"/>
              <a:gd name="connsiteY656" fmla="*/ 6455327 h 7019132"/>
              <a:gd name="connsiteX657" fmla="*/ 2781349 w 7175104"/>
              <a:gd name="connsiteY657" fmla="*/ 6455327 h 7019132"/>
              <a:gd name="connsiteX658" fmla="*/ 2761419 w 7175104"/>
              <a:gd name="connsiteY658" fmla="*/ 6448503 h 7019132"/>
              <a:gd name="connsiteX659" fmla="*/ 2747799 w 7175104"/>
              <a:gd name="connsiteY659" fmla="*/ 6434855 h 7019132"/>
              <a:gd name="connsiteX660" fmla="*/ 2553141 w 7175104"/>
              <a:gd name="connsiteY660" fmla="*/ 6508620 h 7019132"/>
              <a:gd name="connsiteX661" fmla="*/ 2378414 w 7175104"/>
              <a:gd name="connsiteY661" fmla="*/ 6589210 h 7019132"/>
              <a:gd name="connsiteX662" fmla="*/ 2404989 w 7175104"/>
              <a:gd name="connsiteY662" fmla="*/ 6596035 h 7019132"/>
              <a:gd name="connsiteX663" fmla="*/ 2183756 w 7175104"/>
              <a:gd name="connsiteY663" fmla="*/ 6696772 h 7019132"/>
              <a:gd name="connsiteX664" fmla="*/ 2062510 w 7175104"/>
              <a:gd name="connsiteY664" fmla="*/ 6817982 h 7019132"/>
              <a:gd name="connsiteX665" fmla="*/ 2096393 w 7175104"/>
              <a:gd name="connsiteY665" fmla="*/ 6683449 h 7019132"/>
              <a:gd name="connsiteX666" fmla="*/ 2069154 w 7175104"/>
              <a:gd name="connsiteY666" fmla="*/ 6676625 h 7019132"/>
              <a:gd name="connsiteX667" fmla="*/ 1988766 w 7175104"/>
              <a:gd name="connsiteY667" fmla="*/ 6696772 h 7019132"/>
              <a:gd name="connsiteX668" fmla="*/ 1887783 w 7175104"/>
              <a:gd name="connsiteY668" fmla="*/ 6737067 h 7019132"/>
              <a:gd name="connsiteX669" fmla="*/ 1860876 w 7175104"/>
              <a:gd name="connsiteY669" fmla="*/ 6777362 h 7019132"/>
              <a:gd name="connsiteX670" fmla="*/ 1908046 w 7175104"/>
              <a:gd name="connsiteY670" fmla="*/ 6797835 h 7019132"/>
              <a:gd name="connsiteX671" fmla="*/ 1854233 w 7175104"/>
              <a:gd name="connsiteY671" fmla="*/ 6804334 h 7019132"/>
              <a:gd name="connsiteX672" fmla="*/ 1746606 w 7175104"/>
              <a:gd name="connsiteY672" fmla="*/ 6891748 h 7019132"/>
              <a:gd name="connsiteX673" fmla="*/ 1686482 w 7175104"/>
              <a:gd name="connsiteY673" fmla="*/ 6938542 h 7019132"/>
              <a:gd name="connsiteX674" fmla="*/ 1619381 w 7175104"/>
              <a:gd name="connsiteY674" fmla="*/ 6985661 h 7019132"/>
              <a:gd name="connsiteX675" fmla="*/ 1619381 w 7175104"/>
              <a:gd name="connsiteY675" fmla="*/ 7019132 h 7019132"/>
              <a:gd name="connsiteX676" fmla="*/ 1578855 w 7175104"/>
              <a:gd name="connsiteY676" fmla="*/ 6999310 h 7019132"/>
              <a:gd name="connsiteX677" fmla="*/ 1585499 w 7175104"/>
              <a:gd name="connsiteY677" fmla="*/ 6979162 h 7019132"/>
              <a:gd name="connsiteX678" fmla="*/ 1599118 w 7175104"/>
              <a:gd name="connsiteY678" fmla="*/ 6965514 h 7019132"/>
              <a:gd name="connsiteX679" fmla="*/ 1605762 w 7175104"/>
              <a:gd name="connsiteY679" fmla="*/ 6958690 h 7019132"/>
              <a:gd name="connsiteX680" fmla="*/ 1612405 w 7175104"/>
              <a:gd name="connsiteY680" fmla="*/ 6958690 h 7019132"/>
              <a:gd name="connsiteX681" fmla="*/ 1693125 w 7175104"/>
              <a:gd name="connsiteY681" fmla="*/ 6864776 h 7019132"/>
              <a:gd name="connsiteX682" fmla="*/ 1585499 w 7175104"/>
              <a:gd name="connsiteY682" fmla="*/ 6891748 h 7019132"/>
              <a:gd name="connsiteX683" fmla="*/ 1578855 w 7175104"/>
              <a:gd name="connsiteY683" fmla="*/ 6871600 h 7019132"/>
              <a:gd name="connsiteX684" fmla="*/ 1619381 w 7175104"/>
              <a:gd name="connsiteY684" fmla="*/ 6830981 h 7019132"/>
              <a:gd name="connsiteX685" fmla="*/ 1626025 w 7175104"/>
              <a:gd name="connsiteY685" fmla="*/ 6851128 h 7019132"/>
              <a:gd name="connsiteX686" fmla="*/ 1652599 w 7175104"/>
              <a:gd name="connsiteY686" fmla="*/ 6804334 h 7019132"/>
              <a:gd name="connsiteX687" fmla="*/ 1760226 w 7175104"/>
              <a:gd name="connsiteY687" fmla="*/ 6764039 h 7019132"/>
              <a:gd name="connsiteX688" fmla="*/ 1860876 w 7175104"/>
              <a:gd name="connsiteY688" fmla="*/ 6717245 h 7019132"/>
              <a:gd name="connsiteX689" fmla="*/ 1894759 w 7175104"/>
              <a:gd name="connsiteY689" fmla="*/ 6717245 h 7019132"/>
              <a:gd name="connsiteX690" fmla="*/ 1921333 w 7175104"/>
              <a:gd name="connsiteY690" fmla="*/ 6710420 h 7019132"/>
              <a:gd name="connsiteX691" fmla="*/ 1934621 w 7175104"/>
              <a:gd name="connsiteY691" fmla="*/ 6696772 h 7019132"/>
              <a:gd name="connsiteX692" fmla="*/ 1921333 w 7175104"/>
              <a:gd name="connsiteY692" fmla="*/ 6690273 h 7019132"/>
              <a:gd name="connsiteX693" fmla="*/ 1860876 w 7175104"/>
              <a:gd name="connsiteY693" fmla="*/ 6696772 h 7019132"/>
              <a:gd name="connsiteX694" fmla="*/ 1954884 w 7175104"/>
              <a:gd name="connsiteY694" fmla="*/ 6616182 h 7019132"/>
              <a:gd name="connsiteX695" fmla="*/ 2156517 w 7175104"/>
              <a:gd name="connsiteY695" fmla="*/ 6569063 h 7019132"/>
              <a:gd name="connsiteX696" fmla="*/ 2216974 w 7175104"/>
              <a:gd name="connsiteY696" fmla="*/ 6515445 h 7019132"/>
              <a:gd name="connsiteX697" fmla="*/ 2297362 w 7175104"/>
              <a:gd name="connsiteY697" fmla="*/ 6475150 h 7019132"/>
              <a:gd name="connsiteX698" fmla="*/ 2337888 w 7175104"/>
              <a:gd name="connsiteY698" fmla="*/ 6434855 h 7019132"/>
              <a:gd name="connsiteX699" fmla="*/ 2459134 w 7175104"/>
              <a:gd name="connsiteY699" fmla="*/ 6361089 h 7019132"/>
              <a:gd name="connsiteX700" fmla="*/ 2492352 w 7175104"/>
              <a:gd name="connsiteY700" fmla="*/ 6300321 h 7019132"/>
              <a:gd name="connsiteX701" fmla="*/ 2492352 w 7175104"/>
              <a:gd name="connsiteY701" fmla="*/ 6287323 h 7019132"/>
              <a:gd name="connsiteX702" fmla="*/ 2492352 w 7175104"/>
              <a:gd name="connsiteY702" fmla="*/ 6280499 h 7019132"/>
              <a:gd name="connsiteX703" fmla="*/ 2479397 w 7175104"/>
              <a:gd name="connsiteY703" fmla="*/ 6267175 h 7019132"/>
              <a:gd name="connsiteX704" fmla="*/ 2532878 w 7175104"/>
              <a:gd name="connsiteY704" fmla="*/ 6253527 h 7019132"/>
              <a:gd name="connsiteX705" fmla="*/ 2633529 w 7175104"/>
              <a:gd name="connsiteY705" fmla="*/ 6179761 h 7019132"/>
              <a:gd name="connsiteX706" fmla="*/ 2640505 w 7175104"/>
              <a:gd name="connsiteY706" fmla="*/ 6166113 h 7019132"/>
              <a:gd name="connsiteX707" fmla="*/ 2647148 w 7175104"/>
              <a:gd name="connsiteY707" fmla="*/ 6152789 h 7019132"/>
              <a:gd name="connsiteX708" fmla="*/ 2660768 w 7175104"/>
              <a:gd name="connsiteY708" fmla="*/ 6139141 h 7019132"/>
              <a:gd name="connsiteX709" fmla="*/ 2714249 w 7175104"/>
              <a:gd name="connsiteY709" fmla="*/ 6092347 h 7019132"/>
              <a:gd name="connsiteX710" fmla="*/ 2767730 w 7175104"/>
              <a:gd name="connsiteY710" fmla="*/ 6092347 h 7019132"/>
              <a:gd name="connsiteX711" fmla="*/ 2875357 w 7175104"/>
              <a:gd name="connsiteY711" fmla="*/ 6025080 h 7019132"/>
              <a:gd name="connsiteX712" fmla="*/ 2852768 w 7175104"/>
              <a:gd name="connsiteY712" fmla="*/ 6009157 h 7019132"/>
              <a:gd name="connsiteX713" fmla="*/ 2868381 w 7175104"/>
              <a:gd name="connsiteY713" fmla="*/ 5988360 h 7019132"/>
              <a:gd name="connsiteX714" fmla="*/ 2903592 w 7175104"/>
              <a:gd name="connsiteY714" fmla="*/ 5973737 h 7019132"/>
              <a:gd name="connsiteX715" fmla="*/ 2907578 w 7175104"/>
              <a:gd name="connsiteY715" fmla="*/ 5984785 h 7019132"/>
              <a:gd name="connsiteX716" fmla="*/ 2909571 w 7175104"/>
              <a:gd name="connsiteY716" fmla="*/ 5991284 h 7019132"/>
              <a:gd name="connsiteX717" fmla="*/ 2909239 w 7175104"/>
              <a:gd name="connsiteY717" fmla="*/ 5991609 h 7019132"/>
              <a:gd name="connsiteX718" fmla="*/ 2912561 w 7175104"/>
              <a:gd name="connsiteY718" fmla="*/ 6001683 h 7019132"/>
              <a:gd name="connsiteX719" fmla="*/ 2909571 w 7175104"/>
              <a:gd name="connsiteY719" fmla="*/ 5991284 h 7019132"/>
              <a:gd name="connsiteX720" fmla="*/ 2915882 w 7175104"/>
              <a:gd name="connsiteY720" fmla="*/ 5984785 h 7019132"/>
              <a:gd name="connsiteX721" fmla="*/ 2909239 w 7175104"/>
              <a:gd name="connsiteY721" fmla="*/ 5971462 h 7019132"/>
              <a:gd name="connsiteX722" fmla="*/ 2903592 w 7175104"/>
              <a:gd name="connsiteY722" fmla="*/ 5973737 h 7019132"/>
              <a:gd name="connsiteX723" fmla="*/ 2899606 w 7175104"/>
              <a:gd name="connsiteY723" fmla="*/ 5963013 h 7019132"/>
              <a:gd name="connsiteX724" fmla="*/ 2895620 w 7175104"/>
              <a:gd name="connsiteY724" fmla="*/ 5957813 h 7019132"/>
              <a:gd name="connsiteX725" fmla="*/ 2888976 w 7175104"/>
              <a:gd name="connsiteY725" fmla="*/ 5957813 h 7019132"/>
              <a:gd name="connsiteX726" fmla="*/ 2875357 w 7175104"/>
              <a:gd name="connsiteY726" fmla="*/ 5978286 h 7019132"/>
              <a:gd name="connsiteX727" fmla="*/ 2868381 w 7175104"/>
              <a:gd name="connsiteY727" fmla="*/ 5988360 h 7019132"/>
              <a:gd name="connsiteX728" fmla="*/ 2827855 w 7175104"/>
              <a:gd name="connsiteY728" fmla="*/ 6005258 h 7019132"/>
              <a:gd name="connsiteX729" fmla="*/ 2761419 w 7175104"/>
              <a:gd name="connsiteY729" fmla="*/ 6038404 h 7019132"/>
              <a:gd name="connsiteX730" fmla="*/ 2727868 w 7175104"/>
              <a:gd name="connsiteY730" fmla="*/ 6058551 h 7019132"/>
              <a:gd name="connsiteX731" fmla="*/ 2714249 w 7175104"/>
              <a:gd name="connsiteY731" fmla="*/ 6065375 h 7019132"/>
              <a:gd name="connsiteX732" fmla="*/ 2700630 w 7175104"/>
              <a:gd name="connsiteY732" fmla="*/ 6072199 h 7019132"/>
              <a:gd name="connsiteX733" fmla="*/ 2687342 w 7175104"/>
              <a:gd name="connsiteY733" fmla="*/ 6025080 h 7019132"/>
              <a:gd name="connsiteX734" fmla="*/ 2680367 w 7175104"/>
              <a:gd name="connsiteY734" fmla="*/ 6025080 h 7019132"/>
              <a:gd name="connsiteX735" fmla="*/ 2613266 w 7175104"/>
              <a:gd name="connsiteY735" fmla="*/ 6058551 h 7019132"/>
              <a:gd name="connsiteX736" fmla="*/ 2553141 w 7175104"/>
              <a:gd name="connsiteY736" fmla="*/ 6085523 h 7019132"/>
              <a:gd name="connsiteX737" fmla="*/ 2519259 w 7175104"/>
              <a:gd name="connsiteY737" fmla="*/ 6085523 h 7019132"/>
              <a:gd name="connsiteX738" fmla="*/ 2498996 w 7175104"/>
              <a:gd name="connsiteY738" fmla="*/ 6105995 h 7019132"/>
              <a:gd name="connsiteX739" fmla="*/ 2337888 w 7175104"/>
              <a:gd name="connsiteY739" fmla="*/ 6166113 h 7019132"/>
              <a:gd name="connsiteX740" fmla="*/ 2115991 w 7175104"/>
              <a:gd name="connsiteY740" fmla="*/ 6300321 h 7019132"/>
              <a:gd name="connsiteX741" fmla="*/ 1760226 w 7175104"/>
              <a:gd name="connsiteY741" fmla="*/ 6455327 h 7019132"/>
              <a:gd name="connsiteX742" fmla="*/ 1592142 w 7175104"/>
              <a:gd name="connsiteY742" fmla="*/ 6515445 h 7019132"/>
              <a:gd name="connsiteX743" fmla="*/ 1404128 w 7175104"/>
              <a:gd name="connsiteY743" fmla="*/ 6582711 h 7019132"/>
              <a:gd name="connsiteX744" fmla="*/ 1383865 w 7175104"/>
              <a:gd name="connsiteY744" fmla="*/ 6596035 h 7019132"/>
              <a:gd name="connsiteX745" fmla="*/ 1303477 w 7175104"/>
              <a:gd name="connsiteY745" fmla="*/ 6616182 h 7019132"/>
              <a:gd name="connsiteX746" fmla="*/ 1276238 w 7175104"/>
              <a:gd name="connsiteY746" fmla="*/ 6629830 h 7019132"/>
              <a:gd name="connsiteX747" fmla="*/ 1034743 w 7175104"/>
              <a:gd name="connsiteY747" fmla="*/ 6710420 h 7019132"/>
              <a:gd name="connsiteX748" fmla="*/ 1021124 w 7175104"/>
              <a:gd name="connsiteY748" fmla="*/ 6710420 h 7019132"/>
              <a:gd name="connsiteX749" fmla="*/ 739102 w 7175104"/>
              <a:gd name="connsiteY749" fmla="*/ 6804334 h 7019132"/>
              <a:gd name="connsiteX750" fmla="*/ 732126 w 7175104"/>
              <a:gd name="connsiteY750" fmla="*/ 6804334 h 7019132"/>
              <a:gd name="connsiteX751" fmla="*/ 725483 w 7175104"/>
              <a:gd name="connsiteY751" fmla="*/ 6791010 h 7019132"/>
              <a:gd name="connsiteX752" fmla="*/ 685289 w 7175104"/>
              <a:gd name="connsiteY752" fmla="*/ 6791010 h 7019132"/>
              <a:gd name="connsiteX753" fmla="*/ 670009 w 7175104"/>
              <a:gd name="connsiteY753" fmla="*/ 6790036 h 7019132"/>
              <a:gd name="connsiteX754" fmla="*/ 651739 w 7175104"/>
              <a:gd name="connsiteY754" fmla="*/ 6738042 h 7019132"/>
              <a:gd name="connsiteX755" fmla="*/ 644763 w 7175104"/>
              <a:gd name="connsiteY755" fmla="*/ 6710420 h 7019132"/>
              <a:gd name="connsiteX756" fmla="*/ 651739 w 7175104"/>
              <a:gd name="connsiteY756" fmla="*/ 6710420 h 7019132"/>
              <a:gd name="connsiteX757" fmla="*/ 812846 w 7175104"/>
              <a:gd name="connsiteY757" fmla="*/ 6710420 h 7019132"/>
              <a:gd name="connsiteX758" fmla="*/ 855698 w 7175104"/>
              <a:gd name="connsiteY758" fmla="*/ 6693198 h 7019132"/>
              <a:gd name="connsiteX759" fmla="*/ 864334 w 7175104"/>
              <a:gd name="connsiteY759" fmla="*/ 6685074 h 7019132"/>
              <a:gd name="connsiteX760" fmla="*/ 865995 w 7175104"/>
              <a:gd name="connsiteY760" fmla="*/ 6687673 h 7019132"/>
              <a:gd name="connsiteX761" fmla="*/ 908514 w 7175104"/>
              <a:gd name="connsiteY761" fmla="*/ 6689623 h 7019132"/>
              <a:gd name="connsiteX762" fmla="*/ 909179 w 7175104"/>
              <a:gd name="connsiteY762" fmla="*/ 6692548 h 7019132"/>
              <a:gd name="connsiteX763" fmla="*/ 890244 w 7175104"/>
              <a:gd name="connsiteY763" fmla="*/ 6703596 h 7019132"/>
              <a:gd name="connsiteX764" fmla="*/ 866659 w 7175104"/>
              <a:gd name="connsiteY764" fmla="*/ 6717245 h 7019132"/>
              <a:gd name="connsiteX765" fmla="*/ 893234 w 7175104"/>
              <a:gd name="connsiteY765" fmla="*/ 6723744 h 7019132"/>
              <a:gd name="connsiteX766" fmla="*/ 913497 w 7175104"/>
              <a:gd name="connsiteY766" fmla="*/ 6723744 h 7019132"/>
              <a:gd name="connsiteX767" fmla="*/ 920473 w 7175104"/>
              <a:gd name="connsiteY767" fmla="*/ 6723744 h 7019132"/>
              <a:gd name="connsiteX768" fmla="*/ 909179 w 7175104"/>
              <a:gd name="connsiteY768" fmla="*/ 6692548 h 7019132"/>
              <a:gd name="connsiteX769" fmla="*/ 913497 w 7175104"/>
              <a:gd name="connsiteY769" fmla="*/ 6690273 h 7019132"/>
              <a:gd name="connsiteX770" fmla="*/ 908514 w 7175104"/>
              <a:gd name="connsiteY770" fmla="*/ 6689623 h 7019132"/>
              <a:gd name="connsiteX771" fmla="*/ 900210 w 7175104"/>
              <a:gd name="connsiteY771" fmla="*/ 6667526 h 7019132"/>
              <a:gd name="connsiteX772" fmla="*/ 895227 w 7175104"/>
              <a:gd name="connsiteY772" fmla="*/ 6654527 h 7019132"/>
              <a:gd name="connsiteX773" fmla="*/ 940736 w 7175104"/>
              <a:gd name="connsiteY773" fmla="*/ 6649653 h 7019132"/>
              <a:gd name="connsiteX774" fmla="*/ 913497 w 7175104"/>
              <a:gd name="connsiteY774" fmla="*/ 6629830 h 7019132"/>
              <a:gd name="connsiteX775" fmla="*/ 980930 w 7175104"/>
              <a:gd name="connsiteY775" fmla="*/ 6616182 h 7019132"/>
              <a:gd name="connsiteX776" fmla="*/ 933760 w 7175104"/>
              <a:gd name="connsiteY776" fmla="*/ 6609683 h 7019132"/>
              <a:gd name="connsiteX777" fmla="*/ 927116 w 7175104"/>
              <a:gd name="connsiteY777" fmla="*/ 6569063 h 7019132"/>
              <a:gd name="connsiteX778" fmla="*/ 866659 w 7175104"/>
              <a:gd name="connsiteY778" fmla="*/ 6602859 h 7019132"/>
              <a:gd name="connsiteX779" fmla="*/ 812846 w 7175104"/>
              <a:gd name="connsiteY779" fmla="*/ 6616182 h 7019132"/>
              <a:gd name="connsiteX780" fmla="*/ 786272 w 7175104"/>
              <a:gd name="connsiteY780" fmla="*/ 6636655 h 7019132"/>
              <a:gd name="connsiteX781" fmla="*/ 711199 w 7175104"/>
              <a:gd name="connsiteY781" fmla="*/ 6665901 h 7019132"/>
              <a:gd name="connsiteX782" fmla="*/ 705220 w 7175104"/>
              <a:gd name="connsiteY782" fmla="*/ 6669475 h 7019132"/>
              <a:gd name="connsiteX783" fmla="*/ 703559 w 7175104"/>
              <a:gd name="connsiteY783" fmla="*/ 6667526 h 7019132"/>
              <a:gd name="connsiteX784" fmla="*/ 692265 w 7175104"/>
              <a:gd name="connsiteY784" fmla="*/ 6669800 h 7019132"/>
              <a:gd name="connsiteX785" fmla="*/ 692265 w 7175104"/>
              <a:gd name="connsiteY785" fmla="*/ 6662976 h 7019132"/>
              <a:gd name="connsiteX786" fmla="*/ 550756 w 7175104"/>
              <a:gd name="connsiteY786" fmla="*/ 6717245 h 7019132"/>
              <a:gd name="connsiteX787" fmla="*/ 436486 w 7175104"/>
              <a:gd name="connsiteY787" fmla="*/ 6730568 h 7019132"/>
              <a:gd name="connsiteX788" fmla="*/ 398949 w 7175104"/>
              <a:gd name="connsiteY788" fmla="*/ 6747791 h 7019132"/>
              <a:gd name="connsiteX789" fmla="*/ 385330 w 7175104"/>
              <a:gd name="connsiteY789" fmla="*/ 6738042 h 7019132"/>
              <a:gd name="connsiteX790" fmla="*/ 362741 w 7175104"/>
              <a:gd name="connsiteY790" fmla="*/ 6730568 h 7019132"/>
              <a:gd name="connsiteX791" fmla="*/ 288997 w 7175104"/>
              <a:gd name="connsiteY791" fmla="*/ 6750390 h 7019132"/>
              <a:gd name="connsiteX792" fmla="*/ 248471 w 7175104"/>
              <a:gd name="connsiteY792" fmla="*/ 6750390 h 7019132"/>
              <a:gd name="connsiteX793" fmla="*/ 100651 w 7175104"/>
              <a:gd name="connsiteY793" fmla="*/ 6817982 h 7019132"/>
              <a:gd name="connsiteX794" fmla="*/ 107627 w 7175104"/>
              <a:gd name="connsiteY794" fmla="*/ 6777362 h 7019132"/>
              <a:gd name="connsiteX795" fmla="*/ 6644 w 7175104"/>
              <a:gd name="connsiteY795" fmla="*/ 6791010 h 7019132"/>
              <a:gd name="connsiteX796" fmla="*/ 120914 w 7175104"/>
              <a:gd name="connsiteY796" fmla="*/ 6737067 h 7019132"/>
              <a:gd name="connsiteX797" fmla="*/ 215253 w 7175104"/>
              <a:gd name="connsiteY797" fmla="*/ 6616182 h 7019132"/>
              <a:gd name="connsiteX798" fmla="*/ 134533 w 7175104"/>
              <a:gd name="connsiteY798" fmla="*/ 6656477 h 7019132"/>
              <a:gd name="connsiteX799" fmla="*/ 0 w 7175104"/>
              <a:gd name="connsiteY799" fmla="*/ 6717245 h 7019132"/>
              <a:gd name="connsiteX800" fmla="*/ 40526 w 7175104"/>
              <a:gd name="connsiteY800" fmla="*/ 6683449 h 7019132"/>
              <a:gd name="connsiteX801" fmla="*/ 80720 w 7175104"/>
              <a:gd name="connsiteY801" fmla="*/ 6662976 h 7019132"/>
              <a:gd name="connsiteX802" fmla="*/ 114270 w 7175104"/>
              <a:gd name="connsiteY802" fmla="*/ 6649653 h 7019132"/>
              <a:gd name="connsiteX803" fmla="*/ 134533 w 7175104"/>
              <a:gd name="connsiteY803" fmla="*/ 6636655 h 7019132"/>
              <a:gd name="connsiteX804" fmla="*/ 87363 w 7175104"/>
              <a:gd name="connsiteY804" fmla="*/ 6649653 h 7019132"/>
              <a:gd name="connsiteX805" fmla="*/ 154464 w 7175104"/>
              <a:gd name="connsiteY805" fmla="*/ 6616182 h 7019132"/>
              <a:gd name="connsiteX806" fmla="*/ 152803 w 7175104"/>
              <a:gd name="connsiteY806" fmla="*/ 6610983 h 7019132"/>
              <a:gd name="connsiteX807" fmla="*/ 165094 w 7175104"/>
              <a:gd name="connsiteY807" fmla="*/ 6604808 h 7019132"/>
              <a:gd name="connsiteX808" fmla="*/ 175059 w 7175104"/>
              <a:gd name="connsiteY808" fmla="*/ 6600584 h 7019132"/>
              <a:gd name="connsiteX809" fmla="*/ 181371 w 7175104"/>
              <a:gd name="connsiteY809" fmla="*/ 6596035 h 7019132"/>
              <a:gd name="connsiteX810" fmla="*/ 165094 w 7175104"/>
              <a:gd name="connsiteY810" fmla="*/ 6604808 h 7019132"/>
              <a:gd name="connsiteX811" fmla="*/ 154464 w 7175104"/>
              <a:gd name="connsiteY811" fmla="*/ 6609683 h 7019132"/>
              <a:gd name="connsiteX812" fmla="*/ 127890 w 7175104"/>
              <a:gd name="connsiteY812" fmla="*/ 6623006 h 7019132"/>
              <a:gd name="connsiteX813" fmla="*/ 94007 w 7175104"/>
              <a:gd name="connsiteY813" fmla="*/ 6609683 h 7019132"/>
              <a:gd name="connsiteX814" fmla="*/ 140845 w 7175104"/>
              <a:gd name="connsiteY814" fmla="*/ 6589210 h 7019132"/>
              <a:gd name="connsiteX815" fmla="*/ 201634 w 7175104"/>
              <a:gd name="connsiteY815" fmla="*/ 6508620 h 7019132"/>
              <a:gd name="connsiteX816" fmla="*/ 161108 w 7175104"/>
              <a:gd name="connsiteY816" fmla="*/ 6522269 h 7019132"/>
              <a:gd name="connsiteX817" fmla="*/ 275378 w 7175104"/>
              <a:gd name="connsiteY817" fmla="*/ 6448503 h 7019132"/>
              <a:gd name="connsiteX818" fmla="*/ 248471 w 7175104"/>
              <a:gd name="connsiteY818" fmla="*/ 6434855 h 7019132"/>
              <a:gd name="connsiteX819" fmla="*/ 228540 w 7175104"/>
              <a:gd name="connsiteY819" fmla="*/ 6448503 h 7019132"/>
              <a:gd name="connsiteX820" fmla="*/ 275378 w 7175104"/>
              <a:gd name="connsiteY820" fmla="*/ 6421531 h 7019132"/>
              <a:gd name="connsiteX821" fmla="*/ 234852 w 7175104"/>
              <a:gd name="connsiteY821" fmla="*/ 6401059 h 7019132"/>
              <a:gd name="connsiteX822" fmla="*/ 302284 w 7175104"/>
              <a:gd name="connsiteY822" fmla="*/ 6367913 h 7019132"/>
              <a:gd name="connsiteX823" fmla="*/ 275378 w 7175104"/>
              <a:gd name="connsiteY823" fmla="*/ 6374737 h 7019132"/>
              <a:gd name="connsiteX824" fmla="*/ 266741 w 7175104"/>
              <a:gd name="connsiteY824" fmla="*/ 6380261 h 7019132"/>
              <a:gd name="connsiteX825" fmla="*/ 247807 w 7175104"/>
              <a:gd name="connsiteY825" fmla="*/ 6371162 h 7019132"/>
              <a:gd name="connsiteX826" fmla="*/ 181371 w 7175104"/>
              <a:gd name="connsiteY826" fmla="*/ 6380911 h 7019132"/>
              <a:gd name="connsiteX827" fmla="*/ 228540 w 7175104"/>
              <a:gd name="connsiteY827" fmla="*/ 6354264 h 7019132"/>
              <a:gd name="connsiteX828" fmla="*/ 174727 w 7175104"/>
              <a:gd name="connsiteY828" fmla="*/ 6361089 h 7019132"/>
              <a:gd name="connsiteX829" fmla="*/ 248471 w 7175104"/>
              <a:gd name="connsiteY829" fmla="*/ 6340941 h 7019132"/>
              <a:gd name="connsiteX830" fmla="*/ 288997 w 7175104"/>
              <a:gd name="connsiteY830" fmla="*/ 6300321 h 7019132"/>
              <a:gd name="connsiteX831" fmla="*/ 262091 w 7175104"/>
              <a:gd name="connsiteY831" fmla="*/ 6307145 h 7019132"/>
              <a:gd name="connsiteX832" fmla="*/ 282021 w 7175104"/>
              <a:gd name="connsiteY832" fmla="*/ 6293497 h 7019132"/>
              <a:gd name="connsiteX833" fmla="*/ 228540 w 7175104"/>
              <a:gd name="connsiteY833" fmla="*/ 6307145 h 7019132"/>
              <a:gd name="connsiteX834" fmla="*/ 234852 w 7175104"/>
              <a:gd name="connsiteY834" fmla="*/ 6287323 h 7019132"/>
              <a:gd name="connsiteX835" fmla="*/ 268734 w 7175104"/>
              <a:gd name="connsiteY835" fmla="*/ 6273674 h 7019132"/>
              <a:gd name="connsiteX836" fmla="*/ 234852 w 7175104"/>
              <a:gd name="connsiteY836" fmla="*/ 6267175 h 7019132"/>
              <a:gd name="connsiteX837" fmla="*/ 268734 w 7175104"/>
              <a:gd name="connsiteY837" fmla="*/ 6246703 h 7019132"/>
              <a:gd name="connsiteX838" fmla="*/ 262091 w 7175104"/>
              <a:gd name="connsiteY838" fmla="*/ 6233379 h 7019132"/>
              <a:gd name="connsiteX839" fmla="*/ 234852 w 7175104"/>
              <a:gd name="connsiteY839" fmla="*/ 6246703 h 7019132"/>
              <a:gd name="connsiteX840" fmla="*/ 215253 w 7175104"/>
              <a:gd name="connsiteY840" fmla="*/ 6267175 h 7019132"/>
              <a:gd name="connsiteX841" fmla="*/ 221897 w 7175104"/>
              <a:gd name="connsiteY841" fmla="*/ 6246703 h 7019132"/>
              <a:gd name="connsiteX842" fmla="*/ 167751 w 7175104"/>
              <a:gd name="connsiteY842" fmla="*/ 6267175 h 7019132"/>
              <a:gd name="connsiteX843" fmla="*/ 181371 w 7175104"/>
              <a:gd name="connsiteY843" fmla="*/ 6260351 h 7019132"/>
              <a:gd name="connsiteX844" fmla="*/ 140845 w 7175104"/>
              <a:gd name="connsiteY844" fmla="*/ 6246703 h 7019132"/>
              <a:gd name="connsiteX845" fmla="*/ 120914 w 7175104"/>
              <a:gd name="connsiteY845" fmla="*/ 6219731 h 7019132"/>
              <a:gd name="connsiteX846" fmla="*/ 94007 w 7175104"/>
              <a:gd name="connsiteY846" fmla="*/ 6226555 h 7019132"/>
              <a:gd name="connsiteX847" fmla="*/ 134533 w 7175104"/>
              <a:gd name="connsiteY847" fmla="*/ 6199909 h 7019132"/>
              <a:gd name="connsiteX848" fmla="*/ 147488 w 7175104"/>
              <a:gd name="connsiteY848" fmla="*/ 6186585 h 7019132"/>
              <a:gd name="connsiteX849" fmla="*/ 100651 w 7175104"/>
              <a:gd name="connsiteY849" fmla="*/ 6213232 h 7019132"/>
              <a:gd name="connsiteX850" fmla="*/ 134533 w 7175104"/>
              <a:gd name="connsiteY850" fmla="*/ 6193084 h 7019132"/>
              <a:gd name="connsiteX851" fmla="*/ 147488 w 7175104"/>
              <a:gd name="connsiteY851" fmla="*/ 6166113 h 7019132"/>
              <a:gd name="connsiteX852" fmla="*/ 114270 w 7175104"/>
              <a:gd name="connsiteY852" fmla="*/ 6193084 h 7019132"/>
              <a:gd name="connsiteX853" fmla="*/ 103308 w 7175104"/>
              <a:gd name="connsiteY853" fmla="*/ 6185610 h 7019132"/>
              <a:gd name="connsiteX854" fmla="*/ 94339 w 7175104"/>
              <a:gd name="connsiteY854" fmla="*/ 6185935 h 7019132"/>
              <a:gd name="connsiteX855" fmla="*/ 156457 w 7175104"/>
              <a:gd name="connsiteY855" fmla="*/ 6144340 h 7019132"/>
              <a:gd name="connsiteX856" fmla="*/ 188014 w 7175104"/>
              <a:gd name="connsiteY856" fmla="*/ 6112169 h 7019132"/>
              <a:gd name="connsiteX857" fmla="*/ 140845 w 7175104"/>
              <a:gd name="connsiteY857" fmla="*/ 6159614 h 7019132"/>
              <a:gd name="connsiteX858" fmla="*/ 167751 w 7175104"/>
              <a:gd name="connsiteY858" fmla="*/ 6172937 h 7019132"/>
              <a:gd name="connsiteX859" fmla="*/ 181371 w 7175104"/>
              <a:gd name="connsiteY859" fmla="*/ 6172937 h 7019132"/>
              <a:gd name="connsiteX860" fmla="*/ 201634 w 7175104"/>
              <a:gd name="connsiteY860" fmla="*/ 6152789 h 7019132"/>
              <a:gd name="connsiteX861" fmla="*/ 241828 w 7175104"/>
              <a:gd name="connsiteY861" fmla="*/ 6159614 h 7019132"/>
              <a:gd name="connsiteX862" fmla="*/ 268734 w 7175104"/>
              <a:gd name="connsiteY862" fmla="*/ 6132642 h 7019132"/>
              <a:gd name="connsiteX863" fmla="*/ 255115 w 7175104"/>
              <a:gd name="connsiteY863" fmla="*/ 6132642 h 7019132"/>
              <a:gd name="connsiteX864" fmla="*/ 309260 w 7175104"/>
              <a:gd name="connsiteY864" fmla="*/ 6139141 h 7019132"/>
              <a:gd name="connsiteX865" fmla="*/ 335835 w 7175104"/>
              <a:gd name="connsiteY865" fmla="*/ 6152789 h 7019132"/>
              <a:gd name="connsiteX866" fmla="*/ 383004 w 7175104"/>
              <a:gd name="connsiteY866" fmla="*/ 6105995 h 7019132"/>
              <a:gd name="connsiteX867" fmla="*/ 423198 w 7175104"/>
              <a:gd name="connsiteY867" fmla="*/ 6092347 h 7019132"/>
              <a:gd name="connsiteX868" fmla="*/ 450105 w 7175104"/>
              <a:gd name="connsiteY868" fmla="*/ 6065375 h 7019132"/>
              <a:gd name="connsiteX869" fmla="*/ 403267 w 7175104"/>
              <a:gd name="connsiteY869" fmla="*/ 6092347 h 7019132"/>
              <a:gd name="connsiteX870" fmla="*/ 389648 w 7175104"/>
              <a:gd name="connsiteY870" fmla="*/ 6092347 h 7019132"/>
              <a:gd name="connsiteX871" fmla="*/ 396624 w 7175104"/>
              <a:gd name="connsiteY871" fmla="*/ 6038404 h 7019132"/>
              <a:gd name="connsiteX872" fmla="*/ 456749 w 7175104"/>
              <a:gd name="connsiteY872" fmla="*/ 6005258 h 7019132"/>
              <a:gd name="connsiteX873" fmla="*/ 396624 w 7175104"/>
              <a:gd name="connsiteY873" fmla="*/ 6011757 h 7019132"/>
              <a:gd name="connsiteX874" fmla="*/ 429842 w 7175104"/>
              <a:gd name="connsiteY874" fmla="*/ 5991609 h 7019132"/>
              <a:gd name="connsiteX875" fmla="*/ 396624 w 7175104"/>
              <a:gd name="connsiteY875" fmla="*/ 6005258 h 7019132"/>
              <a:gd name="connsiteX876" fmla="*/ 463392 w 7175104"/>
              <a:gd name="connsiteY876" fmla="*/ 5964638 h 7019132"/>
              <a:gd name="connsiteX877" fmla="*/ 403267 w 7175104"/>
              <a:gd name="connsiteY877" fmla="*/ 5978286 h 7019132"/>
              <a:gd name="connsiteX878" fmla="*/ 443461 w 7175104"/>
              <a:gd name="connsiteY878" fmla="*/ 5957813 h 7019132"/>
              <a:gd name="connsiteX879" fmla="*/ 383004 w 7175104"/>
              <a:gd name="connsiteY879" fmla="*/ 5950989 h 7019132"/>
              <a:gd name="connsiteX880" fmla="*/ 409911 w 7175104"/>
              <a:gd name="connsiteY880" fmla="*/ 5937666 h 7019132"/>
              <a:gd name="connsiteX881" fmla="*/ 369385 w 7175104"/>
              <a:gd name="connsiteY881" fmla="*/ 5884048 h 7019132"/>
              <a:gd name="connsiteX882" fmla="*/ 409911 w 7175104"/>
              <a:gd name="connsiteY882" fmla="*/ 5877223 h 7019132"/>
              <a:gd name="connsiteX883" fmla="*/ 416555 w 7175104"/>
              <a:gd name="connsiteY883" fmla="*/ 5837253 h 7019132"/>
              <a:gd name="connsiteX884" fmla="*/ 443461 w 7175104"/>
              <a:gd name="connsiteY884" fmla="*/ 5810282 h 7019132"/>
              <a:gd name="connsiteX885" fmla="*/ 429842 w 7175104"/>
              <a:gd name="connsiteY885" fmla="*/ 5817106 h 7019132"/>
              <a:gd name="connsiteX886" fmla="*/ 409911 w 7175104"/>
              <a:gd name="connsiteY886" fmla="*/ 5830429 h 7019132"/>
              <a:gd name="connsiteX887" fmla="*/ 403267 w 7175104"/>
              <a:gd name="connsiteY887" fmla="*/ 5823605 h 7019132"/>
              <a:gd name="connsiteX888" fmla="*/ 409911 w 7175104"/>
              <a:gd name="connsiteY888" fmla="*/ 5823605 h 7019132"/>
              <a:gd name="connsiteX889" fmla="*/ 436486 w 7175104"/>
              <a:gd name="connsiteY889" fmla="*/ 5796633 h 7019132"/>
              <a:gd name="connsiteX890" fmla="*/ 436486 w 7175104"/>
              <a:gd name="connsiteY890" fmla="*/ 5803458 h 7019132"/>
              <a:gd name="connsiteX891" fmla="*/ 456749 w 7175104"/>
              <a:gd name="connsiteY891" fmla="*/ 5796633 h 7019132"/>
              <a:gd name="connsiteX892" fmla="*/ 477011 w 7175104"/>
              <a:gd name="connsiteY892" fmla="*/ 5776486 h 7019132"/>
              <a:gd name="connsiteX893" fmla="*/ 497275 w 7175104"/>
              <a:gd name="connsiteY893" fmla="*/ 5769662 h 7019132"/>
              <a:gd name="connsiteX894" fmla="*/ 477011 w 7175104"/>
              <a:gd name="connsiteY894" fmla="*/ 5783310 h 7019132"/>
              <a:gd name="connsiteX895" fmla="*/ 503918 w 7175104"/>
              <a:gd name="connsiteY895" fmla="*/ 5803458 h 7019132"/>
              <a:gd name="connsiteX896" fmla="*/ 577994 w 7175104"/>
              <a:gd name="connsiteY896" fmla="*/ 5803458 h 7019132"/>
              <a:gd name="connsiteX897" fmla="*/ 577994 w 7175104"/>
              <a:gd name="connsiteY897" fmla="*/ 5850252 h 7019132"/>
              <a:gd name="connsiteX898" fmla="*/ 530493 w 7175104"/>
              <a:gd name="connsiteY898" fmla="*/ 5870724 h 7019132"/>
              <a:gd name="connsiteX899" fmla="*/ 577994 w 7175104"/>
              <a:gd name="connsiteY899" fmla="*/ 5850252 h 7019132"/>
              <a:gd name="connsiteX900" fmla="*/ 577994 w 7175104"/>
              <a:gd name="connsiteY900" fmla="*/ 5870724 h 7019132"/>
              <a:gd name="connsiteX901" fmla="*/ 523849 w 7175104"/>
              <a:gd name="connsiteY901" fmla="*/ 5917843 h 7019132"/>
              <a:gd name="connsiteX902" fmla="*/ 537468 w 7175104"/>
              <a:gd name="connsiteY902" fmla="*/ 5911019 h 7019132"/>
              <a:gd name="connsiteX903" fmla="*/ 584638 w 7175104"/>
              <a:gd name="connsiteY903" fmla="*/ 5884048 h 7019132"/>
              <a:gd name="connsiteX904" fmla="*/ 530493 w 7175104"/>
              <a:gd name="connsiteY904" fmla="*/ 5964638 h 7019132"/>
              <a:gd name="connsiteX905" fmla="*/ 577994 w 7175104"/>
              <a:gd name="connsiteY905" fmla="*/ 5944490 h 7019132"/>
              <a:gd name="connsiteX906" fmla="*/ 550756 w 7175104"/>
              <a:gd name="connsiteY906" fmla="*/ 5971462 h 7019132"/>
              <a:gd name="connsiteX907" fmla="*/ 631476 w 7175104"/>
              <a:gd name="connsiteY907" fmla="*/ 5950989 h 7019132"/>
              <a:gd name="connsiteX908" fmla="*/ 597925 w 7175104"/>
              <a:gd name="connsiteY908" fmla="*/ 5971462 h 7019132"/>
              <a:gd name="connsiteX909" fmla="*/ 577994 w 7175104"/>
              <a:gd name="connsiteY909" fmla="*/ 5971462 h 7019132"/>
              <a:gd name="connsiteX910" fmla="*/ 571019 w 7175104"/>
              <a:gd name="connsiteY910" fmla="*/ 6005258 h 7019132"/>
              <a:gd name="connsiteX911" fmla="*/ 611213 w 7175104"/>
              <a:gd name="connsiteY911" fmla="*/ 5971462 h 7019132"/>
              <a:gd name="connsiteX912" fmla="*/ 685289 w 7175104"/>
              <a:gd name="connsiteY912" fmla="*/ 5937666 h 7019132"/>
              <a:gd name="connsiteX913" fmla="*/ 718839 w 7175104"/>
              <a:gd name="connsiteY913" fmla="*/ 5937666 h 7019132"/>
              <a:gd name="connsiteX914" fmla="*/ 739102 w 7175104"/>
              <a:gd name="connsiteY914" fmla="*/ 5917843 h 7019132"/>
              <a:gd name="connsiteX915" fmla="*/ 779628 w 7175104"/>
              <a:gd name="connsiteY915" fmla="*/ 5924668 h 7019132"/>
              <a:gd name="connsiteX916" fmla="*/ 779628 w 7175104"/>
              <a:gd name="connsiteY916" fmla="*/ 5904195 h 7019132"/>
              <a:gd name="connsiteX917" fmla="*/ 819490 w 7175104"/>
              <a:gd name="connsiteY917" fmla="*/ 5884048 h 7019132"/>
              <a:gd name="connsiteX918" fmla="*/ 906853 w 7175104"/>
              <a:gd name="connsiteY918" fmla="*/ 5783310 h 7019132"/>
              <a:gd name="connsiteX919" fmla="*/ 940736 w 7175104"/>
              <a:gd name="connsiteY919" fmla="*/ 5743340 h 7019132"/>
              <a:gd name="connsiteX920" fmla="*/ 976279 w 7175104"/>
              <a:gd name="connsiteY920" fmla="*/ 5734566 h 7019132"/>
              <a:gd name="connsiteX921" fmla="*/ 988238 w 7175104"/>
              <a:gd name="connsiteY921" fmla="*/ 5727742 h 7019132"/>
              <a:gd name="connsiteX922" fmla="*/ 997871 w 7175104"/>
              <a:gd name="connsiteY922" fmla="*/ 5725467 h 7019132"/>
              <a:gd name="connsiteX923" fmla="*/ 1005843 w 7175104"/>
              <a:gd name="connsiteY923" fmla="*/ 5722218 h 7019132"/>
              <a:gd name="connsiteX924" fmla="*/ 999200 w 7175104"/>
              <a:gd name="connsiteY924" fmla="*/ 5726767 h 7019132"/>
              <a:gd name="connsiteX925" fmla="*/ 980930 w 7175104"/>
              <a:gd name="connsiteY925" fmla="*/ 5743340 h 7019132"/>
              <a:gd name="connsiteX926" fmla="*/ 1021124 w 7175104"/>
              <a:gd name="connsiteY926" fmla="*/ 5716043 h 7019132"/>
              <a:gd name="connsiteX927" fmla="*/ 1005843 w 7175104"/>
              <a:gd name="connsiteY927" fmla="*/ 5722218 h 7019132"/>
              <a:gd name="connsiteX928" fmla="*/ 1009165 w 7175104"/>
              <a:gd name="connsiteY928" fmla="*/ 5719293 h 7019132"/>
              <a:gd name="connsiteX929" fmla="*/ 1007504 w 7175104"/>
              <a:gd name="connsiteY929" fmla="*/ 5716043 h 7019132"/>
              <a:gd name="connsiteX930" fmla="*/ 988238 w 7175104"/>
              <a:gd name="connsiteY930" fmla="*/ 5727742 h 7019132"/>
              <a:gd name="connsiteX931" fmla="*/ 985580 w 7175104"/>
              <a:gd name="connsiteY931" fmla="*/ 5728067 h 7019132"/>
              <a:gd name="connsiteX932" fmla="*/ 990231 w 7175104"/>
              <a:gd name="connsiteY932" fmla="*/ 5709544 h 7019132"/>
              <a:gd name="connsiteX933" fmla="*/ 988720 w 7175104"/>
              <a:gd name="connsiteY933" fmla="*/ 5708374 h 7019132"/>
              <a:gd name="connsiteX934" fmla="*/ 989021 w 7175104"/>
              <a:gd name="connsiteY934" fmla="*/ 5708067 h 7019132"/>
              <a:gd name="connsiteX935" fmla="*/ 988490 w 7175104"/>
              <a:gd name="connsiteY935" fmla="*/ 5708196 h 7019132"/>
              <a:gd name="connsiteX936" fmla="*/ 982258 w 7175104"/>
              <a:gd name="connsiteY936" fmla="*/ 5703370 h 7019132"/>
              <a:gd name="connsiteX937" fmla="*/ 1007504 w 7175104"/>
              <a:gd name="connsiteY937" fmla="*/ 5689072 h 7019132"/>
              <a:gd name="connsiteX938" fmla="*/ 974286 w 7175104"/>
              <a:gd name="connsiteY938" fmla="*/ 5668924 h 7019132"/>
              <a:gd name="connsiteX939" fmla="*/ 927116 w 7175104"/>
              <a:gd name="connsiteY939" fmla="*/ 5695896 h 7019132"/>
              <a:gd name="connsiteX940" fmla="*/ 980930 w 7175104"/>
              <a:gd name="connsiteY940" fmla="*/ 5655926 h 7019132"/>
              <a:gd name="connsiteX941" fmla="*/ 960999 w 7175104"/>
              <a:gd name="connsiteY941" fmla="*/ 5649102 h 7019132"/>
              <a:gd name="connsiteX942" fmla="*/ 933760 w 7175104"/>
              <a:gd name="connsiteY942" fmla="*/ 5675748 h 7019132"/>
              <a:gd name="connsiteX943" fmla="*/ 920473 w 7175104"/>
              <a:gd name="connsiteY943" fmla="*/ 5655926 h 7019132"/>
              <a:gd name="connsiteX944" fmla="*/ 900210 w 7175104"/>
              <a:gd name="connsiteY944" fmla="*/ 5615306 h 7019132"/>
              <a:gd name="connsiteX945" fmla="*/ 960999 w 7175104"/>
              <a:gd name="connsiteY945" fmla="*/ 5581510 h 7019132"/>
              <a:gd name="connsiteX946" fmla="*/ 980930 w 7175104"/>
              <a:gd name="connsiteY946" fmla="*/ 5541540 h 7019132"/>
              <a:gd name="connsiteX947" fmla="*/ 920473 w 7175104"/>
              <a:gd name="connsiteY947" fmla="*/ 5555188 h 7019132"/>
              <a:gd name="connsiteX948" fmla="*/ 880279 w 7175104"/>
              <a:gd name="connsiteY948" fmla="*/ 5588334 h 7019132"/>
              <a:gd name="connsiteX949" fmla="*/ 873635 w 7175104"/>
              <a:gd name="connsiteY949" fmla="*/ 5575336 h 7019132"/>
              <a:gd name="connsiteX950" fmla="*/ 940736 w 7175104"/>
              <a:gd name="connsiteY950" fmla="*/ 5528217 h 7019132"/>
              <a:gd name="connsiteX951" fmla="*/ 906853 w 7175104"/>
              <a:gd name="connsiteY951" fmla="*/ 5528217 h 7019132"/>
              <a:gd name="connsiteX952" fmla="*/ 853372 w 7175104"/>
              <a:gd name="connsiteY952" fmla="*/ 5575336 h 7019132"/>
              <a:gd name="connsiteX953" fmla="*/ 866659 w 7175104"/>
              <a:gd name="connsiteY953" fmla="*/ 5615306 h 7019132"/>
              <a:gd name="connsiteX954" fmla="*/ 880279 w 7175104"/>
              <a:gd name="connsiteY954" fmla="*/ 5628954 h 7019132"/>
              <a:gd name="connsiteX955" fmla="*/ 853372 w 7175104"/>
              <a:gd name="connsiteY955" fmla="*/ 5668924 h 7019132"/>
              <a:gd name="connsiteX956" fmla="*/ 644763 w 7175104"/>
              <a:gd name="connsiteY956" fmla="*/ 5783310 h 7019132"/>
              <a:gd name="connsiteX957" fmla="*/ 577994 w 7175104"/>
              <a:gd name="connsiteY957" fmla="*/ 5810282 h 7019132"/>
              <a:gd name="connsiteX958" fmla="*/ 604901 w 7175104"/>
              <a:gd name="connsiteY958" fmla="*/ 5776486 h 7019132"/>
              <a:gd name="connsiteX959" fmla="*/ 604901 w 7175104"/>
              <a:gd name="connsiteY959" fmla="*/ 5756338 h 7019132"/>
              <a:gd name="connsiteX960" fmla="*/ 692265 w 7175104"/>
              <a:gd name="connsiteY960" fmla="*/ 5689072 h 7019132"/>
              <a:gd name="connsiteX961" fmla="*/ 638119 w 7175104"/>
              <a:gd name="connsiteY961" fmla="*/ 5709544 h 7019132"/>
              <a:gd name="connsiteX962" fmla="*/ 665026 w 7175104"/>
              <a:gd name="connsiteY962" fmla="*/ 5682573 h 7019132"/>
              <a:gd name="connsiteX963" fmla="*/ 644763 w 7175104"/>
              <a:gd name="connsiteY963" fmla="*/ 5695896 h 7019132"/>
              <a:gd name="connsiteX964" fmla="*/ 631476 w 7175104"/>
              <a:gd name="connsiteY964" fmla="*/ 5689072 h 7019132"/>
              <a:gd name="connsiteX965" fmla="*/ 624832 w 7175104"/>
              <a:gd name="connsiteY965" fmla="*/ 5689072 h 7019132"/>
              <a:gd name="connsiteX966" fmla="*/ 644763 w 7175104"/>
              <a:gd name="connsiteY966" fmla="*/ 5662750 h 7019132"/>
              <a:gd name="connsiteX967" fmla="*/ 611213 w 7175104"/>
              <a:gd name="connsiteY967" fmla="*/ 5682573 h 7019132"/>
              <a:gd name="connsiteX968" fmla="*/ 658382 w 7175104"/>
              <a:gd name="connsiteY968" fmla="*/ 5615306 h 7019132"/>
              <a:gd name="connsiteX969" fmla="*/ 692265 w 7175104"/>
              <a:gd name="connsiteY969" fmla="*/ 5595158 h 7019132"/>
              <a:gd name="connsiteX970" fmla="*/ 711863 w 7175104"/>
              <a:gd name="connsiteY970" fmla="*/ 5575336 h 7019132"/>
              <a:gd name="connsiteX971" fmla="*/ 766009 w 7175104"/>
              <a:gd name="connsiteY971" fmla="*/ 5561687 h 7019132"/>
              <a:gd name="connsiteX972" fmla="*/ 793912 w 7175104"/>
              <a:gd name="connsiteY972" fmla="*/ 5534716 h 7019132"/>
              <a:gd name="connsiteX973" fmla="*/ 797566 w 7175104"/>
              <a:gd name="connsiteY973" fmla="*/ 5529191 h 7019132"/>
              <a:gd name="connsiteX974" fmla="*/ 826134 w 7175104"/>
              <a:gd name="connsiteY974" fmla="*/ 5507744 h 7019132"/>
              <a:gd name="connsiteX975" fmla="*/ 799227 w 7175104"/>
              <a:gd name="connsiteY975" fmla="*/ 5527242 h 7019132"/>
              <a:gd name="connsiteX976" fmla="*/ 826134 w 7175104"/>
              <a:gd name="connsiteY976" fmla="*/ 5501245 h 7019132"/>
              <a:gd name="connsiteX977" fmla="*/ 786272 w 7175104"/>
              <a:gd name="connsiteY977" fmla="*/ 5514568 h 7019132"/>
              <a:gd name="connsiteX978" fmla="*/ 826134 w 7175104"/>
              <a:gd name="connsiteY978" fmla="*/ 5487597 h 7019132"/>
              <a:gd name="connsiteX979" fmla="*/ 893234 w 7175104"/>
              <a:gd name="connsiteY979" fmla="*/ 5460950 h 7019132"/>
              <a:gd name="connsiteX980" fmla="*/ 846397 w 7175104"/>
              <a:gd name="connsiteY980" fmla="*/ 5494421 h 7019132"/>
              <a:gd name="connsiteX981" fmla="*/ 920473 w 7175104"/>
              <a:gd name="connsiteY981" fmla="*/ 5454126 h 7019132"/>
              <a:gd name="connsiteX982" fmla="*/ 886923 w 7175104"/>
              <a:gd name="connsiteY982" fmla="*/ 5454126 h 7019132"/>
              <a:gd name="connsiteX983" fmla="*/ 906853 w 7175104"/>
              <a:gd name="connsiteY983" fmla="*/ 5420655 h 7019132"/>
              <a:gd name="connsiteX984" fmla="*/ 900210 w 7175104"/>
              <a:gd name="connsiteY984" fmla="*/ 5413831 h 7019132"/>
              <a:gd name="connsiteX985" fmla="*/ 886923 w 7175104"/>
              <a:gd name="connsiteY985" fmla="*/ 5413831 h 7019132"/>
              <a:gd name="connsiteX986" fmla="*/ 846397 w 7175104"/>
              <a:gd name="connsiteY986" fmla="*/ 5420655 h 7019132"/>
              <a:gd name="connsiteX987" fmla="*/ 880279 w 7175104"/>
              <a:gd name="connsiteY987" fmla="*/ 5387184 h 7019132"/>
              <a:gd name="connsiteX988" fmla="*/ 766009 w 7175104"/>
              <a:gd name="connsiteY988" fmla="*/ 5387184 h 7019132"/>
              <a:gd name="connsiteX989" fmla="*/ 819490 w 7175104"/>
              <a:gd name="connsiteY989" fmla="*/ 5346564 h 7019132"/>
              <a:gd name="connsiteX990" fmla="*/ 940736 w 7175104"/>
              <a:gd name="connsiteY990" fmla="*/ 5367037 h 7019132"/>
              <a:gd name="connsiteX991" fmla="*/ 974286 w 7175104"/>
              <a:gd name="connsiteY991" fmla="*/ 5326417 h 7019132"/>
              <a:gd name="connsiteX992" fmla="*/ 873635 w 7175104"/>
              <a:gd name="connsiteY992" fmla="*/ 5245827 h 7019132"/>
              <a:gd name="connsiteX993" fmla="*/ 920473 w 7175104"/>
              <a:gd name="connsiteY993" fmla="*/ 5232503 h 7019132"/>
              <a:gd name="connsiteX994" fmla="*/ 873635 w 7175104"/>
              <a:gd name="connsiteY994" fmla="*/ 5178885 h 7019132"/>
              <a:gd name="connsiteX995" fmla="*/ 860016 w 7175104"/>
              <a:gd name="connsiteY995" fmla="*/ 5165237 h 7019132"/>
              <a:gd name="connsiteX996" fmla="*/ 880279 w 7175104"/>
              <a:gd name="connsiteY996" fmla="*/ 5145089 h 7019132"/>
              <a:gd name="connsiteX997" fmla="*/ 860016 w 7175104"/>
              <a:gd name="connsiteY997" fmla="*/ 5145089 h 7019132"/>
              <a:gd name="connsiteX998" fmla="*/ 900210 w 7175104"/>
              <a:gd name="connsiteY998" fmla="*/ 5111618 h 7019132"/>
              <a:gd name="connsiteX999" fmla="*/ 866659 w 7175104"/>
              <a:gd name="connsiteY999" fmla="*/ 5111618 h 7019132"/>
              <a:gd name="connsiteX1000" fmla="*/ 880279 w 7175104"/>
              <a:gd name="connsiteY1000" fmla="*/ 5111618 h 7019132"/>
              <a:gd name="connsiteX1001" fmla="*/ 886923 w 7175104"/>
              <a:gd name="connsiteY1001" fmla="*/ 5098295 h 7019132"/>
              <a:gd name="connsiteX1002" fmla="*/ 927116 w 7175104"/>
              <a:gd name="connsiteY1002" fmla="*/ 5051176 h 7019132"/>
              <a:gd name="connsiteX1003" fmla="*/ 860016 w 7175104"/>
              <a:gd name="connsiteY1003" fmla="*/ 5071323 h 7019132"/>
              <a:gd name="connsiteX1004" fmla="*/ 880279 w 7175104"/>
              <a:gd name="connsiteY1004" fmla="*/ 5051176 h 7019132"/>
              <a:gd name="connsiteX1005" fmla="*/ 839753 w 7175104"/>
              <a:gd name="connsiteY1005" fmla="*/ 5017705 h 7019132"/>
              <a:gd name="connsiteX1006" fmla="*/ 819490 w 7175104"/>
              <a:gd name="connsiteY1006" fmla="*/ 5031028 h 7019132"/>
              <a:gd name="connsiteX1007" fmla="*/ 812846 w 7175104"/>
              <a:gd name="connsiteY1007" fmla="*/ 5010881 h 7019132"/>
              <a:gd name="connsiteX1008" fmla="*/ 846397 w 7175104"/>
              <a:gd name="connsiteY1008" fmla="*/ 4983909 h 7019132"/>
              <a:gd name="connsiteX1009" fmla="*/ 786272 w 7175104"/>
              <a:gd name="connsiteY1009" fmla="*/ 5024529 h 7019132"/>
              <a:gd name="connsiteX1010" fmla="*/ 826134 w 7175104"/>
              <a:gd name="connsiteY1010" fmla="*/ 4990733 h 7019132"/>
              <a:gd name="connsiteX1011" fmla="*/ 826134 w 7175104"/>
              <a:gd name="connsiteY1011" fmla="*/ 4970586 h 7019132"/>
              <a:gd name="connsiteX1012" fmla="*/ 799227 w 7175104"/>
              <a:gd name="connsiteY1012" fmla="*/ 4983909 h 7019132"/>
              <a:gd name="connsiteX1013" fmla="*/ 745746 w 7175104"/>
              <a:gd name="connsiteY1013" fmla="*/ 5024529 h 7019132"/>
              <a:gd name="connsiteX1014" fmla="*/ 752389 w 7175104"/>
              <a:gd name="connsiteY1014" fmla="*/ 5017705 h 7019132"/>
              <a:gd name="connsiteX1015" fmla="*/ 774313 w 7175104"/>
              <a:gd name="connsiteY1015" fmla="*/ 5001782 h 7019132"/>
              <a:gd name="connsiteX1016" fmla="*/ 786272 w 7175104"/>
              <a:gd name="connsiteY1016" fmla="*/ 4990733 h 7019132"/>
              <a:gd name="connsiteX1017" fmla="*/ 788597 w 7175104"/>
              <a:gd name="connsiteY1017" fmla="*/ 4983259 h 7019132"/>
              <a:gd name="connsiteX1018" fmla="*/ 788929 w 7175104"/>
              <a:gd name="connsiteY1018" fmla="*/ 4982284 h 7019132"/>
              <a:gd name="connsiteX1019" fmla="*/ 784943 w 7175104"/>
              <a:gd name="connsiteY1019" fmla="*/ 4984884 h 7019132"/>
              <a:gd name="connsiteX1020" fmla="*/ 759365 w 7175104"/>
              <a:gd name="connsiteY1020" fmla="*/ 5004056 h 7019132"/>
              <a:gd name="connsiteX1021" fmla="*/ 799227 w 7175104"/>
              <a:gd name="connsiteY1021" fmla="*/ 4963761 h 7019132"/>
              <a:gd name="connsiteX1022" fmla="*/ 739102 w 7175104"/>
              <a:gd name="connsiteY1022" fmla="*/ 4970586 h 7019132"/>
              <a:gd name="connsiteX1023" fmla="*/ 772652 w 7175104"/>
              <a:gd name="connsiteY1023" fmla="*/ 4910143 h 7019132"/>
              <a:gd name="connsiteX1024" fmla="*/ 812846 w 7175104"/>
              <a:gd name="connsiteY1024" fmla="*/ 4863024 h 7019132"/>
              <a:gd name="connsiteX1025" fmla="*/ 799227 w 7175104"/>
              <a:gd name="connsiteY1025" fmla="*/ 4869523 h 7019132"/>
              <a:gd name="connsiteX1026" fmla="*/ 752389 w 7175104"/>
              <a:gd name="connsiteY1026" fmla="*/ 4916967 h 7019132"/>
              <a:gd name="connsiteX1027" fmla="*/ 812846 w 7175104"/>
              <a:gd name="connsiteY1027" fmla="*/ 4843201 h 7019132"/>
              <a:gd name="connsiteX1028" fmla="*/ 819490 w 7175104"/>
              <a:gd name="connsiteY1028" fmla="*/ 4849701 h 7019132"/>
              <a:gd name="connsiteX1029" fmla="*/ 812846 w 7175104"/>
              <a:gd name="connsiteY1029" fmla="*/ 4843201 h 7019132"/>
              <a:gd name="connsiteX1030" fmla="*/ 786272 w 7175104"/>
              <a:gd name="connsiteY1030" fmla="*/ 4869523 h 7019132"/>
              <a:gd name="connsiteX1031" fmla="*/ 792915 w 7175104"/>
              <a:gd name="connsiteY1031" fmla="*/ 4829553 h 7019132"/>
              <a:gd name="connsiteX1032" fmla="*/ 725483 w 7175104"/>
              <a:gd name="connsiteY1032" fmla="*/ 4896495 h 7019132"/>
              <a:gd name="connsiteX1033" fmla="*/ 705220 w 7175104"/>
              <a:gd name="connsiteY1033" fmla="*/ 4943939 h 7019132"/>
              <a:gd name="connsiteX1034" fmla="*/ 658382 w 7175104"/>
              <a:gd name="connsiteY1034" fmla="*/ 4977085 h 7019132"/>
              <a:gd name="connsiteX1035" fmla="*/ 672002 w 7175104"/>
              <a:gd name="connsiteY1035" fmla="*/ 4950763 h 7019132"/>
              <a:gd name="connsiteX1036" fmla="*/ 631476 w 7175104"/>
              <a:gd name="connsiteY1036" fmla="*/ 4977085 h 7019132"/>
              <a:gd name="connsiteX1037" fmla="*/ 623171 w 7175104"/>
              <a:gd name="connsiteY1037" fmla="*/ 4958562 h 7019132"/>
              <a:gd name="connsiteX1038" fmla="*/ 637455 w 7175104"/>
              <a:gd name="connsiteY1038" fmla="*/ 4941014 h 7019132"/>
              <a:gd name="connsiteX1039" fmla="*/ 644763 w 7175104"/>
              <a:gd name="connsiteY1039" fmla="*/ 4937115 h 7019132"/>
              <a:gd name="connsiteX1040" fmla="*/ 644763 w 7175104"/>
              <a:gd name="connsiteY1040" fmla="*/ 4923791 h 7019132"/>
              <a:gd name="connsiteX1041" fmla="*/ 624832 w 7175104"/>
              <a:gd name="connsiteY1041" fmla="*/ 4937115 h 7019132"/>
              <a:gd name="connsiteX1042" fmla="*/ 597925 w 7175104"/>
              <a:gd name="connsiteY1042" fmla="*/ 4950763 h 7019132"/>
              <a:gd name="connsiteX1043" fmla="*/ 604901 w 7175104"/>
              <a:gd name="connsiteY1043" fmla="*/ 4923791 h 7019132"/>
              <a:gd name="connsiteX1044" fmla="*/ 550756 w 7175104"/>
              <a:gd name="connsiteY1044" fmla="*/ 4950763 h 7019132"/>
              <a:gd name="connsiteX1045" fmla="*/ 597925 w 7175104"/>
              <a:gd name="connsiteY1045" fmla="*/ 4889996 h 7019132"/>
              <a:gd name="connsiteX1046" fmla="*/ 557731 w 7175104"/>
              <a:gd name="connsiteY1046" fmla="*/ 4883171 h 7019132"/>
              <a:gd name="connsiteX1047" fmla="*/ 497275 w 7175104"/>
              <a:gd name="connsiteY1047" fmla="*/ 4923791 h 7019132"/>
              <a:gd name="connsiteX1048" fmla="*/ 517205 w 7175104"/>
              <a:gd name="connsiteY1048" fmla="*/ 4889996 h 7019132"/>
              <a:gd name="connsiteX1049" fmla="*/ 500430 w 7175104"/>
              <a:gd name="connsiteY1049" fmla="*/ 4910143 h 7019132"/>
              <a:gd name="connsiteX1050" fmla="*/ 496231 w 7175104"/>
              <a:gd name="connsiteY1050" fmla="*/ 4914606 h 7019132"/>
              <a:gd name="connsiteX1051" fmla="*/ 499247 w 7175104"/>
              <a:gd name="connsiteY1051" fmla="*/ 4910844 h 7019132"/>
              <a:gd name="connsiteX1052" fmla="*/ 503918 w 7175104"/>
              <a:gd name="connsiteY1052" fmla="*/ 4896495 h 7019132"/>
              <a:gd name="connsiteX1053" fmla="*/ 537468 w 7175104"/>
              <a:gd name="connsiteY1053" fmla="*/ 4856525 h 7019132"/>
              <a:gd name="connsiteX1054" fmla="*/ 530493 w 7175104"/>
              <a:gd name="connsiteY1054" fmla="*/ 4883171 h 7019132"/>
              <a:gd name="connsiteX1055" fmla="*/ 544112 w 7175104"/>
              <a:gd name="connsiteY1055" fmla="*/ 4856525 h 7019132"/>
              <a:gd name="connsiteX1056" fmla="*/ 550756 w 7175104"/>
              <a:gd name="connsiteY1056" fmla="*/ 4863024 h 7019132"/>
              <a:gd name="connsiteX1057" fmla="*/ 571019 w 7175104"/>
              <a:gd name="connsiteY1057" fmla="*/ 4809406 h 7019132"/>
              <a:gd name="connsiteX1058" fmla="*/ 584638 w 7175104"/>
              <a:gd name="connsiteY1058" fmla="*/ 4822729 h 7019132"/>
              <a:gd name="connsiteX1059" fmla="*/ 591282 w 7175104"/>
              <a:gd name="connsiteY1059" fmla="*/ 4843201 h 7019132"/>
              <a:gd name="connsiteX1060" fmla="*/ 597925 w 7175104"/>
              <a:gd name="connsiteY1060" fmla="*/ 4863024 h 7019132"/>
              <a:gd name="connsiteX1061" fmla="*/ 644763 w 7175104"/>
              <a:gd name="connsiteY1061" fmla="*/ 4843201 h 7019132"/>
              <a:gd name="connsiteX1062" fmla="*/ 617856 w 7175104"/>
              <a:gd name="connsiteY1062" fmla="*/ 4883171 h 7019132"/>
              <a:gd name="connsiteX1063" fmla="*/ 644763 w 7175104"/>
              <a:gd name="connsiteY1063" fmla="*/ 4856525 h 7019132"/>
              <a:gd name="connsiteX1064" fmla="*/ 624832 w 7175104"/>
              <a:gd name="connsiteY1064" fmla="*/ 4889996 h 7019132"/>
              <a:gd name="connsiteX1065" fmla="*/ 685289 w 7175104"/>
              <a:gd name="connsiteY1065" fmla="*/ 4836377 h 7019132"/>
              <a:gd name="connsiteX1066" fmla="*/ 658382 w 7175104"/>
              <a:gd name="connsiteY1066" fmla="*/ 4869523 h 7019132"/>
              <a:gd name="connsiteX1067" fmla="*/ 698908 w 7175104"/>
              <a:gd name="connsiteY1067" fmla="*/ 4843201 h 7019132"/>
              <a:gd name="connsiteX1068" fmla="*/ 718839 w 7175104"/>
              <a:gd name="connsiteY1068" fmla="*/ 4843201 h 7019132"/>
              <a:gd name="connsiteX1069" fmla="*/ 732126 w 7175104"/>
              <a:gd name="connsiteY1069" fmla="*/ 4849701 h 7019132"/>
              <a:gd name="connsiteX1070" fmla="*/ 739102 w 7175104"/>
              <a:gd name="connsiteY1070" fmla="*/ 4822729 h 7019132"/>
              <a:gd name="connsiteX1071" fmla="*/ 752389 w 7175104"/>
              <a:gd name="connsiteY1071" fmla="*/ 4788933 h 7019132"/>
              <a:gd name="connsiteX1072" fmla="*/ 745746 w 7175104"/>
              <a:gd name="connsiteY1072" fmla="*/ 4782434 h 7019132"/>
              <a:gd name="connsiteX1073" fmla="*/ 786272 w 7175104"/>
              <a:gd name="connsiteY1073" fmla="*/ 4742139 h 7019132"/>
              <a:gd name="connsiteX1074" fmla="*/ 812846 w 7175104"/>
              <a:gd name="connsiteY1074" fmla="*/ 4715167 h 7019132"/>
              <a:gd name="connsiteX1075" fmla="*/ 772652 w 7175104"/>
              <a:gd name="connsiteY1075" fmla="*/ 4735640 h 7019132"/>
              <a:gd name="connsiteX1076" fmla="*/ 812846 w 7175104"/>
              <a:gd name="connsiteY1076" fmla="*/ 4648225 h 7019132"/>
              <a:gd name="connsiteX1077" fmla="*/ 786272 w 7175104"/>
              <a:gd name="connsiteY1077" fmla="*/ 4661549 h 7019132"/>
              <a:gd name="connsiteX1078" fmla="*/ 799227 w 7175104"/>
              <a:gd name="connsiteY1078" fmla="*/ 4655050 h 7019132"/>
              <a:gd name="connsiteX1079" fmla="*/ 799227 w 7175104"/>
              <a:gd name="connsiteY1079" fmla="*/ 4621254 h 7019132"/>
              <a:gd name="connsiteX1080" fmla="*/ 790922 w 7175104"/>
              <a:gd name="connsiteY1080" fmla="*/ 4634577 h 7019132"/>
              <a:gd name="connsiteX1081" fmla="*/ 790922 w 7175104"/>
              <a:gd name="connsiteY1081" fmla="*/ 4636852 h 7019132"/>
              <a:gd name="connsiteX1082" fmla="*/ 768666 w 7175104"/>
              <a:gd name="connsiteY1082" fmla="*/ 4661224 h 7019132"/>
              <a:gd name="connsiteX1083" fmla="*/ 766009 w 7175104"/>
              <a:gd name="connsiteY1083" fmla="*/ 4648225 h 7019132"/>
              <a:gd name="connsiteX1084" fmla="*/ 786272 w 7175104"/>
              <a:gd name="connsiteY1084" fmla="*/ 4634577 h 7019132"/>
              <a:gd name="connsiteX1085" fmla="*/ 792915 w 7175104"/>
              <a:gd name="connsiteY1085" fmla="*/ 4587783 h 7019132"/>
              <a:gd name="connsiteX1086" fmla="*/ 759365 w 7175104"/>
              <a:gd name="connsiteY1086" fmla="*/ 4628078 h 7019132"/>
              <a:gd name="connsiteX1087" fmla="*/ 752389 w 7175104"/>
              <a:gd name="connsiteY1087" fmla="*/ 4628078 h 7019132"/>
              <a:gd name="connsiteX1088" fmla="*/ 739102 w 7175104"/>
              <a:gd name="connsiteY1088" fmla="*/ 4621254 h 7019132"/>
              <a:gd name="connsiteX1089" fmla="*/ 745746 w 7175104"/>
              <a:gd name="connsiteY1089" fmla="*/ 4594607 h 7019132"/>
              <a:gd name="connsiteX1090" fmla="*/ 792915 w 7175104"/>
              <a:gd name="connsiteY1090" fmla="*/ 4574460 h 7019132"/>
              <a:gd name="connsiteX1091" fmla="*/ 799227 w 7175104"/>
              <a:gd name="connsiteY1091" fmla="*/ 4547488 h 7019132"/>
              <a:gd name="connsiteX1092" fmla="*/ 806203 w 7175104"/>
              <a:gd name="connsiteY1092" fmla="*/ 4520516 h 7019132"/>
              <a:gd name="connsiteX1093" fmla="*/ 833109 w 7175104"/>
              <a:gd name="connsiteY1093" fmla="*/ 4460074 h 7019132"/>
              <a:gd name="connsiteX1094" fmla="*/ 806203 w 7175104"/>
              <a:gd name="connsiteY1094" fmla="*/ 4426278 h 7019132"/>
              <a:gd name="connsiteX1095" fmla="*/ 812846 w 7175104"/>
              <a:gd name="connsiteY1095" fmla="*/ 4386308 h 7019132"/>
              <a:gd name="connsiteX1096" fmla="*/ 786272 w 7175104"/>
              <a:gd name="connsiteY1096" fmla="*/ 4426278 h 7019132"/>
              <a:gd name="connsiteX1097" fmla="*/ 806203 w 7175104"/>
              <a:gd name="connsiteY1097" fmla="*/ 4413279 h 7019132"/>
              <a:gd name="connsiteX1098" fmla="*/ 792915 w 7175104"/>
              <a:gd name="connsiteY1098" fmla="*/ 4399631 h 7019132"/>
              <a:gd name="connsiteX1099" fmla="*/ 772652 w 7175104"/>
              <a:gd name="connsiteY1099" fmla="*/ 4386308 h 7019132"/>
              <a:gd name="connsiteX1100" fmla="*/ 792915 w 7175104"/>
              <a:gd name="connsiteY1100" fmla="*/ 4312542 h 7019132"/>
              <a:gd name="connsiteX1101" fmla="*/ 772652 w 7175104"/>
              <a:gd name="connsiteY1101" fmla="*/ 4345688 h 7019132"/>
              <a:gd name="connsiteX1102" fmla="*/ 752389 w 7175104"/>
              <a:gd name="connsiteY1102" fmla="*/ 4339189 h 7019132"/>
              <a:gd name="connsiteX1103" fmla="*/ 745746 w 7175104"/>
              <a:gd name="connsiteY1103" fmla="*/ 4325865 h 7019132"/>
              <a:gd name="connsiteX1104" fmla="*/ 732126 w 7175104"/>
              <a:gd name="connsiteY1104" fmla="*/ 4312542 h 7019132"/>
              <a:gd name="connsiteX1105" fmla="*/ 711863 w 7175104"/>
              <a:gd name="connsiteY1105" fmla="*/ 4265098 h 7019132"/>
              <a:gd name="connsiteX1106" fmla="*/ 705220 w 7175104"/>
              <a:gd name="connsiteY1106" fmla="*/ 4278746 h 7019132"/>
              <a:gd name="connsiteX1107" fmla="*/ 644763 w 7175104"/>
              <a:gd name="connsiteY1107" fmla="*/ 4238126 h 7019132"/>
              <a:gd name="connsiteX1108" fmla="*/ 631476 w 7175104"/>
              <a:gd name="connsiteY1108" fmla="*/ 4225128 h 7019132"/>
              <a:gd name="connsiteX1109" fmla="*/ 611213 w 7175104"/>
              <a:gd name="connsiteY1109" fmla="*/ 4218304 h 7019132"/>
              <a:gd name="connsiteX1110" fmla="*/ 577994 w 7175104"/>
              <a:gd name="connsiteY1110" fmla="*/ 4211479 h 7019132"/>
              <a:gd name="connsiteX1111" fmla="*/ 611213 w 7175104"/>
              <a:gd name="connsiteY1111" fmla="*/ 4171184 h 7019132"/>
              <a:gd name="connsiteX1112" fmla="*/ 577994 w 7175104"/>
              <a:gd name="connsiteY1112" fmla="*/ 4198156 h 7019132"/>
              <a:gd name="connsiteX1113" fmla="*/ 537468 w 7175104"/>
              <a:gd name="connsiteY1113" fmla="*/ 4164360 h 7019132"/>
              <a:gd name="connsiteX1114" fmla="*/ 503918 w 7175104"/>
              <a:gd name="connsiteY1114" fmla="*/ 4164360 h 7019132"/>
              <a:gd name="connsiteX1115" fmla="*/ 490631 w 7175104"/>
              <a:gd name="connsiteY1115" fmla="*/ 4157536 h 7019132"/>
              <a:gd name="connsiteX1116" fmla="*/ 483655 w 7175104"/>
              <a:gd name="connsiteY1116" fmla="*/ 4137713 h 7019132"/>
              <a:gd name="connsiteX1117" fmla="*/ 497275 w 7175104"/>
              <a:gd name="connsiteY1117" fmla="*/ 4110742 h 7019132"/>
              <a:gd name="connsiteX1118" fmla="*/ 497275 w 7175104"/>
              <a:gd name="connsiteY1118" fmla="*/ 4097418 h 7019132"/>
              <a:gd name="connsiteX1119" fmla="*/ 429842 w 7175104"/>
              <a:gd name="connsiteY1119" fmla="*/ 4110742 h 7019132"/>
              <a:gd name="connsiteX1120" fmla="*/ 456749 w 7175104"/>
              <a:gd name="connsiteY1120" fmla="*/ 4063623 h 7019132"/>
              <a:gd name="connsiteX1121" fmla="*/ 443461 w 7175104"/>
              <a:gd name="connsiteY1121" fmla="*/ 4057123 h 7019132"/>
              <a:gd name="connsiteX1122" fmla="*/ 416555 w 7175104"/>
              <a:gd name="connsiteY1122" fmla="*/ 4104243 h 7019132"/>
              <a:gd name="connsiteX1123" fmla="*/ 396624 w 7175104"/>
              <a:gd name="connsiteY1123" fmla="*/ 4036976 h 7019132"/>
              <a:gd name="connsiteX1124" fmla="*/ 423198 w 7175104"/>
              <a:gd name="connsiteY1124" fmla="*/ 3983033 h 7019132"/>
              <a:gd name="connsiteX1125" fmla="*/ 389648 w 7175104"/>
              <a:gd name="connsiteY1125" fmla="*/ 3970034 h 7019132"/>
              <a:gd name="connsiteX1126" fmla="*/ 429842 w 7175104"/>
              <a:gd name="connsiteY1126" fmla="*/ 3929414 h 7019132"/>
              <a:gd name="connsiteX1127" fmla="*/ 416555 w 7175104"/>
              <a:gd name="connsiteY1127" fmla="*/ 3909267 h 7019132"/>
              <a:gd name="connsiteX1128" fmla="*/ 416555 w 7175104"/>
              <a:gd name="connsiteY1128" fmla="*/ 3869297 h 7019132"/>
              <a:gd name="connsiteX1129" fmla="*/ 376361 w 7175104"/>
              <a:gd name="connsiteY1129" fmla="*/ 3842000 h 7019132"/>
              <a:gd name="connsiteX1130" fmla="*/ 416555 w 7175104"/>
              <a:gd name="connsiteY1130" fmla="*/ 3801705 h 7019132"/>
              <a:gd name="connsiteX1131" fmla="*/ 349122 w 7175104"/>
              <a:gd name="connsiteY1131" fmla="*/ 3768234 h 7019132"/>
              <a:gd name="connsiteX1132" fmla="*/ 322548 w 7175104"/>
              <a:gd name="connsiteY1132" fmla="*/ 3801705 h 7019132"/>
              <a:gd name="connsiteX1133" fmla="*/ 275378 w 7175104"/>
              <a:gd name="connsiteY1133" fmla="*/ 3748087 h 7019132"/>
              <a:gd name="connsiteX1134" fmla="*/ 275378 w 7175104"/>
              <a:gd name="connsiteY1134" fmla="*/ 3586907 h 7019132"/>
              <a:gd name="connsiteX1135" fmla="*/ 234852 w 7175104"/>
              <a:gd name="connsiteY1135" fmla="*/ 3586907 h 7019132"/>
              <a:gd name="connsiteX1136" fmla="*/ 228540 w 7175104"/>
              <a:gd name="connsiteY1136" fmla="*/ 3566759 h 7019132"/>
              <a:gd name="connsiteX1137" fmla="*/ 228540 w 7175104"/>
              <a:gd name="connsiteY1137" fmla="*/ 3532963 h 7019132"/>
              <a:gd name="connsiteX1138" fmla="*/ 194990 w 7175104"/>
              <a:gd name="connsiteY1138" fmla="*/ 3566759 h 7019132"/>
              <a:gd name="connsiteX1139" fmla="*/ 215253 w 7175104"/>
              <a:gd name="connsiteY1139" fmla="*/ 3526139 h 7019132"/>
              <a:gd name="connsiteX1140" fmla="*/ 188014 w 7175104"/>
              <a:gd name="connsiteY1140" fmla="*/ 3539787 h 7019132"/>
              <a:gd name="connsiteX1141" fmla="*/ 188014 w 7175104"/>
              <a:gd name="connsiteY1141" fmla="*/ 3559935 h 7019132"/>
              <a:gd name="connsiteX1142" fmla="*/ 127890 w 7175104"/>
              <a:gd name="connsiteY1142" fmla="*/ 3526139 h 7019132"/>
              <a:gd name="connsiteX1143" fmla="*/ 174727 w 7175104"/>
              <a:gd name="connsiteY1143" fmla="*/ 3553111 h 7019132"/>
              <a:gd name="connsiteX1144" fmla="*/ 194990 w 7175104"/>
              <a:gd name="connsiteY1144" fmla="*/ 3532963 h 7019132"/>
              <a:gd name="connsiteX1145" fmla="*/ 181371 w 7175104"/>
              <a:gd name="connsiteY1145" fmla="*/ 3499492 h 7019132"/>
              <a:gd name="connsiteX1146" fmla="*/ 188014 w 7175104"/>
              <a:gd name="connsiteY1146" fmla="*/ 3425727 h 7019132"/>
              <a:gd name="connsiteX1147" fmla="*/ 140845 w 7175104"/>
              <a:gd name="connsiteY1147" fmla="*/ 3479345 h 7019132"/>
              <a:gd name="connsiteX1148" fmla="*/ 140845 w 7175104"/>
              <a:gd name="connsiteY1148" fmla="*/ 3338637 h 7019132"/>
              <a:gd name="connsiteX1149" fmla="*/ 100651 w 7175104"/>
              <a:gd name="connsiteY1149" fmla="*/ 3324989 h 7019132"/>
              <a:gd name="connsiteX1150" fmla="*/ 87363 w 7175104"/>
              <a:gd name="connsiteY1150" fmla="*/ 3304841 h 7019132"/>
              <a:gd name="connsiteX1151" fmla="*/ 80720 w 7175104"/>
              <a:gd name="connsiteY1151" fmla="*/ 3277870 h 7019132"/>
              <a:gd name="connsiteX1152" fmla="*/ 107627 w 7175104"/>
              <a:gd name="connsiteY1152" fmla="*/ 3217427 h 7019132"/>
              <a:gd name="connsiteX1153" fmla="*/ 140845 w 7175104"/>
              <a:gd name="connsiteY1153" fmla="*/ 3237575 h 7019132"/>
              <a:gd name="connsiteX1154" fmla="*/ 147488 w 7175104"/>
              <a:gd name="connsiteY1154" fmla="*/ 3183631 h 7019132"/>
              <a:gd name="connsiteX1155" fmla="*/ 127890 w 7175104"/>
              <a:gd name="connsiteY1155" fmla="*/ 3197280 h 7019132"/>
              <a:gd name="connsiteX1156" fmla="*/ 167751 w 7175104"/>
              <a:gd name="connsiteY1156" fmla="*/ 3143662 h 7019132"/>
              <a:gd name="connsiteX1157" fmla="*/ 288997 w 7175104"/>
              <a:gd name="connsiteY1157" fmla="*/ 3130013 h 7019132"/>
              <a:gd name="connsiteX1158" fmla="*/ 262091 w 7175104"/>
              <a:gd name="connsiteY1158" fmla="*/ 3103041 h 7019132"/>
              <a:gd name="connsiteX1159" fmla="*/ 248471 w 7175104"/>
              <a:gd name="connsiteY1159" fmla="*/ 3143662 h 7019132"/>
              <a:gd name="connsiteX1160" fmla="*/ 234852 w 7175104"/>
              <a:gd name="connsiteY1160" fmla="*/ 3143662 h 7019132"/>
              <a:gd name="connsiteX1161" fmla="*/ 268734 w 7175104"/>
              <a:gd name="connsiteY1161" fmla="*/ 3076720 h 7019132"/>
              <a:gd name="connsiteX1162" fmla="*/ 282021 w 7175104"/>
              <a:gd name="connsiteY1162" fmla="*/ 3082894 h 7019132"/>
              <a:gd name="connsiteX1163" fmla="*/ 275378 w 7175104"/>
              <a:gd name="connsiteY1163" fmla="*/ 3015952 h 7019132"/>
              <a:gd name="connsiteX1164" fmla="*/ 302284 w 7175104"/>
              <a:gd name="connsiteY1164" fmla="*/ 3015952 h 7019132"/>
              <a:gd name="connsiteX1165" fmla="*/ 302284 w 7175104"/>
              <a:gd name="connsiteY1165" fmla="*/ 2955509 h 7019132"/>
              <a:gd name="connsiteX1166" fmla="*/ 362741 w 7175104"/>
              <a:gd name="connsiteY1166" fmla="*/ 2942186 h 7019132"/>
              <a:gd name="connsiteX1167" fmla="*/ 389648 w 7175104"/>
              <a:gd name="connsiteY1167" fmla="*/ 2935362 h 7019132"/>
              <a:gd name="connsiteX1168" fmla="*/ 456749 w 7175104"/>
              <a:gd name="connsiteY1168" fmla="*/ 2895067 h 7019132"/>
              <a:gd name="connsiteX1169" fmla="*/ 429842 w 7175104"/>
              <a:gd name="connsiteY1169" fmla="*/ 2928538 h 7019132"/>
              <a:gd name="connsiteX1170" fmla="*/ 517205 w 7175104"/>
              <a:gd name="connsiteY1170" fmla="*/ 2841124 h 7019132"/>
              <a:gd name="connsiteX1171" fmla="*/ 510894 w 7175104"/>
              <a:gd name="connsiteY1171" fmla="*/ 2820976 h 7019132"/>
              <a:gd name="connsiteX1172" fmla="*/ 584638 w 7175104"/>
              <a:gd name="connsiteY1172" fmla="*/ 2733562 h 7019132"/>
              <a:gd name="connsiteX1173" fmla="*/ 651739 w 7175104"/>
              <a:gd name="connsiteY1173" fmla="*/ 2707240 h 7019132"/>
              <a:gd name="connsiteX1174" fmla="*/ 732126 w 7175104"/>
              <a:gd name="connsiteY1174" fmla="*/ 2686768 h 7019132"/>
              <a:gd name="connsiteX1175" fmla="*/ 799227 w 7175104"/>
              <a:gd name="connsiteY1175" fmla="*/ 2673444 h 7019132"/>
              <a:gd name="connsiteX1176" fmla="*/ 779628 w 7175104"/>
              <a:gd name="connsiteY1176" fmla="*/ 2632825 h 7019132"/>
              <a:gd name="connsiteX1177" fmla="*/ 819490 w 7175104"/>
              <a:gd name="connsiteY1177" fmla="*/ 2613002 h 7019132"/>
              <a:gd name="connsiteX1178" fmla="*/ 860016 w 7175104"/>
              <a:gd name="connsiteY1178" fmla="*/ 2552235 h 7019132"/>
              <a:gd name="connsiteX1179" fmla="*/ 826134 w 7175104"/>
              <a:gd name="connsiteY1179" fmla="*/ 2525588 h 7019132"/>
              <a:gd name="connsiteX1180" fmla="*/ 920473 w 7175104"/>
              <a:gd name="connsiteY1180" fmla="*/ 2492117 h 7019132"/>
              <a:gd name="connsiteX1181" fmla="*/ 954023 w 7175104"/>
              <a:gd name="connsiteY1181" fmla="*/ 2498616 h 7019132"/>
              <a:gd name="connsiteX1182" fmla="*/ 1014480 w 7175104"/>
              <a:gd name="connsiteY1182" fmla="*/ 2465145 h 7019132"/>
              <a:gd name="connsiteX1183" fmla="*/ 1195851 w 7175104"/>
              <a:gd name="connsiteY1183" fmla="*/ 2478468 h 7019132"/>
              <a:gd name="connsiteX1184" fmla="*/ 1303477 w 7175104"/>
              <a:gd name="connsiteY1184" fmla="*/ 2458321 h 7019132"/>
              <a:gd name="connsiteX1185" fmla="*/ 1330384 w 7175104"/>
              <a:gd name="connsiteY1185" fmla="*/ 2438498 h 7019132"/>
              <a:gd name="connsiteX1186" fmla="*/ 1383865 w 7175104"/>
              <a:gd name="connsiteY1186" fmla="*/ 2451822 h 7019132"/>
              <a:gd name="connsiteX1187" fmla="*/ 1377221 w 7175104"/>
              <a:gd name="connsiteY1187" fmla="*/ 2357908 h 7019132"/>
              <a:gd name="connsiteX1188" fmla="*/ 1477872 w 7175104"/>
              <a:gd name="connsiteY1188" fmla="*/ 2351084 h 7019132"/>
              <a:gd name="connsiteX1189" fmla="*/ 1532018 w 7175104"/>
              <a:gd name="connsiteY1189" fmla="*/ 2411527 h 7019132"/>
              <a:gd name="connsiteX1190" fmla="*/ 1551616 w 7175104"/>
              <a:gd name="connsiteY1190" fmla="*/ 2344260 h 7019132"/>
              <a:gd name="connsiteX1191" fmla="*/ 1571879 w 7175104"/>
              <a:gd name="connsiteY1191" fmla="*/ 2337436 h 7019132"/>
              <a:gd name="connsiteX1192" fmla="*/ 1551616 w 7175104"/>
              <a:gd name="connsiteY1192" fmla="*/ 2404703 h 7019132"/>
              <a:gd name="connsiteX1193" fmla="*/ 1592142 w 7175104"/>
              <a:gd name="connsiteY1193" fmla="*/ 2397878 h 7019132"/>
              <a:gd name="connsiteX1194" fmla="*/ 1632668 w 7175104"/>
              <a:gd name="connsiteY1194" fmla="*/ 2404703 h 7019132"/>
              <a:gd name="connsiteX1195" fmla="*/ 1619381 w 7175104"/>
              <a:gd name="connsiteY1195" fmla="*/ 2424850 h 7019132"/>
              <a:gd name="connsiteX1196" fmla="*/ 1686482 w 7175104"/>
              <a:gd name="connsiteY1196" fmla="*/ 2505440 h 7019132"/>
              <a:gd name="connsiteX1197" fmla="*/ 1753250 w 7175104"/>
              <a:gd name="connsiteY1197" fmla="*/ 2572382 h 7019132"/>
              <a:gd name="connsiteX1198" fmla="*/ 1821015 w 7175104"/>
              <a:gd name="connsiteY1198" fmla="*/ 2606178 h 7019132"/>
              <a:gd name="connsiteX1199" fmla="*/ 1867852 w 7175104"/>
              <a:gd name="connsiteY1199" fmla="*/ 2666620 h 7019132"/>
              <a:gd name="connsiteX1200" fmla="*/ 1894759 w 7175104"/>
              <a:gd name="connsiteY1200" fmla="*/ 2613002 h 7019132"/>
              <a:gd name="connsiteX1201" fmla="*/ 1941596 w 7175104"/>
              <a:gd name="connsiteY1201" fmla="*/ 2626650 h 7019132"/>
              <a:gd name="connsiteX1202" fmla="*/ 1921333 w 7175104"/>
              <a:gd name="connsiteY1202" fmla="*/ 2639649 h 7019132"/>
              <a:gd name="connsiteX1203" fmla="*/ 1921333 w 7175104"/>
              <a:gd name="connsiteY1203" fmla="*/ 2659796 h 7019132"/>
              <a:gd name="connsiteX1204" fmla="*/ 1948240 w 7175104"/>
              <a:gd name="connsiteY1204" fmla="*/ 2626650 h 7019132"/>
              <a:gd name="connsiteX1205" fmla="*/ 1982122 w 7175104"/>
              <a:gd name="connsiteY1205" fmla="*/ 2652972 h 7019132"/>
              <a:gd name="connsiteX1206" fmla="*/ 2009029 w 7175104"/>
              <a:gd name="connsiteY1206" fmla="*/ 2686768 h 7019132"/>
              <a:gd name="connsiteX1207" fmla="*/ 2082773 w 7175104"/>
              <a:gd name="connsiteY1207" fmla="*/ 2727063 h 7019132"/>
              <a:gd name="connsiteX1208" fmla="*/ 2076130 w 7175104"/>
              <a:gd name="connsiteY1208" fmla="*/ 2679943 h 7019132"/>
              <a:gd name="connsiteX1209" fmla="*/ 2076130 w 7175104"/>
              <a:gd name="connsiteY1209" fmla="*/ 2632825 h 7019132"/>
              <a:gd name="connsiteX1210" fmla="*/ 2109348 w 7175104"/>
              <a:gd name="connsiteY1210" fmla="*/ 2652972 h 7019132"/>
              <a:gd name="connsiteX1211" fmla="*/ 2082773 w 7175104"/>
              <a:gd name="connsiteY1211" fmla="*/ 2632825 h 7019132"/>
              <a:gd name="connsiteX1212" fmla="*/ 2109348 w 7175104"/>
              <a:gd name="connsiteY1212" fmla="*/ 2599679 h 7019132"/>
              <a:gd name="connsiteX1213" fmla="*/ 2089417 w 7175104"/>
              <a:gd name="connsiteY1213" fmla="*/ 2606178 h 7019132"/>
              <a:gd name="connsiteX1214" fmla="*/ 2035604 w 7175104"/>
              <a:gd name="connsiteY1214" fmla="*/ 2666620 h 7019132"/>
              <a:gd name="connsiteX1215" fmla="*/ 2049223 w 7175104"/>
              <a:gd name="connsiteY1215" fmla="*/ 2613002 h 7019132"/>
              <a:gd name="connsiteX1216" fmla="*/ 2015341 w 7175104"/>
              <a:gd name="connsiteY1216" fmla="*/ 2619826 h 7019132"/>
              <a:gd name="connsiteX1217" fmla="*/ 2049223 w 7175104"/>
              <a:gd name="connsiteY1217" fmla="*/ 2579206 h 7019132"/>
              <a:gd name="connsiteX1218" fmla="*/ 2028960 w 7175104"/>
              <a:gd name="connsiteY1218" fmla="*/ 2586030 h 7019132"/>
              <a:gd name="connsiteX1219" fmla="*/ 2002386 w 7175104"/>
              <a:gd name="connsiteY1219" fmla="*/ 2632825 h 7019132"/>
              <a:gd name="connsiteX1220" fmla="*/ 1975147 w 7175104"/>
              <a:gd name="connsiteY1220" fmla="*/ 2592854 h 7019132"/>
              <a:gd name="connsiteX1221" fmla="*/ 2009029 w 7175104"/>
              <a:gd name="connsiteY1221" fmla="*/ 2552235 h 7019132"/>
              <a:gd name="connsiteX1222" fmla="*/ 1975147 w 7175104"/>
              <a:gd name="connsiteY1222" fmla="*/ 2565883 h 7019132"/>
              <a:gd name="connsiteX1223" fmla="*/ 1988766 w 7175104"/>
              <a:gd name="connsiteY1223" fmla="*/ 2559058 h 7019132"/>
              <a:gd name="connsiteX1224" fmla="*/ 1954884 w 7175104"/>
              <a:gd name="connsiteY1224" fmla="*/ 2512264 h 7019132"/>
              <a:gd name="connsiteX1225" fmla="*/ 1915022 w 7175104"/>
              <a:gd name="connsiteY1225" fmla="*/ 2478468 h 7019132"/>
              <a:gd name="connsiteX1226" fmla="*/ 1833970 w 7175104"/>
              <a:gd name="connsiteY1226" fmla="*/ 2404703 h 7019132"/>
              <a:gd name="connsiteX1227" fmla="*/ 1814039 w 7175104"/>
              <a:gd name="connsiteY1227" fmla="*/ 2438498 h 7019132"/>
              <a:gd name="connsiteX1228" fmla="*/ 1807395 w 7175104"/>
              <a:gd name="connsiteY1228" fmla="*/ 2384555 h 7019132"/>
              <a:gd name="connsiteX1229" fmla="*/ 1753250 w 7175104"/>
              <a:gd name="connsiteY1229" fmla="*/ 2404703 h 7019132"/>
              <a:gd name="connsiteX1230" fmla="*/ 1753250 w 7175104"/>
              <a:gd name="connsiteY1230" fmla="*/ 2364083 h 7019132"/>
              <a:gd name="connsiteX1231" fmla="*/ 1720032 w 7175104"/>
              <a:gd name="connsiteY1231" fmla="*/ 2397878 h 7019132"/>
              <a:gd name="connsiteX1232" fmla="*/ 1686482 w 7175104"/>
              <a:gd name="connsiteY1232" fmla="*/ 2370907 h 7019132"/>
              <a:gd name="connsiteX1233" fmla="*/ 1686482 w 7175104"/>
              <a:gd name="connsiteY1233" fmla="*/ 2297141 h 7019132"/>
              <a:gd name="connsiteX1234" fmla="*/ 1645956 w 7175104"/>
              <a:gd name="connsiteY1234" fmla="*/ 2344260 h 7019132"/>
              <a:gd name="connsiteX1235" fmla="*/ 1666219 w 7175104"/>
              <a:gd name="connsiteY1235" fmla="*/ 2310464 h 7019132"/>
              <a:gd name="connsiteX1236" fmla="*/ 1578855 w 7175104"/>
              <a:gd name="connsiteY1236" fmla="*/ 2276993 h 7019132"/>
              <a:gd name="connsiteX1237" fmla="*/ 1551616 w 7175104"/>
              <a:gd name="connsiteY1237" fmla="*/ 2243523 h 7019132"/>
              <a:gd name="connsiteX1238" fmla="*/ 1505111 w 7175104"/>
              <a:gd name="connsiteY1238" fmla="*/ 2230199 h 7019132"/>
              <a:gd name="connsiteX1239" fmla="*/ 1518398 w 7175104"/>
              <a:gd name="connsiteY1239" fmla="*/ 2189579 h 7019132"/>
              <a:gd name="connsiteX1240" fmla="*/ 1249664 w 7175104"/>
              <a:gd name="connsiteY1240" fmla="*/ 2055371 h 7019132"/>
              <a:gd name="connsiteX1241" fmla="*/ 1578855 w 7175104"/>
              <a:gd name="connsiteY1241" fmla="*/ 2236699 h 7019132"/>
              <a:gd name="connsiteX1242" fmla="*/ 1626025 w 7175104"/>
              <a:gd name="connsiteY1242" fmla="*/ 2169757 h 7019132"/>
              <a:gd name="connsiteX1243" fmla="*/ 1626025 w 7175104"/>
              <a:gd name="connsiteY1243" fmla="*/ 2216551 h 7019132"/>
              <a:gd name="connsiteX1244" fmla="*/ 1632668 w 7175104"/>
              <a:gd name="connsiteY1244" fmla="*/ 2250347 h 7019132"/>
              <a:gd name="connsiteX1245" fmla="*/ 1652599 w 7175104"/>
              <a:gd name="connsiteY1245" fmla="*/ 2216551 h 7019132"/>
              <a:gd name="connsiteX1246" fmla="*/ 1720032 w 7175104"/>
              <a:gd name="connsiteY1246" fmla="*/ 2216551 h 7019132"/>
              <a:gd name="connsiteX1247" fmla="*/ 1693125 w 7175104"/>
              <a:gd name="connsiteY1247" fmla="*/ 2250347 h 7019132"/>
              <a:gd name="connsiteX1248" fmla="*/ 1746606 w 7175104"/>
              <a:gd name="connsiteY1248" fmla="*/ 2310464 h 7019132"/>
              <a:gd name="connsiteX1249" fmla="*/ 1793776 w 7175104"/>
              <a:gd name="connsiteY1249" fmla="*/ 2230199 h 7019132"/>
              <a:gd name="connsiteX1250" fmla="*/ 1766869 w 7175104"/>
              <a:gd name="connsiteY1250" fmla="*/ 2303965 h 7019132"/>
              <a:gd name="connsiteX1251" fmla="*/ 1833970 w 7175104"/>
              <a:gd name="connsiteY1251" fmla="*/ 2330937 h 7019132"/>
              <a:gd name="connsiteX1252" fmla="*/ 1867852 w 7175104"/>
              <a:gd name="connsiteY1252" fmla="*/ 2404703 h 7019132"/>
              <a:gd name="connsiteX1253" fmla="*/ 1874496 w 7175104"/>
              <a:gd name="connsiteY1253" fmla="*/ 2377731 h 7019132"/>
              <a:gd name="connsiteX1254" fmla="*/ 1948240 w 7175104"/>
              <a:gd name="connsiteY1254" fmla="*/ 2431674 h 7019132"/>
              <a:gd name="connsiteX1255" fmla="*/ 1995410 w 7175104"/>
              <a:gd name="connsiteY1255" fmla="*/ 2444998 h 7019132"/>
              <a:gd name="connsiteX1256" fmla="*/ 2049223 w 7175104"/>
              <a:gd name="connsiteY1256" fmla="*/ 2458321 h 7019132"/>
              <a:gd name="connsiteX1257" fmla="*/ 2223618 w 7175104"/>
              <a:gd name="connsiteY1257" fmla="*/ 2532412 h 7019132"/>
              <a:gd name="connsiteX1258" fmla="*/ 2257500 w 7175104"/>
              <a:gd name="connsiteY1258" fmla="*/ 2505440 h 7019132"/>
              <a:gd name="connsiteX1259" fmla="*/ 2310982 w 7175104"/>
              <a:gd name="connsiteY1259" fmla="*/ 2572382 h 7019132"/>
              <a:gd name="connsiteX1260" fmla="*/ 2358151 w 7175104"/>
              <a:gd name="connsiteY1260" fmla="*/ 2572382 h 7019132"/>
              <a:gd name="connsiteX1261" fmla="*/ 2418608 w 7175104"/>
              <a:gd name="connsiteY1261" fmla="*/ 2565883 h 7019132"/>
              <a:gd name="connsiteX1262" fmla="*/ 2378414 w 7175104"/>
              <a:gd name="connsiteY1262" fmla="*/ 2606178 h 7019132"/>
              <a:gd name="connsiteX1263" fmla="*/ 2519259 w 7175104"/>
              <a:gd name="connsiteY1263" fmla="*/ 2659796 h 7019132"/>
              <a:gd name="connsiteX1264" fmla="*/ 2526235 w 7175104"/>
              <a:gd name="connsiteY1264" fmla="*/ 2646473 h 7019132"/>
              <a:gd name="connsiteX1265" fmla="*/ 2613266 w 7175104"/>
              <a:gd name="connsiteY1265" fmla="*/ 2646473 h 7019132"/>
              <a:gd name="connsiteX1266" fmla="*/ 2586359 w 7175104"/>
              <a:gd name="connsiteY1266" fmla="*/ 2679943 h 7019132"/>
              <a:gd name="connsiteX1267" fmla="*/ 2626885 w 7175104"/>
              <a:gd name="connsiteY1267" fmla="*/ 2673444 h 7019132"/>
              <a:gd name="connsiteX1268" fmla="*/ 2660768 w 7175104"/>
              <a:gd name="connsiteY1268" fmla="*/ 2679943 h 7019132"/>
              <a:gd name="connsiteX1269" fmla="*/ 2687342 w 7175104"/>
              <a:gd name="connsiteY1269" fmla="*/ 2727063 h 7019132"/>
              <a:gd name="connsiteX1270" fmla="*/ 2720893 w 7175104"/>
              <a:gd name="connsiteY1270" fmla="*/ 2693592 h 7019132"/>
              <a:gd name="connsiteX1271" fmla="*/ 2821876 w 7175104"/>
              <a:gd name="connsiteY1271" fmla="*/ 2727063 h 7019132"/>
              <a:gd name="connsiteX1272" fmla="*/ 2808256 w 7175104"/>
              <a:gd name="connsiteY1272" fmla="*/ 2700416 h 7019132"/>
              <a:gd name="connsiteX1273" fmla="*/ 2801612 w 7175104"/>
              <a:gd name="connsiteY1273" fmla="*/ 2652972 h 7019132"/>
              <a:gd name="connsiteX1274" fmla="*/ 2741156 w 7175104"/>
              <a:gd name="connsiteY1274" fmla="*/ 2613002 h 7019132"/>
              <a:gd name="connsiteX1275" fmla="*/ 2814900 w 7175104"/>
              <a:gd name="connsiteY1275" fmla="*/ 2552235 h 7019132"/>
              <a:gd name="connsiteX1276" fmla="*/ 2720893 w 7175104"/>
              <a:gd name="connsiteY1276" fmla="*/ 2572382 h 7019132"/>
              <a:gd name="connsiteX1277" fmla="*/ 2673723 w 7175104"/>
              <a:gd name="connsiteY1277" fmla="*/ 2539236 h 7019132"/>
              <a:gd name="connsiteX1278" fmla="*/ 2761419 w 7175104"/>
              <a:gd name="connsiteY1278" fmla="*/ 2519089 h 7019132"/>
              <a:gd name="connsiteX1279" fmla="*/ 2787993 w 7175104"/>
              <a:gd name="connsiteY1279" fmla="*/ 2545410 h 7019132"/>
              <a:gd name="connsiteX1280" fmla="*/ 2787993 w 7175104"/>
              <a:gd name="connsiteY1280" fmla="*/ 2505440 h 7019132"/>
              <a:gd name="connsiteX1281" fmla="*/ 2767730 w 7175104"/>
              <a:gd name="connsiteY1281" fmla="*/ 2478468 h 7019132"/>
              <a:gd name="connsiteX1282" fmla="*/ 2787993 w 7175104"/>
              <a:gd name="connsiteY1282" fmla="*/ 2458321 h 7019132"/>
              <a:gd name="connsiteX1283" fmla="*/ 2774706 w 7175104"/>
              <a:gd name="connsiteY1283" fmla="*/ 2478468 h 7019132"/>
              <a:gd name="connsiteX1284" fmla="*/ 2861737 w 7175104"/>
              <a:gd name="connsiteY1284" fmla="*/ 2485293 h 7019132"/>
              <a:gd name="connsiteX1285" fmla="*/ 2835163 w 7175104"/>
              <a:gd name="connsiteY1285" fmla="*/ 2444998 h 7019132"/>
              <a:gd name="connsiteX1286" fmla="*/ 2868713 w 7175104"/>
              <a:gd name="connsiteY1286" fmla="*/ 2418026 h 7019132"/>
              <a:gd name="connsiteX1287" fmla="*/ 2821876 w 7175104"/>
              <a:gd name="connsiteY1287" fmla="*/ 2431674 h 7019132"/>
              <a:gd name="connsiteX1288" fmla="*/ 2888976 w 7175104"/>
              <a:gd name="connsiteY1288" fmla="*/ 2397878 h 7019132"/>
              <a:gd name="connsiteX1289" fmla="*/ 2821876 w 7175104"/>
              <a:gd name="connsiteY1289" fmla="*/ 2384555 h 7019132"/>
              <a:gd name="connsiteX1290" fmla="*/ 2821876 w 7175104"/>
              <a:gd name="connsiteY1290" fmla="*/ 2330937 h 7019132"/>
              <a:gd name="connsiteX1291" fmla="*/ 2848782 w 7175104"/>
              <a:gd name="connsiteY1291" fmla="*/ 2351084 h 7019132"/>
              <a:gd name="connsiteX1292" fmla="*/ 2895620 w 7175104"/>
              <a:gd name="connsiteY1292" fmla="*/ 2370907 h 7019132"/>
              <a:gd name="connsiteX1293" fmla="*/ 2902263 w 7175104"/>
              <a:gd name="connsiteY1293" fmla="*/ 2364083 h 7019132"/>
              <a:gd name="connsiteX1294" fmla="*/ 2922526 w 7175104"/>
              <a:gd name="connsiteY1294" fmla="*/ 2431674 h 7019132"/>
              <a:gd name="connsiteX1295" fmla="*/ 2929170 w 7175104"/>
              <a:gd name="connsiteY1295" fmla="*/ 2364083 h 7019132"/>
              <a:gd name="connsiteX1296" fmla="*/ 2969364 w 7175104"/>
              <a:gd name="connsiteY1296" fmla="*/ 2310464 h 7019132"/>
              <a:gd name="connsiteX1297" fmla="*/ 2929170 w 7175104"/>
              <a:gd name="connsiteY1297" fmla="*/ 2283492 h 7019132"/>
              <a:gd name="connsiteX1298" fmla="*/ 3003246 w 7175104"/>
              <a:gd name="connsiteY1298" fmla="*/ 2303965 h 7019132"/>
              <a:gd name="connsiteX1299" fmla="*/ 2982983 w 7175104"/>
              <a:gd name="connsiteY1299" fmla="*/ 2303965 h 7019132"/>
              <a:gd name="connsiteX1300" fmla="*/ 2942789 w 7175104"/>
              <a:gd name="connsiteY1300" fmla="*/ 2377731 h 7019132"/>
              <a:gd name="connsiteX1301" fmla="*/ 3016533 w 7175104"/>
              <a:gd name="connsiteY1301" fmla="*/ 2317288 h 7019132"/>
              <a:gd name="connsiteX1302" fmla="*/ 3003246 w 7175104"/>
              <a:gd name="connsiteY1302" fmla="*/ 2324113 h 7019132"/>
              <a:gd name="connsiteX1303" fmla="*/ 2989627 w 7175104"/>
              <a:gd name="connsiteY1303" fmla="*/ 2344260 h 7019132"/>
              <a:gd name="connsiteX1304" fmla="*/ 3070346 w 7175104"/>
              <a:gd name="connsiteY1304" fmla="*/ 2344260 h 7019132"/>
              <a:gd name="connsiteX1305" fmla="*/ 3090609 w 7175104"/>
              <a:gd name="connsiteY1305" fmla="*/ 2310464 h 7019132"/>
              <a:gd name="connsiteX1306" fmla="*/ 3009890 w 7175104"/>
              <a:gd name="connsiteY1306" fmla="*/ 2290317 h 7019132"/>
              <a:gd name="connsiteX1307" fmla="*/ 2915882 w 7175104"/>
              <a:gd name="connsiteY1307" fmla="*/ 2283492 h 7019132"/>
              <a:gd name="connsiteX1308" fmla="*/ 2855426 w 7175104"/>
              <a:gd name="connsiteY1308" fmla="*/ 2263670 h 7019132"/>
              <a:gd name="connsiteX1309" fmla="*/ 2781349 w 7175104"/>
              <a:gd name="connsiteY1309" fmla="*/ 2250347 h 7019132"/>
              <a:gd name="connsiteX1310" fmla="*/ 2700630 w 7175104"/>
              <a:gd name="connsiteY1310" fmla="*/ 2162932 h 7019132"/>
              <a:gd name="connsiteX1311" fmla="*/ 2586359 w 7175104"/>
              <a:gd name="connsiteY1311" fmla="*/ 2102165 h 7019132"/>
              <a:gd name="connsiteX1312" fmla="*/ 2425252 w 7175104"/>
              <a:gd name="connsiteY1312" fmla="*/ 1907839 h 7019132"/>
              <a:gd name="connsiteX1313" fmla="*/ 2337888 w 7175104"/>
              <a:gd name="connsiteY1313" fmla="*/ 1920838 h 7019132"/>
              <a:gd name="connsiteX1314" fmla="*/ 2378414 w 7175104"/>
              <a:gd name="connsiteY1314" fmla="*/ 1867219 h 7019132"/>
              <a:gd name="connsiteX1315" fmla="*/ 2438871 w 7175104"/>
              <a:gd name="connsiteY1315" fmla="*/ 1807102 h 7019132"/>
              <a:gd name="connsiteX1316" fmla="*/ 2391701 w 7175104"/>
              <a:gd name="connsiteY1316" fmla="*/ 1719687 h 7019132"/>
              <a:gd name="connsiteX1317" fmla="*/ 2438871 w 7175104"/>
              <a:gd name="connsiteY1317" fmla="*/ 1639097 h 7019132"/>
              <a:gd name="connsiteX1318" fmla="*/ 2297362 w 7175104"/>
              <a:gd name="connsiteY1318" fmla="*/ 1753158 h 7019132"/>
              <a:gd name="connsiteX1319" fmla="*/ 2297362 w 7175104"/>
              <a:gd name="connsiteY1319" fmla="*/ 1726511 h 7019132"/>
              <a:gd name="connsiteX1320" fmla="*/ 2378414 w 7175104"/>
              <a:gd name="connsiteY1320" fmla="*/ 1692716 h 7019132"/>
              <a:gd name="connsiteX1321" fmla="*/ 2398345 w 7175104"/>
              <a:gd name="connsiteY1321" fmla="*/ 1639097 h 7019132"/>
              <a:gd name="connsiteX1322" fmla="*/ 2431895 w 7175104"/>
              <a:gd name="connsiteY1322" fmla="*/ 1632273 h 7019132"/>
              <a:gd name="connsiteX1323" fmla="*/ 2459134 w 7175104"/>
              <a:gd name="connsiteY1323" fmla="*/ 1585154 h 7019132"/>
              <a:gd name="connsiteX1324" fmla="*/ 2418608 w 7175104"/>
              <a:gd name="connsiteY1324" fmla="*/ 1612126 h 7019132"/>
              <a:gd name="connsiteX1325" fmla="*/ 2371770 w 7175104"/>
              <a:gd name="connsiteY1325" fmla="*/ 1578330 h 7019132"/>
              <a:gd name="connsiteX1326" fmla="*/ 2291051 w 7175104"/>
              <a:gd name="connsiteY1326" fmla="*/ 1517887 h 7019132"/>
              <a:gd name="connsiteX1327" fmla="*/ 2291051 w 7175104"/>
              <a:gd name="connsiteY1327" fmla="*/ 1490916 h 7019132"/>
              <a:gd name="connsiteX1328" fmla="*/ 2203355 w 7175104"/>
              <a:gd name="connsiteY1328" fmla="*/ 1464594 h 7019132"/>
              <a:gd name="connsiteX1329" fmla="*/ 2143230 w 7175104"/>
              <a:gd name="connsiteY1329" fmla="*/ 1390178 h 7019132"/>
              <a:gd name="connsiteX1330" fmla="*/ 2149874 w 7175104"/>
              <a:gd name="connsiteY1330" fmla="*/ 1336560 h 7019132"/>
              <a:gd name="connsiteX1331" fmla="*/ 2243881 w 7175104"/>
              <a:gd name="connsiteY1331" fmla="*/ 1276442 h 7019132"/>
              <a:gd name="connsiteX1332" fmla="*/ 2270788 w 7175104"/>
              <a:gd name="connsiteY1332" fmla="*/ 1202676 h 7019132"/>
              <a:gd name="connsiteX1333" fmla="*/ 2216974 w 7175104"/>
              <a:gd name="connsiteY1333" fmla="*/ 1249471 h 7019132"/>
              <a:gd name="connsiteX1334" fmla="*/ 2250525 w 7175104"/>
              <a:gd name="connsiteY1334" fmla="*/ 1189028 h 7019132"/>
              <a:gd name="connsiteX1335" fmla="*/ 2237237 w 7175104"/>
              <a:gd name="connsiteY1335" fmla="*/ 1081466 h 7019132"/>
              <a:gd name="connsiteX1336" fmla="*/ 2297362 w 7175104"/>
              <a:gd name="connsiteY1336" fmla="*/ 1141909 h 7019132"/>
              <a:gd name="connsiteX1337" fmla="*/ 2337888 w 7175104"/>
              <a:gd name="connsiteY1337" fmla="*/ 1074642 h 7019132"/>
              <a:gd name="connsiteX1338" fmla="*/ 2337888 w 7175104"/>
              <a:gd name="connsiteY1338" fmla="*/ 1014525 h 7019132"/>
              <a:gd name="connsiteX1339" fmla="*/ 2398345 w 7175104"/>
              <a:gd name="connsiteY1339" fmla="*/ 980729 h 7019132"/>
              <a:gd name="connsiteX1340" fmla="*/ 2472421 w 7175104"/>
              <a:gd name="connsiteY1340" fmla="*/ 973905 h 7019132"/>
              <a:gd name="connsiteX1341" fmla="*/ 2599979 w 7175104"/>
              <a:gd name="connsiteY1341" fmla="*/ 1034347 h 7019132"/>
              <a:gd name="connsiteX1342" fmla="*/ 2761419 w 7175104"/>
              <a:gd name="connsiteY1342" fmla="*/ 1040846 h 7019132"/>
              <a:gd name="connsiteX1343" fmla="*/ 3023509 w 7175104"/>
              <a:gd name="connsiteY1343" fmla="*/ 1141909 h 7019132"/>
              <a:gd name="connsiteX1344" fmla="*/ 3050083 w 7175104"/>
              <a:gd name="connsiteY1344" fmla="*/ 1108438 h 7019132"/>
              <a:gd name="connsiteX1345" fmla="*/ 3070346 w 7175104"/>
              <a:gd name="connsiteY1345" fmla="*/ 1141909 h 7019132"/>
              <a:gd name="connsiteX1346" fmla="*/ 3043108 w 7175104"/>
              <a:gd name="connsiteY1346" fmla="*/ 1088290 h 7019132"/>
              <a:gd name="connsiteX1347" fmla="*/ 2996270 w 7175104"/>
              <a:gd name="connsiteY1347" fmla="*/ 1040846 h 7019132"/>
              <a:gd name="connsiteX1348" fmla="*/ 2875357 w 7175104"/>
              <a:gd name="connsiteY1348" fmla="*/ 973905 h 7019132"/>
              <a:gd name="connsiteX1349" fmla="*/ 2848782 w 7175104"/>
              <a:gd name="connsiteY1349" fmla="*/ 913462 h 7019132"/>
              <a:gd name="connsiteX1350" fmla="*/ 2895620 w 7175104"/>
              <a:gd name="connsiteY1350" fmla="*/ 900139 h 7019132"/>
              <a:gd name="connsiteX1351" fmla="*/ 2909239 w 7175104"/>
              <a:gd name="connsiteY1351" fmla="*/ 933934 h 7019132"/>
              <a:gd name="connsiteX1352" fmla="*/ 3003246 w 7175104"/>
              <a:gd name="connsiteY1352" fmla="*/ 873167 h 7019132"/>
              <a:gd name="connsiteX1353" fmla="*/ 2976007 w 7175104"/>
              <a:gd name="connsiteY1353" fmla="*/ 906963 h 7019132"/>
              <a:gd name="connsiteX1354" fmla="*/ 3003246 w 7175104"/>
              <a:gd name="connsiteY1354" fmla="*/ 906963 h 7019132"/>
              <a:gd name="connsiteX1355" fmla="*/ 3030153 w 7175104"/>
              <a:gd name="connsiteY1355" fmla="*/ 859519 h 7019132"/>
              <a:gd name="connsiteX1356" fmla="*/ 3090609 w 7175104"/>
              <a:gd name="connsiteY1356" fmla="*/ 866343 h 7019132"/>
              <a:gd name="connsiteX1357" fmla="*/ 3056727 w 7175104"/>
              <a:gd name="connsiteY1357" fmla="*/ 906963 h 7019132"/>
              <a:gd name="connsiteX1358" fmla="*/ 3076990 w 7175104"/>
              <a:gd name="connsiteY1358" fmla="*/ 920286 h 7019132"/>
              <a:gd name="connsiteX1359" fmla="*/ 3097253 w 7175104"/>
              <a:gd name="connsiteY1359" fmla="*/ 886490 h 7019132"/>
              <a:gd name="connsiteX1360" fmla="*/ 3137447 w 7175104"/>
              <a:gd name="connsiteY1360" fmla="*/ 900139 h 7019132"/>
              <a:gd name="connsiteX1361" fmla="*/ 3164354 w 7175104"/>
              <a:gd name="connsiteY1361" fmla="*/ 846520 h 7019132"/>
              <a:gd name="connsiteX1362" fmla="*/ 3150734 w 7175104"/>
              <a:gd name="connsiteY1362" fmla="*/ 805900 h 7019132"/>
              <a:gd name="connsiteX1363" fmla="*/ 3144091 w 7175104"/>
              <a:gd name="connsiteY1363" fmla="*/ 752607 h 7019132"/>
              <a:gd name="connsiteX1364" fmla="*/ 3170997 w 7175104"/>
              <a:gd name="connsiteY1364" fmla="*/ 765605 h 7019132"/>
              <a:gd name="connsiteX1365" fmla="*/ 3211523 w 7175104"/>
              <a:gd name="connsiteY1365" fmla="*/ 765605 h 7019132"/>
              <a:gd name="connsiteX1366" fmla="*/ 3150734 w 7175104"/>
              <a:gd name="connsiteY1366" fmla="*/ 698339 h 7019132"/>
              <a:gd name="connsiteX1367" fmla="*/ 3204880 w 7175104"/>
              <a:gd name="connsiteY1367" fmla="*/ 685015 h 7019132"/>
              <a:gd name="connsiteX1368" fmla="*/ 3204880 w 7175104"/>
              <a:gd name="connsiteY1368" fmla="*/ 665193 h 7019132"/>
              <a:gd name="connsiteX1369" fmla="*/ 3225143 w 7175104"/>
              <a:gd name="connsiteY1369" fmla="*/ 665193 h 7019132"/>
              <a:gd name="connsiteX1370" fmla="*/ 3177641 w 7175104"/>
              <a:gd name="connsiteY1370" fmla="*/ 570954 h 7019132"/>
              <a:gd name="connsiteX1371" fmla="*/ 3191261 w 7175104"/>
              <a:gd name="connsiteY1371" fmla="*/ 483865 h 7019132"/>
              <a:gd name="connsiteX1372" fmla="*/ 3338749 w 7175104"/>
              <a:gd name="connsiteY1372" fmla="*/ 550807 h 7019132"/>
              <a:gd name="connsiteX1373" fmla="*/ 3359012 w 7175104"/>
              <a:gd name="connsiteY1373" fmla="*/ 530659 h 7019132"/>
              <a:gd name="connsiteX1374" fmla="*/ 3439731 w 7175104"/>
              <a:gd name="connsiteY1374" fmla="*/ 530659 h 7019132"/>
              <a:gd name="connsiteX1375" fmla="*/ 3507164 w 7175104"/>
              <a:gd name="connsiteY1375" fmla="*/ 591102 h 7019132"/>
              <a:gd name="connsiteX1376" fmla="*/ 3654985 w 7175104"/>
              <a:gd name="connsiteY1376" fmla="*/ 805900 h 7019132"/>
              <a:gd name="connsiteX1377" fmla="*/ 3728729 w 7175104"/>
              <a:gd name="connsiteY1377" fmla="*/ 792577 h 7019132"/>
              <a:gd name="connsiteX1378" fmla="*/ 3701490 w 7175104"/>
              <a:gd name="connsiteY1378" fmla="*/ 819549 h 7019132"/>
              <a:gd name="connsiteX1379" fmla="*/ 3789518 w 7175104"/>
              <a:gd name="connsiteY1379" fmla="*/ 819549 h 7019132"/>
              <a:gd name="connsiteX1380" fmla="*/ 3889836 w 7175104"/>
              <a:gd name="connsiteY1380" fmla="*/ 805900 h 7019132"/>
              <a:gd name="connsiteX1381" fmla="*/ 3889836 w 7175104"/>
              <a:gd name="connsiteY1381" fmla="*/ 765605 h 7019132"/>
              <a:gd name="connsiteX1382" fmla="*/ 4004107 w 7175104"/>
              <a:gd name="connsiteY1382" fmla="*/ 799401 h 7019132"/>
              <a:gd name="connsiteX1383" fmla="*/ 3990487 w 7175104"/>
              <a:gd name="connsiteY1383" fmla="*/ 853019 h 7019132"/>
              <a:gd name="connsiteX1384" fmla="*/ 4037657 w 7175104"/>
              <a:gd name="connsiteY1384" fmla="*/ 819549 h 7019132"/>
              <a:gd name="connsiteX1385" fmla="*/ 3997463 w 7175104"/>
              <a:gd name="connsiteY1385" fmla="*/ 859519 h 7019132"/>
              <a:gd name="connsiteX1386" fmla="*/ 4051276 w 7175104"/>
              <a:gd name="connsiteY1386" fmla="*/ 879991 h 7019132"/>
              <a:gd name="connsiteX1387" fmla="*/ 4067221 w 7175104"/>
              <a:gd name="connsiteY1387" fmla="*/ 852045 h 7019132"/>
              <a:gd name="connsiteX1388" fmla="*/ 4092135 w 7175104"/>
              <a:gd name="connsiteY1388" fmla="*/ 826048 h 7019132"/>
              <a:gd name="connsiteX1389" fmla="*/ 4076854 w 7175104"/>
              <a:gd name="connsiteY1389" fmla="*/ 849770 h 7019132"/>
              <a:gd name="connsiteX1390" fmla="*/ 4111733 w 7175104"/>
              <a:gd name="connsiteY1390" fmla="*/ 879991 h 7019132"/>
              <a:gd name="connsiteX1391" fmla="*/ 4104758 w 7175104"/>
              <a:gd name="connsiteY1391" fmla="*/ 859519 h 7019132"/>
              <a:gd name="connsiteX1392" fmla="*/ 4171858 w 7175104"/>
              <a:gd name="connsiteY1392" fmla="*/ 826373 h 7019132"/>
              <a:gd name="connsiteX1393" fmla="*/ 4111733 w 7175104"/>
              <a:gd name="connsiteY1393" fmla="*/ 920286 h 7019132"/>
              <a:gd name="connsiteX1394" fmla="*/ 4178834 w 7175104"/>
              <a:gd name="connsiteY1394" fmla="*/ 933934 h 7019132"/>
              <a:gd name="connsiteX1395" fmla="*/ 4185477 w 7175104"/>
              <a:gd name="connsiteY1395" fmla="*/ 873167 h 7019132"/>
              <a:gd name="connsiteX1396" fmla="*/ 4239291 w 7175104"/>
              <a:gd name="connsiteY1396" fmla="*/ 879991 h 7019132"/>
              <a:gd name="connsiteX1397" fmla="*/ 4232647 w 7175104"/>
              <a:gd name="connsiteY1397" fmla="*/ 933934 h 7019132"/>
              <a:gd name="connsiteX1398" fmla="*/ 4313367 w 7175104"/>
              <a:gd name="connsiteY1398" fmla="*/ 906963 h 7019132"/>
              <a:gd name="connsiteX1399" fmla="*/ 4326654 w 7175104"/>
              <a:gd name="connsiteY1399" fmla="*/ 940109 h 7019132"/>
              <a:gd name="connsiteX1400" fmla="*/ 4326654 w 7175104"/>
              <a:gd name="connsiteY1400" fmla="*/ 1007700 h 7019132"/>
              <a:gd name="connsiteX1401" fmla="*/ 4340274 w 7175104"/>
              <a:gd name="connsiteY1401" fmla="*/ 987553 h 7019132"/>
              <a:gd name="connsiteX1402" fmla="*/ 4387111 w 7175104"/>
              <a:gd name="connsiteY1402" fmla="*/ 1027523 h 7019132"/>
              <a:gd name="connsiteX1403" fmla="*/ 4373492 w 7175104"/>
              <a:gd name="connsiteY1403" fmla="*/ 1047670 h 7019132"/>
              <a:gd name="connsiteX1404" fmla="*/ 4407374 w 7175104"/>
              <a:gd name="connsiteY1404" fmla="*/ 1021024 h 7019132"/>
              <a:gd name="connsiteX1405" fmla="*/ 4373492 w 7175104"/>
              <a:gd name="connsiteY1405" fmla="*/ 1068143 h 7019132"/>
              <a:gd name="connsiteX1406" fmla="*/ 4467499 w 7175104"/>
              <a:gd name="connsiteY1406" fmla="*/ 1021024 h 7019132"/>
              <a:gd name="connsiteX1407" fmla="*/ 4447236 w 7175104"/>
              <a:gd name="connsiteY1407" fmla="*/ 1074642 h 7019132"/>
              <a:gd name="connsiteX1408" fmla="*/ 4467499 w 7175104"/>
              <a:gd name="connsiteY1408" fmla="*/ 1081466 h 7019132"/>
              <a:gd name="connsiteX1409" fmla="*/ 4515001 w 7175104"/>
              <a:gd name="connsiteY1409" fmla="*/ 1054495 h 7019132"/>
              <a:gd name="connsiteX1410" fmla="*/ 4548219 w 7175104"/>
              <a:gd name="connsiteY1410" fmla="*/ 1081466 h 7019132"/>
              <a:gd name="connsiteX1411" fmla="*/ 4648870 w 7175104"/>
              <a:gd name="connsiteY1411" fmla="*/ 1101614 h 7019132"/>
              <a:gd name="connsiteX1412" fmla="*/ 4655846 w 7175104"/>
              <a:gd name="connsiteY1412" fmla="*/ 1128261 h 7019132"/>
              <a:gd name="connsiteX1413" fmla="*/ 4703015 w 7175104"/>
              <a:gd name="connsiteY1413" fmla="*/ 1115262 h 7019132"/>
              <a:gd name="connsiteX1414" fmla="*/ 4642226 w 7175104"/>
              <a:gd name="connsiteY1414" fmla="*/ 1040846 h 7019132"/>
              <a:gd name="connsiteX1415" fmla="*/ 4615652 w 7175104"/>
              <a:gd name="connsiteY1415" fmla="*/ 1101614 h 7019132"/>
              <a:gd name="connsiteX1416" fmla="*/ 4554863 w 7175104"/>
              <a:gd name="connsiteY1416" fmla="*/ 1108438 h 7019132"/>
              <a:gd name="connsiteX1417" fmla="*/ 4575126 w 7175104"/>
              <a:gd name="connsiteY1417" fmla="*/ 1108438 h 7019132"/>
              <a:gd name="connsiteX1418" fmla="*/ 4609008 w 7175104"/>
              <a:gd name="connsiteY1418" fmla="*/ 973905 h 7019132"/>
              <a:gd name="connsiteX1419" fmla="*/ 4635582 w 7175104"/>
              <a:gd name="connsiteY1419" fmla="*/ 1027523 h 7019132"/>
              <a:gd name="connsiteX1420" fmla="*/ 4783403 w 7175104"/>
              <a:gd name="connsiteY1420" fmla="*/ 987553 h 7019132"/>
              <a:gd name="connsiteX1421" fmla="*/ 4877742 w 7175104"/>
              <a:gd name="connsiteY1421" fmla="*/ 987553 h 7019132"/>
              <a:gd name="connsiteX1422" fmla="*/ 4803666 w 7175104"/>
              <a:gd name="connsiteY1422" fmla="*/ 1021024 h 7019132"/>
              <a:gd name="connsiteX1423" fmla="*/ 4830240 w 7175104"/>
              <a:gd name="connsiteY1423" fmla="*/ 1054495 h 7019132"/>
              <a:gd name="connsiteX1424" fmla="*/ 4877742 w 7175104"/>
              <a:gd name="connsiteY1424" fmla="*/ 1007700 h 7019132"/>
              <a:gd name="connsiteX1425" fmla="*/ 4971749 w 7175104"/>
              <a:gd name="connsiteY1425" fmla="*/ 1108438 h 7019132"/>
              <a:gd name="connsiteX1426" fmla="*/ 4964774 w 7175104"/>
              <a:gd name="connsiteY1426" fmla="*/ 1088290 h 7019132"/>
              <a:gd name="connsiteX1427" fmla="*/ 5018587 w 7175104"/>
              <a:gd name="connsiteY1427" fmla="*/ 1061319 h 7019132"/>
              <a:gd name="connsiteX1428" fmla="*/ 5025230 w 7175104"/>
              <a:gd name="connsiteY1428" fmla="*/ 1068143 h 7019132"/>
              <a:gd name="connsiteX1429" fmla="*/ 5038850 w 7175104"/>
              <a:gd name="connsiteY1429" fmla="*/ 1121436 h 7019132"/>
              <a:gd name="connsiteX1430" fmla="*/ 5005300 w 7175104"/>
              <a:gd name="connsiteY1430" fmla="*/ 1148408 h 7019132"/>
              <a:gd name="connsiteX1431" fmla="*/ 5018587 w 7175104"/>
              <a:gd name="connsiteY1431" fmla="*/ 1162056 h 7019132"/>
              <a:gd name="connsiteX1432" fmla="*/ 5031874 w 7175104"/>
              <a:gd name="connsiteY1432" fmla="*/ 1135085 h 7019132"/>
              <a:gd name="connsiteX1433" fmla="*/ 5099307 w 7175104"/>
              <a:gd name="connsiteY1433" fmla="*/ 1228998 h 7019132"/>
              <a:gd name="connsiteX1434" fmla="*/ 5146144 w 7175104"/>
              <a:gd name="connsiteY1434" fmla="*/ 1336560 h 7019132"/>
              <a:gd name="connsiteX1435" fmla="*/ 5159764 w 7175104"/>
              <a:gd name="connsiteY1435" fmla="*/ 1316412 h 7019132"/>
              <a:gd name="connsiteX1436" fmla="*/ 5173383 w 7175104"/>
              <a:gd name="connsiteY1436" fmla="*/ 1343384 h 7019132"/>
              <a:gd name="connsiteX1437" fmla="*/ 5267390 w 7175104"/>
              <a:gd name="connsiteY1437" fmla="*/ 1390178 h 7019132"/>
              <a:gd name="connsiteX1438" fmla="*/ 5253771 w 7175104"/>
              <a:gd name="connsiteY1438" fmla="*/ 1477592 h 7019132"/>
              <a:gd name="connsiteX1439" fmla="*/ 5300608 w 7175104"/>
              <a:gd name="connsiteY1439" fmla="*/ 1450946 h 7019132"/>
              <a:gd name="connsiteX1440" fmla="*/ 5361397 w 7175104"/>
              <a:gd name="connsiteY1440" fmla="*/ 1497740 h 7019132"/>
              <a:gd name="connsiteX1441" fmla="*/ 5408235 w 7175104"/>
              <a:gd name="connsiteY1441" fmla="*/ 1464594 h 7019132"/>
              <a:gd name="connsiteX1442" fmla="*/ 5381660 w 7175104"/>
              <a:gd name="connsiteY1442" fmla="*/ 1497740 h 7019132"/>
              <a:gd name="connsiteX1443" fmla="*/ 5441785 w 7175104"/>
              <a:gd name="connsiteY1443" fmla="*/ 1504564 h 7019132"/>
              <a:gd name="connsiteX1444" fmla="*/ 5408235 w 7175104"/>
              <a:gd name="connsiteY1444" fmla="*/ 1531536 h 7019132"/>
              <a:gd name="connsiteX1445" fmla="*/ 5475668 w 7175104"/>
              <a:gd name="connsiteY1445" fmla="*/ 1504564 h 7019132"/>
              <a:gd name="connsiteX1446" fmla="*/ 5515861 w 7175104"/>
              <a:gd name="connsiteY1446" fmla="*/ 1490916 h 7019132"/>
              <a:gd name="connsiteX1447" fmla="*/ 5481979 w 7175104"/>
              <a:gd name="connsiteY1447" fmla="*/ 1517887 h 7019132"/>
              <a:gd name="connsiteX1448" fmla="*/ 5575986 w 7175104"/>
              <a:gd name="connsiteY1448" fmla="*/ 1585154 h 7019132"/>
              <a:gd name="connsiteX1449" fmla="*/ 5549412 w 7175104"/>
              <a:gd name="connsiteY1449" fmla="*/ 1612126 h 7019132"/>
              <a:gd name="connsiteX1450" fmla="*/ 5616512 w 7175104"/>
              <a:gd name="connsiteY1450" fmla="*/ 1571506 h 7019132"/>
              <a:gd name="connsiteX1451" fmla="*/ 5650395 w 7175104"/>
              <a:gd name="connsiteY1451" fmla="*/ 1591978 h 7019132"/>
              <a:gd name="connsiteX1452" fmla="*/ 5717495 w 7175104"/>
              <a:gd name="connsiteY1452" fmla="*/ 1545184 h 7019132"/>
              <a:gd name="connsiteX1453" fmla="*/ 5616512 w 7175104"/>
              <a:gd name="connsiteY1453" fmla="*/ 1551683 h 7019132"/>
              <a:gd name="connsiteX1454" fmla="*/ 5643419 w 7175104"/>
              <a:gd name="connsiteY1454" fmla="*/ 1517887 h 7019132"/>
              <a:gd name="connsiteX1455" fmla="*/ 5522505 w 7175104"/>
              <a:gd name="connsiteY1455" fmla="*/ 1504564 h 7019132"/>
              <a:gd name="connsiteX1456" fmla="*/ 5569675 w 7175104"/>
              <a:gd name="connsiteY1456" fmla="*/ 1497740 h 7019132"/>
              <a:gd name="connsiteX1457" fmla="*/ 5488623 w 7175104"/>
              <a:gd name="connsiteY1457" fmla="*/ 1484416 h 7019132"/>
              <a:gd name="connsiteX1458" fmla="*/ 5522505 w 7175104"/>
              <a:gd name="connsiteY1458" fmla="*/ 1437622 h 7019132"/>
              <a:gd name="connsiteX1459" fmla="*/ 5435142 w 7175104"/>
              <a:gd name="connsiteY1459" fmla="*/ 1417150 h 7019132"/>
              <a:gd name="connsiteX1460" fmla="*/ 5441785 w 7175104"/>
              <a:gd name="connsiteY1460" fmla="*/ 1383354 h 7019132"/>
              <a:gd name="connsiteX1461" fmla="*/ 5428498 w 7175104"/>
              <a:gd name="connsiteY1461" fmla="*/ 1410651 h 7019132"/>
              <a:gd name="connsiteX1462" fmla="*/ 5394615 w 7175104"/>
              <a:gd name="connsiteY1462" fmla="*/ 1330061 h 7019132"/>
              <a:gd name="connsiteX1463" fmla="*/ 5435142 w 7175104"/>
              <a:gd name="connsiteY1463" fmla="*/ 1296265 h 7019132"/>
              <a:gd name="connsiteX1464" fmla="*/ 5381660 w 7175104"/>
              <a:gd name="connsiteY1464" fmla="*/ 1269618 h 7019132"/>
              <a:gd name="connsiteX1465" fmla="*/ 5381660 w 7175104"/>
              <a:gd name="connsiteY1465" fmla="*/ 1336560 h 7019132"/>
              <a:gd name="connsiteX1466" fmla="*/ 5320871 w 7175104"/>
              <a:gd name="connsiteY1466" fmla="*/ 1289766 h 7019132"/>
              <a:gd name="connsiteX1467" fmla="*/ 5347778 w 7175104"/>
              <a:gd name="connsiteY1467" fmla="*/ 1282941 h 7019132"/>
              <a:gd name="connsiteX1468" fmla="*/ 5368041 w 7175104"/>
              <a:gd name="connsiteY1468" fmla="*/ 1222499 h 7019132"/>
              <a:gd name="connsiteX1469" fmla="*/ 5327515 w 7175104"/>
              <a:gd name="connsiteY1469" fmla="*/ 1222499 h 7019132"/>
              <a:gd name="connsiteX1470" fmla="*/ 5347778 w 7175104"/>
              <a:gd name="connsiteY1470" fmla="*/ 1242646 h 7019132"/>
              <a:gd name="connsiteX1471" fmla="*/ 5287653 w 7175104"/>
              <a:gd name="connsiteY1471" fmla="*/ 1269618 h 7019132"/>
              <a:gd name="connsiteX1472" fmla="*/ 5314228 w 7175104"/>
              <a:gd name="connsiteY1472" fmla="*/ 1182204 h 7019132"/>
              <a:gd name="connsiteX1473" fmla="*/ 5274034 w 7175104"/>
              <a:gd name="connsiteY1473" fmla="*/ 1215675 h 7019132"/>
              <a:gd name="connsiteX1474" fmla="*/ 5293965 w 7175104"/>
              <a:gd name="connsiteY1474" fmla="*/ 1182204 h 7019132"/>
              <a:gd name="connsiteX1475" fmla="*/ 5119238 w 7175104"/>
              <a:gd name="connsiteY1475" fmla="*/ 1054495 h 7019132"/>
              <a:gd name="connsiteX1476" fmla="*/ 5005300 w 7175104"/>
              <a:gd name="connsiteY1476" fmla="*/ 973905 h 7019132"/>
              <a:gd name="connsiteX1477" fmla="*/ 4931223 w 7175104"/>
              <a:gd name="connsiteY1477" fmla="*/ 906963 h 7019132"/>
              <a:gd name="connsiteX1478" fmla="*/ 4850503 w 7175104"/>
              <a:gd name="connsiteY1478" fmla="*/ 819549 h 7019132"/>
              <a:gd name="connsiteX1479" fmla="*/ 4763140 w 7175104"/>
              <a:gd name="connsiteY1479" fmla="*/ 752607 h 7019132"/>
              <a:gd name="connsiteX1480" fmla="*/ 4803666 w 7175104"/>
              <a:gd name="connsiteY1480" fmla="*/ 725635 h 7019132"/>
              <a:gd name="connsiteX1481" fmla="*/ 4790379 w 7175104"/>
              <a:gd name="connsiteY1481" fmla="*/ 705163 h 7019132"/>
              <a:gd name="connsiteX1482" fmla="*/ 4763140 w 7175104"/>
              <a:gd name="connsiteY1482" fmla="*/ 745783 h 7019132"/>
              <a:gd name="connsiteX1483" fmla="*/ 4642226 w 7175104"/>
              <a:gd name="connsiteY1483" fmla="*/ 658369 h 7019132"/>
              <a:gd name="connsiteX1484" fmla="*/ 4682752 w 7175104"/>
              <a:gd name="connsiteY1484" fmla="*/ 638221 h 7019132"/>
              <a:gd name="connsiteX1485" fmla="*/ 4629271 w 7175104"/>
              <a:gd name="connsiteY1485" fmla="*/ 645045 h 7019132"/>
              <a:gd name="connsiteX1486" fmla="*/ 4655846 w 7175104"/>
              <a:gd name="connsiteY1486" fmla="*/ 638221 h 7019132"/>
              <a:gd name="connsiteX1487" fmla="*/ 4615652 w 7175104"/>
              <a:gd name="connsiteY1487" fmla="*/ 597601 h 7019132"/>
              <a:gd name="connsiteX1488" fmla="*/ 4602032 w 7175104"/>
              <a:gd name="connsiteY1488" fmla="*/ 624573 h 7019132"/>
              <a:gd name="connsiteX1489" fmla="*/ 4561838 w 7175104"/>
              <a:gd name="connsiteY1489" fmla="*/ 570954 h 7019132"/>
              <a:gd name="connsiteX1490" fmla="*/ 4501381 w 7175104"/>
              <a:gd name="connsiteY1490" fmla="*/ 570954 h 7019132"/>
              <a:gd name="connsiteX1491" fmla="*/ 4501381 w 7175104"/>
              <a:gd name="connsiteY1491" fmla="*/ 537483 h 7019132"/>
              <a:gd name="connsiteX1492" fmla="*/ 4460855 w 7175104"/>
              <a:gd name="connsiteY1492" fmla="*/ 569979 h 7019132"/>
              <a:gd name="connsiteX1493" fmla="*/ 4393755 w 7175104"/>
              <a:gd name="connsiteY1493" fmla="*/ 490689 h 7019132"/>
              <a:gd name="connsiteX1494" fmla="*/ 4494738 w 7175104"/>
              <a:gd name="connsiteY1494" fmla="*/ 463393 h 7019132"/>
              <a:gd name="connsiteX1495" fmla="*/ 4360205 w 7175104"/>
              <a:gd name="connsiteY1495" fmla="*/ 443245 h 7019132"/>
              <a:gd name="connsiteX1496" fmla="*/ 4265865 w 7175104"/>
              <a:gd name="connsiteY1496" fmla="*/ 335683 h 7019132"/>
              <a:gd name="connsiteX1497" fmla="*/ 4199097 w 7175104"/>
              <a:gd name="connsiteY1497" fmla="*/ 302538 h 7019132"/>
              <a:gd name="connsiteX1498" fmla="*/ 4165547 w 7175104"/>
              <a:gd name="connsiteY1498" fmla="*/ 241770 h 7019132"/>
              <a:gd name="connsiteX1499" fmla="*/ 4104758 w 7175104"/>
              <a:gd name="connsiteY1499" fmla="*/ 234946 h 7019132"/>
              <a:gd name="connsiteX1500" fmla="*/ 4131996 w 7175104"/>
              <a:gd name="connsiteY1500" fmla="*/ 208299 h 7019132"/>
              <a:gd name="connsiteX1501" fmla="*/ 4064896 w 7175104"/>
              <a:gd name="connsiteY1501" fmla="*/ 188152 h 7019132"/>
              <a:gd name="connsiteX1502" fmla="*/ 4031013 w 7175104"/>
              <a:gd name="connsiteY1502" fmla="*/ 134208 h 7019132"/>
              <a:gd name="connsiteX1503" fmla="*/ 4057920 w 7175104"/>
              <a:gd name="connsiteY1503" fmla="*/ 168004 h 7019132"/>
              <a:gd name="connsiteX1504" fmla="*/ 4044633 w 7175104"/>
              <a:gd name="connsiteY1504" fmla="*/ 60443 h 7019132"/>
              <a:gd name="connsiteX1505" fmla="*/ 4125021 w 7175104"/>
              <a:gd name="connsiteY1505" fmla="*/ 0 h 7019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</a:cxnLst>
            <a:rect l="l" t="t" r="r" b="b"/>
            <a:pathLst>
              <a:path w="7175104" h="7019132">
                <a:moveTo>
                  <a:pt x="449108" y="6878100"/>
                </a:moveTo>
                <a:lnTo>
                  <a:pt x="456749" y="6898572"/>
                </a:lnTo>
                <a:cubicBezTo>
                  <a:pt x="456749" y="6898572"/>
                  <a:pt x="456749" y="6898572"/>
                  <a:pt x="450105" y="6898572"/>
                </a:cubicBezTo>
                <a:cubicBezTo>
                  <a:pt x="436486" y="6891748"/>
                  <a:pt x="429842" y="6891748"/>
                  <a:pt x="429842" y="6884924"/>
                </a:cubicBezTo>
                <a:close/>
                <a:moveTo>
                  <a:pt x="411572" y="6781912"/>
                </a:moveTo>
                <a:cubicBezTo>
                  <a:pt x="411240" y="6780287"/>
                  <a:pt x="411240" y="6779962"/>
                  <a:pt x="412236" y="6782237"/>
                </a:cubicBezTo>
                <a:lnTo>
                  <a:pt x="417883" y="6795560"/>
                </a:lnTo>
                <a:lnTo>
                  <a:pt x="416555" y="6791010"/>
                </a:lnTo>
                <a:cubicBezTo>
                  <a:pt x="423530" y="6791010"/>
                  <a:pt x="423198" y="6791010"/>
                  <a:pt x="429842" y="6791010"/>
                </a:cubicBezTo>
                <a:cubicBezTo>
                  <a:pt x="436486" y="6791010"/>
                  <a:pt x="443461" y="6791010"/>
                  <a:pt x="450105" y="6791010"/>
                </a:cubicBezTo>
                <a:cubicBezTo>
                  <a:pt x="483655" y="6797510"/>
                  <a:pt x="524181" y="6791010"/>
                  <a:pt x="564375" y="6791010"/>
                </a:cubicBezTo>
                <a:cubicBezTo>
                  <a:pt x="587960" y="6791010"/>
                  <a:pt x="609552" y="6789386"/>
                  <a:pt x="629815" y="6788411"/>
                </a:cubicBezTo>
                <a:lnTo>
                  <a:pt x="670009" y="6790036"/>
                </a:lnTo>
                <a:lnTo>
                  <a:pt x="671669" y="6794585"/>
                </a:lnTo>
                <a:cubicBezTo>
                  <a:pt x="676984" y="6809533"/>
                  <a:pt x="680306" y="6817982"/>
                  <a:pt x="678645" y="6811158"/>
                </a:cubicBezTo>
                <a:cubicBezTo>
                  <a:pt x="672002" y="6811158"/>
                  <a:pt x="672002" y="6811158"/>
                  <a:pt x="672002" y="6811158"/>
                </a:cubicBezTo>
                <a:cubicBezTo>
                  <a:pt x="651739" y="6817982"/>
                  <a:pt x="651739" y="6817982"/>
                  <a:pt x="651739" y="6817982"/>
                </a:cubicBezTo>
                <a:cubicBezTo>
                  <a:pt x="638119" y="6817982"/>
                  <a:pt x="624500" y="6817982"/>
                  <a:pt x="617856" y="6824806"/>
                </a:cubicBezTo>
                <a:cubicBezTo>
                  <a:pt x="590949" y="6824806"/>
                  <a:pt x="564375" y="6824156"/>
                  <a:pt x="537468" y="6830981"/>
                </a:cubicBezTo>
                <a:cubicBezTo>
                  <a:pt x="512223" y="6846254"/>
                  <a:pt x="502257" y="6857627"/>
                  <a:pt x="470368" y="6870626"/>
                </a:cubicBezTo>
                <a:lnTo>
                  <a:pt x="449108" y="6878100"/>
                </a:lnTo>
                <a:lnTo>
                  <a:pt x="432499" y="6833905"/>
                </a:lnTo>
                <a:cubicBezTo>
                  <a:pt x="426188" y="6817332"/>
                  <a:pt x="421537" y="6805959"/>
                  <a:pt x="418215" y="6797835"/>
                </a:cubicBezTo>
                <a:lnTo>
                  <a:pt x="418548" y="6800109"/>
                </a:lnTo>
                <a:cubicBezTo>
                  <a:pt x="418548" y="6802059"/>
                  <a:pt x="412901" y="6786136"/>
                  <a:pt x="411572" y="6781912"/>
                </a:cubicBezTo>
                <a:close/>
                <a:moveTo>
                  <a:pt x="386658" y="6752990"/>
                </a:moveTo>
                <a:lnTo>
                  <a:pt x="376361" y="6757215"/>
                </a:lnTo>
                <a:cubicBezTo>
                  <a:pt x="373039" y="6757215"/>
                  <a:pt x="374368" y="6755590"/>
                  <a:pt x="379350" y="6753965"/>
                </a:cubicBezTo>
                <a:close/>
                <a:moveTo>
                  <a:pt x="398949" y="6747791"/>
                </a:moveTo>
                <a:lnTo>
                  <a:pt x="403267" y="6750390"/>
                </a:lnTo>
                <a:lnTo>
                  <a:pt x="386658" y="6752990"/>
                </a:lnTo>
                <a:lnTo>
                  <a:pt x="396624" y="6748766"/>
                </a:lnTo>
                <a:close/>
                <a:moveTo>
                  <a:pt x="867988" y="6676625"/>
                </a:moveTo>
                <a:cubicBezTo>
                  <a:pt x="872639" y="6675325"/>
                  <a:pt x="875296" y="6675000"/>
                  <a:pt x="873635" y="6676625"/>
                </a:cubicBezTo>
                <a:lnTo>
                  <a:pt x="864334" y="6685074"/>
                </a:lnTo>
                <a:lnTo>
                  <a:pt x="861677" y="6679874"/>
                </a:lnTo>
                <a:lnTo>
                  <a:pt x="863670" y="6678249"/>
                </a:lnTo>
                <a:close/>
                <a:moveTo>
                  <a:pt x="703559" y="6670775"/>
                </a:moveTo>
                <a:lnTo>
                  <a:pt x="672002" y="6690273"/>
                </a:lnTo>
                <a:cubicBezTo>
                  <a:pt x="631476" y="6710420"/>
                  <a:pt x="659379" y="6688973"/>
                  <a:pt x="684292" y="6676950"/>
                </a:cubicBezTo>
                <a:close/>
                <a:moveTo>
                  <a:pt x="866327" y="6669800"/>
                </a:moveTo>
                <a:lnTo>
                  <a:pt x="873635" y="6669800"/>
                </a:lnTo>
                <a:lnTo>
                  <a:pt x="863670" y="6678249"/>
                </a:lnTo>
                <a:lnTo>
                  <a:pt x="851047" y="6682474"/>
                </a:lnTo>
                <a:cubicBezTo>
                  <a:pt x="838424" y="6686698"/>
                  <a:pt x="826466" y="6689948"/>
                  <a:pt x="833109" y="6683449"/>
                </a:cubicBezTo>
                <a:close/>
                <a:moveTo>
                  <a:pt x="705220" y="6669475"/>
                </a:moveTo>
                <a:lnTo>
                  <a:pt x="705220" y="6669800"/>
                </a:lnTo>
                <a:lnTo>
                  <a:pt x="703559" y="6670775"/>
                </a:lnTo>
                <a:close/>
                <a:moveTo>
                  <a:pt x="886590" y="6629830"/>
                </a:moveTo>
                <a:lnTo>
                  <a:pt x="886923" y="6629830"/>
                </a:lnTo>
                <a:cubicBezTo>
                  <a:pt x="886923" y="6636655"/>
                  <a:pt x="893234" y="6636655"/>
                  <a:pt x="893234" y="6636655"/>
                </a:cubicBezTo>
                <a:cubicBezTo>
                  <a:pt x="903532" y="6639904"/>
                  <a:pt x="906853" y="6644779"/>
                  <a:pt x="898549" y="6652578"/>
                </a:cubicBezTo>
                <a:lnTo>
                  <a:pt x="895227" y="6654527"/>
                </a:lnTo>
                <a:lnTo>
                  <a:pt x="888583" y="6635355"/>
                </a:lnTo>
                <a:close/>
                <a:moveTo>
                  <a:pt x="880279" y="6629830"/>
                </a:moveTo>
                <a:lnTo>
                  <a:pt x="884265" y="6629830"/>
                </a:lnTo>
                <a:lnTo>
                  <a:pt x="885594" y="6635030"/>
                </a:lnTo>
                <a:cubicBezTo>
                  <a:pt x="885926" y="6638929"/>
                  <a:pt x="885262" y="6639904"/>
                  <a:pt x="880279" y="6629830"/>
                </a:cubicBezTo>
                <a:close/>
                <a:moveTo>
                  <a:pt x="806203" y="6629830"/>
                </a:moveTo>
                <a:cubicBezTo>
                  <a:pt x="790922" y="6649978"/>
                  <a:pt x="821483" y="6658427"/>
                  <a:pt x="876957" y="6656152"/>
                </a:cubicBezTo>
                <a:lnTo>
                  <a:pt x="895227" y="6654527"/>
                </a:lnTo>
                <a:lnTo>
                  <a:pt x="876625" y="6665576"/>
                </a:lnTo>
                <a:lnTo>
                  <a:pt x="866327" y="6669800"/>
                </a:lnTo>
                <a:lnTo>
                  <a:pt x="829123" y="6669475"/>
                </a:lnTo>
                <a:cubicBezTo>
                  <a:pt x="787601" y="6667526"/>
                  <a:pt x="760694" y="6660052"/>
                  <a:pt x="806203" y="6629830"/>
                </a:cubicBezTo>
                <a:close/>
                <a:moveTo>
                  <a:pt x="882604" y="6621381"/>
                </a:moveTo>
                <a:cubicBezTo>
                  <a:pt x="882604" y="6620082"/>
                  <a:pt x="882604" y="6619757"/>
                  <a:pt x="883601" y="6621706"/>
                </a:cubicBezTo>
                <a:lnTo>
                  <a:pt x="886590" y="6629830"/>
                </a:lnTo>
                <a:lnTo>
                  <a:pt x="884265" y="6629830"/>
                </a:lnTo>
                <a:close/>
                <a:moveTo>
                  <a:pt x="266741" y="6380261"/>
                </a:moveTo>
                <a:lnTo>
                  <a:pt x="267738" y="6380911"/>
                </a:lnTo>
                <a:lnTo>
                  <a:pt x="264084" y="6382211"/>
                </a:lnTo>
                <a:close/>
                <a:moveTo>
                  <a:pt x="276374" y="6377337"/>
                </a:moveTo>
                <a:cubicBezTo>
                  <a:pt x="277039" y="6377012"/>
                  <a:pt x="275378" y="6377662"/>
                  <a:pt x="268734" y="6380911"/>
                </a:cubicBezTo>
                <a:lnTo>
                  <a:pt x="267738" y="6380911"/>
                </a:lnTo>
                <a:lnTo>
                  <a:pt x="269399" y="6380261"/>
                </a:lnTo>
                <a:cubicBezTo>
                  <a:pt x="272388" y="6378961"/>
                  <a:pt x="275378" y="6377662"/>
                  <a:pt x="276374" y="6377337"/>
                </a:cubicBezTo>
                <a:close/>
                <a:moveTo>
                  <a:pt x="262091" y="6307145"/>
                </a:moveTo>
                <a:cubicBezTo>
                  <a:pt x="228208" y="6327293"/>
                  <a:pt x="228540" y="6334117"/>
                  <a:pt x="181371" y="6354264"/>
                </a:cubicBezTo>
                <a:cubicBezTo>
                  <a:pt x="194658" y="6340941"/>
                  <a:pt x="235184" y="6320469"/>
                  <a:pt x="262091" y="6307145"/>
                </a:cubicBezTo>
                <a:close/>
                <a:moveTo>
                  <a:pt x="228540" y="6307145"/>
                </a:moveTo>
                <a:cubicBezTo>
                  <a:pt x="194990" y="6327293"/>
                  <a:pt x="241828" y="6307145"/>
                  <a:pt x="234852" y="6313969"/>
                </a:cubicBezTo>
                <a:cubicBezTo>
                  <a:pt x="181038" y="6340616"/>
                  <a:pt x="188014" y="6320794"/>
                  <a:pt x="161108" y="6327293"/>
                </a:cubicBezTo>
                <a:cubicBezTo>
                  <a:pt x="188014" y="6313969"/>
                  <a:pt x="215253" y="6307145"/>
                  <a:pt x="228540" y="6307145"/>
                </a:cubicBezTo>
                <a:close/>
                <a:moveTo>
                  <a:pt x="90021" y="6186585"/>
                </a:moveTo>
                <a:lnTo>
                  <a:pt x="67100" y="6193084"/>
                </a:lnTo>
                <a:cubicBezTo>
                  <a:pt x="73744" y="6186585"/>
                  <a:pt x="77066" y="6186585"/>
                  <a:pt x="80720" y="6187235"/>
                </a:cubicBezTo>
                <a:close/>
                <a:moveTo>
                  <a:pt x="94339" y="6185935"/>
                </a:moveTo>
                <a:lnTo>
                  <a:pt x="94007" y="6186585"/>
                </a:lnTo>
                <a:lnTo>
                  <a:pt x="90353" y="6186585"/>
                </a:lnTo>
                <a:close/>
                <a:moveTo>
                  <a:pt x="3191261" y="5863900"/>
                </a:moveTo>
                <a:lnTo>
                  <a:pt x="3197904" y="5877223"/>
                </a:lnTo>
                <a:lnTo>
                  <a:pt x="3197904" y="5881448"/>
                </a:lnTo>
                <a:lnTo>
                  <a:pt x="3197240" y="5881773"/>
                </a:lnTo>
                <a:lnTo>
                  <a:pt x="3191261" y="5864550"/>
                </a:lnTo>
                <a:close/>
                <a:moveTo>
                  <a:pt x="3191261" y="5857076"/>
                </a:moveTo>
                <a:lnTo>
                  <a:pt x="3191261" y="5863900"/>
                </a:lnTo>
                <a:lnTo>
                  <a:pt x="3190596" y="5862600"/>
                </a:lnTo>
                <a:lnTo>
                  <a:pt x="3189267" y="5858701"/>
                </a:lnTo>
                <a:cubicBezTo>
                  <a:pt x="3190264" y="5860326"/>
                  <a:pt x="3191261" y="5860326"/>
                  <a:pt x="3191261" y="5857076"/>
                </a:cubicBezTo>
                <a:close/>
                <a:moveTo>
                  <a:pt x="3473614" y="5783310"/>
                </a:moveTo>
                <a:lnTo>
                  <a:pt x="3474943" y="5790459"/>
                </a:lnTo>
                <a:cubicBezTo>
                  <a:pt x="3475275" y="5792734"/>
                  <a:pt x="3475275" y="5793384"/>
                  <a:pt x="3473614" y="5790134"/>
                </a:cubicBezTo>
                <a:cubicBezTo>
                  <a:pt x="3473614" y="5790134"/>
                  <a:pt x="3473614" y="5790134"/>
                  <a:pt x="3473614" y="5783310"/>
                </a:cubicBezTo>
                <a:close/>
                <a:moveTo>
                  <a:pt x="3466638" y="5763163"/>
                </a:moveTo>
                <a:cubicBezTo>
                  <a:pt x="3466638" y="5761213"/>
                  <a:pt x="3467635" y="5763488"/>
                  <a:pt x="3468631" y="5766737"/>
                </a:cubicBezTo>
                <a:lnTo>
                  <a:pt x="3469628" y="5769012"/>
                </a:lnTo>
                <a:lnTo>
                  <a:pt x="3466638" y="5769662"/>
                </a:lnTo>
                <a:cubicBezTo>
                  <a:pt x="3466638" y="5769662"/>
                  <a:pt x="3466638" y="5763163"/>
                  <a:pt x="3466638" y="5763163"/>
                </a:cubicBezTo>
                <a:close/>
                <a:moveTo>
                  <a:pt x="3506500" y="5756988"/>
                </a:moveTo>
                <a:lnTo>
                  <a:pt x="3486901" y="5776486"/>
                </a:lnTo>
                <a:cubicBezTo>
                  <a:pt x="3480257" y="5776486"/>
                  <a:pt x="3480257" y="5783310"/>
                  <a:pt x="3480257" y="5783310"/>
                </a:cubicBezTo>
                <a:lnTo>
                  <a:pt x="3473614" y="5783310"/>
                </a:lnTo>
                <a:lnTo>
                  <a:pt x="3472617" y="5779411"/>
                </a:lnTo>
                <a:lnTo>
                  <a:pt x="3469628" y="5769012"/>
                </a:lnTo>
                <a:close/>
                <a:moveTo>
                  <a:pt x="550756" y="5729692"/>
                </a:moveTo>
                <a:cubicBezTo>
                  <a:pt x="537468" y="5736516"/>
                  <a:pt x="537468" y="5743340"/>
                  <a:pt x="530493" y="5743340"/>
                </a:cubicBezTo>
                <a:cubicBezTo>
                  <a:pt x="530493" y="5749839"/>
                  <a:pt x="530493" y="5749839"/>
                  <a:pt x="530493" y="5749839"/>
                </a:cubicBezTo>
                <a:cubicBezTo>
                  <a:pt x="530493" y="5749839"/>
                  <a:pt x="530493" y="5749839"/>
                  <a:pt x="537468" y="5749839"/>
                </a:cubicBezTo>
                <a:cubicBezTo>
                  <a:pt x="503918" y="5769987"/>
                  <a:pt x="490631" y="5776486"/>
                  <a:pt x="497275" y="5769662"/>
                </a:cubicBezTo>
                <a:cubicBezTo>
                  <a:pt x="503918" y="5756338"/>
                  <a:pt x="517205" y="5749839"/>
                  <a:pt x="550756" y="5729692"/>
                </a:cubicBezTo>
                <a:close/>
                <a:moveTo>
                  <a:pt x="988490" y="5708196"/>
                </a:moveTo>
                <a:lnTo>
                  <a:pt x="988720" y="5708374"/>
                </a:lnTo>
                <a:lnTo>
                  <a:pt x="987573" y="5709544"/>
                </a:lnTo>
                <a:cubicBezTo>
                  <a:pt x="980597" y="5716043"/>
                  <a:pt x="960667" y="5722868"/>
                  <a:pt x="940736" y="5736516"/>
                </a:cubicBezTo>
                <a:cubicBezTo>
                  <a:pt x="937082" y="5732941"/>
                  <a:pt x="943725" y="5726117"/>
                  <a:pt x="956348" y="5717668"/>
                </a:cubicBezTo>
                <a:lnTo>
                  <a:pt x="973622" y="5708244"/>
                </a:lnTo>
                <a:lnTo>
                  <a:pt x="969636" y="5711494"/>
                </a:lnTo>
                <a:cubicBezTo>
                  <a:pt x="969802" y="5712956"/>
                  <a:pt x="976777" y="5711169"/>
                  <a:pt x="982466" y="5709666"/>
                </a:cubicBezTo>
                <a:close/>
                <a:moveTo>
                  <a:pt x="980930" y="5702720"/>
                </a:moveTo>
                <a:lnTo>
                  <a:pt x="982258" y="5703370"/>
                </a:lnTo>
                <a:lnTo>
                  <a:pt x="973622" y="5708244"/>
                </a:lnTo>
                <a:close/>
                <a:moveTo>
                  <a:pt x="835435" y="5187009"/>
                </a:moveTo>
                <a:lnTo>
                  <a:pt x="836099" y="5187009"/>
                </a:lnTo>
                <a:lnTo>
                  <a:pt x="839753" y="5192208"/>
                </a:lnTo>
                <a:cubicBezTo>
                  <a:pt x="839753" y="5192208"/>
                  <a:pt x="839753" y="5192208"/>
                  <a:pt x="833109" y="5192208"/>
                </a:cubicBezTo>
                <a:cubicBezTo>
                  <a:pt x="833109" y="5192208"/>
                  <a:pt x="826134" y="5192208"/>
                  <a:pt x="819490" y="5199032"/>
                </a:cubicBezTo>
                <a:cubicBezTo>
                  <a:pt x="826134" y="5192208"/>
                  <a:pt x="831116" y="5188959"/>
                  <a:pt x="835435" y="5187009"/>
                </a:cubicBezTo>
                <a:close/>
                <a:moveTo>
                  <a:pt x="846397" y="5180835"/>
                </a:moveTo>
                <a:lnTo>
                  <a:pt x="849054" y="5185709"/>
                </a:lnTo>
                <a:lnTo>
                  <a:pt x="846397" y="5182134"/>
                </a:lnTo>
                <a:close/>
                <a:moveTo>
                  <a:pt x="846397" y="5178885"/>
                </a:moveTo>
                <a:lnTo>
                  <a:pt x="846397" y="5180835"/>
                </a:lnTo>
                <a:lnTo>
                  <a:pt x="846064" y="5180510"/>
                </a:lnTo>
                <a:cubicBezTo>
                  <a:pt x="845068" y="5178560"/>
                  <a:pt x="844736" y="5177260"/>
                  <a:pt x="846397" y="5178885"/>
                </a:cubicBezTo>
                <a:close/>
                <a:moveTo>
                  <a:pt x="859684" y="5169786"/>
                </a:moveTo>
                <a:lnTo>
                  <a:pt x="860016" y="5170111"/>
                </a:lnTo>
                <a:lnTo>
                  <a:pt x="860016" y="5172061"/>
                </a:lnTo>
                <a:cubicBezTo>
                  <a:pt x="858355" y="5168811"/>
                  <a:pt x="858687" y="5168486"/>
                  <a:pt x="859684" y="5169786"/>
                </a:cubicBezTo>
                <a:close/>
                <a:moveTo>
                  <a:pt x="860016" y="5167186"/>
                </a:moveTo>
                <a:lnTo>
                  <a:pt x="862009" y="5170111"/>
                </a:lnTo>
                <a:cubicBezTo>
                  <a:pt x="864334" y="5174010"/>
                  <a:pt x="864002" y="5174660"/>
                  <a:pt x="863338" y="5173685"/>
                </a:cubicBezTo>
                <a:lnTo>
                  <a:pt x="860016" y="5170111"/>
                </a:lnTo>
                <a:close/>
                <a:moveTo>
                  <a:pt x="857359" y="5162637"/>
                </a:moveTo>
                <a:lnTo>
                  <a:pt x="860016" y="5165237"/>
                </a:lnTo>
                <a:lnTo>
                  <a:pt x="860016" y="5167186"/>
                </a:lnTo>
                <a:close/>
                <a:moveTo>
                  <a:pt x="814756" y="5152360"/>
                </a:moveTo>
                <a:cubicBezTo>
                  <a:pt x="815504" y="5153294"/>
                  <a:pt x="816999" y="5155325"/>
                  <a:pt x="819490" y="5158737"/>
                </a:cubicBezTo>
                <a:cubicBezTo>
                  <a:pt x="826134" y="5158737"/>
                  <a:pt x="826134" y="5158737"/>
                  <a:pt x="826134" y="5158737"/>
                </a:cubicBezTo>
                <a:lnTo>
                  <a:pt x="830784" y="5158737"/>
                </a:lnTo>
                <a:lnTo>
                  <a:pt x="845732" y="5180835"/>
                </a:lnTo>
                <a:lnTo>
                  <a:pt x="846397" y="5182134"/>
                </a:lnTo>
                <a:lnTo>
                  <a:pt x="846397" y="5185709"/>
                </a:lnTo>
                <a:lnTo>
                  <a:pt x="836099" y="5187009"/>
                </a:lnTo>
                <a:lnTo>
                  <a:pt x="833774" y="5183109"/>
                </a:lnTo>
                <a:cubicBezTo>
                  <a:pt x="826798" y="5172711"/>
                  <a:pt x="816168" y="5156463"/>
                  <a:pt x="814507" y="5152563"/>
                </a:cubicBezTo>
                <a:cubicBezTo>
                  <a:pt x="814009" y="5151588"/>
                  <a:pt x="814009" y="5151426"/>
                  <a:pt x="814756" y="5152360"/>
                </a:cubicBezTo>
                <a:close/>
                <a:moveTo>
                  <a:pt x="846397" y="5145089"/>
                </a:moveTo>
                <a:lnTo>
                  <a:pt x="857359" y="5162637"/>
                </a:lnTo>
                <a:lnTo>
                  <a:pt x="853372" y="5158737"/>
                </a:lnTo>
                <a:cubicBezTo>
                  <a:pt x="846397" y="5158737"/>
                  <a:pt x="839753" y="5158737"/>
                  <a:pt x="833109" y="5158737"/>
                </a:cubicBezTo>
                <a:lnTo>
                  <a:pt x="830784" y="5158737"/>
                </a:lnTo>
                <a:lnTo>
                  <a:pt x="826134" y="5151913"/>
                </a:lnTo>
                <a:cubicBezTo>
                  <a:pt x="826134" y="5151913"/>
                  <a:pt x="826466" y="5151913"/>
                  <a:pt x="833109" y="5151913"/>
                </a:cubicBezTo>
                <a:cubicBezTo>
                  <a:pt x="833109" y="5151913"/>
                  <a:pt x="839753" y="5151913"/>
                  <a:pt x="846397" y="5145089"/>
                </a:cubicBezTo>
                <a:close/>
                <a:moveTo>
                  <a:pt x="651739" y="4923791"/>
                </a:moveTo>
                <a:lnTo>
                  <a:pt x="637455" y="4941014"/>
                </a:lnTo>
                <a:lnTo>
                  <a:pt x="634465" y="4942314"/>
                </a:lnTo>
                <a:cubicBezTo>
                  <a:pt x="632804" y="4939714"/>
                  <a:pt x="651739" y="4918592"/>
                  <a:pt x="651739" y="4923791"/>
                </a:cubicBezTo>
                <a:close/>
                <a:moveTo>
                  <a:pt x="496231" y="4914606"/>
                </a:moveTo>
                <a:lnTo>
                  <a:pt x="483655" y="4930291"/>
                </a:lnTo>
                <a:cubicBezTo>
                  <a:pt x="487060" y="4925254"/>
                  <a:pt x="490008" y="4921476"/>
                  <a:pt x="492728" y="4918328"/>
                </a:cubicBezTo>
                <a:close/>
                <a:moveTo>
                  <a:pt x="792915" y="4634577"/>
                </a:moveTo>
                <a:cubicBezTo>
                  <a:pt x="796237" y="4634577"/>
                  <a:pt x="792583" y="4638152"/>
                  <a:pt x="790922" y="4638152"/>
                </a:cubicBezTo>
                <a:lnTo>
                  <a:pt x="790922" y="4636852"/>
                </a:lnTo>
                <a:close/>
                <a:moveTo>
                  <a:pt x="1200169" y="2465795"/>
                </a:moveTo>
                <a:lnTo>
                  <a:pt x="1200501" y="2465795"/>
                </a:lnTo>
                <a:cubicBezTo>
                  <a:pt x="1200501" y="2467745"/>
                  <a:pt x="1199172" y="2471644"/>
                  <a:pt x="1195851" y="2478468"/>
                </a:cubicBezTo>
                <a:close/>
                <a:moveTo>
                  <a:pt x="1209138" y="2411527"/>
                </a:moveTo>
                <a:cubicBezTo>
                  <a:pt x="1209138" y="2421601"/>
                  <a:pt x="1209470" y="2431349"/>
                  <a:pt x="1207809" y="2442398"/>
                </a:cubicBezTo>
                <a:lnTo>
                  <a:pt x="1200169" y="2465795"/>
                </a:lnTo>
                <a:lnTo>
                  <a:pt x="1197512" y="2463520"/>
                </a:lnTo>
                <a:cubicBezTo>
                  <a:pt x="1193858" y="2463520"/>
                  <a:pt x="1188875" y="2464820"/>
                  <a:pt x="1188875" y="2458321"/>
                </a:cubicBezTo>
                <a:cubicBezTo>
                  <a:pt x="1209138" y="2431349"/>
                  <a:pt x="1189207" y="2451822"/>
                  <a:pt x="1209138" y="2411527"/>
                </a:cubicBezTo>
                <a:close/>
                <a:moveTo>
                  <a:pt x="4096453" y="818899"/>
                </a:moveTo>
                <a:lnTo>
                  <a:pt x="4098114" y="819549"/>
                </a:lnTo>
                <a:lnTo>
                  <a:pt x="4092135" y="826048"/>
                </a:lnTo>
                <a:close/>
                <a:moveTo>
                  <a:pt x="4152259" y="772429"/>
                </a:moveTo>
                <a:cubicBezTo>
                  <a:pt x="4158903" y="772429"/>
                  <a:pt x="4104758" y="826048"/>
                  <a:pt x="4104758" y="805900"/>
                </a:cubicBezTo>
                <a:lnTo>
                  <a:pt x="4096453" y="818899"/>
                </a:lnTo>
                <a:lnTo>
                  <a:pt x="4089145" y="814674"/>
                </a:lnTo>
                <a:cubicBezTo>
                  <a:pt x="4076522" y="818249"/>
                  <a:pt x="4056259" y="839696"/>
                  <a:pt x="4051276" y="819549"/>
                </a:cubicBezTo>
                <a:cubicBezTo>
                  <a:pt x="4091470" y="786078"/>
                  <a:pt x="4105090" y="812724"/>
                  <a:pt x="4152259" y="772429"/>
                </a:cubicBezTo>
                <a:close/>
                <a:moveTo>
                  <a:pt x="4125021" y="0"/>
                </a:moveTo>
                <a:cubicBezTo>
                  <a:pt x="4118377" y="40295"/>
                  <a:pt x="4125021" y="53618"/>
                  <a:pt x="4138640" y="60443"/>
                </a:cubicBezTo>
                <a:cubicBezTo>
                  <a:pt x="4151927" y="73766"/>
                  <a:pt x="4172190" y="73766"/>
                  <a:pt x="4192121" y="80590"/>
                </a:cubicBezTo>
                <a:cubicBezTo>
                  <a:pt x="4178834" y="100737"/>
                  <a:pt x="4179166" y="80590"/>
                  <a:pt x="4158903" y="107562"/>
                </a:cubicBezTo>
                <a:cubicBezTo>
                  <a:pt x="4205741" y="100737"/>
                  <a:pt x="4205741" y="120885"/>
                  <a:pt x="4252910" y="107562"/>
                </a:cubicBezTo>
                <a:cubicBezTo>
                  <a:pt x="4239623" y="174828"/>
                  <a:pt x="4299748" y="161180"/>
                  <a:pt x="4333630" y="201475"/>
                </a:cubicBezTo>
                <a:cubicBezTo>
                  <a:pt x="4360205" y="194976"/>
                  <a:pt x="4373492" y="147857"/>
                  <a:pt x="4393755" y="161180"/>
                </a:cubicBezTo>
                <a:cubicBezTo>
                  <a:pt x="4339942" y="228447"/>
                  <a:pt x="4360205" y="228122"/>
                  <a:pt x="4387111" y="234946"/>
                </a:cubicBezTo>
                <a:cubicBezTo>
                  <a:pt x="4414018" y="241770"/>
                  <a:pt x="4447568" y="241770"/>
                  <a:pt x="4427637" y="288889"/>
                </a:cubicBezTo>
                <a:cubicBezTo>
                  <a:pt x="4434281" y="288889"/>
                  <a:pt x="4447568" y="282065"/>
                  <a:pt x="4460855" y="261918"/>
                </a:cubicBezTo>
                <a:cubicBezTo>
                  <a:pt x="4481118" y="322360"/>
                  <a:pt x="4521312" y="342508"/>
                  <a:pt x="4561838" y="362655"/>
                </a:cubicBezTo>
                <a:cubicBezTo>
                  <a:pt x="4602032" y="382803"/>
                  <a:pt x="4642226" y="396126"/>
                  <a:pt x="4669133" y="429922"/>
                </a:cubicBezTo>
                <a:cubicBezTo>
                  <a:pt x="4655846" y="443245"/>
                  <a:pt x="4642558" y="456893"/>
                  <a:pt x="4622295" y="463393"/>
                </a:cubicBezTo>
                <a:cubicBezTo>
                  <a:pt x="4655846" y="456893"/>
                  <a:pt x="4696039" y="450069"/>
                  <a:pt x="4729590" y="436421"/>
                </a:cubicBezTo>
                <a:cubicBezTo>
                  <a:pt x="4709327" y="456568"/>
                  <a:pt x="4736565" y="503688"/>
                  <a:pt x="4790379" y="450069"/>
                </a:cubicBezTo>
                <a:cubicBezTo>
                  <a:pt x="4770116" y="503688"/>
                  <a:pt x="4803666" y="557306"/>
                  <a:pt x="4850503" y="523835"/>
                </a:cubicBezTo>
                <a:cubicBezTo>
                  <a:pt x="4803666" y="597601"/>
                  <a:pt x="4877410" y="570954"/>
                  <a:pt x="4870766" y="611249"/>
                </a:cubicBezTo>
                <a:cubicBezTo>
                  <a:pt x="4884386" y="611249"/>
                  <a:pt x="4884386" y="590777"/>
                  <a:pt x="4904649" y="584278"/>
                </a:cubicBezTo>
                <a:cubicBezTo>
                  <a:pt x="4898005" y="610924"/>
                  <a:pt x="4904317" y="624573"/>
                  <a:pt x="4937867" y="597601"/>
                </a:cubicBezTo>
                <a:cubicBezTo>
                  <a:pt x="4910960" y="637896"/>
                  <a:pt x="4971417" y="610924"/>
                  <a:pt x="4917604" y="671367"/>
                </a:cubicBezTo>
                <a:cubicBezTo>
                  <a:pt x="4937867" y="658044"/>
                  <a:pt x="4951154" y="651544"/>
                  <a:pt x="4917604" y="691839"/>
                </a:cubicBezTo>
                <a:cubicBezTo>
                  <a:pt x="4958130" y="664868"/>
                  <a:pt x="4938199" y="718486"/>
                  <a:pt x="4971749" y="685015"/>
                </a:cubicBezTo>
                <a:cubicBezTo>
                  <a:pt x="4924580" y="758781"/>
                  <a:pt x="5025230" y="725310"/>
                  <a:pt x="5018587" y="765605"/>
                </a:cubicBezTo>
                <a:cubicBezTo>
                  <a:pt x="5038518" y="752282"/>
                  <a:pt x="5072400" y="725635"/>
                  <a:pt x="5086020" y="738959"/>
                </a:cubicBezTo>
                <a:cubicBezTo>
                  <a:pt x="5065757" y="806225"/>
                  <a:pt x="5099307" y="785753"/>
                  <a:pt x="5159764" y="792577"/>
                </a:cubicBezTo>
                <a:cubicBezTo>
                  <a:pt x="5159764" y="812724"/>
                  <a:pt x="5139501" y="779254"/>
                  <a:pt x="5119238" y="805900"/>
                </a:cubicBezTo>
                <a:cubicBezTo>
                  <a:pt x="5146144" y="819549"/>
                  <a:pt x="5166739" y="839371"/>
                  <a:pt x="5186670" y="859519"/>
                </a:cubicBezTo>
                <a:cubicBezTo>
                  <a:pt x="5213577" y="879666"/>
                  <a:pt x="5233840" y="900139"/>
                  <a:pt x="5253771" y="913462"/>
                </a:cubicBezTo>
                <a:cubicBezTo>
                  <a:pt x="5307584" y="947258"/>
                  <a:pt x="5368041" y="967080"/>
                  <a:pt x="5469024" y="953757"/>
                </a:cubicBezTo>
                <a:cubicBezTo>
                  <a:pt x="5509218" y="913462"/>
                  <a:pt x="5462048" y="933609"/>
                  <a:pt x="5495598" y="900139"/>
                </a:cubicBezTo>
                <a:cubicBezTo>
                  <a:pt x="5529149" y="900139"/>
                  <a:pt x="5522505" y="913462"/>
                  <a:pt x="5556388" y="906963"/>
                </a:cubicBezTo>
                <a:cubicBezTo>
                  <a:pt x="5536124" y="927110"/>
                  <a:pt x="5535792" y="913787"/>
                  <a:pt x="5522505" y="927110"/>
                </a:cubicBezTo>
                <a:cubicBezTo>
                  <a:pt x="5509218" y="940434"/>
                  <a:pt x="5509218" y="953757"/>
                  <a:pt x="5515861" y="960581"/>
                </a:cubicBezTo>
                <a:cubicBezTo>
                  <a:pt x="5529149" y="960581"/>
                  <a:pt x="5522505" y="940109"/>
                  <a:pt x="5549412" y="940109"/>
                </a:cubicBezTo>
                <a:cubicBezTo>
                  <a:pt x="5536124" y="960256"/>
                  <a:pt x="5556055" y="953757"/>
                  <a:pt x="5575986" y="946933"/>
                </a:cubicBezTo>
                <a:cubicBezTo>
                  <a:pt x="5589606" y="953757"/>
                  <a:pt x="5569675" y="953757"/>
                  <a:pt x="5549412" y="973905"/>
                </a:cubicBezTo>
                <a:cubicBezTo>
                  <a:pt x="5556388" y="987228"/>
                  <a:pt x="5582962" y="967080"/>
                  <a:pt x="5609869" y="940109"/>
                </a:cubicBezTo>
                <a:cubicBezTo>
                  <a:pt x="5616512" y="946933"/>
                  <a:pt x="5596249" y="960581"/>
                  <a:pt x="5582962" y="973905"/>
                </a:cubicBezTo>
                <a:cubicBezTo>
                  <a:pt x="5676969" y="980729"/>
                  <a:pt x="5710519" y="1054820"/>
                  <a:pt x="5764333" y="1095115"/>
                </a:cubicBezTo>
                <a:cubicBezTo>
                  <a:pt x="5770976" y="1101614"/>
                  <a:pt x="5770976" y="1122086"/>
                  <a:pt x="5764333" y="1115262"/>
                </a:cubicBezTo>
                <a:cubicBezTo>
                  <a:pt x="5804527" y="1128585"/>
                  <a:pt x="5845053" y="1168556"/>
                  <a:pt x="5784596" y="1222499"/>
                </a:cubicBezTo>
                <a:cubicBezTo>
                  <a:pt x="5851696" y="1175380"/>
                  <a:pt x="5784596" y="1255970"/>
                  <a:pt x="5838409" y="1249471"/>
                </a:cubicBezTo>
                <a:cubicBezTo>
                  <a:pt x="5764665" y="1303089"/>
                  <a:pt x="5811170" y="1336560"/>
                  <a:pt x="5864983" y="1316412"/>
                </a:cubicBezTo>
                <a:cubicBezTo>
                  <a:pt x="5891890" y="1282941"/>
                  <a:pt x="5871959" y="1255970"/>
                  <a:pt x="5845053" y="1255970"/>
                </a:cubicBezTo>
                <a:cubicBezTo>
                  <a:pt x="5932416" y="1222499"/>
                  <a:pt x="5885246" y="1336885"/>
                  <a:pt x="5992873" y="1282941"/>
                </a:cubicBezTo>
                <a:cubicBezTo>
                  <a:pt x="6033067" y="1316737"/>
                  <a:pt x="5985897" y="1383354"/>
                  <a:pt x="6052998" y="1383354"/>
                </a:cubicBezTo>
                <a:cubicBezTo>
                  <a:pt x="6026423" y="1403501"/>
                  <a:pt x="5999517" y="1417475"/>
                  <a:pt x="5992873" y="1437622"/>
                </a:cubicBezTo>
                <a:cubicBezTo>
                  <a:pt x="6012804" y="1457770"/>
                  <a:pt x="6026423" y="1417150"/>
                  <a:pt x="6066617" y="1403826"/>
                </a:cubicBezTo>
                <a:cubicBezTo>
                  <a:pt x="6073261" y="1430473"/>
                  <a:pt x="6106811" y="1437622"/>
                  <a:pt x="6133718" y="1450946"/>
                </a:cubicBezTo>
                <a:cubicBezTo>
                  <a:pt x="6147005" y="1450946"/>
                  <a:pt x="6153981" y="1457770"/>
                  <a:pt x="6160624" y="1457770"/>
                </a:cubicBezTo>
                <a:cubicBezTo>
                  <a:pt x="6160624" y="1457770"/>
                  <a:pt x="6167600" y="1464594"/>
                  <a:pt x="6167600" y="1464594"/>
                </a:cubicBezTo>
                <a:cubicBezTo>
                  <a:pt x="6170258" y="1464594"/>
                  <a:pt x="6171586" y="1465894"/>
                  <a:pt x="6172583" y="1467194"/>
                </a:cubicBezTo>
                <a:cubicBezTo>
                  <a:pt x="6168597" y="1458095"/>
                  <a:pt x="6207130" y="1510413"/>
                  <a:pt x="6201150" y="1504564"/>
                </a:cubicBezTo>
                <a:cubicBezTo>
                  <a:pt x="6207794" y="1511388"/>
                  <a:pt x="6214770" y="1518212"/>
                  <a:pt x="6201150" y="1538360"/>
                </a:cubicBezTo>
                <a:cubicBezTo>
                  <a:pt x="6221413" y="1538360"/>
                  <a:pt x="6227725" y="1517887"/>
                  <a:pt x="6247988" y="1511388"/>
                </a:cubicBezTo>
                <a:cubicBezTo>
                  <a:pt x="6288182" y="1524712"/>
                  <a:pt x="6261607" y="1551683"/>
                  <a:pt x="6302133" y="1551683"/>
                </a:cubicBezTo>
                <a:cubicBezTo>
                  <a:pt x="6268251" y="1571831"/>
                  <a:pt x="6261607" y="1585154"/>
                  <a:pt x="6274894" y="1585154"/>
                </a:cubicBezTo>
                <a:cubicBezTo>
                  <a:pt x="6268251" y="1591978"/>
                  <a:pt x="6268251" y="1591978"/>
                  <a:pt x="6261607" y="1591978"/>
                </a:cubicBezTo>
                <a:cubicBezTo>
                  <a:pt x="6228057" y="1605302"/>
                  <a:pt x="6241344" y="1605302"/>
                  <a:pt x="6234368" y="1618950"/>
                </a:cubicBezTo>
                <a:cubicBezTo>
                  <a:pt x="6247988" y="1612126"/>
                  <a:pt x="6261607" y="1591978"/>
                  <a:pt x="6261607" y="1612126"/>
                </a:cubicBezTo>
                <a:cubicBezTo>
                  <a:pt x="6247988" y="1625449"/>
                  <a:pt x="6248320" y="1612126"/>
                  <a:pt x="6214770" y="1639097"/>
                </a:cubicBezTo>
                <a:cubicBezTo>
                  <a:pt x="6187863" y="1639097"/>
                  <a:pt x="6221081" y="1605302"/>
                  <a:pt x="6153981" y="1652096"/>
                </a:cubicBezTo>
                <a:cubicBezTo>
                  <a:pt x="6234701" y="1578330"/>
                  <a:pt x="6086880" y="1665744"/>
                  <a:pt x="6113787" y="1618950"/>
                </a:cubicBezTo>
                <a:cubicBezTo>
                  <a:pt x="6033399" y="1672568"/>
                  <a:pt x="6160956" y="1611801"/>
                  <a:pt x="6100500" y="1665744"/>
                </a:cubicBezTo>
                <a:cubicBezTo>
                  <a:pt x="6113787" y="1665744"/>
                  <a:pt x="6147005" y="1645597"/>
                  <a:pt x="6133718" y="1665744"/>
                </a:cubicBezTo>
                <a:cubicBezTo>
                  <a:pt x="6113455" y="1679067"/>
                  <a:pt x="6120430" y="1665744"/>
                  <a:pt x="6107143" y="1672568"/>
                </a:cubicBezTo>
                <a:cubicBezTo>
                  <a:pt x="6080237" y="1692716"/>
                  <a:pt x="6113787" y="1692716"/>
                  <a:pt x="6120763" y="1692716"/>
                </a:cubicBezTo>
                <a:cubicBezTo>
                  <a:pt x="6134050" y="1685892"/>
                  <a:pt x="6127406" y="1685892"/>
                  <a:pt x="6127406" y="1679067"/>
                </a:cubicBezTo>
                <a:cubicBezTo>
                  <a:pt x="6140693" y="1679067"/>
                  <a:pt x="6167600" y="1685892"/>
                  <a:pt x="6127406" y="1706039"/>
                </a:cubicBezTo>
                <a:cubicBezTo>
                  <a:pt x="6140693" y="1699540"/>
                  <a:pt x="6153981" y="1699540"/>
                  <a:pt x="6174244" y="1692716"/>
                </a:cubicBezTo>
                <a:lnTo>
                  <a:pt x="6164278" y="1705389"/>
                </a:lnTo>
                <a:lnTo>
                  <a:pt x="6140361" y="1719687"/>
                </a:lnTo>
                <a:cubicBezTo>
                  <a:pt x="6143683" y="1719687"/>
                  <a:pt x="6152320" y="1716438"/>
                  <a:pt x="6159960" y="1711238"/>
                </a:cubicBezTo>
                <a:lnTo>
                  <a:pt x="6164278" y="1705389"/>
                </a:lnTo>
                <a:lnTo>
                  <a:pt x="6167600" y="1703764"/>
                </a:lnTo>
                <a:cubicBezTo>
                  <a:pt x="6174244" y="1697915"/>
                  <a:pt x="6177565" y="1692716"/>
                  <a:pt x="6174244" y="1692716"/>
                </a:cubicBezTo>
                <a:cubicBezTo>
                  <a:pt x="6207794" y="1685892"/>
                  <a:pt x="6167600" y="1719687"/>
                  <a:pt x="6167600" y="1733011"/>
                </a:cubicBezTo>
                <a:cubicBezTo>
                  <a:pt x="6214438" y="1672568"/>
                  <a:pt x="6153981" y="1759657"/>
                  <a:pt x="6180887" y="1746334"/>
                </a:cubicBezTo>
                <a:cubicBezTo>
                  <a:pt x="6194507" y="1739510"/>
                  <a:pt x="6201150" y="1733011"/>
                  <a:pt x="6214770" y="1726511"/>
                </a:cubicBezTo>
                <a:cubicBezTo>
                  <a:pt x="6214770" y="1733011"/>
                  <a:pt x="6174244" y="1753158"/>
                  <a:pt x="6187531" y="1753158"/>
                </a:cubicBezTo>
                <a:cubicBezTo>
                  <a:pt x="6214438" y="1746334"/>
                  <a:pt x="6221081" y="1753158"/>
                  <a:pt x="6227725" y="1766482"/>
                </a:cubicBezTo>
                <a:cubicBezTo>
                  <a:pt x="6234368" y="1766482"/>
                  <a:pt x="6241344" y="1773306"/>
                  <a:pt x="6247988" y="1773306"/>
                </a:cubicBezTo>
                <a:cubicBezTo>
                  <a:pt x="6247988" y="1779805"/>
                  <a:pt x="6247988" y="1780130"/>
                  <a:pt x="6254631" y="1780130"/>
                </a:cubicBezTo>
                <a:cubicBezTo>
                  <a:pt x="6254631" y="1780130"/>
                  <a:pt x="6261607" y="1780130"/>
                  <a:pt x="6268251" y="1780130"/>
                </a:cubicBezTo>
                <a:cubicBezTo>
                  <a:pt x="6274894" y="1780130"/>
                  <a:pt x="6281870" y="1780130"/>
                  <a:pt x="6295157" y="1780130"/>
                </a:cubicBezTo>
                <a:cubicBezTo>
                  <a:pt x="6281870" y="1786629"/>
                  <a:pt x="6268251" y="1800277"/>
                  <a:pt x="6261607" y="1800277"/>
                </a:cubicBezTo>
                <a:cubicBezTo>
                  <a:pt x="6261607" y="1820425"/>
                  <a:pt x="6281870" y="1813601"/>
                  <a:pt x="6288514" y="1820425"/>
                </a:cubicBezTo>
                <a:cubicBezTo>
                  <a:pt x="6301801" y="1807102"/>
                  <a:pt x="6308777" y="1793453"/>
                  <a:pt x="6308777" y="1786629"/>
                </a:cubicBezTo>
                <a:cubicBezTo>
                  <a:pt x="6329040" y="1780130"/>
                  <a:pt x="6315088" y="1807102"/>
                  <a:pt x="6341995" y="1800277"/>
                </a:cubicBezTo>
                <a:cubicBezTo>
                  <a:pt x="6315088" y="1813601"/>
                  <a:pt x="6308445" y="1806777"/>
                  <a:pt x="6281870" y="1833423"/>
                </a:cubicBezTo>
                <a:cubicBezTo>
                  <a:pt x="6301801" y="1840247"/>
                  <a:pt x="6308777" y="1847072"/>
                  <a:pt x="6295157" y="1874043"/>
                </a:cubicBezTo>
                <a:cubicBezTo>
                  <a:pt x="6301801" y="1880867"/>
                  <a:pt x="6308445" y="1860395"/>
                  <a:pt x="6335351" y="1847072"/>
                </a:cubicBezTo>
                <a:cubicBezTo>
                  <a:pt x="6321732" y="1880543"/>
                  <a:pt x="6301801" y="1921162"/>
                  <a:pt x="6382521" y="1867219"/>
                </a:cubicBezTo>
                <a:cubicBezTo>
                  <a:pt x="6375877" y="1907514"/>
                  <a:pt x="6516722" y="1840572"/>
                  <a:pt x="6523366" y="1901015"/>
                </a:cubicBezTo>
                <a:cubicBezTo>
                  <a:pt x="6483172" y="1901015"/>
                  <a:pt x="6510411" y="1900690"/>
                  <a:pt x="6490148" y="1920838"/>
                </a:cubicBezTo>
                <a:cubicBezTo>
                  <a:pt x="6510411" y="1920838"/>
                  <a:pt x="6530341" y="1914663"/>
                  <a:pt x="6550272" y="1914663"/>
                </a:cubicBezTo>
                <a:cubicBezTo>
                  <a:pt x="6536985" y="1934811"/>
                  <a:pt x="6530341" y="1940985"/>
                  <a:pt x="6557248" y="1947809"/>
                </a:cubicBezTo>
                <a:cubicBezTo>
                  <a:pt x="6523698" y="1967957"/>
                  <a:pt x="6530009" y="1954633"/>
                  <a:pt x="6510078" y="1974781"/>
                </a:cubicBezTo>
                <a:cubicBezTo>
                  <a:pt x="6556916" y="1961458"/>
                  <a:pt x="6550604" y="1974781"/>
                  <a:pt x="6590798" y="1974781"/>
                </a:cubicBezTo>
                <a:cubicBezTo>
                  <a:pt x="6557248" y="1988429"/>
                  <a:pt x="6530341" y="2014751"/>
                  <a:pt x="6584155" y="2008252"/>
                </a:cubicBezTo>
                <a:cubicBezTo>
                  <a:pt x="6550604" y="2034898"/>
                  <a:pt x="6583823" y="2042048"/>
                  <a:pt x="6543629" y="2069019"/>
                </a:cubicBezTo>
                <a:cubicBezTo>
                  <a:pt x="6543629" y="2082343"/>
                  <a:pt x="6590798" y="2042048"/>
                  <a:pt x="6584155" y="2062195"/>
                </a:cubicBezTo>
                <a:cubicBezTo>
                  <a:pt x="6543961" y="2089167"/>
                  <a:pt x="6550272" y="2095666"/>
                  <a:pt x="6516722" y="2102165"/>
                </a:cubicBezTo>
                <a:cubicBezTo>
                  <a:pt x="6523366" y="2108989"/>
                  <a:pt x="6530009" y="2122637"/>
                  <a:pt x="6516722" y="2135961"/>
                </a:cubicBezTo>
                <a:cubicBezTo>
                  <a:pt x="6556916" y="2115813"/>
                  <a:pt x="6536985" y="2109314"/>
                  <a:pt x="6584155" y="2082343"/>
                </a:cubicBezTo>
                <a:cubicBezTo>
                  <a:pt x="6590798" y="2095991"/>
                  <a:pt x="6597774" y="2115813"/>
                  <a:pt x="6597774" y="2135961"/>
                </a:cubicBezTo>
                <a:cubicBezTo>
                  <a:pt x="6597774" y="2156108"/>
                  <a:pt x="6584155" y="2176256"/>
                  <a:pt x="6557248" y="2189579"/>
                </a:cubicBezTo>
                <a:cubicBezTo>
                  <a:pt x="6563892" y="2189579"/>
                  <a:pt x="6590466" y="2176581"/>
                  <a:pt x="6604086" y="2169757"/>
                </a:cubicBezTo>
                <a:cubicBezTo>
                  <a:pt x="6617373" y="2176581"/>
                  <a:pt x="6570535" y="2203227"/>
                  <a:pt x="6543629" y="2223375"/>
                </a:cubicBezTo>
                <a:cubicBezTo>
                  <a:pt x="6550272" y="2203227"/>
                  <a:pt x="6503435" y="2229874"/>
                  <a:pt x="6503435" y="2209727"/>
                </a:cubicBezTo>
                <a:cubicBezTo>
                  <a:pt x="6463241" y="2263670"/>
                  <a:pt x="6523366" y="2243197"/>
                  <a:pt x="6516722" y="2283492"/>
                </a:cubicBezTo>
                <a:cubicBezTo>
                  <a:pt x="6556916" y="2256846"/>
                  <a:pt x="6577511" y="2236699"/>
                  <a:pt x="6563892" y="2223375"/>
                </a:cubicBezTo>
                <a:cubicBezTo>
                  <a:pt x="6584155" y="2216551"/>
                  <a:pt x="6590798" y="2223375"/>
                  <a:pt x="6597774" y="2230199"/>
                </a:cubicBezTo>
                <a:cubicBezTo>
                  <a:pt x="6577511" y="2243523"/>
                  <a:pt x="6577179" y="2250347"/>
                  <a:pt x="6557248" y="2263670"/>
                </a:cubicBezTo>
                <a:cubicBezTo>
                  <a:pt x="6550604" y="2283817"/>
                  <a:pt x="6590798" y="2263345"/>
                  <a:pt x="6597774" y="2276993"/>
                </a:cubicBezTo>
                <a:cubicBezTo>
                  <a:pt x="6577511" y="2283492"/>
                  <a:pt x="6570535" y="2283817"/>
                  <a:pt x="6543629" y="2297141"/>
                </a:cubicBezTo>
                <a:cubicBezTo>
                  <a:pt x="6630992" y="2276993"/>
                  <a:pt x="6637636" y="2297141"/>
                  <a:pt x="6644612" y="2324113"/>
                </a:cubicBezTo>
                <a:cubicBezTo>
                  <a:pt x="6644612" y="2351084"/>
                  <a:pt x="6644279" y="2377731"/>
                  <a:pt x="6711712" y="2370907"/>
                </a:cubicBezTo>
                <a:cubicBezTo>
                  <a:pt x="6671186" y="2377731"/>
                  <a:pt x="6650923" y="2397878"/>
                  <a:pt x="6610729" y="2397878"/>
                </a:cubicBezTo>
                <a:cubicBezTo>
                  <a:pt x="6597442" y="2411202"/>
                  <a:pt x="6604086" y="2411527"/>
                  <a:pt x="6617373" y="2404703"/>
                </a:cubicBezTo>
                <a:cubicBezTo>
                  <a:pt x="6510078" y="2465145"/>
                  <a:pt x="6590466" y="2471644"/>
                  <a:pt x="6617373" y="2485293"/>
                </a:cubicBezTo>
                <a:cubicBezTo>
                  <a:pt x="6577179" y="2505440"/>
                  <a:pt x="6563892" y="2485293"/>
                  <a:pt x="6543629" y="2485293"/>
                </a:cubicBezTo>
                <a:cubicBezTo>
                  <a:pt x="6516722" y="2505440"/>
                  <a:pt x="6523698" y="2532412"/>
                  <a:pt x="6577511" y="2498616"/>
                </a:cubicBezTo>
                <a:cubicBezTo>
                  <a:pt x="6570535" y="2518764"/>
                  <a:pt x="6584155" y="2512264"/>
                  <a:pt x="6597774" y="2525588"/>
                </a:cubicBezTo>
                <a:cubicBezTo>
                  <a:pt x="6584155" y="2545735"/>
                  <a:pt x="6577179" y="2512264"/>
                  <a:pt x="6550272" y="2525588"/>
                </a:cubicBezTo>
                <a:cubicBezTo>
                  <a:pt x="6530341" y="2545735"/>
                  <a:pt x="6530341" y="2559058"/>
                  <a:pt x="6536985" y="2572382"/>
                </a:cubicBezTo>
                <a:cubicBezTo>
                  <a:pt x="6543629" y="2579206"/>
                  <a:pt x="6557248" y="2586030"/>
                  <a:pt x="6557248" y="2592854"/>
                </a:cubicBezTo>
                <a:cubicBezTo>
                  <a:pt x="6563892" y="2599353"/>
                  <a:pt x="6570535" y="2606178"/>
                  <a:pt x="6563892" y="2606178"/>
                </a:cubicBezTo>
                <a:cubicBezTo>
                  <a:pt x="6597442" y="2613002"/>
                  <a:pt x="6550604" y="2653297"/>
                  <a:pt x="6557248" y="2659796"/>
                </a:cubicBezTo>
                <a:cubicBezTo>
                  <a:pt x="6557248" y="2666620"/>
                  <a:pt x="6597774" y="2646473"/>
                  <a:pt x="6597774" y="2659796"/>
                </a:cubicBezTo>
                <a:cubicBezTo>
                  <a:pt x="6604418" y="2686768"/>
                  <a:pt x="6610729" y="2754034"/>
                  <a:pt x="6704736" y="2754034"/>
                </a:cubicBezTo>
                <a:cubicBezTo>
                  <a:pt x="6698093" y="2760534"/>
                  <a:pt x="6671518" y="2774182"/>
                  <a:pt x="6671518" y="2781006"/>
                </a:cubicBezTo>
                <a:cubicBezTo>
                  <a:pt x="6631324" y="2794330"/>
                  <a:pt x="6691781" y="2760534"/>
                  <a:pt x="6671518" y="2754034"/>
                </a:cubicBezTo>
                <a:cubicBezTo>
                  <a:pt x="6611061" y="2794330"/>
                  <a:pt x="6637636" y="2814152"/>
                  <a:pt x="6651255" y="2820976"/>
                </a:cubicBezTo>
                <a:cubicBezTo>
                  <a:pt x="6664542" y="2814152"/>
                  <a:pt x="6658231" y="2807978"/>
                  <a:pt x="6684805" y="2794330"/>
                </a:cubicBezTo>
                <a:cubicBezTo>
                  <a:pt x="6678162" y="2821301"/>
                  <a:pt x="6617373" y="2888243"/>
                  <a:pt x="6704736" y="2861596"/>
                </a:cubicBezTo>
                <a:cubicBezTo>
                  <a:pt x="6711380" y="2861596"/>
                  <a:pt x="6691781" y="2874919"/>
                  <a:pt x="6671518" y="2881744"/>
                </a:cubicBezTo>
                <a:cubicBezTo>
                  <a:pt x="6684805" y="2895067"/>
                  <a:pt x="6684473" y="2901566"/>
                  <a:pt x="6698093" y="2901566"/>
                </a:cubicBezTo>
                <a:cubicBezTo>
                  <a:pt x="6718356" y="2894742"/>
                  <a:pt x="6718356" y="2888568"/>
                  <a:pt x="6718356" y="2881744"/>
                </a:cubicBezTo>
                <a:cubicBezTo>
                  <a:pt x="6778813" y="2868420"/>
                  <a:pt x="6711712" y="2921714"/>
                  <a:pt x="6765525" y="2914890"/>
                </a:cubicBezTo>
                <a:cubicBezTo>
                  <a:pt x="6718356" y="2935037"/>
                  <a:pt x="6745262" y="2942186"/>
                  <a:pt x="6718356" y="2962334"/>
                </a:cubicBezTo>
                <a:cubicBezTo>
                  <a:pt x="6792100" y="2982481"/>
                  <a:pt x="6846245" y="3056247"/>
                  <a:pt x="6846245" y="3130013"/>
                </a:cubicBezTo>
                <a:cubicBezTo>
                  <a:pt x="6933277" y="3116690"/>
                  <a:pt x="6866176" y="3183631"/>
                  <a:pt x="6919989" y="3190456"/>
                </a:cubicBezTo>
                <a:cubicBezTo>
                  <a:pt x="6913346" y="3203779"/>
                  <a:pt x="6913346" y="3217427"/>
                  <a:pt x="6873152" y="3237575"/>
                </a:cubicBezTo>
                <a:cubicBezTo>
                  <a:pt x="6900059" y="3237575"/>
                  <a:pt x="6906370" y="3237900"/>
                  <a:pt x="6893083" y="3251223"/>
                </a:cubicBezTo>
                <a:cubicBezTo>
                  <a:pt x="6899726" y="3258047"/>
                  <a:pt x="6913346" y="3237575"/>
                  <a:pt x="6946896" y="3231076"/>
                </a:cubicBezTo>
                <a:cubicBezTo>
                  <a:pt x="6940252" y="3264546"/>
                  <a:pt x="7040903" y="3231076"/>
                  <a:pt x="7061166" y="3251223"/>
                </a:cubicBezTo>
                <a:cubicBezTo>
                  <a:pt x="6980446" y="3284694"/>
                  <a:pt x="7013997" y="3244074"/>
                  <a:pt x="6960515" y="3257398"/>
                </a:cubicBezTo>
                <a:cubicBezTo>
                  <a:pt x="6946896" y="3284369"/>
                  <a:pt x="6933609" y="3311666"/>
                  <a:pt x="6960515" y="3318165"/>
                </a:cubicBezTo>
                <a:cubicBezTo>
                  <a:pt x="6946896" y="3318165"/>
                  <a:pt x="6939920" y="3324989"/>
                  <a:pt x="6919989" y="3331813"/>
                </a:cubicBezTo>
                <a:cubicBezTo>
                  <a:pt x="6980446" y="3318490"/>
                  <a:pt x="6967159" y="3345136"/>
                  <a:pt x="6960515" y="3371783"/>
                </a:cubicBezTo>
                <a:cubicBezTo>
                  <a:pt x="6967159" y="3378607"/>
                  <a:pt x="6973471" y="3364959"/>
                  <a:pt x="6993734" y="3358460"/>
                </a:cubicBezTo>
                <a:cubicBezTo>
                  <a:pt x="6987090" y="3418903"/>
                  <a:pt x="7067810" y="3445549"/>
                  <a:pt x="7054523" y="3526139"/>
                </a:cubicBezTo>
                <a:cubicBezTo>
                  <a:pt x="7061166" y="3526139"/>
                  <a:pt x="7087741" y="3513141"/>
                  <a:pt x="7101360" y="3506317"/>
                </a:cubicBezTo>
                <a:cubicBezTo>
                  <a:pt x="7114647" y="3526464"/>
                  <a:pt x="7114647" y="3532963"/>
                  <a:pt x="7114647" y="3553111"/>
                </a:cubicBezTo>
                <a:cubicBezTo>
                  <a:pt x="7155173" y="3512816"/>
                  <a:pt x="7121291" y="3573583"/>
                  <a:pt x="7101360" y="3586907"/>
                </a:cubicBezTo>
                <a:cubicBezTo>
                  <a:pt x="7108004" y="3593731"/>
                  <a:pt x="7141886" y="3566759"/>
                  <a:pt x="7148530" y="3573583"/>
                </a:cubicBezTo>
                <a:cubicBezTo>
                  <a:pt x="7148530" y="3586907"/>
                  <a:pt x="7094384" y="3593406"/>
                  <a:pt x="7081097" y="3613553"/>
                </a:cubicBezTo>
                <a:cubicBezTo>
                  <a:pt x="7141554" y="3600230"/>
                  <a:pt x="7121623" y="3627202"/>
                  <a:pt x="7155173" y="3633701"/>
                </a:cubicBezTo>
                <a:cubicBezTo>
                  <a:pt x="7141886" y="3647349"/>
                  <a:pt x="7128267" y="3627202"/>
                  <a:pt x="7121623" y="3627202"/>
                </a:cubicBezTo>
                <a:cubicBezTo>
                  <a:pt x="7061166" y="3653848"/>
                  <a:pt x="7094384" y="3660997"/>
                  <a:pt x="7094384" y="3674321"/>
                </a:cubicBezTo>
                <a:cubicBezTo>
                  <a:pt x="7101360" y="3681145"/>
                  <a:pt x="7141554" y="3654173"/>
                  <a:pt x="7161485" y="3654173"/>
                </a:cubicBezTo>
                <a:cubicBezTo>
                  <a:pt x="7161485" y="3667497"/>
                  <a:pt x="7101360" y="3687969"/>
                  <a:pt x="7128267" y="3701292"/>
                </a:cubicBezTo>
                <a:cubicBezTo>
                  <a:pt x="7141554" y="3708117"/>
                  <a:pt x="7154841" y="3681145"/>
                  <a:pt x="7175104" y="3687644"/>
                </a:cubicBezTo>
                <a:cubicBezTo>
                  <a:pt x="7127935" y="3721440"/>
                  <a:pt x="7168793" y="3741587"/>
                  <a:pt x="7148530" y="3775058"/>
                </a:cubicBezTo>
                <a:cubicBezTo>
                  <a:pt x="7128267" y="3781882"/>
                  <a:pt x="7128267" y="3768234"/>
                  <a:pt x="7128267" y="3768234"/>
                </a:cubicBezTo>
                <a:cubicBezTo>
                  <a:pt x="7094717" y="3788382"/>
                  <a:pt x="7141886" y="3775058"/>
                  <a:pt x="7134910" y="3788707"/>
                </a:cubicBezTo>
                <a:cubicBezTo>
                  <a:pt x="7148530" y="3781882"/>
                  <a:pt x="7155173" y="3775058"/>
                  <a:pt x="7155173" y="3768234"/>
                </a:cubicBezTo>
                <a:cubicBezTo>
                  <a:pt x="7161817" y="3775058"/>
                  <a:pt x="7168793" y="3794881"/>
                  <a:pt x="7148530" y="3815028"/>
                </a:cubicBezTo>
                <a:cubicBezTo>
                  <a:pt x="7128267" y="3835176"/>
                  <a:pt x="7108004" y="3822177"/>
                  <a:pt x="7074453" y="3848824"/>
                </a:cubicBezTo>
                <a:cubicBezTo>
                  <a:pt x="7094384" y="3842325"/>
                  <a:pt x="7148530" y="3822177"/>
                  <a:pt x="7121623" y="3848824"/>
                </a:cubicBezTo>
                <a:cubicBezTo>
                  <a:pt x="7094717" y="3855648"/>
                  <a:pt x="7088073" y="3849149"/>
                  <a:pt x="7034260" y="3875796"/>
                </a:cubicBezTo>
                <a:cubicBezTo>
                  <a:pt x="7034260" y="3875796"/>
                  <a:pt x="7034260" y="3882295"/>
                  <a:pt x="7020640" y="3889119"/>
                </a:cubicBezTo>
                <a:cubicBezTo>
                  <a:pt x="7034260" y="3902443"/>
                  <a:pt x="7081097" y="3855648"/>
                  <a:pt x="7074453" y="3875796"/>
                </a:cubicBezTo>
                <a:cubicBezTo>
                  <a:pt x="6993734" y="3902768"/>
                  <a:pt x="7027284" y="3916091"/>
                  <a:pt x="7013997" y="3936238"/>
                </a:cubicBezTo>
                <a:cubicBezTo>
                  <a:pt x="6987090" y="3943063"/>
                  <a:pt x="7000377" y="3922590"/>
                  <a:pt x="6993734" y="3922590"/>
                </a:cubicBezTo>
                <a:cubicBezTo>
                  <a:pt x="6953540" y="3936238"/>
                  <a:pt x="6960515" y="3943063"/>
                  <a:pt x="6967159" y="3956386"/>
                </a:cubicBezTo>
                <a:cubicBezTo>
                  <a:pt x="6946896" y="3976533"/>
                  <a:pt x="6953540" y="3936238"/>
                  <a:pt x="6933277" y="3943063"/>
                </a:cubicBezTo>
                <a:cubicBezTo>
                  <a:pt x="6919989" y="3969709"/>
                  <a:pt x="6940252" y="4023328"/>
                  <a:pt x="7034260" y="3996681"/>
                </a:cubicBezTo>
                <a:cubicBezTo>
                  <a:pt x="7027616" y="4010004"/>
                  <a:pt x="7013997" y="4030152"/>
                  <a:pt x="7054523" y="4016828"/>
                </a:cubicBezTo>
                <a:cubicBezTo>
                  <a:pt x="6987422" y="4070447"/>
                  <a:pt x="7081429" y="4070447"/>
                  <a:pt x="7061166" y="4097418"/>
                </a:cubicBezTo>
                <a:cubicBezTo>
                  <a:pt x="7040903" y="4097418"/>
                  <a:pt x="7034260" y="4090594"/>
                  <a:pt x="7013997" y="4097418"/>
                </a:cubicBezTo>
                <a:cubicBezTo>
                  <a:pt x="6993734" y="4103918"/>
                  <a:pt x="6987422" y="4110742"/>
                  <a:pt x="6960515" y="4124390"/>
                </a:cubicBezTo>
                <a:cubicBezTo>
                  <a:pt x="6987422" y="4164685"/>
                  <a:pt x="6939920" y="4244950"/>
                  <a:pt x="7007353" y="4265098"/>
                </a:cubicBezTo>
                <a:cubicBezTo>
                  <a:pt x="6960183" y="4312217"/>
                  <a:pt x="6994066" y="4312217"/>
                  <a:pt x="6973803" y="4366160"/>
                </a:cubicBezTo>
                <a:cubicBezTo>
                  <a:pt x="6946896" y="4319041"/>
                  <a:pt x="6960183" y="4231627"/>
                  <a:pt x="6946896" y="4171184"/>
                </a:cubicBezTo>
                <a:cubicBezTo>
                  <a:pt x="6946896" y="4157861"/>
                  <a:pt x="6873152" y="4157861"/>
                  <a:pt x="6967159" y="4117566"/>
                </a:cubicBezTo>
                <a:cubicBezTo>
                  <a:pt x="6960515" y="4104243"/>
                  <a:pt x="6966827" y="4083770"/>
                  <a:pt x="6926633" y="4097418"/>
                </a:cubicBezTo>
                <a:cubicBezTo>
                  <a:pt x="6933277" y="4083770"/>
                  <a:pt x="6973803" y="4070772"/>
                  <a:pt x="6953540" y="4057123"/>
                </a:cubicBezTo>
                <a:cubicBezTo>
                  <a:pt x="6953540" y="4057123"/>
                  <a:pt x="6940252" y="4063948"/>
                  <a:pt x="6940252" y="4057123"/>
                </a:cubicBezTo>
                <a:cubicBezTo>
                  <a:pt x="6933277" y="4050624"/>
                  <a:pt x="6893083" y="4083770"/>
                  <a:pt x="6873152" y="4076946"/>
                </a:cubicBezTo>
                <a:cubicBezTo>
                  <a:pt x="6866508" y="4076946"/>
                  <a:pt x="6960183" y="4030477"/>
                  <a:pt x="6893083" y="4057123"/>
                </a:cubicBezTo>
                <a:cubicBezTo>
                  <a:pt x="6946564" y="3990182"/>
                  <a:pt x="6906702" y="3949562"/>
                  <a:pt x="6873152" y="3889119"/>
                </a:cubicBezTo>
                <a:cubicBezTo>
                  <a:pt x="6933609" y="3848824"/>
                  <a:pt x="6893415" y="3821853"/>
                  <a:pt x="6879796" y="3815028"/>
                </a:cubicBezTo>
                <a:cubicBezTo>
                  <a:pt x="6846245" y="3828677"/>
                  <a:pt x="6906702" y="3828677"/>
                  <a:pt x="6852889" y="3842000"/>
                </a:cubicBezTo>
                <a:cubicBezTo>
                  <a:pt x="6852889" y="3828677"/>
                  <a:pt x="6839270" y="3828677"/>
                  <a:pt x="6825982" y="3821853"/>
                </a:cubicBezTo>
                <a:cubicBezTo>
                  <a:pt x="6919989" y="3794881"/>
                  <a:pt x="6852889" y="3768234"/>
                  <a:pt x="6852889" y="3754911"/>
                </a:cubicBezTo>
                <a:cubicBezTo>
                  <a:pt x="6819339" y="3768234"/>
                  <a:pt x="6839270" y="3781882"/>
                  <a:pt x="6839270" y="3788707"/>
                </a:cubicBezTo>
                <a:cubicBezTo>
                  <a:pt x="6785456" y="3795206"/>
                  <a:pt x="6785456" y="3768234"/>
                  <a:pt x="6792100" y="3741262"/>
                </a:cubicBezTo>
                <a:cubicBezTo>
                  <a:pt x="6798743" y="3714616"/>
                  <a:pt x="6806051" y="3680820"/>
                  <a:pt x="6779145" y="3667497"/>
                </a:cubicBezTo>
                <a:cubicBezTo>
                  <a:pt x="6806051" y="3654173"/>
                  <a:pt x="6785456" y="3653848"/>
                  <a:pt x="6812363" y="3640525"/>
                </a:cubicBezTo>
                <a:cubicBezTo>
                  <a:pt x="6731643" y="3640525"/>
                  <a:pt x="6792432" y="3573258"/>
                  <a:pt x="6738619" y="3559935"/>
                </a:cubicBezTo>
                <a:cubicBezTo>
                  <a:pt x="6758550" y="3486169"/>
                  <a:pt x="6731975" y="3479670"/>
                  <a:pt x="6671518" y="3432551"/>
                </a:cubicBezTo>
                <a:cubicBezTo>
                  <a:pt x="6664875" y="3439375"/>
                  <a:pt x="6644279" y="3452373"/>
                  <a:pt x="6624349" y="3459197"/>
                </a:cubicBezTo>
                <a:cubicBezTo>
                  <a:pt x="6677830" y="3445874"/>
                  <a:pt x="6624349" y="3479345"/>
                  <a:pt x="6610729" y="3492993"/>
                </a:cubicBezTo>
                <a:cubicBezTo>
                  <a:pt x="6617373" y="3492993"/>
                  <a:pt x="6624349" y="3492993"/>
                  <a:pt x="6630992" y="3499492"/>
                </a:cubicBezTo>
                <a:cubicBezTo>
                  <a:pt x="6651255" y="3479345"/>
                  <a:pt x="6644612" y="3465697"/>
                  <a:pt x="6678162" y="3445549"/>
                </a:cubicBezTo>
                <a:cubicBezTo>
                  <a:pt x="6678162" y="3459197"/>
                  <a:pt x="6651255" y="3479345"/>
                  <a:pt x="6671518" y="3486169"/>
                </a:cubicBezTo>
                <a:cubicBezTo>
                  <a:pt x="6624349" y="3513141"/>
                  <a:pt x="6597442" y="3512816"/>
                  <a:pt x="6610729" y="3526139"/>
                </a:cubicBezTo>
                <a:cubicBezTo>
                  <a:pt x="6604086" y="3526139"/>
                  <a:pt x="6570535" y="3539787"/>
                  <a:pt x="6570535" y="3526139"/>
                </a:cubicBezTo>
                <a:cubicBezTo>
                  <a:pt x="6483172" y="3566434"/>
                  <a:pt x="6577511" y="3613878"/>
                  <a:pt x="6563892" y="3573583"/>
                </a:cubicBezTo>
                <a:cubicBezTo>
                  <a:pt x="6604086" y="3573583"/>
                  <a:pt x="6563892" y="3627202"/>
                  <a:pt x="6617373" y="3593731"/>
                </a:cubicBezTo>
                <a:cubicBezTo>
                  <a:pt x="6650923" y="3607054"/>
                  <a:pt x="6590466" y="3640525"/>
                  <a:pt x="6604086" y="3654173"/>
                </a:cubicBezTo>
                <a:cubicBezTo>
                  <a:pt x="6617373" y="3667497"/>
                  <a:pt x="6677830" y="3647349"/>
                  <a:pt x="6698093" y="3654173"/>
                </a:cubicBezTo>
                <a:cubicBezTo>
                  <a:pt x="6698093" y="3654173"/>
                  <a:pt x="6698425" y="3654173"/>
                  <a:pt x="6671518" y="3667497"/>
                </a:cubicBezTo>
                <a:cubicBezTo>
                  <a:pt x="6684805" y="3674321"/>
                  <a:pt x="6758882" y="3660997"/>
                  <a:pt x="6678162" y="3701292"/>
                </a:cubicBezTo>
                <a:cubicBezTo>
                  <a:pt x="6698425" y="3681145"/>
                  <a:pt x="6671186" y="3674321"/>
                  <a:pt x="6624349" y="3694468"/>
                </a:cubicBezTo>
                <a:cubicBezTo>
                  <a:pt x="6684805" y="3687644"/>
                  <a:pt x="6631324" y="3781557"/>
                  <a:pt x="6691781" y="3794881"/>
                </a:cubicBezTo>
                <a:cubicBezTo>
                  <a:pt x="6691781" y="3801705"/>
                  <a:pt x="6671518" y="3808529"/>
                  <a:pt x="6657899" y="3815028"/>
                </a:cubicBezTo>
                <a:cubicBezTo>
                  <a:pt x="6718356" y="3835176"/>
                  <a:pt x="6657899" y="3922590"/>
                  <a:pt x="6711712" y="3929414"/>
                </a:cubicBezTo>
                <a:cubicBezTo>
                  <a:pt x="6704736" y="3936238"/>
                  <a:pt x="6691781" y="3943063"/>
                  <a:pt x="6678162" y="3949562"/>
                </a:cubicBezTo>
                <a:cubicBezTo>
                  <a:pt x="6725332" y="3936238"/>
                  <a:pt x="6711380" y="3956061"/>
                  <a:pt x="6704736" y="3976208"/>
                </a:cubicBezTo>
                <a:cubicBezTo>
                  <a:pt x="6684805" y="3962885"/>
                  <a:pt x="6657899" y="3990182"/>
                  <a:pt x="6657899" y="3963210"/>
                </a:cubicBezTo>
                <a:cubicBezTo>
                  <a:pt x="6651255" y="3990182"/>
                  <a:pt x="6678162" y="4003505"/>
                  <a:pt x="6630992" y="4036976"/>
                </a:cubicBezTo>
                <a:cubicBezTo>
                  <a:pt x="6651255" y="4030152"/>
                  <a:pt x="6664875" y="4023653"/>
                  <a:pt x="6664875" y="4016828"/>
                </a:cubicBezTo>
                <a:cubicBezTo>
                  <a:pt x="6684805" y="4016828"/>
                  <a:pt x="6657899" y="4050299"/>
                  <a:pt x="6644612" y="4063623"/>
                </a:cubicBezTo>
                <a:cubicBezTo>
                  <a:pt x="6657899" y="4063623"/>
                  <a:pt x="6677830" y="4077271"/>
                  <a:pt x="6698093" y="4057123"/>
                </a:cubicBezTo>
                <a:cubicBezTo>
                  <a:pt x="6704736" y="4084095"/>
                  <a:pt x="6724999" y="4111067"/>
                  <a:pt x="6738619" y="4131214"/>
                </a:cubicBezTo>
                <a:cubicBezTo>
                  <a:pt x="6691449" y="4151362"/>
                  <a:pt x="6691449" y="4130889"/>
                  <a:pt x="6644612" y="4164360"/>
                </a:cubicBezTo>
                <a:cubicBezTo>
                  <a:pt x="6644612" y="4130889"/>
                  <a:pt x="6678162" y="4090594"/>
                  <a:pt x="6590798" y="4110742"/>
                </a:cubicBezTo>
                <a:cubicBezTo>
                  <a:pt x="6590798" y="4104243"/>
                  <a:pt x="6610729" y="4090594"/>
                  <a:pt x="6624349" y="4090594"/>
                </a:cubicBezTo>
                <a:cubicBezTo>
                  <a:pt x="6617373" y="4083770"/>
                  <a:pt x="6597774" y="4097418"/>
                  <a:pt x="6597774" y="4090594"/>
                </a:cubicBezTo>
                <a:cubicBezTo>
                  <a:pt x="6577511" y="4110742"/>
                  <a:pt x="6550272" y="4164685"/>
                  <a:pt x="6624349" y="4137713"/>
                </a:cubicBezTo>
                <a:cubicBezTo>
                  <a:pt x="6610729" y="4157861"/>
                  <a:pt x="6611061" y="4171184"/>
                  <a:pt x="6597774" y="4184508"/>
                </a:cubicBezTo>
                <a:cubicBezTo>
                  <a:pt x="6537317" y="4211479"/>
                  <a:pt x="6503435" y="4225128"/>
                  <a:pt x="6490148" y="4204980"/>
                </a:cubicBezTo>
                <a:cubicBezTo>
                  <a:pt x="6510411" y="4191332"/>
                  <a:pt x="6503435" y="4211479"/>
                  <a:pt x="6530341" y="4198156"/>
                </a:cubicBezTo>
                <a:cubicBezTo>
                  <a:pt x="6563892" y="4184833"/>
                  <a:pt x="6550604" y="4184508"/>
                  <a:pt x="6577511" y="4171184"/>
                </a:cubicBezTo>
                <a:cubicBezTo>
                  <a:pt x="6563892" y="4171184"/>
                  <a:pt x="6543629" y="4144213"/>
                  <a:pt x="6516722" y="4171184"/>
                </a:cubicBezTo>
                <a:cubicBezTo>
                  <a:pt x="6489815" y="4171184"/>
                  <a:pt x="6536985" y="4151362"/>
                  <a:pt x="6557248" y="4137713"/>
                </a:cubicBezTo>
                <a:cubicBezTo>
                  <a:pt x="6523698" y="4144538"/>
                  <a:pt x="6510078" y="4151362"/>
                  <a:pt x="6536985" y="4131214"/>
                </a:cubicBezTo>
                <a:cubicBezTo>
                  <a:pt x="6523366" y="4131214"/>
                  <a:pt x="6503435" y="4131214"/>
                  <a:pt x="6483504" y="4137713"/>
                </a:cubicBezTo>
                <a:cubicBezTo>
                  <a:pt x="6490148" y="4111067"/>
                  <a:pt x="6462909" y="4084095"/>
                  <a:pt x="6442978" y="4050624"/>
                </a:cubicBezTo>
                <a:cubicBezTo>
                  <a:pt x="6449622" y="4043800"/>
                  <a:pt x="6456265" y="4043800"/>
                  <a:pt x="6469885" y="4043800"/>
                </a:cubicBezTo>
                <a:cubicBezTo>
                  <a:pt x="6436334" y="4036976"/>
                  <a:pt x="6429358" y="4030152"/>
                  <a:pt x="6422715" y="4003180"/>
                </a:cubicBezTo>
                <a:cubicBezTo>
                  <a:pt x="6402452" y="4016828"/>
                  <a:pt x="6382521" y="4023653"/>
                  <a:pt x="6382521" y="4023653"/>
                </a:cubicBezTo>
                <a:cubicBezTo>
                  <a:pt x="6382521" y="4003505"/>
                  <a:pt x="6328708" y="3976533"/>
                  <a:pt x="6295157" y="3970034"/>
                </a:cubicBezTo>
                <a:cubicBezTo>
                  <a:pt x="6328708" y="3956386"/>
                  <a:pt x="6328376" y="3949562"/>
                  <a:pt x="6321732" y="3943063"/>
                </a:cubicBezTo>
                <a:cubicBezTo>
                  <a:pt x="6315088" y="3936238"/>
                  <a:pt x="6308445" y="3929414"/>
                  <a:pt x="6341995" y="3909267"/>
                </a:cubicBezTo>
                <a:cubicBezTo>
                  <a:pt x="6315088" y="3916091"/>
                  <a:pt x="6315420" y="3895943"/>
                  <a:pt x="6268251" y="3916091"/>
                </a:cubicBezTo>
                <a:cubicBezTo>
                  <a:pt x="6268251" y="3902443"/>
                  <a:pt x="6301801" y="3908942"/>
                  <a:pt x="6328708" y="3882295"/>
                </a:cubicBezTo>
                <a:cubicBezTo>
                  <a:pt x="6321732" y="3875471"/>
                  <a:pt x="6247988" y="3889444"/>
                  <a:pt x="6261607" y="3869297"/>
                </a:cubicBezTo>
                <a:cubicBezTo>
                  <a:pt x="6261607" y="3869297"/>
                  <a:pt x="6295157" y="3848824"/>
                  <a:pt x="6295157" y="3848824"/>
                </a:cubicBezTo>
                <a:cubicBezTo>
                  <a:pt x="6288514" y="3842325"/>
                  <a:pt x="6254631" y="3848824"/>
                  <a:pt x="6247988" y="3842000"/>
                </a:cubicBezTo>
                <a:cubicBezTo>
                  <a:pt x="6247988" y="3842000"/>
                  <a:pt x="6274894" y="3835501"/>
                  <a:pt x="6274894" y="3835501"/>
                </a:cubicBezTo>
                <a:cubicBezTo>
                  <a:pt x="6268251" y="3828677"/>
                  <a:pt x="6241344" y="3828677"/>
                  <a:pt x="6241344" y="3828677"/>
                </a:cubicBezTo>
                <a:cubicBezTo>
                  <a:pt x="6234701" y="3815353"/>
                  <a:pt x="6281870" y="3788382"/>
                  <a:pt x="6274894" y="3775058"/>
                </a:cubicBezTo>
                <a:cubicBezTo>
                  <a:pt x="6268251" y="3768234"/>
                  <a:pt x="6214770" y="3788382"/>
                  <a:pt x="6201150" y="3775058"/>
                </a:cubicBezTo>
                <a:cubicBezTo>
                  <a:pt x="6180887" y="3768234"/>
                  <a:pt x="6241344" y="3721115"/>
                  <a:pt x="6187531" y="3727939"/>
                </a:cubicBezTo>
                <a:cubicBezTo>
                  <a:pt x="6180887" y="3714291"/>
                  <a:pt x="6214770" y="3701292"/>
                  <a:pt x="6214770" y="3687644"/>
                </a:cubicBezTo>
                <a:cubicBezTo>
                  <a:pt x="6167600" y="3674321"/>
                  <a:pt x="6153981" y="3647349"/>
                  <a:pt x="6100500" y="3627202"/>
                </a:cubicBezTo>
                <a:cubicBezTo>
                  <a:pt x="6073593" y="3633701"/>
                  <a:pt x="5979254" y="3660997"/>
                  <a:pt x="5992873" y="3674321"/>
                </a:cubicBezTo>
                <a:cubicBezTo>
                  <a:pt x="5979254" y="3654173"/>
                  <a:pt x="5932416" y="3627202"/>
                  <a:pt x="5885246" y="3681145"/>
                </a:cubicBezTo>
                <a:cubicBezTo>
                  <a:pt x="5871959" y="3694468"/>
                  <a:pt x="5905509" y="3687644"/>
                  <a:pt x="5905509" y="3687644"/>
                </a:cubicBezTo>
                <a:cubicBezTo>
                  <a:pt x="5898866" y="3701292"/>
                  <a:pt x="5898866" y="3721115"/>
                  <a:pt x="5905509" y="3727939"/>
                </a:cubicBezTo>
                <a:cubicBezTo>
                  <a:pt x="5918797" y="3748087"/>
                  <a:pt x="5932416" y="3748087"/>
                  <a:pt x="5972610" y="3748087"/>
                </a:cubicBezTo>
                <a:cubicBezTo>
                  <a:pt x="5972610" y="3835501"/>
                  <a:pt x="6059974" y="3882295"/>
                  <a:pt x="6026423" y="3976208"/>
                </a:cubicBezTo>
                <a:cubicBezTo>
                  <a:pt x="5905509" y="4030152"/>
                  <a:pt x="5965966" y="4063623"/>
                  <a:pt x="6019780" y="4070447"/>
                </a:cubicBezTo>
                <a:cubicBezTo>
                  <a:pt x="6013136" y="4130889"/>
                  <a:pt x="6080237" y="4171509"/>
                  <a:pt x="6113787" y="4231952"/>
                </a:cubicBezTo>
                <a:cubicBezTo>
                  <a:pt x="6093856" y="4238451"/>
                  <a:pt x="6093524" y="4238126"/>
                  <a:pt x="6073261" y="4244950"/>
                </a:cubicBezTo>
                <a:cubicBezTo>
                  <a:pt x="6073261" y="4251774"/>
                  <a:pt x="6086880" y="4251774"/>
                  <a:pt x="6113787" y="4238126"/>
                </a:cubicBezTo>
                <a:cubicBezTo>
                  <a:pt x="6080237" y="4265098"/>
                  <a:pt x="6147337" y="4285570"/>
                  <a:pt x="6066617" y="4319041"/>
                </a:cubicBezTo>
                <a:cubicBezTo>
                  <a:pt x="6079904" y="4319041"/>
                  <a:pt x="6120430" y="4305718"/>
                  <a:pt x="6113787" y="4325865"/>
                </a:cubicBezTo>
                <a:cubicBezTo>
                  <a:pt x="6073593" y="4339514"/>
                  <a:pt x="6086548" y="4332365"/>
                  <a:pt x="6039710" y="4352512"/>
                </a:cubicBezTo>
                <a:cubicBezTo>
                  <a:pt x="6046354" y="4339189"/>
                  <a:pt x="6066617" y="4325540"/>
                  <a:pt x="5999517" y="4345688"/>
                </a:cubicBezTo>
                <a:cubicBezTo>
                  <a:pt x="5999517" y="4365835"/>
                  <a:pt x="5965966" y="4399306"/>
                  <a:pt x="5979254" y="4419454"/>
                </a:cubicBezTo>
                <a:cubicBezTo>
                  <a:pt x="5999517" y="4406130"/>
                  <a:pt x="6052998" y="4406455"/>
                  <a:pt x="6039710" y="4393132"/>
                </a:cubicBezTo>
                <a:cubicBezTo>
                  <a:pt x="6079904" y="4386308"/>
                  <a:pt x="6012804" y="4419779"/>
                  <a:pt x="5986229" y="4433102"/>
                </a:cubicBezTo>
                <a:cubicBezTo>
                  <a:pt x="5992873" y="4446425"/>
                  <a:pt x="5979254" y="4466898"/>
                  <a:pt x="5972610" y="4480221"/>
                </a:cubicBezTo>
                <a:cubicBezTo>
                  <a:pt x="5972610" y="4493870"/>
                  <a:pt x="5979586" y="4500694"/>
                  <a:pt x="6013136" y="4493870"/>
                </a:cubicBezTo>
                <a:cubicBezTo>
                  <a:pt x="5952679" y="4527340"/>
                  <a:pt x="5979254" y="4547488"/>
                  <a:pt x="5905509" y="4574460"/>
                </a:cubicBezTo>
                <a:cubicBezTo>
                  <a:pt x="5912153" y="4580959"/>
                  <a:pt x="5925440" y="4567635"/>
                  <a:pt x="5952347" y="4553987"/>
                </a:cubicBezTo>
                <a:cubicBezTo>
                  <a:pt x="5972610" y="4580959"/>
                  <a:pt x="5898866" y="4574460"/>
                  <a:pt x="5898866" y="4594607"/>
                </a:cubicBezTo>
                <a:cubicBezTo>
                  <a:pt x="5845053" y="4581284"/>
                  <a:pt x="5992873" y="4506868"/>
                  <a:pt x="5905509" y="4513692"/>
                </a:cubicBezTo>
                <a:cubicBezTo>
                  <a:pt x="5925772" y="4506868"/>
                  <a:pt x="5925440" y="4507193"/>
                  <a:pt x="5945703" y="4500694"/>
                </a:cubicBezTo>
                <a:cubicBezTo>
                  <a:pt x="5898534" y="4500694"/>
                  <a:pt x="5999517" y="4433102"/>
                  <a:pt x="5912153" y="4466898"/>
                </a:cubicBezTo>
                <a:cubicBezTo>
                  <a:pt x="5945703" y="4433102"/>
                  <a:pt x="5972610" y="4386308"/>
                  <a:pt x="5925772" y="4372660"/>
                </a:cubicBezTo>
                <a:cubicBezTo>
                  <a:pt x="5965966" y="4366160"/>
                  <a:pt x="5959323" y="4359336"/>
                  <a:pt x="5986229" y="4345688"/>
                </a:cubicBezTo>
                <a:cubicBezTo>
                  <a:pt x="5952347" y="4319041"/>
                  <a:pt x="6013136" y="4265098"/>
                  <a:pt x="6013136" y="4238126"/>
                </a:cubicBezTo>
                <a:cubicBezTo>
                  <a:pt x="5959323" y="4224803"/>
                  <a:pt x="5965966" y="4184508"/>
                  <a:pt x="5972610" y="4151037"/>
                </a:cubicBezTo>
                <a:cubicBezTo>
                  <a:pt x="5972610" y="4130889"/>
                  <a:pt x="5979254" y="4110742"/>
                  <a:pt x="5972610" y="4090594"/>
                </a:cubicBezTo>
                <a:cubicBezTo>
                  <a:pt x="5965966" y="4077271"/>
                  <a:pt x="5959323" y="4063948"/>
                  <a:pt x="5932416" y="4057123"/>
                </a:cubicBezTo>
                <a:cubicBezTo>
                  <a:pt x="5831765" y="4104243"/>
                  <a:pt x="5784596" y="4130889"/>
                  <a:pt x="5710519" y="4151037"/>
                </a:cubicBezTo>
                <a:cubicBezTo>
                  <a:pt x="5697232" y="4151037"/>
                  <a:pt x="5697232" y="4157536"/>
                  <a:pt x="5690256" y="4164360"/>
                </a:cubicBezTo>
                <a:cubicBezTo>
                  <a:pt x="5703876" y="4164360"/>
                  <a:pt x="5744070" y="4171184"/>
                  <a:pt x="5690256" y="4198156"/>
                </a:cubicBezTo>
                <a:cubicBezTo>
                  <a:pt x="5710519" y="4171184"/>
                  <a:pt x="5657038" y="4177684"/>
                  <a:pt x="5643419" y="4164360"/>
                </a:cubicBezTo>
                <a:cubicBezTo>
                  <a:pt x="5603225" y="4184508"/>
                  <a:pt x="5576318" y="4184508"/>
                  <a:pt x="5549412" y="4184508"/>
                </a:cubicBezTo>
                <a:cubicBezTo>
                  <a:pt x="5515861" y="4204655"/>
                  <a:pt x="5508886" y="4211804"/>
                  <a:pt x="5495598" y="4231952"/>
                </a:cubicBezTo>
                <a:cubicBezTo>
                  <a:pt x="5468692" y="4225128"/>
                  <a:pt x="5482311" y="4211804"/>
                  <a:pt x="5441785" y="4218304"/>
                </a:cubicBezTo>
                <a:cubicBezTo>
                  <a:pt x="5441785" y="4238451"/>
                  <a:pt x="5448761" y="4258599"/>
                  <a:pt x="5455405" y="4278746"/>
                </a:cubicBezTo>
                <a:cubicBezTo>
                  <a:pt x="5455405" y="4298894"/>
                  <a:pt x="5448761" y="4319041"/>
                  <a:pt x="5435142" y="4352512"/>
                </a:cubicBezTo>
                <a:cubicBezTo>
                  <a:pt x="5462048" y="4339189"/>
                  <a:pt x="5475668" y="4332689"/>
                  <a:pt x="5469024" y="4325865"/>
                </a:cubicBezTo>
                <a:cubicBezTo>
                  <a:pt x="5502574" y="4325865"/>
                  <a:pt x="5482311" y="4352512"/>
                  <a:pt x="5462048" y="4366160"/>
                </a:cubicBezTo>
                <a:cubicBezTo>
                  <a:pt x="5549412" y="4346013"/>
                  <a:pt x="5482311" y="4399631"/>
                  <a:pt x="5563031" y="4393132"/>
                </a:cubicBezTo>
                <a:cubicBezTo>
                  <a:pt x="5603225" y="4366160"/>
                  <a:pt x="5616512" y="4352512"/>
                  <a:pt x="5609869" y="4339189"/>
                </a:cubicBezTo>
                <a:cubicBezTo>
                  <a:pt x="5630132" y="4325540"/>
                  <a:pt x="5656706" y="4312542"/>
                  <a:pt x="5669993" y="4305718"/>
                </a:cubicBezTo>
                <a:cubicBezTo>
                  <a:pt x="5710519" y="4285570"/>
                  <a:pt x="5643419" y="4325865"/>
                  <a:pt x="5683613" y="4305718"/>
                </a:cubicBezTo>
                <a:cubicBezTo>
                  <a:pt x="5650062" y="4319041"/>
                  <a:pt x="5616512" y="4352512"/>
                  <a:pt x="5609869" y="4366160"/>
                </a:cubicBezTo>
                <a:cubicBezTo>
                  <a:pt x="5616512" y="4372660"/>
                  <a:pt x="5636775" y="4359336"/>
                  <a:pt x="5636775" y="4366160"/>
                </a:cubicBezTo>
                <a:cubicBezTo>
                  <a:pt x="5683945" y="4339189"/>
                  <a:pt x="5657038" y="4346013"/>
                  <a:pt x="5663682" y="4325865"/>
                </a:cubicBezTo>
                <a:cubicBezTo>
                  <a:pt x="5717495" y="4305718"/>
                  <a:pt x="5636775" y="4352512"/>
                  <a:pt x="5697232" y="4332365"/>
                </a:cubicBezTo>
                <a:cubicBezTo>
                  <a:pt x="5764333" y="4305393"/>
                  <a:pt x="5730782" y="4292069"/>
                  <a:pt x="5744402" y="4271922"/>
                </a:cubicBezTo>
                <a:cubicBezTo>
                  <a:pt x="5798215" y="4278746"/>
                  <a:pt x="5744070" y="4346013"/>
                  <a:pt x="5770976" y="4366160"/>
                </a:cubicBezTo>
                <a:cubicBezTo>
                  <a:pt x="5723807" y="4406455"/>
                  <a:pt x="5791239" y="4426603"/>
                  <a:pt x="5623488" y="4480221"/>
                </a:cubicBezTo>
                <a:cubicBezTo>
                  <a:pt x="5589606" y="4480221"/>
                  <a:pt x="5515861" y="4500369"/>
                  <a:pt x="5522505" y="4466898"/>
                </a:cubicBezTo>
                <a:cubicBezTo>
                  <a:pt x="5421854" y="4527340"/>
                  <a:pt x="5589606" y="4500369"/>
                  <a:pt x="5575986" y="4513692"/>
                </a:cubicBezTo>
                <a:cubicBezTo>
                  <a:pt x="5535792" y="4533840"/>
                  <a:pt x="5562699" y="4507193"/>
                  <a:pt x="5508886" y="4533840"/>
                </a:cubicBezTo>
                <a:cubicBezTo>
                  <a:pt x="5522505" y="4513692"/>
                  <a:pt x="5515861" y="4513692"/>
                  <a:pt x="5475668" y="4520516"/>
                </a:cubicBezTo>
                <a:cubicBezTo>
                  <a:pt x="5475668" y="4533840"/>
                  <a:pt x="5462048" y="4560811"/>
                  <a:pt x="5522505" y="4533840"/>
                </a:cubicBezTo>
                <a:cubicBezTo>
                  <a:pt x="5502242" y="4553987"/>
                  <a:pt x="5502242" y="4574460"/>
                  <a:pt x="5522505" y="4581284"/>
                </a:cubicBezTo>
                <a:cubicBezTo>
                  <a:pt x="5482311" y="4594607"/>
                  <a:pt x="5482311" y="4581284"/>
                  <a:pt x="5448761" y="4594607"/>
                </a:cubicBezTo>
                <a:cubicBezTo>
                  <a:pt x="5435142" y="4601431"/>
                  <a:pt x="5428498" y="4607605"/>
                  <a:pt x="5428498" y="4614430"/>
                </a:cubicBezTo>
                <a:cubicBezTo>
                  <a:pt x="5414879" y="4607605"/>
                  <a:pt x="5347778" y="4634577"/>
                  <a:pt x="5320871" y="4634577"/>
                </a:cubicBezTo>
                <a:cubicBezTo>
                  <a:pt x="5307584" y="4648225"/>
                  <a:pt x="5287321" y="4668373"/>
                  <a:pt x="5240484" y="4682021"/>
                </a:cubicBezTo>
                <a:cubicBezTo>
                  <a:pt x="5240484" y="4668373"/>
                  <a:pt x="5274034" y="4668373"/>
                  <a:pt x="5247127" y="4661549"/>
                </a:cubicBezTo>
                <a:cubicBezTo>
                  <a:pt x="5180027" y="4688520"/>
                  <a:pt x="5220221" y="4695020"/>
                  <a:pt x="5233508" y="4695020"/>
                </a:cubicBezTo>
                <a:cubicBezTo>
                  <a:pt x="5213577" y="4701844"/>
                  <a:pt x="5213577" y="4701844"/>
                  <a:pt x="5193646" y="4715167"/>
                </a:cubicBezTo>
                <a:cubicBezTo>
                  <a:pt x="5220221" y="4735315"/>
                  <a:pt x="5166407" y="4775935"/>
                  <a:pt x="5260414" y="4762611"/>
                </a:cubicBezTo>
                <a:cubicBezTo>
                  <a:pt x="5300941" y="4742464"/>
                  <a:pt x="5293965" y="4735315"/>
                  <a:pt x="5334491" y="4721991"/>
                </a:cubicBezTo>
                <a:cubicBezTo>
                  <a:pt x="5368041" y="4701844"/>
                  <a:pt x="5354422" y="4721991"/>
                  <a:pt x="5387972" y="4708668"/>
                </a:cubicBezTo>
                <a:cubicBezTo>
                  <a:pt x="5408235" y="4721991"/>
                  <a:pt x="5307584" y="4789258"/>
                  <a:pt x="5421854" y="4748963"/>
                </a:cubicBezTo>
                <a:cubicBezTo>
                  <a:pt x="5435142" y="4762286"/>
                  <a:pt x="5394615" y="4788933"/>
                  <a:pt x="5408235" y="4788933"/>
                </a:cubicBezTo>
                <a:cubicBezTo>
                  <a:pt x="5307584" y="4822729"/>
                  <a:pt x="5515861" y="4789258"/>
                  <a:pt x="5502242" y="4829553"/>
                </a:cubicBezTo>
                <a:cubicBezTo>
                  <a:pt x="5522505" y="4822729"/>
                  <a:pt x="5522505" y="4815905"/>
                  <a:pt x="5536124" y="4809406"/>
                </a:cubicBezTo>
                <a:cubicBezTo>
                  <a:pt x="5515861" y="4762286"/>
                  <a:pt x="5522505" y="4708668"/>
                  <a:pt x="5508886" y="4648225"/>
                </a:cubicBezTo>
                <a:cubicBezTo>
                  <a:pt x="5556055" y="4648225"/>
                  <a:pt x="5529149" y="4701844"/>
                  <a:pt x="5603225" y="4688195"/>
                </a:cubicBezTo>
                <a:cubicBezTo>
                  <a:pt x="5609869" y="4701844"/>
                  <a:pt x="5582962" y="4695020"/>
                  <a:pt x="5556388" y="4715167"/>
                </a:cubicBezTo>
                <a:cubicBezTo>
                  <a:pt x="5582962" y="4769110"/>
                  <a:pt x="5643751" y="4796082"/>
                  <a:pt x="5657038" y="4836377"/>
                </a:cubicBezTo>
                <a:cubicBezTo>
                  <a:pt x="5737758" y="4816230"/>
                  <a:pt x="5757689" y="4842876"/>
                  <a:pt x="5751045" y="4863024"/>
                </a:cubicBezTo>
                <a:cubicBezTo>
                  <a:pt x="5751045" y="4883171"/>
                  <a:pt x="5777952" y="4896820"/>
                  <a:pt x="5804859" y="4910143"/>
                </a:cubicBezTo>
                <a:cubicBezTo>
                  <a:pt x="5811502" y="4916967"/>
                  <a:pt x="5818146" y="4916967"/>
                  <a:pt x="5824790" y="4923791"/>
                </a:cubicBezTo>
                <a:cubicBezTo>
                  <a:pt x="5831765" y="4943939"/>
                  <a:pt x="5811502" y="4883171"/>
                  <a:pt x="5838409" y="4963761"/>
                </a:cubicBezTo>
                <a:cubicBezTo>
                  <a:pt x="5838409" y="4963761"/>
                  <a:pt x="5838409" y="4963761"/>
                  <a:pt x="5845053" y="4963761"/>
                </a:cubicBezTo>
                <a:cubicBezTo>
                  <a:pt x="5845053" y="4970586"/>
                  <a:pt x="5845053" y="4970586"/>
                  <a:pt x="5845053" y="4970586"/>
                </a:cubicBezTo>
                <a:cubicBezTo>
                  <a:pt x="5845053" y="4977085"/>
                  <a:pt x="5845053" y="4990733"/>
                  <a:pt x="5824790" y="4997557"/>
                </a:cubicBezTo>
                <a:cubicBezTo>
                  <a:pt x="5871959" y="4997557"/>
                  <a:pt x="5871627" y="5017705"/>
                  <a:pt x="5864983" y="5037852"/>
                </a:cubicBezTo>
                <a:cubicBezTo>
                  <a:pt x="5864983" y="5051501"/>
                  <a:pt x="5858340" y="5064499"/>
                  <a:pt x="5851364" y="5071323"/>
                </a:cubicBezTo>
                <a:cubicBezTo>
                  <a:pt x="5851364" y="5078147"/>
                  <a:pt x="5851364" y="5078147"/>
                  <a:pt x="5851364" y="5078147"/>
                </a:cubicBezTo>
                <a:cubicBezTo>
                  <a:pt x="5851364" y="5084646"/>
                  <a:pt x="5851364" y="5084646"/>
                  <a:pt x="5851364" y="5084646"/>
                </a:cubicBezTo>
                <a:cubicBezTo>
                  <a:pt x="5851364" y="5084646"/>
                  <a:pt x="5851364" y="5084646"/>
                  <a:pt x="5851364" y="5091471"/>
                </a:cubicBezTo>
                <a:cubicBezTo>
                  <a:pt x="5851364" y="5091471"/>
                  <a:pt x="5851364" y="5098295"/>
                  <a:pt x="5851364" y="5105119"/>
                </a:cubicBezTo>
                <a:cubicBezTo>
                  <a:pt x="5790907" y="5125266"/>
                  <a:pt x="5764333" y="5124941"/>
                  <a:pt x="5724139" y="5131441"/>
                </a:cubicBezTo>
                <a:cubicBezTo>
                  <a:pt x="5717495" y="5131441"/>
                  <a:pt x="5710519" y="5125266"/>
                  <a:pt x="5710519" y="5125266"/>
                </a:cubicBezTo>
                <a:cubicBezTo>
                  <a:pt x="5710519" y="5118442"/>
                  <a:pt x="5703876" y="5118442"/>
                  <a:pt x="5703876" y="5111618"/>
                </a:cubicBezTo>
                <a:cubicBezTo>
                  <a:pt x="5703876" y="5111618"/>
                  <a:pt x="5697232" y="5105119"/>
                  <a:pt x="5697232" y="5098295"/>
                </a:cubicBezTo>
                <a:cubicBezTo>
                  <a:pt x="5690589" y="5084971"/>
                  <a:pt x="5683945" y="5078147"/>
                  <a:pt x="5643419" y="5091471"/>
                </a:cubicBezTo>
                <a:cubicBezTo>
                  <a:pt x="5643419" y="5111618"/>
                  <a:pt x="5609536" y="5138590"/>
                  <a:pt x="5575986" y="5165237"/>
                </a:cubicBezTo>
                <a:cubicBezTo>
                  <a:pt x="5569343" y="5172061"/>
                  <a:pt x="5563031" y="5178885"/>
                  <a:pt x="5549412" y="5185709"/>
                </a:cubicBezTo>
                <a:cubicBezTo>
                  <a:pt x="5542768" y="5192208"/>
                  <a:pt x="5536124" y="5199032"/>
                  <a:pt x="5529149" y="5205856"/>
                </a:cubicBezTo>
                <a:cubicBezTo>
                  <a:pt x="5515861" y="5219180"/>
                  <a:pt x="5508886" y="5232503"/>
                  <a:pt x="5502242" y="5245827"/>
                </a:cubicBezTo>
                <a:cubicBezTo>
                  <a:pt x="5495598" y="5252651"/>
                  <a:pt x="5455405" y="5259475"/>
                  <a:pt x="5469024" y="5265974"/>
                </a:cubicBezTo>
                <a:cubicBezTo>
                  <a:pt x="5415211" y="5286447"/>
                  <a:pt x="5381660" y="5286447"/>
                  <a:pt x="5361397" y="5279622"/>
                </a:cubicBezTo>
                <a:cubicBezTo>
                  <a:pt x="5368041" y="5292946"/>
                  <a:pt x="5341134" y="5313093"/>
                  <a:pt x="5327515" y="5346564"/>
                </a:cubicBezTo>
                <a:cubicBezTo>
                  <a:pt x="5307584" y="5340065"/>
                  <a:pt x="5274034" y="5380360"/>
                  <a:pt x="5274034" y="5360212"/>
                </a:cubicBezTo>
                <a:cubicBezTo>
                  <a:pt x="5247127" y="5373536"/>
                  <a:pt x="5273702" y="5380360"/>
                  <a:pt x="5293965" y="5373536"/>
                </a:cubicBezTo>
                <a:cubicBezTo>
                  <a:pt x="5280345" y="5393683"/>
                  <a:pt x="5260747" y="5400182"/>
                  <a:pt x="5267390" y="5413831"/>
                </a:cubicBezTo>
                <a:cubicBezTo>
                  <a:pt x="5226864" y="5427154"/>
                  <a:pt x="5220221" y="5440802"/>
                  <a:pt x="5193646" y="5440802"/>
                </a:cubicBezTo>
                <a:cubicBezTo>
                  <a:pt x="5193646" y="5447627"/>
                  <a:pt x="5213245" y="5447627"/>
                  <a:pt x="5213245" y="5454126"/>
                </a:cubicBezTo>
                <a:cubicBezTo>
                  <a:pt x="5179695" y="5460950"/>
                  <a:pt x="5180027" y="5454451"/>
                  <a:pt x="5146144" y="5467774"/>
                </a:cubicBezTo>
                <a:cubicBezTo>
                  <a:pt x="5146144" y="5460950"/>
                  <a:pt x="5159764" y="5454126"/>
                  <a:pt x="5173383" y="5447627"/>
                </a:cubicBezTo>
                <a:cubicBezTo>
                  <a:pt x="5180027" y="5440802"/>
                  <a:pt x="5193314" y="5433978"/>
                  <a:pt x="5213245" y="5427154"/>
                </a:cubicBezTo>
                <a:cubicBezTo>
                  <a:pt x="5233508" y="5407007"/>
                  <a:pt x="5267390" y="5394008"/>
                  <a:pt x="5267390" y="5380360"/>
                </a:cubicBezTo>
                <a:cubicBezTo>
                  <a:pt x="5220221" y="5394008"/>
                  <a:pt x="5253439" y="5407007"/>
                  <a:pt x="5199958" y="5420655"/>
                </a:cubicBezTo>
                <a:cubicBezTo>
                  <a:pt x="5199958" y="5413831"/>
                  <a:pt x="5173383" y="5420655"/>
                  <a:pt x="5166407" y="5420655"/>
                </a:cubicBezTo>
                <a:cubicBezTo>
                  <a:pt x="5119570" y="5440802"/>
                  <a:pt x="5079044" y="5467449"/>
                  <a:pt x="5059113" y="5487597"/>
                </a:cubicBezTo>
                <a:cubicBezTo>
                  <a:pt x="5045494" y="5507744"/>
                  <a:pt x="5045494" y="5521392"/>
                  <a:pt x="5065757" y="5528217"/>
                </a:cubicBezTo>
                <a:cubicBezTo>
                  <a:pt x="5025563" y="5554863"/>
                  <a:pt x="5018587" y="5541540"/>
                  <a:pt x="4937867" y="5568512"/>
                </a:cubicBezTo>
                <a:cubicBezTo>
                  <a:pt x="4937867" y="5568512"/>
                  <a:pt x="4937867" y="5568512"/>
                  <a:pt x="4931223" y="5561687"/>
                </a:cubicBezTo>
                <a:cubicBezTo>
                  <a:pt x="4924580" y="5568512"/>
                  <a:pt x="4897673" y="5575336"/>
                  <a:pt x="4891029" y="5568512"/>
                </a:cubicBezTo>
                <a:cubicBezTo>
                  <a:pt x="4823929" y="5595483"/>
                  <a:pt x="4796690" y="5615631"/>
                  <a:pt x="4749853" y="5642278"/>
                </a:cubicBezTo>
                <a:cubicBezTo>
                  <a:pt x="4669133" y="5655926"/>
                  <a:pt x="4440925" y="5776811"/>
                  <a:pt x="4427637" y="5736516"/>
                </a:cubicBezTo>
                <a:cubicBezTo>
                  <a:pt x="4387111" y="5743015"/>
                  <a:pt x="4353561" y="5729692"/>
                  <a:pt x="4340274" y="5736516"/>
                </a:cubicBezTo>
                <a:cubicBezTo>
                  <a:pt x="4300080" y="5722868"/>
                  <a:pt x="4239291" y="5722868"/>
                  <a:pt x="4152259" y="5736516"/>
                </a:cubicBezTo>
                <a:cubicBezTo>
                  <a:pt x="4165547" y="5702720"/>
                  <a:pt x="3956937" y="5769987"/>
                  <a:pt x="3990487" y="5729692"/>
                </a:cubicBezTo>
                <a:cubicBezTo>
                  <a:pt x="4004107" y="5722868"/>
                  <a:pt x="4024370" y="5716043"/>
                  <a:pt x="4037657" y="5709544"/>
                </a:cubicBezTo>
                <a:cubicBezTo>
                  <a:pt x="4017726" y="5702720"/>
                  <a:pt x="4044633" y="5676073"/>
                  <a:pt x="4071539" y="5649102"/>
                </a:cubicBezTo>
                <a:cubicBezTo>
                  <a:pt x="4098446" y="5622130"/>
                  <a:pt x="4125021" y="5595158"/>
                  <a:pt x="4077851" y="5588334"/>
                </a:cubicBezTo>
                <a:cubicBezTo>
                  <a:pt x="3990487" y="5628629"/>
                  <a:pt x="4011082" y="5662425"/>
                  <a:pt x="3876549" y="5709544"/>
                </a:cubicBezTo>
                <a:cubicBezTo>
                  <a:pt x="3876549" y="5702720"/>
                  <a:pt x="3876549" y="5695896"/>
                  <a:pt x="3863262" y="5702720"/>
                </a:cubicBezTo>
                <a:cubicBezTo>
                  <a:pt x="3816092" y="5709544"/>
                  <a:pt x="3849642" y="5716368"/>
                  <a:pt x="3829379" y="5722868"/>
                </a:cubicBezTo>
                <a:cubicBezTo>
                  <a:pt x="3795829" y="5729692"/>
                  <a:pt x="3795829" y="5729692"/>
                  <a:pt x="3809116" y="5716043"/>
                </a:cubicBezTo>
                <a:cubicBezTo>
                  <a:pt x="3715109" y="5763163"/>
                  <a:pt x="3695178" y="5736191"/>
                  <a:pt x="3574265" y="5783310"/>
                </a:cubicBezTo>
                <a:cubicBezTo>
                  <a:pt x="3580909" y="5769987"/>
                  <a:pt x="3594195" y="5756338"/>
                  <a:pt x="3527095" y="5776486"/>
                </a:cubicBezTo>
                <a:cubicBezTo>
                  <a:pt x="3542043" y="5761538"/>
                  <a:pt x="3538389" y="5750164"/>
                  <a:pt x="3507164" y="5756663"/>
                </a:cubicBezTo>
                <a:lnTo>
                  <a:pt x="3507164" y="5756338"/>
                </a:lnTo>
                <a:cubicBezTo>
                  <a:pt x="3527427" y="5749514"/>
                  <a:pt x="3547358" y="5729692"/>
                  <a:pt x="3574265" y="5716043"/>
                </a:cubicBezTo>
                <a:cubicBezTo>
                  <a:pt x="3621434" y="5689397"/>
                  <a:pt x="3661628" y="5669249"/>
                  <a:pt x="3648009" y="5655926"/>
                </a:cubicBezTo>
                <a:cubicBezTo>
                  <a:pt x="3668272" y="5649102"/>
                  <a:pt x="3701822" y="5635453"/>
                  <a:pt x="3708466" y="5622130"/>
                </a:cubicBezTo>
                <a:cubicBezTo>
                  <a:pt x="3721753" y="5622130"/>
                  <a:pt x="3728729" y="5622130"/>
                  <a:pt x="3735372" y="5622130"/>
                </a:cubicBezTo>
                <a:cubicBezTo>
                  <a:pt x="3816092" y="5581835"/>
                  <a:pt x="3775898" y="5561687"/>
                  <a:pt x="3856286" y="5528217"/>
                </a:cubicBezTo>
                <a:cubicBezTo>
                  <a:pt x="3822736" y="5514568"/>
                  <a:pt x="3795829" y="5514893"/>
                  <a:pt x="3816092" y="5481097"/>
                </a:cubicBezTo>
                <a:cubicBezTo>
                  <a:pt x="3755635" y="5501245"/>
                  <a:pt x="3809449" y="5507744"/>
                  <a:pt x="3762279" y="5514568"/>
                </a:cubicBezTo>
                <a:cubicBezTo>
                  <a:pt x="3769255" y="5514568"/>
                  <a:pt x="3775898" y="5514568"/>
                  <a:pt x="3775898" y="5521392"/>
                </a:cubicBezTo>
                <a:cubicBezTo>
                  <a:pt x="3762279" y="5527892"/>
                  <a:pt x="3715109" y="5548364"/>
                  <a:pt x="3721753" y="5555188"/>
                </a:cubicBezTo>
                <a:cubicBezTo>
                  <a:pt x="3688203" y="5561687"/>
                  <a:pt x="3708466" y="5541540"/>
                  <a:pt x="3715109" y="5541540"/>
                </a:cubicBezTo>
                <a:cubicBezTo>
                  <a:pt x="3674915" y="5554863"/>
                  <a:pt x="3654652" y="5568512"/>
                  <a:pt x="3627746" y="5575336"/>
                </a:cubicBezTo>
                <a:cubicBezTo>
                  <a:pt x="3614459" y="5595483"/>
                  <a:pt x="3688203" y="5562012"/>
                  <a:pt x="3701490" y="5575336"/>
                </a:cubicBezTo>
                <a:cubicBezTo>
                  <a:pt x="3667940" y="5588659"/>
                  <a:pt x="3594195" y="5601982"/>
                  <a:pt x="3614459" y="5615306"/>
                </a:cubicBezTo>
                <a:cubicBezTo>
                  <a:pt x="3587552" y="5628954"/>
                  <a:pt x="3587884" y="5622130"/>
                  <a:pt x="3587884" y="5615306"/>
                </a:cubicBezTo>
                <a:cubicBezTo>
                  <a:pt x="3574265" y="5622130"/>
                  <a:pt x="3567289" y="5628954"/>
                  <a:pt x="3547358" y="5635778"/>
                </a:cubicBezTo>
                <a:cubicBezTo>
                  <a:pt x="3574265" y="5628954"/>
                  <a:pt x="3574265" y="5628954"/>
                  <a:pt x="3567621" y="5635778"/>
                </a:cubicBezTo>
                <a:cubicBezTo>
                  <a:pt x="3540715" y="5649102"/>
                  <a:pt x="3533739" y="5655926"/>
                  <a:pt x="3513476" y="5662750"/>
                </a:cubicBezTo>
                <a:cubicBezTo>
                  <a:pt x="3473282" y="5669249"/>
                  <a:pt x="3399206" y="5709544"/>
                  <a:pt x="3426112" y="5716043"/>
                </a:cubicBezTo>
                <a:cubicBezTo>
                  <a:pt x="3365655" y="5729692"/>
                  <a:pt x="3332437" y="5756338"/>
                  <a:pt x="3319150" y="5769662"/>
                </a:cubicBezTo>
                <a:cubicBezTo>
                  <a:pt x="3292243" y="5776486"/>
                  <a:pt x="3285268" y="5776486"/>
                  <a:pt x="3298887" y="5769662"/>
                </a:cubicBezTo>
                <a:cubicBezTo>
                  <a:pt x="3204880" y="5803458"/>
                  <a:pt x="3184617" y="5830104"/>
                  <a:pt x="3184617" y="5850252"/>
                </a:cubicBezTo>
                <a:lnTo>
                  <a:pt x="3190596" y="5862600"/>
                </a:lnTo>
                <a:lnTo>
                  <a:pt x="3191261" y="5864550"/>
                </a:lnTo>
                <a:lnTo>
                  <a:pt x="3191261" y="5884048"/>
                </a:lnTo>
                <a:lnTo>
                  <a:pt x="3197240" y="5881773"/>
                </a:lnTo>
                <a:lnTo>
                  <a:pt x="3197904" y="5884048"/>
                </a:lnTo>
                <a:lnTo>
                  <a:pt x="3197904" y="5881448"/>
                </a:lnTo>
                <a:lnTo>
                  <a:pt x="3212188" y="5874949"/>
                </a:lnTo>
                <a:cubicBezTo>
                  <a:pt x="3216506" y="5872349"/>
                  <a:pt x="3218167" y="5870724"/>
                  <a:pt x="3218167" y="5870724"/>
                </a:cubicBezTo>
                <a:cubicBezTo>
                  <a:pt x="3218167" y="5877223"/>
                  <a:pt x="3224811" y="5890872"/>
                  <a:pt x="3204880" y="5911019"/>
                </a:cubicBezTo>
                <a:cubicBezTo>
                  <a:pt x="3211523" y="5911019"/>
                  <a:pt x="3231454" y="5904195"/>
                  <a:pt x="3244741" y="5904195"/>
                </a:cubicBezTo>
                <a:cubicBezTo>
                  <a:pt x="3258361" y="5911019"/>
                  <a:pt x="3271980" y="5917843"/>
                  <a:pt x="3285268" y="5931167"/>
                </a:cubicBezTo>
                <a:cubicBezTo>
                  <a:pt x="3291911" y="5931167"/>
                  <a:pt x="3298887" y="5937666"/>
                  <a:pt x="3305530" y="5937666"/>
                </a:cubicBezTo>
                <a:cubicBezTo>
                  <a:pt x="3312174" y="5944490"/>
                  <a:pt x="3318818" y="5944490"/>
                  <a:pt x="3325461" y="5950989"/>
                </a:cubicBezTo>
                <a:cubicBezTo>
                  <a:pt x="3352368" y="5957813"/>
                  <a:pt x="3372631" y="5978286"/>
                  <a:pt x="3372631" y="5998433"/>
                </a:cubicBezTo>
                <a:cubicBezTo>
                  <a:pt x="3379275" y="5998433"/>
                  <a:pt x="3399538" y="5991609"/>
                  <a:pt x="3413157" y="5991609"/>
                </a:cubicBezTo>
                <a:cubicBezTo>
                  <a:pt x="3413157" y="5991609"/>
                  <a:pt x="3419468" y="5991609"/>
                  <a:pt x="3419468" y="5998433"/>
                </a:cubicBezTo>
                <a:cubicBezTo>
                  <a:pt x="3419468" y="5998433"/>
                  <a:pt x="3426112" y="5998433"/>
                  <a:pt x="3426112" y="5998433"/>
                </a:cubicBezTo>
                <a:cubicBezTo>
                  <a:pt x="3433088" y="6004933"/>
                  <a:pt x="3439731" y="6005258"/>
                  <a:pt x="3446375" y="6005258"/>
                </a:cubicBezTo>
                <a:cubicBezTo>
                  <a:pt x="3459994" y="6011757"/>
                  <a:pt x="3473614" y="6018256"/>
                  <a:pt x="3486901" y="6025080"/>
                </a:cubicBezTo>
                <a:cubicBezTo>
                  <a:pt x="3513808" y="6031579"/>
                  <a:pt x="3540715" y="6038728"/>
                  <a:pt x="3547358" y="6065375"/>
                </a:cubicBezTo>
                <a:cubicBezTo>
                  <a:pt x="3574265" y="6052052"/>
                  <a:pt x="3580909" y="6045228"/>
                  <a:pt x="3594528" y="6038404"/>
                </a:cubicBezTo>
                <a:cubicBezTo>
                  <a:pt x="3621434" y="6031579"/>
                  <a:pt x="3601171" y="6058551"/>
                  <a:pt x="3648009" y="6038404"/>
                </a:cubicBezTo>
                <a:cubicBezTo>
                  <a:pt x="3641365" y="6051727"/>
                  <a:pt x="3621102" y="6065375"/>
                  <a:pt x="3634722" y="6072199"/>
                </a:cubicBezTo>
                <a:cubicBezTo>
                  <a:pt x="3654652" y="6065375"/>
                  <a:pt x="3668272" y="6058551"/>
                  <a:pt x="3668272" y="6058551"/>
                </a:cubicBezTo>
                <a:cubicBezTo>
                  <a:pt x="3654985" y="6078699"/>
                  <a:pt x="3661628" y="6105670"/>
                  <a:pt x="3648009" y="6132642"/>
                </a:cubicBezTo>
                <a:cubicBezTo>
                  <a:pt x="3641365" y="6152789"/>
                  <a:pt x="3627746" y="6172937"/>
                  <a:pt x="3607483" y="6193084"/>
                </a:cubicBezTo>
                <a:cubicBezTo>
                  <a:pt x="3587552" y="6213232"/>
                  <a:pt x="3547358" y="6226555"/>
                  <a:pt x="3500521" y="6253527"/>
                </a:cubicBezTo>
                <a:cubicBezTo>
                  <a:pt x="3574265" y="6266850"/>
                  <a:pt x="3721753" y="6219731"/>
                  <a:pt x="3795829" y="6226555"/>
                </a:cubicBezTo>
                <a:cubicBezTo>
                  <a:pt x="3782210" y="6239879"/>
                  <a:pt x="3748660" y="6260351"/>
                  <a:pt x="3715109" y="6273674"/>
                </a:cubicBezTo>
                <a:cubicBezTo>
                  <a:pt x="3681559" y="6287323"/>
                  <a:pt x="3648009" y="6307145"/>
                  <a:pt x="3627746" y="6320794"/>
                </a:cubicBezTo>
                <a:cubicBezTo>
                  <a:pt x="3594195" y="6320794"/>
                  <a:pt x="3507164" y="6354264"/>
                  <a:pt x="3507164" y="6367913"/>
                </a:cubicBezTo>
                <a:cubicBezTo>
                  <a:pt x="3486901" y="6367913"/>
                  <a:pt x="3473282" y="6367913"/>
                  <a:pt x="3459994" y="6361089"/>
                </a:cubicBezTo>
                <a:cubicBezTo>
                  <a:pt x="3453351" y="6361089"/>
                  <a:pt x="3446375" y="6354264"/>
                  <a:pt x="3439731" y="6347765"/>
                </a:cubicBezTo>
                <a:cubicBezTo>
                  <a:pt x="3426444" y="6334117"/>
                  <a:pt x="3413157" y="6313969"/>
                  <a:pt x="3392894" y="6307145"/>
                </a:cubicBezTo>
                <a:cubicBezTo>
                  <a:pt x="3265337" y="6347440"/>
                  <a:pt x="3318818" y="6374412"/>
                  <a:pt x="3150734" y="6421531"/>
                </a:cubicBezTo>
                <a:cubicBezTo>
                  <a:pt x="3130471" y="6421531"/>
                  <a:pt x="3110540" y="6421531"/>
                  <a:pt x="3076990" y="6428030"/>
                </a:cubicBezTo>
                <a:cubicBezTo>
                  <a:pt x="3063371" y="6434855"/>
                  <a:pt x="3057059" y="6441679"/>
                  <a:pt x="3030153" y="6455327"/>
                </a:cubicBezTo>
                <a:cubicBezTo>
                  <a:pt x="2982983" y="6461826"/>
                  <a:pt x="2969696" y="6455002"/>
                  <a:pt x="2909239" y="6475150"/>
                </a:cubicBezTo>
                <a:cubicBezTo>
                  <a:pt x="2909239" y="6455002"/>
                  <a:pt x="2868713" y="6455327"/>
                  <a:pt x="2835163" y="6455327"/>
                </a:cubicBezTo>
                <a:cubicBezTo>
                  <a:pt x="2815232" y="6455327"/>
                  <a:pt x="2794637" y="6455327"/>
                  <a:pt x="2781349" y="6455327"/>
                </a:cubicBezTo>
                <a:cubicBezTo>
                  <a:pt x="2767730" y="6455327"/>
                  <a:pt x="2761419" y="6448503"/>
                  <a:pt x="2761419" y="6448503"/>
                </a:cubicBezTo>
                <a:cubicBezTo>
                  <a:pt x="2754775" y="6441679"/>
                  <a:pt x="2754775" y="6441679"/>
                  <a:pt x="2747799" y="6434855"/>
                </a:cubicBezTo>
                <a:cubicBezTo>
                  <a:pt x="2674055" y="6461826"/>
                  <a:pt x="2606955" y="6481974"/>
                  <a:pt x="2553141" y="6508620"/>
                </a:cubicBezTo>
                <a:cubicBezTo>
                  <a:pt x="2492684" y="6535592"/>
                  <a:pt x="2438871" y="6562564"/>
                  <a:pt x="2378414" y="6589210"/>
                </a:cubicBezTo>
                <a:cubicBezTo>
                  <a:pt x="2365127" y="6602859"/>
                  <a:pt x="2418608" y="6575887"/>
                  <a:pt x="2404989" y="6596035"/>
                </a:cubicBezTo>
                <a:cubicBezTo>
                  <a:pt x="2331245" y="6636330"/>
                  <a:pt x="2304670" y="6663301"/>
                  <a:pt x="2183756" y="6696772"/>
                </a:cubicBezTo>
                <a:cubicBezTo>
                  <a:pt x="2143230" y="6737067"/>
                  <a:pt x="2143230" y="6770863"/>
                  <a:pt x="2062510" y="6817982"/>
                </a:cubicBezTo>
                <a:cubicBezTo>
                  <a:pt x="2049223" y="6770863"/>
                  <a:pt x="2076130" y="6723744"/>
                  <a:pt x="2096393" y="6683449"/>
                </a:cubicBezTo>
                <a:cubicBezTo>
                  <a:pt x="2103036" y="6669800"/>
                  <a:pt x="2069154" y="6683449"/>
                  <a:pt x="2069154" y="6676625"/>
                </a:cubicBezTo>
                <a:cubicBezTo>
                  <a:pt x="2015673" y="6696772"/>
                  <a:pt x="2009029" y="6703596"/>
                  <a:pt x="1988766" y="6696772"/>
                </a:cubicBezTo>
                <a:cubicBezTo>
                  <a:pt x="1941596" y="6710420"/>
                  <a:pt x="1955216" y="6737067"/>
                  <a:pt x="1887783" y="6737067"/>
                </a:cubicBezTo>
                <a:cubicBezTo>
                  <a:pt x="1901402" y="6750390"/>
                  <a:pt x="1881139" y="6764039"/>
                  <a:pt x="1860876" y="6777362"/>
                </a:cubicBezTo>
                <a:cubicBezTo>
                  <a:pt x="1867520" y="6791010"/>
                  <a:pt x="1901402" y="6784186"/>
                  <a:pt x="1908046" y="6797835"/>
                </a:cubicBezTo>
                <a:cubicBezTo>
                  <a:pt x="1881139" y="6804334"/>
                  <a:pt x="1874496" y="6804334"/>
                  <a:pt x="1854233" y="6804334"/>
                </a:cubicBezTo>
                <a:cubicBezTo>
                  <a:pt x="1820683" y="6838130"/>
                  <a:pt x="1786800" y="6864776"/>
                  <a:pt x="1746606" y="6891748"/>
                </a:cubicBezTo>
                <a:cubicBezTo>
                  <a:pt x="1726343" y="6905071"/>
                  <a:pt x="1706412" y="6925219"/>
                  <a:pt x="1686482" y="6938542"/>
                </a:cubicBezTo>
                <a:cubicBezTo>
                  <a:pt x="1666219" y="6951866"/>
                  <a:pt x="1646288" y="6965514"/>
                  <a:pt x="1619381" y="6985661"/>
                </a:cubicBezTo>
                <a:cubicBezTo>
                  <a:pt x="1626025" y="6992486"/>
                  <a:pt x="1632668" y="7005809"/>
                  <a:pt x="1619381" y="7019132"/>
                </a:cubicBezTo>
                <a:cubicBezTo>
                  <a:pt x="1585499" y="7019132"/>
                  <a:pt x="1572211" y="7012633"/>
                  <a:pt x="1578855" y="6999310"/>
                </a:cubicBezTo>
                <a:cubicBezTo>
                  <a:pt x="1578855" y="6992486"/>
                  <a:pt x="1578855" y="6985661"/>
                  <a:pt x="1585499" y="6979162"/>
                </a:cubicBezTo>
                <a:cubicBezTo>
                  <a:pt x="1592142" y="6979162"/>
                  <a:pt x="1592142" y="6972338"/>
                  <a:pt x="1599118" y="6965514"/>
                </a:cubicBezTo>
                <a:cubicBezTo>
                  <a:pt x="1599118" y="6965514"/>
                  <a:pt x="1605762" y="6965514"/>
                  <a:pt x="1605762" y="6958690"/>
                </a:cubicBezTo>
                <a:cubicBezTo>
                  <a:pt x="1605762" y="6958690"/>
                  <a:pt x="1612405" y="6958690"/>
                  <a:pt x="1612405" y="6958690"/>
                </a:cubicBezTo>
                <a:cubicBezTo>
                  <a:pt x="1652931" y="6925219"/>
                  <a:pt x="1706412" y="6884924"/>
                  <a:pt x="1693125" y="6864776"/>
                </a:cubicBezTo>
                <a:cubicBezTo>
                  <a:pt x="1645956" y="6871600"/>
                  <a:pt x="1619049" y="6891748"/>
                  <a:pt x="1585499" y="6891748"/>
                </a:cubicBezTo>
                <a:cubicBezTo>
                  <a:pt x="1585499" y="6884924"/>
                  <a:pt x="1666219" y="6844629"/>
                  <a:pt x="1578855" y="6871600"/>
                </a:cubicBezTo>
                <a:cubicBezTo>
                  <a:pt x="1578855" y="6857952"/>
                  <a:pt x="1626025" y="6844304"/>
                  <a:pt x="1619381" y="6830981"/>
                </a:cubicBezTo>
                <a:cubicBezTo>
                  <a:pt x="1659575" y="6824156"/>
                  <a:pt x="1619381" y="6844629"/>
                  <a:pt x="1626025" y="6851128"/>
                </a:cubicBezTo>
                <a:cubicBezTo>
                  <a:pt x="1686482" y="6824481"/>
                  <a:pt x="1665886" y="6817982"/>
                  <a:pt x="1652599" y="6804334"/>
                </a:cubicBezTo>
                <a:cubicBezTo>
                  <a:pt x="1692793" y="6791010"/>
                  <a:pt x="1726675" y="6777362"/>
                  <a:pt x="1760226" y="6764039"/>
                </a:cubicBezTo>
                <a:cubicBezTo>
                  <a:pt x="1793776" y="6750390"/>
                  <a:pt x="1827326" y="6730568"/>
                  <a:pt x="1860876" y="6717245"/>
                </a:cubicBezTo>
                <a:cubicBezTo>
                  <a:pt x="1874496" y="6717245"/>
                  <a:pt x="1881139" y="6717245"/>
                  <a:pt x="1894759" y="6717245"/>
                </a:cubicBezTo>
                <a:cubicBezTo>
                  <a:pt x="1901402" y="6717245"/>
                  <a:pt x="1907714" y="6716920"/>
                  <a:pt x="1921333" y="6710420"/>
                </a:cubicBezTo>
                <a:cubicBezTo>
                  <a:pt x="1927977" y="6710420"/>
                  <a:pt x="1934621" y="6703596"/>
                  <a:pt x="1934621" y="6696772"/>
                </a:cubicBezTo>
                <a:cubicBezTo>
                  <a:pt x="1934621" y="6696772"/>
                  <a:pt x="1927977" y="6690273"/>
                  <a:pt x="1921333" y="6690273"/>
                </a:cubicBezTo>
                <a:cubicBezTo>
                  <a:pt x="1907714" y="6690273"/>
                  <a:pt x="1881139" y="6690273"/>
                  <a:pt x="1860876" y="6696772"/>
                </a:cubicBezTo>
                <a:cubicBezTo>
                  <a:pt x="1901402" y="6670125"/>
                  <a:pt x="1887783" y="6649978"/>
                  <a:pt x="1954884" y="6616182"/>
                </a:cubicBezTo>
                <a:cubicBezTo>
                  <a:pt x="2049223" y="6589535"/>
                  <a:pt x="2089417" y="6589210"/>
                  <a:pt x="2156517" y="6569063"/>
                </a:cubicBezTo>
                <a:cubicBezTo>
                  <a:pt x="2203687" y="6548915"/>
                  <a:pt x="2210331" y="6529093"/>
                  <a:pt x="2216974" y="6515445"/>
                </a:cubicBezTo>
                <a:cubicBezTo>
                  <a:pt x="2257168" y="6502121"/>
                  <a:pt x="2284075" y="6488473"/>
                  <a:pt x="2297362" y="6475150"/>
                </a:cubicBezTo>
                <a:cubicBezTo>
                  <a:pt x="2317625" y="6461501"/>
                  <a:pt x="2331245" y="6448503"/>
                  <a:pt x="2337888" y="6434855"/>
                </a:cubicBezTo>
                <a:cubicBezTo>
                  <a:pt x="2364795" y="6414707"/>
                  <a:pt x="2391701" y="6388060"/>
                  <a:pt x="2459134" y="6361089"/>
                </a:cubicBezTo>
                <a:cubicBezTo>
                  <a:pt x="2479065" y="6340941"/>
                  <a:pt x="2492352" y="6320469"/>
                  <a:pt x="2492352" y="6300321"/>
                </a:cubicBezTo>
                <a:cubicBezTo>
                  <a:pt x="2492352" y="6293822"/>
                  <a:pt x="2492352" y="6287323"/>
                  <a:pt x="2492352" y="6287323"/>
                </a:cubicBezTo>
                <a:cubicBezTo>
                  <a:pt x="2492352" y="6287323"/>
                  <a:pt x="2492352" y="6287323"/>
                  <a:pt x="2492352" y="6280499"/>
                </a:cubicBezTo>
                <a:cubicBezTo>
                  <a:pt x="2492352" y="6273674"/>
                  <a:pt x="2486041" y="6267175"/>
                  <a:pt x="2479397" y="6267175"/>
                </a:cubicBezTo>
                <a:cubicBezTo>
                  <a:pt x="2512947" y="6253527"/>
                  <a:pt x="2512615" y="6260351"/>
                  <a:pt x="2532878" y="6253527"/>
                </a:cubicBezTo>
                <a:cubicBezTo>
                  <a:pt x="2566429" y="6226555"/>
                  <a:pt x="2519591" y="6220056"/>
                  <a:pt x="2633529" y="6179761"/>
                </a:cubicBezTo>
                <a:cubicBezTo>
                  <a:pt x="2633529" y="6172937"/>
                  <a:pt x="2640505" y="6172937"/>
                  <a:pt x="2640505" y="6166113"/>
                </a:cubicBezTo>
                <a:cubicBezTo>
                  <a:pt x="2647148" y="6159614"/>
                  <a:pt x="2647148" y="6159614"/>
                  <a:pt x="2647148" y="6152789"/>
                </a:cubicBezTo>
                <a:cubicBezTo>
                  <a:pt x="2653792" y="6152789"/>
                  <a:pt x="2653792" y="6145965"/>
                  <a:pt x="2660768" y="6139141"/>
                </a:cubicBezTo>
                <a:cubicBezTo>
                  <a:pt x="2674055" y="6125818"/>
                  <a:pt x="2693986" y="6105995"/>
                  <a:pt x="2714249" y="6092347"/>
                </a:cubicBezTo>
                <a:cubicBezTo>
                  <a:pt x="2754443" y="6079024"/>
                  <a:pt x="2761086" y="6079024"/>
                  <a:pt x="2767730" y="6092347"/>
                </a:cubicBezTo>
                <a:cubicBezTo>
                  <a:pt x="2841806" y="6058876"/>
                  <a:pt x="2841806" y="6045228"/>
                  <a:pt x="2875357" y="6025080"/>
                </a:cubicBezTo>
                <a:cubicBezTo>
                  <a:pt x="2855094" y="6025080"/>
                  <a:pt x="2850111" y="6018256"/>
                  <a:pt x="2852768" y="6009157"/>
                </a:cubicBezTo>
                <a:lnTo>
                  <a:pt x="2868381" y="5988360"/>
                </a:lnTo>
                <a:lnTo>
                  <a:pt x="2903592" y="5973737"/>
                </a:lnTo>
                <a:lnTo>
                  <a:pt x="2907578" y="5984785"/>
                </a:lnTo>
                <a:lnTo>
                  <a:pt x="2909571" y="5991284"/>
                </a:lnTo>
                <a:lnTo>
                  <a:pt x="2909239" y="5991609"/>
                </a:lnTo>
                <a:cubicBezTo>
                  <a:pt x="2912561" y="6001683"/>
                  <a:pt x="2913225" y="6003958"/>
                  <a:pt x="2912561" y="6001683"/>
                </a:cubicBezTo>
                <a:lnTo>
                  <a:pt x="2909571" y="5991284"/>
                </a:lnTo>
                <a:lnTo>
                  <a:pt x="2915882" y="5984785"/>
                </a:lnTo>
                <a:cubicBezTo>
                  <a:pt x="2922526" y="5978286"/>
                  <a:pt x="2922526" y="5971462"/>
                  <a:pt x="2909239" y="5971462"/>
                </a:cubicBezTo>
                <a:lnTo>
                  <a:pt x="2903592" y="5973737"/>
                </a:lnTo>
                <a:lnTo>
                  <a:pt x="2899606" y="5963013"/>
                </a:lnTo>
                <a:cubicBezTo>
                  <a:pt x="2897281" y="5957489"/>
                  <a:pt x="2895620" y="5954564"/>
                  <a:pt x="2895620" y="5957813"/>
                </a:cubicBezTo>
                <a:cubicBezTo>
                  <a:pt x="2888976" y="5957813"/>
                  <a:pt x="2888976" y="5957813"/>
                  <a:pt x="2888976" y="5957813"/>
                </a:cubicBezTo>
                <a:cubicBezTo>
                  <a:pt x="2888976" y="5964638"/>
                  <a:pt x="2882000" y="5971462"/>
                  <a:pt x="2875357" y="5978286"/>
                </a:cubicBezTo>
                <a:lnTo>
                  <a:pt x="2868381" y="5988360"/>
                </a:lnTo>
                <a:lnTo>
                  <a:pt x="2827855" y="6005258"/>
                </a:lnTo>
                <a:cubicBezTo>
                  <a:pt x="2803273" y="6016956"/>
                  <a:pt x="2781682" y="6028330"/>
                  <a:pt x="2761419" y="6038404"/>
                </a:cubicBezTo>
                <a:cubicBezTo>
                  <a:pt x="2748131" y="6045228"/>
                  <a:pt x="2741156" y="6052052"/>
                  <a:pt x="2727868" y="6058551"/>
                </a:cubicBezTo>
                <a:cubicBezTo>
                  <a:pt x="2720893" y="6058551"/>
                  <a:pt x="2720893" y="6058876"/>
                  <a:pt x="2714249" y="6065375"/>
                </a:cubicBezTo>
                <a:cubicBezTo>
                  <a:pt x="2707605" y="6065375"/>
                  <a:pt x="2707605" y="6065375"/>
                  <a:pt x="2700630" y="6072199"/>
                </a:cubicBezTo>
                <a:cubicBezTo>
                  <a:pt x="2707605" y="6079024"/>
                  <a:pt x="2673723" y="5984785"/>
                  <a:pt x="2687342" y="6025080"/>
                </a:cubicBezTo>
                <a:cubicBezTo>
                  <a:pt x="2687342" y="6025080"/>
                  <a:pt x="2687342" y="6025080"/>
                  <a:pt x="2680367" y="6025080"/>
                </a:cubicBezTo>
                <a:cubicBezTo>
                  <a:pt x="2660436" y="6038404"/>
                  <a:pt x="2633529" y="6052052"/>
                  <a:pt x="2613266" y="6058551"/>
                </a:cubicBezTo>
                <a:cubicBezTo>
                  <a:pt x="2606622" y="6058551"/>
                  <a:pt x="2532878" y="6079024"/>
                  <a:pt x="2553141" y="6085523"/>
                </a:cubicBezTo>
                <a:cubicBezTo>
                  <a:pt x="2526235" y="6092347"/>
                  <a:pt x="2519259" y="6092347"/>
                  <a:pt x="2519259" y="6085523"/>
                </a:cubicBezTo>
                <a:cubicBezTo>
                  <a:pt x="2499328" y="6092347"/>
                  <a:pt x="2492352" y="6099171"/>
                  <a:pt x="2498996" y="6105995"/>
                </a:cubicBezTo>
                <a:cubicBezTo>
                  <a:pt x="2438539" y="6112494"/>
                  <a:pt x="2391701" y="6152789"/>
                  <a:pt x="2337888" y="6166113"/>
                </a:cubicBezTo>
                <a:cubicBezTo>
                  <a:pt x="2284407" y="6206408"/>
                  <a:pt x="2169805" y="6260026"/>
                  <a:pt x="2115991" y="6300321"/>
                </a:cubicBezTo>
                <a:cubicBezTo>
                  <a:pt x="1975147" y="6360764"/>
                  <a:pt x="1860876" y="6408208"/>
                  <a:pt x="1760226" y="6455327"/>
                </a:cubicBezTo>
                <a:cubicBezTo>
                  <a:pt x="1706412" y="6481974"/>
                  <a:pt x="1652599" y="6495297"/>
                  <a:pt x="1592142" y="6515445"/>
                </a:cubicBezTo>
                <a:cubicBezTo>
                  <a:pt x="1538661" y="6535592"/>
                  <a:pt x="1478204" y="6562564"/>
                  <a:pt x="1404128" y="6582711"/>
                </a:cubicBezTo>
                <a:cubicBezTo>
                  <a:pt x="1383865" y="6596035"/>
                  <a:pt x="1397484" y="6589210"/>
                  <a:pt x="1383865" y="6596035"/>
                </a:cubicBezTo>
                <a:cubicBezTo>
                  <a:pt x="1356958" y="6602859"/>
                  <a:pt x="1303477" y="6623006"/>
                  <a:pt x="1303477" y="6616182"/>
                </a:cubicBezTo>
                <a:cubicBezTo>
                  <a:pt x="1283214" y="6623006"/>
                  <a:pt x="1303145" y="6623006"/>
                  <a:pt x="1276238" y="6629830"/>
                </a:cubicBezTo>
                <a:cubicBezTo>
                  <a:pt x="1209138" y="6649978"/>
                  <a:pt x="1135394" y="6676625"/>
                  <a:pt x="1034743" y="6710420"/>
                </a:cubicBezTo>
                <a:cubicBezTo>
                  <a:pt x="1021124" y="6710420"/>
                  <a:pt x="1021124" y="6710420"/>
                  <a:pt x="1021124" y="6710420"/>
                </a:cubicBezTo>
                <a:cubicBezTo>
                  <a:pt x="913829" y="6750715"/>
                  <a:pt x="860016" y="6764039"/>
                  <a:pt x="739102" y="6804334"/>
                </a:cubicBezTo>
                <a:cubicBezTo>
                  <a:pt x="739102" y="6804334"/>
                  <a:pt x="739102" y="6804334"/>
                  <a:pt x="732126" y="6804334"/>
                </a:cubicBezTo>
                <a:cubicBezTo>
                  <a:pt x="732126" y="6797835"/>
                  <a:pt x="725483" y="6797510"/>
                  <a:pt x="725483" y="6791010"/>
                </a:cubicBezTo>
                <a:cubicBezTo>
                  <a:pt x="712196" y="6791010"/>
                  <a:pt x="698908" y="6791010"/>
                  <a:pt x="685289" y="6791010"/>
                </a:cubicBezTo>
                <a:lnTo>
                  <a:pt x="670009" y="6790036"/>
                </a:lnTo>
                <a:lnTo>
                  <a:pt x="651739" y="6738042"/>
                </a:lnTo>
                <a:cubicBezTo>
                  <a:pt x="638119" y="6698722"/>
                  <a:pt x="628154" y="6666551"/>
                  <a:pt x="644763" y="6710420"/>
                </a:cubicBezTo>
                <a:cubicBezTo>
                  <a:pt x="644763" y="6710420"/>
                  <a:pt x="645095" y="6710420"/>
                  <a:pt x="651739" y="6710420"/>
                </a:cubicBezTo>
                <a:cubicBezTo>
                  <a:pt x="698576" y="6710420"/>
                  <a:pt x="752389" y="6710420"/>
                  <a:pt x="812846" y="6710420"/>
                </a:cubicBezTo>
                <a:cubicBezTo>
                  <a:pt x="833109" y="6703596"/>
                  <a:pt x="846397" y="6698397"/>
                  <a:pt x="855698" y="6693198"/>
                </a:cubicBezTo>
                <a:lnTo>
                  <a:pt x="864334" y="6685074"/>
                </a:lnTo>
                <a:lnTo>
                  <a:pt x="865995" y="6687673"/>
                </a:lnTo>
                <a:lnTo>
                  <a:pt x="908514" y="6689623"/>
                </a:lnTo>
                <a:lnTo>
                  <a:pt x="909179" y="6692548"/>
                </a:lnTo>
                <a:lnTo>
                  <a:pt x="890244" y="6703596"/>
                </a:lnTo>
                <a:cubicBezTo>
                  <a:pt x="880279" y="6708796"/>
                  <a:pt x="869981" y="6713670"/>
                  <a:pt x="866659" y="6717245"/>
                </a:cubicBezTo>
                <a:cubicBezTo>
                  <a:pt x="873635" y="6723744"/>
                  <a:pt x="879947" y="6723744"/>
                  <a:pt x="893234" y="6723744"/>
                </a:cubicBezTo>
                <a:cubicBezTo>
                  <a:pt x="900210" y="6723744"/>
                  <a:pt x="906853" y="6723744"/>
                  <a:pt x="913497" y="6723744"/>
                </a:cubicBezTo>
                <a:cubicBezTo>
                  <a:pt x="920473" y="6723744"/>
                  <a:pt x="920473" y="6723744"/>
                  <a:pt x="920473" y="6723744"/>
                </a:cubicBezTo>
                <a:lnTo>
                  <a:pt x="909179" y="6692548"/>
                </a:lnTo>
                <a:lnTo>
                  <a:pt x="913497" y="6690273"/>
                </a:lnTo>
                <a:lnTo>
                  <a:pt x="908514" y="6689623"/>
                </a:lnTo>
                <a:lnTo>
                  <a:pt x="900210" y="6667526"/>
                </a:lnTo>
                <a:lnTo>
                  <a:pt x="895227" y="6654527"/>
                </a:lnTo>
                <a:lnTo>
                  <a:pt x="940736" y="6649653"/>
                </a:lnTo>
                <a:cubicBezTo>
                  <a:pt x="1001193" y="6616182"/>
                  <a:pt x="920473" y="6636655"/>
                  <a:pt x="913497" y="6629830"/>
                </a:cubicBezTo>
                <a:cubicBezTo>
                  <a:pt x="954023" y="6616507"/>
                  <a:pt x="980930" y="6616182"/>
                  <a:pt x="980930" y="6616182"/>
                </a:cubicBezTo>
                <a:cubicBezTo>
                  <a:pt x="1068293" y="6575887"/>
                  <a:pt x="954023" y="6609683"/>
                  <a:pt x="933760" y="6609683"/>
                </a:cubicBezTo>
                <a:cubicBezTo>
                  <a:pt x="1014480" y="6569388"/>
                  <a:pt x="967310" y="6562239"/>
                  <a:pt x="927116" y="6569063"/>
                </a:cubicBezTo>
                <a:cubicBezTo>
                  <a:pt x="906853" y="6582386"/>
                  <a:pt x="893566" y="6589535"/>
                  <a:pt x="866659" y="6602859"/>
                </a:cubicBezTo>
                <a:cubicBezTo>
                  <a:pt x="853372" y="6602859"/>
                  <a:pt x="833109" y="6609683"/>
                  <a:pt x="812846" y="6616182"/>
                </a:cubicBezTo>
                <a:cubicBezTo>
                  <a:pt x="785940" y="6623006"/>
                  <a:pt x="772652" y="6636655"/>
                  <a:pt x="786272" y="6636655"/>
                </a:cubicBezTo>
                <a:cubicBezTo>
                  <a:pt x="749400" y="6646728"/>
                  <a:pt x="727144" y="6656802"/>
                  <a:pt x="711199" y="6665901"/>
                </a:cubicBezTo>
                <a:lnTo>
                  <a:pt x="705220" y="6669475"/>
                </a:lnTo>
                <a:lnTo>
                  <a:pt x="703559" y="6667526"/>
                </a:lnTo>
                <a:cubicBezTo>
                  <a:pt x="700237" y="6668501"/>
                  <a:pt x="695586" y="6669800"/>
                  <a:pt x="692265" y="6669800"/>
                </a:cubicBezTo>
                <a:cubicBezTo>
                  <a:pt x="678645" y="6676625"/>
                  <a:pt x="672002" y="6669800"/>
                  <a:pt x="692265" y="6662976"/>
                </a:cubicBezTo>
                <a:cubicBezTo>
                  <a:pt x="665358" y="6676625"/>
                  <a:pt x="618188" y="6690273"/>
                  <a:pt x="550756" y="6717245"/>
                </a:cubicBezTo>
                <a:cubicBezTo>
                  <a:pt x="577662" y="6697097"/>
                  <a:pt x="450105" y="6743891"/>
                  <a:pt x="436486" y="6730568"/>
                </a:cubicBezTo>
                <a:lnTo>
                  <a:pt x="398949" y="6747791"/>
                </a:lnTo>
                <a:lnTo>
                  <a:pt x="385330" y="6738042"/>
                </a:lnTo>
                <a:cubicBezTo>
                  <a:pt x="381011" y="6733818"/>
                  <a:pt x="376029" y="6730568"/>
                  <a:pt x="362741" y="6730568"/>
                </a:cubicBezTo>
                <a:cubicBezTo>
                  <a:pt x="342478" y="6737392"/>
                  <a:pt x="308928" y="6750390"/>
                  <a:pt x="288997" y="6750390"/>
                </a:cubicBezTo>
                <a:cubicBezTo>
                  <a:pt x="268734" y="6757215"/>
                  <a:pt x="248471" y="6764039"/>
                  <a:pt x="248471" y="6750390"/>
                </a:cubicBezTo>
                <a:cubicBezTo>
                  <a:pt x="181371" y="6784186"/>
                  <a:pt x="174727" y="6791010"/>
                  <a:pt x="100651" y="6817982"/>
                </a:cubicBezTo>
                <a:cubicBezTo>
                  <a:pt x="47170" y="6824481"/>
                  <a:pt x="87363" y="6797510"/>
                  <a:pt x="107627" y="6777362"/>
                </a:cubicBezTo>
                <a:cubicBezTo>
                  <a:pt x="127557" y="6757215"/>
                  <a:pt x="127557" y="6743891"/>
                  <a:pt x="6644" y="6791010"/>
                </a:cubicBezTo>
                <a:cubicBezTo>
                  <a:pt x="40194" y="6770863"/>
                  <a:pt x="80720" y="6750390"/>
                  <a:pt x="120914" y="6737067"/>
                </a:cubicBezTo>
                <a:cubicBezTo>
                  <a:pt x="208277" y="6683124"/>
                  <a:pt x="235184" y="6629830"/>
                  <a:pt x="215253" y="6616182"/>
                </a:cubicBezTo>
                <a:cubicBezTo>
                  <a:pt x="188346" y="6629830"/>
                  <a:pt x="141177" y="6649653"/>
                  <a:pt x="134533" y="6656477"/>
                </a:cubicBezTo>
                <a:cubicBezTo>
                  <a:pt x="87363" y="6669800"/>
                  <a:pt x="60457" y="6690273"/>
                  <a:pt x="0" y="6717245"/>
                </a:cubicBezTo>
                <a:cubicBezTo>
                  <a:pt x="20263" y="6703596"/>
                  <a:pt x="33882" y="6689948"/>
                  <a:pt x="40526" y="6683449"/>
                </a:cubicBezTo>
                <a:cubicBezTo>
                  <a:pt x="53813" y="6676625"/>
                  <a:pt x="87363" y="6662976"/>
                  <a:pt x="80720" y="6662976"/>
                </a:cubicBezTo>
                <a:cubicBezTo>
                  <a:pt x="100651" y="6656477"/>
                  <a:pt x="107627" y="6649653"/>
                  <a:pt x="114270" y="6649653"/>
                </a:cubicBezTo>
                <a:cubicBezTo>
                  <a:pt x="127890" y="6642829"/>
                  <a:pt x="121246" y="6649978"/>
                  <a:pt x="134533" y="6636655"/>
                </a:cubicBezTo>
                <a:cubicBezTo>
                  <a:pt x="134533" y="6629830"/>
                  <a:pt x="94007" y="6649653"/>
                  <a:pt x="87363" y="6649653"/>
                </a:cubicBezTo>
                <a:cubicBezTo>
                  <a:pt x="87363" y="6642829"/>
                  <a:pt x="113938" y="6636330"/>
                  <a:pt x="154464" y="6616182"/>
                </a:cubicBezTo>
                <a:cubicBezTo>
                  <a:pt x="144166" y="6616182"/>
                  <a:pt x="146159" y="6614557"/>
                  <a:pt x="152803" y="6610983"/>
                </a:cubicBezTo>
                <a:lnTo>
                  <a:pt x="165094" y="6604808"/>
                </a:lnTo>
                <a:lnTo>
                  <a:pt x="175059" y="6600584"/>
                </a:lnTo>
                <a:cubicBezTo>
                  <a:pt x="180374" y="6597984"/>
                  <a:pt x="183032" y="6596035"/>
                  <a:pt x="181371" y="6596035"/>
                </a:cubicBezTo>
                <a:lnTo>
                  <a:pt x="165094" y="6604808"/>
                </a:lnTo>
                <a:lnTo>
                  <a:pt x="154464" y="6609683"/>
                </a:lnTo>
                <a:cubicBezTo>
                  <a:pt x="139184" y="6616182"/>
                  <a:pt x="124568" y="6623006"/>
                  <a:pt x="127890" y="6623006"/>
                </a:cubicBezTo>
                <a:cubicBezTo>
                  <a:pt x="147820" y="6609683"/>
                  <a:pt x="120914" y="6602859"/>
                  <a:pt x="94007" y="6609683"/>
                </a:cubicBezTo>
                <a:cubicBezTo>
                  <a:pt x="127557" y="6602859"/>
                  <a:pt x="113938" y="6589210"/>
                  <a:pt x="140845" y="6589210"/>
                </a:cubicBezTo>
                <a:cubicBezTo>
                  <a:pt x="161108" y="6555740"/>
                  <a:pt x="147820" y="6548915"/>
                  <a:pt x="201634" y="6508620"/>
                </a:cubicBezTo>
                <a:cubicBezTo>
                  <a:pt x="194990" y="6508620"/>
                  <a:pt x="181371" y="6515445"/>
                  <a:pt x="161108" y="6522269"/>
                </a:cubicBezTo>
                <a:cubicBezTo>
                  <a:pt x="201301" y="6502121"/>
                  <a:pt x="188014" y="6488798"/>
                  <a:pt x="275378" y="6448503"/>
                </a:cubicBezTo>
                <a:cubicBezTo>
                  <a:pt x="268734" y="6441679"/>
                  <a:pt x="268734" y="6434855"/>
                  <a:pt x="248471" y="6434855"/>
                </a:cubicBezTo>
                <a:cubicBezTo>
                  <a:pt x="228208" y="6441679"/>
                  <a:pt x="228540" y="6448503"/>
                  <a:pt x="228540" y="6448503"/>
                </a:cubicBezTo>
                <a:cubicBezTo>
                  <a:pt x="181703" y="6468650"/>
                  <a:pt x="255115" y="6428030"/>
                  <a:pt x="275378" y="6421531"/>
                </a:cubicBezTo>
                <a:cubicBezTo>
                  <a:pt x="248471" y="6421531"/>
                  <a:pt x="282021" y="6394559"/>
                  <a:pt x="234852" y="6401059"/>
                </a:cubicBezTo>
                <a:cubicBezTo>
                  <a:pt x="282021" y="6380911"/>
                  <a:pt x="275710" y="6381236"/>
                  <a:pt x="302284" y="6367913"/>
                </a:cubicBezTo>
                <a:cubicBezTo>
                  <a:pt x="288997" y="6367913"/>
                  <a:pt x="295641" y="6367913"/>
                  <a:pt x="275378" y="6374737"/>
                </a:cubicBezTo>
                <a:lnTo>
                  <a:pt x="266741" y="6380261"/>
                </a:lnTo>
                <a:lnTo>
                  <a:pt x="247807" y="6371162"/>
                </a:lnTo>
                <a:cubicBezTo>
                  <a:pt x="238506" y="6367588"/>
                  <a:pt x="221565" y="6367588"/>
                  <a:pt x="181371" y="6380911"/>
                </a:cubicBezTo>
                <a:cubicBezTo>
                  <a:pt x="194658" y="6374087"/>
                  <a:pt x="201634" y="6367913"/>
                  <a:pt x="228540" y="6354264"/>
                </a:cubicBezTo>
                <a:cubicBezTo>
                  <a:pt x="221897" y="6347765"/>
                  <a:pt x="167751" y="6374412"/>
                  <a:pt x="174727" y="6361089"/>
                </a:cubicBezTo>
                <a:cubicBezTo>
                  <a:pt x="201634" y="6354264"/>
                  <a:pt x="214921" y="6354264"/>
                  <a:pt x="248471" y="6340941"/>
                </a:cubicBezTo>
                <a:cubicBezTo>
                  <a:pt x="248471" y="6327293"/>
                  <a:pt x="302284" y="6307145"/>
                  <a:pt x="288997" y="6300321"/>
                </a:cubicBezTo>
                <a:cubicBezTo>
                  <a:pt x="282354" y="6300321"/>
                  <a:pt x="255115" y="6320469"/>
                  <a:pt x="262091" y="6307145"/>
                </a:cubicBezTo>
                <a:cubicBezTo>
                  <a:pt x="255115" y="6307145"/>
                  <a:pt x="262091" y="6307145"/>
                  <a:pt x="282021" y="6293497"/>
                </a:cubicBezTo>
                <a:cubicBezTo>
                  <a:pt x="262091" y="6300321"/>
                  <a:pt x="242160" y="6307145"/>
                  <a:pt x="228540" y="6307145"/>
                </a:cubicBezTo>
                <a:cubicBezTo>
                  <a:pt x="248803" y="6286998"/>
                  <a:pt x="248471" y="6287323"/>
                  <a:pt x="234852" y="6287323"/>
                </a:cubicBezTo>
                <a:cubicBezTo>
                  <a:pt x="248471" y="6287323"/>
                  <a:pt x="255115" y="6280499"/>
                  <a:pt x="268734" y="6273674"/>
                </a:cubicBezTo>
                <a:cubicBezTo>
                  <a:pt x="255115" y="6267175"/>
                  <a:pt x="255115" y="6267175"/>
                  <a:pt x="234852" y="6267175"/>
                </a:cubicBezTo>
                <a:cubicBezTo>
                  <a:pt x="248471" y="6260351"/>
                  <a:pt x="255115" y="6246703"/>
                  <a:pt x="268734" y="6246703"/>
                </a:cubicBezTo>
                <a:cubicBezTo>
                  <a:pt x="248471" y="6246703"/>
                  <a:pt x="235184" y="6253527"/>
                  <a:pt x="262091" y="6233379"/>
                </a:cubicBezTo>
                <a:cubicBezTo>
                  <a:pt x="255115" y="6239879"/>
                  <a:pt x="248471" y="6240204"/>
                  <a:pt x="234852" y="6246703"/>
                </a:cubicBezTo>
                <a:cubicBezTo>
                  <a:pt x="214921" y="6260351"/>
                  <a:pt x="235184" y="6253527"/>
                  <a:pt x="215253" y="6267175"/>
                </a:cubicBezTo>
                <a:cubicBezTo>
                  <a:pt x="194990" y="6273674"/>
                  <a:pt x="215253" y="6253527"/>
                  <a:pt x="221897" y="6246703"/>
                </a:cubicBezTo>
                <a:cubicBezTo>
                  <a:pt x="188346" y="6266850"/>
                  <a:pt x="221565" y="6240204"/>
                  <a:pt x="167751" y="6267175"/>
                </a:cubicBezTo>
                <a:cubicBezTo>
                  <a:pt x="181371" y="6260351"/>
                  <a:pt x="181371" y="6260351"/>
                  <a:pt x="181371" y="6260351"/>
                </a:cubicBezTo>
                <a:cubicBezTo>
                  <a:pt x="194658" y="6240204"/>
                  <a:pt x="167751" y="6246703"/>
                  <a:pt x="140845" y="6246703"/>
                </a:cubicBezTo>
                <a:cubicBezTo>
                  <a:pt x="113938" y="6246703"/>
                  <a:pt x="94007" y="6246703"/>
                  <a:pt x="120914" y="6219731"/>
                </a:cubicBezTo>
                <a:cubicBezTo>
                  <a:pt x="107627" y="6226555"/>
                  <a:pt x="94007" y="6226555"/>
                  <a:pt x="94007" y="6226555"/>
                </a:cubicBezTo>
                <a:cubicBezTo>
                  <a:pt x="100651" y="6219731"/>
                  <a:pt x="114270" y="6213557"/>
                  <a:pt x="134533" y="6199909"/>
                </a:cubicBezTo>
                <a:cubicBezTo>
                  <a:pt x="134533" y="6199909"/>
                  <a:pt x="127557" y="6199909"/>
                  <a:pt x="147488" y="6186585"/>
                </a:cubicBezTo>
                <a:cubicBezTo>
                  <a:pt x="140845" y="6193084"/>
                  <a:pt x="107627" y="6206408"/>
                  <a:pt x="100651" y="6213232"/>
                </a:cubicBezTo>
                <a:cubicBezTo>
                  <a:pt x="67100" y="6226555"/>
                  <a:pt x="107627" y="6199909"/>
                  <a:pt x="134533" y="6193084"/>
                </a:cubicBezTo>
                <a:cubicBezTo>
                  <a:pt x="168083" y="6172937"/>
                  <a:pt x="147488" y="6172937"/>
                  <a:pt x="147488" y="6166113"/>
                </a:cubicBezTo>
                <a:cubicBezTo>
                  <a:pt x="107294" y="6186260"/>
                  <a:pt x="134533" y="6179761"/>
                  <a:pt x="114270" y="6193084"/>
                </a:cubicBezTo>
                <a:cubicBezTo>
                  <a:pt x="110948" y="6189835"/>
                  <a:pt x="108955" y="6186585"/>
                  <a:pt x="103308" y="6185610"/>
                </a:cubicBezTo>
                <a:lnTo>
                  <a:pt x="94339" y="6185935"/>
                </a:lnTo>
                <a:lnTo>
                  <a:pt x="156457" y="6144340"/>
                </a:lnTo>
                <a:cubicBezTo>
                  <a:pt x="171405" y="6132642"/>
                  <a:pt x="181371" y="6122243"/>
                  <a:pt x="188014" y="6112169"/>
                </a:cubicBezTo>
                <a:cubicBezTo>
                  <a:pt x="221565" y="6098846"/>
                  <a:pt x="140845" y="6152789"/>
                  <a:pt x="140845" y="6159614"/>
                </a:cubicBezTo>
                <a:cubicBezTo>
                  <a:pt x="201301" y="6125818"/>
                  <a:pt x="174727" y="6159614"/>
                  <a:pt x="167751" y="6172937"/>
                </a:cubicBezTo>
                <a:cubicBezTo>
                  <a:pt x="174727" y="6172937"/>
                  <a:pt x="181371" y="6166438"/>
                  <a:pt x="181371" y="6172937"/>
                </a:cubicBezTo>
                <a:cubicBezTo>
                  <a:pt x="201634" y="6159614"/>
                  <a:pt x="201634" y="6152789"/>
                  <a:pt x="201634" y="6152789"/>
                </a:cubicBezTo>
                <a:cubicBezTo>
                  <a:pt x="235184" y="6145965"/>
                  <a:pt x="140845" y="6206408"/>
                  <a:pt x="241828" y="6159614"/>
                </a:cubicBezTo>
                <a:cubicBezTo>
                  <a:pt x="268734" y="6139466"/>
                  <a:pt x="194658" y="6172937"/>
                  <a:pt x="268734" y="6132642"/>
                </a:cubicBezTo>
                <a:cubicBezTo>
                  <a:pt x="268734" y="6132642"/>
                  <a:pt x="228208" y="6145965"/>
                  <a:pt x="255115" y="6132642"/>
                </a:cubicBezTo>
                <a:cubicBezTo>
                  <a:pt x="302284" y="6112494"/>
                  <a:pt x="309260" y="6125818"/>
                  <a:pt x="309260" y="6139141"/>
                </a:cubicBezTo>
                <a:cubicBezTo>
                  <a:pt x="309260" y="6152789"/>
                  <a:pt x="308928" y="6166113"/>
                  <a:pt x="335835" y="6152789"/>
                </a:cubicBezTo>
                <a:cubicBezTo>
                  <a:pt x="349122" y="6145965"/>
                  <a:pt x="362741" y="6126143"/>
                  <a:pt x="383004" y="6105995"/>
                </a:cubicBezTo>
                <a:cubicBezTo>
                  <a:pt x="409911" y="6092347"/>
                  <a:pt x="382672" y="6119319"/>
                  <a:pt x="423198" y="6092347"/>
                </a:cubicBezTo>
                <a:cubicBezTo>
                  <a:pt x="443129" y="6079024"/>
                  <a:pt x="402935" y="6092347"/>
                  <a:pt x="450105" y="6065375"/>
                </a:cubicBezTo>
                <a:cubicBezTo>
                  <a:pt x="436486" y="6065375"/>
                  <a:pt x="436818" y="6079024"/>
                  <a:pt x="403267" y="6092347"/>
                </a:cubicBezTo>
                <a:cubicBezTo>
                  <a:pt x="430174" y="6072199"/>
                  <a:pt x="403267" y="6079024"/>
                  <a:pt x="389648" y="6092347"/>
                </a:cubicBezTo>
                <a:cubicBezTo>
                  <a:pt x="396292" y="6079024"/>
                  <a:pt x="463724" y="6011432"/>
                  <a:pt x="396624" y="6038404"/>
                </a:cubicBezTo>
                <a:cubicBezTo>
                  <a:pt x="416555" y="6018256"/>
                  <a:pt x="436486" y="6018581"/>
                  <a:pt x="456749" y="6005258"/>
                </a:cubicBezTo>
                <a:cubicBezTo>
                  <a:pt x="429842" y="6018581"/>
                  <a:pt x="416555" y="6011757"/>
                  <a:pt x="396624" y="6011757"/>
                </a:cubicBezTo>
                <a:cubicBezTo>
                  <a:pt x="403267" y="6005258"/>
                  <a:pt x="416222" y="6004933"/>
                  <a:pt x="429842" y="5991609"/>
                </a:cubicBezTo>
                <a:cubicBezTo>
                  <a:pt x="429842" y="5984785"/>
                  <a:pt x="423198" y="5991609"/>
                  <a:pt x="396624" y="6005258"/>
                </a:cubicBezTo>
                <a:cubicBezTo>
                  <a:pt x="423198" y="5991609"/>
                  <a:pt x="429842" y="5977961"/>
                  <a:pt x="463392" y="5964638"/>
                </a:cubicBezTo>
                <a:cubicBezTo>
                  <a:pt x="443461" y="5971462"/>
                  <a:pt x="416555" y="5978286"/>
                  <a:pt x="403267" y="5978286"/>
                </a:cubicBezTo>
                <a:cubicBezTo>
                  <a:pt x="423530" y="5964638"/>
                  <a:pt x="423198" y="5964638"/>
                  <a:pt x="443461" y="5957813"/>
                </a:cubicBezTo>
                <a:cubicBezTo>
                  <a:pt x="383004" y="5977961"/>
                  <a:pt x="423198" y="5944490"/>
                  <a:pt x="383004" y="5950989"/>
                </a:cubicBezTo>
                <a:cubicBezTo>
                  <a:pt x="396292" y="5950989"/>
                  <a:pt x="403267" y="5950989"/>
                  <a:pt x="409911" y="5937666"/>
                </a:cubicBezTo>
                <a:cubicBezTo>
                  <a:pt x="383004" y="5924343"/>
                  <a:pt x="409911" y="5890872"/>
                  <a:pt x="369385" y="5884048"/>
                </a:cubicBezTo>
                <a:cubicBezTo>
                  <a:pt x="396292" y="5877223"/>
                  <a:pt x="409911" y="5863900"/>
                  <a:pt x="409911" y="5877223"/>
                </a:cubicBezTo>
                <a:cubicBezTo>
                  <a:pt x="477011" y="5830429"/>
                  <a:pt x="409911" y="5850577"/>
                  <a:pt x="416555" y="5837253"/>
                </a:cubicBezTo>
                <a:cubicBezTo>
                  <a:pt x="416555" y="5830429"/>
                  <a:pt x="443461" y="5817106"/>
                  <a:pt x="443461" y="5810282"/>
                </a:cubicBezTo>
                <a:cubicBezTo>
                  <a:pt x="443461" y="5810282"/>
                  <a:pt x="436486" y="5817106"/>
                  <a:pt x="429842" y="5817106"/>
                </a:cubicBezTo>
                <a:cubicBezTo>
                  <a:pt x="416222" y="5823605"/>
                  <a:pt x="409911" y="5830429"/>
                  <a:pt x="409911" y="5830429"/>
                </a:cubicBezTo>
                <a:cubicBezTo>
                  <a:pt x="409911" y="5830429"/>
                  <a:pt x="409911" y="5823605"/>
                  <a:pt x="403267" y="5823605"/>
                </a:cubicBezTo>
                <a:cubicBezTo>
                  <a:pt x="403267" y="5823605"/>
                  <a:pt x="409911" y="5823605"/>
                  <a:pt x="409911" y="5823605"/>
                </a:cubicBezTo>
                <a:cubicBezTo>
                  <a:pt x="409911" y="5817106"/>
                  <a:pt x="416555" y="5810282"/>
                  <a:pt x="436486" y="5796633"/>
                </a:cubicBezTo>
                <a:cubicBezTo>
                  <a:pt x="436486" y="5796633"/>
                  <a:pt x="436486" y="5803458"/>
                  <a:pt x="436486" y="5803458"/>
                </a:cubicBezTo>
                <a:cubicBezTo>
                  <a:pt x="436486" y="5803458"/>
                  <a:pt x="443461" y="5803458"/>
                  <a:pt x="456749" y="5796633"/>
                </a:cubicBezTo>
                <a:cubicBezTo>
                  <a:pt x="463392" y="5790134"/>
                  <a:pt x="470368" y="5783310"/>
                  <a:pt x="477011" y="5776486"/>
                </a:cubicBezTo>
                <a:cubicBezTo>
                  <a:pt x="483655" y="5776486"/>
                  <a:pt x="490631" y="5769662"/>
                  <a:pt x="497275" y="5769662"/>
                </a:cubicBezTo>
                <a:cubicBezTo>
                  <a:pt x="483987" y="5776486"/>
                  <a:pt x="490631" y="5776486"/>
                  <a:pt x="477011" y="5783310"/>
                </a:cubicBezTo>
                <a:cubicBezTo>
                  <a:pt x="544112" y="5749839"/>
                  <a:pt x="524181" y="5783310"/>
                  <a:pt x="503918" y="5803458"/>
                </a:cubicBezTo>
                <a:cubicBezTo>
                  <a:pt x="490631" y="5830429"/>
                  <a:pt x="477011" y="5850577"/>
                  <a:pt x="577994" y="5803458"/>
                </a:cubicBezTo>
                <a:cubicBezTo>
                  <a:pt x="517538" y="5843753"/>
                  <a:pt x="577994" y="5836928"/>
                  <a:pt x="577994" y="5850252"/>
                </a:cubicBezTo>
                <a:cubicBezTo>
                  <a:pt x="551088" y="5863900"/>
                  <a:pt x="550756" y="5863900"/>
                  <a:pt x="530493" y="5870724"/>
                </a:cubicBezTo>
                <a:cubicBezTo>
                  <a:pt x="523849" y="5884048"/>
                  <a:pt x="551088" y="5863900"/>
                  <a:pt x="577994" y="5850252"/>
                </a:cubicBezTo>
                <a:cubicBezTo>
                  <a:pt x="557731" y="5870399"/>
                  <a:pt x="571019" y="5863900"/>
                  <a:pt x="577994" y="5870724"/>
                </a:cubicBezTo>
                <a:cubicBezTo>
                  <a:pt x="510562" y="5904195"/>
                  <a:pt x="577662" y="5884373"/>
                  <a:pt x="523849" y="5917843"/>
                </a:cubicBezTo>
                <a:cubicBezTo>
                  <a:pt x="530493" y="5917843"/>
                  <a:pt x="537468" y="5911019"/>
                  <a:pt x="537468" y="5911019"/>
                </a:cubicBezTo>
                <a:cubicBezTo>
                  <a:pt x="577662" y="5890872"/>
                  <a:pt x="571019" y="5890872"/>
                  <a:pt x="584638" y="5884048"/>
                </a:cubicBezTo>
                <a:cubicBezTo>
                  <a:pt x="577994" y="5904195"/>
                  <a:pt x="597925" y="5917518"/>
                  <a:pt x="530493" y="5964638"/>
                </a:cubicBezTo>
                <a:cubicBezTo>
                  <a:pt x="537468" y="5964638"/>
                  <a:pt x="571019" y="5950989"/>
                  <a:pt x="577994" y="5944490"/>
                </a:cubicBezTo>
                <a:cubicBezTo>
                  <a:pt x="517538" y="5984785"/>
                  <a:pt x="597925" y="5951314"/>
                  <a:pt x="550756" y="5971462"/>
                </a:cubicBezTo>
                <a:cubicBezTo>
                  <a:pt x="577662" y="5964638"/>
                  <a:pt x="577662" y="5971137"/>
                  <a:pt x="631476" y="5950989"/>
                </a:cubicBezTo>
                <a:cubicBezTo>
                  <a:pt x="644763" y="5950989"/>
                  <a:pt x="584638" y="5964638"/>
                  <a:pt x="597925" y="5971462"/>
                </a:cubicBezTo>
                <a:cubicBezTo>
                  <a:pt x="571351" y="5984785"/>
                  <a:pt x="591282" y="5971462"/>
                  <a:pt x="577994" y="5971462"/>
                </a:cubicBezTo>
                <a:cubicBezTo>
                  <a:pt x="537468" y="6004933"/>
                  <a:pt x="530825" y="6011757"/>
                  <a:pt x="571019" y="6005258"/>
                </a:cubicBezTo>
                <a:cubicBezTo>
                  <a:pt x="604569" y="5985110"/>
                  <a:pt x="597593" y="5984785"/>
                  <a:pt x="611213" y="5971462"/>
                </a:cubicBezTo>
                <a:cubicBezTo>
                  <a:pt x="651406" y="5951314"/>
                  <a:pt x="645095" y="5957813"/>
                  <a:pt x="685289" y="5937666"/>
                </a:cubicBezTo>
                <a:cubicBezTo>
                  <a:pt x="672002" y="5957813"/>
                  <a:pt x="745746" y="5910694"/>
                  <a:pt x="718839" y="5937666"/>
                </a:cubicBezTo>
                <a:cubicBezTo>
                  <a:pt x="732126" y="5924343"/>
                  <a:pt x="739102" y="5917843"/>
                  <a:pt x="739102" y="5917843"/>
                </a:cubicBezTo>
                <a:cubicBezTo>
                  <a:pt x="772652" y="5904520"/>
                  <a:pt x="772652" y="5917843"/>
                  <a:pt x="779628" y="5924668"/>
                </a:cubicBezTo>
                <a:cubicBezTo>
                  <a:pt x="846729" y="5884373"/>
                  <a:pt x="759365" y="5924343"/>
                  <a:pt x="779628" y="5904195"/>
                </a:cubicBezTo>
                <a:cubicBezTo>
                  <a:pt x="792915" y="5897696"/>
                  <a:pt x="799227" y="5897371"/>
                  <a:pt x="819490" y="5884048"/>
                </a:cubicBezTo>
                <a:cubicBezTo>
                  <a:pt x="846397" y="5850577"/>
                  <a:pt x="893566" y="5816781"/>
                  <a:pt x="906853" y="5783310"/>
                </a:cubicBezTo>
                <a:cubicBezTo>
                  <a:pt x="819490" y="5830429"/>
                  <a:pt x="947379" y="5749839"/>
                  <a:pt x="940736" y="5743340"/>
                </a:cubicBezTo>
                <a:cubicBezTo>
                  <a:pt x="950701" y="5743340"/>
                  <a:pt x="953026" y="5746590"/>
                  <a:pt x="976279" y="5734566"/>
                </a:cubicBezTo>
                <a:lnTo>
                  <a:pt x="988238" y="5727742"/>
                </a:lnTo>
                <a:lnTo>
                  <a:pt x="997871" y="5725467"/>
                </a:lnTo>
                <a:lnTo>
                  <a:pt x="1005843" y="5722218"/>
                </a:lnTo>
                <a:lnTo>
                  <a:pt x="999200" y="5726767"/>
                </a:lnTo>
                <a:cubicBezTo>
                  <a:pt x="990895" y="5732941"/>
                  <a:pt x="980930" y="5739765"/>
                  <a:pt x="980930" y="5743340"/>
                </a:cubicBezTo>
                <a:cubicBezTo>
                  <a:pt x="1014812" y="5722868"/>
                  <a:pt x="1014480" y="5722868"/>
                  <a:pt x="1021124" y="5716043"/>
                </a:cubicBezTo>
                <a:lnTo>
                  <a:pt x="1005843" y="5722218"/>
                </a:lnTo>
                <a:lnTo>
                  <a:pt x="1009165" y="5719293"/>
                </a:lnTo>
                <a:cubicBezTo>
                  <a:pt x="1011158" y="5717343"/>
                  <a:pt x="1011158" y="5716043"/>
                  <a:pt x="1007504" y="5716043"/>
                </a:cubicBezTo>
                <a:lnTo>
                  <a:pt x="988238" y="5727742"/>
                </a:lnTo>
                <a:lnTo>
                  <a:pt x="985580" y="5728067"/>
                </a:lnTo>
                <a:cubicBezTo>
                  <a:pt x="975615" y="5728717"/>
                  <a:pt x="988238" y="5717343"/>
                  <a:pt x="990231" y="5709544"/>
                </a:cubicBezTo>
                <a:lnTo>
                  <a:pt x="988720" y="5708374"/>
                </a:lnTo>
                <a:lnTo>
                  <a:pt x="989021" y="5708067"/>
                </a:lnTo>
                <a:lnTo>
                  <a:pt x="988490" y="5708196"/>
                </a:lnTo>
                <a:lnTo>
                  <a:pt x="982258" y="5703370"/>
                </a:lnTo>
                <a:lnTo>
                  <a:pt x="1007504" y="5689072"/>
                </a:lnTo>
                <a:cubicBezTo>
                  <a:pt x="967310" y="5695896"/>
                  <a:pt x="974286" y="5689072"/>
                  <a:pt x="974286" y="5668924"/>
                </a:cubicBezTo>
                <a:cubicBezTo>
                  <a:pt x="967643" y="5668924"/>
                  <a:pt x="954023" y="5682573"/>
                  <a:pt x="927116" y="5695896"/>
                </a:cubicBezTo>
                <a:cubicBezTo>
                  <a:pt x="940404" y="5682573"/>
                  <a:pt x="934092" y="5682573"/>
                  <a:pt x="980930" y="5655926"/>
                </a:cubicBezTo>
                <a:cubicBezTo>
                  <a:pt x="987906" y="5649102"/>
                  <a:pt x="960999" y="5662425"/>
                  <a:pt x="960999" y="5649102"/>
                </a:cubicBezTo>
                <a:cubicBezTo>
                  <a:pt x="947379" y="5662425"/>
                  <a:pt x="933760" y="5668924"/>
                  <a:pt x="933760" y="5675748"/>
                </a:cubicBezTo>
                <a:cubicBezTo>
                  <a:pt x="900210" y="5689072"/>
                  <a:pt x="1007836" y="5615631"/>
                  <a:pt x="920473" y="5655926"/>
                </a:cubicBezTo>
                <a:cubicBezTo>
                  <a:pt x="960667" y="5622130"/>
                  <a:pt x="960667" y="5595158"/>
                  <a:pt x="900210" y="5615306"/>
                </a:cubicBezTo>
                <a:cubicBezTo>
                  <a:pt x="927116" y="5601982"/>
                  <a:pt x="934092" y="5595158"/>
                  <a:pt x="960999" y="5581510"/>
                </a:cubicBezTo>
                <a:cubicBezTo>
                  <a:pt x="927116" y="5588334"/>
                  <a:pt x="920473" y="5581835"/>
                  <a:pt x="980930" y="5541540"/>
                </a:cubicBezTo>
                <a:cubicBezTo>
                  <a:pt x="954355" y="5548364"/>
                  <a:pt x="940404" y="5548364"/>
                  <a:pt x="920473" y="5555188"/>
                </a:cubicBezTo>
                <a:cubicBezTo>
                  <a:pt x="893566" y="5568512"/>
                  <a:pt x="927449" y="5554863"/>
                  <a:pt x="880279" y="5588334"/>
                </a:cubicBezTo>
                <a:cubicBezTo>
                  <a:pt x="900542" y="5568187"/>
                  <a:pt x="907186" y="5555188"/>
                  <a:pt x="873635" y="5575336"/>
                </a:cubicBezTo>
                <a:cubicBezTo>
                  <a:pt x="893566" y="5555188"/>
                  <a:pt x="900210" y="5548364"/>
                  <a:pt x="940736" y="5528217"/>
                </a:cubicBezTo>
                <a:cubicBezTo>
                  <a:pt x="927116" y="5534716"/>
                  <a:pt x="913497" y="5534716"/>
                  <a:pt x="906853" y="5528217"/>
                </a:cubicBezTo>
                <a:cubicBezTo>
                  <a:pt x="866659" y="5561687"/>
                  <a:pt x="907186" y="5541865"/>
                  <a:pt x="853372" y="5575336"/>
                </a:cubicBezTo>
                <a:cubicBezTo>
                  <a:pt x="880279" y="5575336"/>
                  <a:pt x="786272" y="5649102"/>
                  <a:pt x="866659" y="5615306"/>
                </a:cubicBezTo>
                <a:cubicBezTo>
                  <a:pt x="839753" y="5635453"/>
                  <a:pt x="846729" y="5649102"/>
                  <a:pt x="880279" y="5628954"/>
                </a:cubicBezTo>
                <a:cubicBezTo>
                  <a:pt x="806203" y="5675748"/>
                  <a:pt x="826466" y="5668924"/>
                  <a:pt x="853372" y="5668924"/>
                </a:cubicBezTo>
                <a:cubicBezTo>
                  <a:pt x="772652" y="5716043"/>
                  <a:pt x="752389" y="5722868"/>
                  <a:pt x="644763" y="5783310"/>
                </a:cubicBezTo>
                <a:cubicBezTo>
                  <a:pt x="631476" y="5790134"/>
                  <a:pt x="604569" y="5803458"/>
                  <a:pt x="577994" y="5810282"/>
                </a:cubicBezTo>
                <a:cubicBezTo>
                  <a:pt x="638451" y="5769987"/>
                  <a:pt x="598258" y="5789809"/>
                  <a:pt x="604901" y="5776486"/>
                </a:cubicBezTo>
                <a:cubicBezTo>
                  <a:pt x="685621" y="5729367"/>
                  <a:pt x="645095" y="5722543"/>
                  <a:pt x="604901" y="5756338"/>
                </a:cubicBezTo>
                <a:cubicBezTo>
                  <a:pt x="624832" y="5736191"/>
                  <a:pt x="665358" y="5709219"/>
                  <a:pt x="692265" y="5689072"/>
                </a:cubicBezTo>
                <a:cubicBezTo>
                  <a:pt x="692265" y="5682573"/>
                  <a:pt x="644763" y="5709544"/>
                  <a:pt x="638119" y="5709544"/>
                </a:cubicBezTo>
                <a:cubicBezTo>
                  <a:pt x="685289" y="5682573"/>
                  <a:pt x="672002" y="5682573"/>
                  <a:pt x="665026" y="5682573"/>
                </a:cubicBezTo>
                <a:cubicBezTo>
                  <a:pt x="645095" y="5689072"/>
                  <a:pt x="644763" y="5689397"/>
                  <a:pt x="644763" y="5695896"/>
                </a:cubicBezTo>
                <a:cubicBezTo>
                  <a:pt x="638119" y="5695896"/>
                  <a:pt x="638119" y="5689072"/>
                  <a:pt x="631476" y="5689072"/>
                </a:cubicBezTo>
                <a:cubicBezTo>
                  <a:pt x="624832" y="5689072"/>
                  <a:pt x="624832" y="5689072"/>
                  <a:pt x="624832" y="5689072"/>
                </a:cubicBezTo>
                <a:cubicBezTo>
                  <a:pt x="624832" y="5682573"/>
                  <a:pt x="624832" y="5676073"/>
                  <a:pt x="644763" y="5662750"/>
                </a:cubicBezTo>
                <a:cubicBezTo>
                  <a:pt x="644763" y="5662750"/>
                  <a:pt x="624500" y="5675748"/>
                  <a:pt x="611213" y="5682573"/>
                </a:cubicBezTo>
                <a:cubicBezTo>
                  <a:pt x="678313" y="5628629"/>
                  <a:pt x="665026" y="5628954"/>
                  <a:pt x="658382" y="5615306"/>
                </a:cubicBezTo>
                <a:cubicBezTo>
                  <a:pt x="672002" y="5615306"/>
                  <a:pt x="678645" y="5608482"/>
                  <a:pt x="692265" y="5595158"/>
                </a:cubicBezTo>
                <a:cubicBezTo>
                  <a:pt x="698908" y="5588334"/>
                  <a:pt x="671669" y="5602307"/>
                  <a:pt x="711863" y="5575336"/>
                </a:cubicBezTo>
                <a:cubicBezTo>
                  <a:pt x="718839" y="5575336"/>
                  <a:pt x="772652" y="5548364"/>
                  <a:pt x="766009" y="5561687"/>
                </a:cubicBezTo>
                <a:cubicBezTo>
                  <a:pt x="792915" y="5541540"/>
                  <a:pt x="792915" y="5538290"/>
                  <a:pt x="793912" y="5534716"/>
                </a:cubicBezTo>
                <a:lnTo>
                  <a:pt x="797566" y="5529191"/>
                </a:lnTo>
                <a:lnTo>
                  <a:pt x="826134" y="5507744"/>
                </a:lnTo>
                <a:cubicBezTo>
                  <a:pt x="811517" y="5517818"/>
                  <a:pt x="803545" y="5523342"/>
                  <a:pt x="799227" y="5527242"/>
                </a:cubicBezTo>
                <a:cubicBezTo>
                  <a:pt x="791587" y="5531466"/>
                  <a:pt x="803877" y="5519118"/>
                  <a:pt x="826134" y="5501245"/>
                </a:cubicBezTo>
                <a:cubicBezTo>
                  <a:pt x="785940" y="5521392"/>
                  <a:pt x="813178" y="5501245"/>
                  <a:pt x="786272" y="5514568"/>
                </a:cubicBezTo>
                <a:cubicBezTo>
                  <a:pt x="806203" y="5501245"/>
                  <a:pt x="826134" y="5487597"/>
                  <a:pt x="826134" y="5487597"/>
                </a:cubicBezTo>
                <a:cubicBezTo>
                  <a:pt x="860016" y="5467449"/>
                  <a:pt x="812846" y="5514893"/>
                  <a:pt x="893234" y="5460950"/>
                </a:cubicBezTo>
                <a:cubicBezTo>
                  <a:pt x="900210" y="5460950"/>
                  <a:pt x="880279" y="5474273"/>
                  <a:pt x="846397" y="5494421"/>
                </a:cubicBezTo>
                <a:cubicBezTo>
                  <a:pt x="853372" y="5494421"/>
                  <a:pt x="900210" y="5460950"/>
                  <a:pt x="920473" y="5454126"/>
                </a:cubicBezTo>
                <a:cubicBezTo>
                  <a:pt x="886923" y="5467774"/>
                  <a:pt x="940736" y="5420655"/>
                  <a:pt x="886923" y="5454126"/>
                </a:cubicBezTo>
                <a:cubicBezTo>
                  <a:pt x="900542" y="5440802"/>
                  <a:pt x="913497" y="5420655"/>
                  <a:pt x="906853" y="5420655"/>
                </a:cubicBezTo>
                <a:cubicBezTo>
                  <a:pt x="906853" y="5413831"/>
                  <a:pt x="906853" y="5413831"/>
                  <a:pt x="900210" y="5413831"/>
                </a:cubicBezTo>
                <a:cubicBezTo>
                  <a:pt x="893234" y="5413831"/>
                  <a:pt x="893898" y="5413831"/>
                  <a:pt x="886923" y="5413831"/>
                </a:cubicBezTo>
                <a:cubicBezTo>
                  <a:pt x="880279" y="5413831"/>
                  <a:pt x="866659" y="5413831"/>
                  <a:pt x="846397" y="5420655"/>
                </a:cubicBezTo>
                <a:cubicBezTo>
                  <a:pt x="880279" y="5400507"/>
                  <a:pt x="866992" y="5400507"/>
                  <a:pt x="880279" y="5387184"/>
                </a:cubicBezTo>
                <a:cubicBezTo>
                  <a:pt x="833109" y="5394008"/>
                  <a:pt x="873303" y="5319917"/>
                  <a:pt x="766009" y="5387184"/>
                </a:cubicBezTo>
                <a:cubicBezTo>
                  <a:pt x="759365" y="5380360"/>
                  <a:pt x="806203" y="5360212"/>
                  <a:pt x="819490" y="5346564"/>
                </a:cubicBezTo>
                <a:cubicBezTo>
                  <a:pt x="900210" y="5326417"/>
                  <a:pt x="846397" y="5400507"/>
                  <a:pt x="940736" y="5367037"/>
                </a:cubicBezTo>
                <a:cubicBezTo>
                  <a:pt x="967310" y="5346889"/>
                  <a:pt x="934092" y="5346564"/>
                  <a:pt x="974286" y="5326417"/>
                </a:cubicBezTo>
                <a:cubicBezTo>
                  <a:pt x="920473" y="5319592"/>
                  <a:pt x="927116" y="5245827"/>
                  <a:pt x="873635" y="5245827"/>
                </a:cubicBezTo>
                <a:cubicBezTo>
                  <a:pt x="920473" y="5212356"/>
                  <a:pt x="886923" y="5252651"/>
                  <a:pt x="920473" y="5232503"/>
                </a:cubicBezTo>
                <a:cubicBezTo>
                  <a:pt x="886923" y="5225679"/>
                  <a:pt x="886923" y="5199032"/>
                  <a:pt x="873635" y="5178885"/>
                </a:cubicBezTo>
                <a:lnTo>
                  <a:pt x="860016" y="5165237"/>
                </a:lnTo>
                <a:lnTo>
                  <a:pt x="880279" y="5145089"/>
                </a:lnTo>
                <a:cubicBezTo>
                  <a:pt x="893566" y="5131766"/>
                  <a:pt x="900210" y="5118117"/>
                  <a:pt x="860016" y="5145089"/>
                </a:cubicBezTo>
                <a:cubicBezTo>
                  <a:pt x="866659" y="5138265"/>
                  <a:pt x="886590" y="5125266"/>
                  <a:pt x="900210" y="5111618"/>
                </a:cubicBezTo>
                <a:cubicBezTo>
                  <a:pt x="886590" y="5111618"/>
                  <a:pt x="853372" y="5131766"/>
                  <a:pt x="866659" y="5111618"/>
                </a:cubicBezTo>
                <a:cubicBezTo>
                  <a:pt x="880279" y="5105119"/>
                  <a:pt x="880279" y="5111618"/>
                  <a:pt x="880279" y="5111618"/>
                </a:cubicBezTo>
                <a:cubicBezTo>
                  <a:pt x="886923" y="5105119"/>
                  <a:pt x="886923" y="5105119"/>
                  <a:pt x="886923" y="5098295"/>
                </a:cubicBezTo>
                <a:cubicBezTo>
                  <a:pt x="960999" y="5058000"/>
                  <a:pt x="954023" y="5044351"/>
                  <a:pt x="927116" y="5051176"/>
                </a:cubicBezTo>
                <a:cubicBezTo>
                  <a:pt x="906853" y="5051176"/>
                  <a:pt x="866659" y="5071323"/>
                  <a:pt x="860016" y="5071323"/>
                </a:cubicBezTo>
                <a:cubicBezTo>
                  <a:pt x="860016" y="5064499"/>
                  <a:pt x="866992" y="5064499"/>
                  <a:pt x="880279" y="5051176"/>
                </a:cubicBezTo>
                <a:cubicBezTo>
                  <a:pt x="866992" y="5037527"/>
                  <a:pt x="833109" y="5044676"/>
                  <a:pt x="839753" y="5017705"/>
                </a:cubicBezTo>
                <a:cubicBezTo>
                  <a:pt x="833109" y="5017705"/>
                  <a:pt x="819490" y="5031028"/>
                  <a:pt x="819490" y="5031028"/>
                </a:cubicBezTo>
                <a:cubicBezTo>
                  <a:pt x="819490" y="5031028"/>
                  <a:pt x="893566" y="4950438"/>
                  <a:pt x="812846" y="5010881"/>
                </a:cubicBezTo>
                <a:cubicBezTo>
                  <a:pt x="826134" y="4997557"/>
                  <a:pt x="826466" y="4997232"/>
                  <a:pt x="846397" y="4983909"/>
                </a:cubicBezTo>
                <a:cubicBezTo>
                  <a:pt x="833109" y="4990733"/>
                  <a:pt x="792915" y="5024529"/>
                  <a:pt x="786272" y="5024529"/>
                </a:cubicBezTo>
                <a:cubicBezTo>
                  <a:pt x="806203" y="5004381"/>
                  <a:pt x="812846" y="4997557"/>
                  <a:pt x="826134" y="4990733"/>
                </a:cubicBezTo>
                <a:cubicBezTo>
                  <a:pt x="860016" y="4950438"/>
                  <a:pt x="785940" y="5004056"/>
                  <a:pt x="826134" y="4970586"/>
                </a:cubicBezTo>
                <a:cubicBezTo>
                  <a:pt x="819490" y="4970586"/>
                  <a:pt x="799227" y="4983909"/>
                  <a:pt x="799227" y="4983909"/>
                </a:cubicBezTo>
                <a:cubicBezTo>
                  <a:pt x="759033" y="5017380"/>
                  <a:pt x="779296" y="4997557"/>
                  <a:pt x="745746" y="5024529"/>
                </a:cubicBezTo>
                <a:lnTo>
                  <a:pt x="752389" y="5017705"/>
                </a:lnTo>
                <a:lnTo>
                  <a:pt x="774313" y="5001782"/>
                </a:lnTo>
                <a:cubicBezTo>
                  <a:pt x="780957" y="4995932"/>
                  <a:pt x="786272" y="4990733"/>
                  <a:pt x="786272" y="4990733"/>
                </a:cubicBezTo>
                <a:cubicBezTo>
                  <a:pt x="796237" y="4980659"/>
                  <a:pt x="791255" y="4982284"/>
                  <a:pt x="788597" y="4983259"/>
                </a:cubicBezTo>
                <a:lnTo>
                  <a:pt x="788929" y="4982284"/>
                </a:lnTo>
                <a:lnTo>
                  <a:pt x="784943" y="4984884"/>
                </a:lnTo>
                <a:cubicBezTo>
                  <a:pt x="779296" y="4989108"/>
                  <a:pt x="772652" y="4993983"/>
                  <a:pt x="759365" y="5004056"/>
                </a:cubicBezTo>
                <a:cubicBezTo>
                  <a:pt x="759365" y="4997557"/>
                  <a:pt x="785940" y="4977085"/>
                  <a:pt x="799227" y="4963761"/>
                </a:cubicBezTo>
                <a:cubicBezTo>
                  <a:pt x="812846" y="4936790"/>
                  <a:pt x="772652" y="4956937"/>
                  <a:pt x="739102" y="4970586"/>
                </a:cubicBezTo>
                <a:cubicBezTo>
                  <a:pt x="792583" y="4916642"/>
                  <a:pt x="792915" y="4903319"/>
                  <a:pt x="772652" y="4910143"/>
                </a:cubicBezTo>
                <a:cubicBezTo>
                  <a:pt x="813178" y="4876672"/>
                  <a:pt x="785940" y="4883171"/>
                  <a:pt x="812846" y="4863024"/>
                </a:cubicBezTo>
                <a:cubicBezTo>
                  <a:pt x="812846" y="4863024"/>
                  <a:pt x="805870" y="4869523"/>
                  <a:pt x="799227" y="4869523"/>
                </a:cubicBezTo>
                <a:cubicBezTo>
                  <a:pt x="765677" y="4903319"/>
                  <a:pt x="785940" y="4883171"/>
                  <a:pt x="752389" y="4916967"/>
                </a:cubicBezTo>
                <a:cubicBezTo>
                  <a:pt x="766009" y="4903319"/>
                  <a:pt x="785940" y="4876672"/>
                  <a:pt x="812846" y="4843201"/>
                </a:cubicBezTo>
                <a:cubicBezTo>
                  <a:pt x="785940" y="4883496"/>
                  <a:pt x="826134" y="4843201"/>
                  <a:pt x="819490" y="4849701"/>
                </a:cubicBezTo>
                <a:cubicBezTo>
                  <a:pt x="846397" y="4823054"/>
                  <a:pt x="812846" y="4843201"/>
                  <a:pt x="812846" y="4843201"/>
                </a:cubicBezTo>
                <a:cubicBezTo>
                  <a:pt x="785940" y="4863349"/>
                  <a:pt x="786272" y="4869523"/>
                  <a:pt x="786272" y="4869523"/>
                </a:cubicBezTo>
                <a:cubicBezTo>
                  <a:pt x="792915" y="4856200"/>
                  <a:pt x="746078" y="4883171"/>
                  <a:pt x="792915" y="4829553"/>
                </a:cubicBezTo>
                <a:cubicBezTo>
                  <a:pt x="766009" y="4849701"/>
                  <a:pt x="765677" y="4863024"/>
                  <a:pt x="725483" y="4896495"/>
                </a:cubicBezTo>
                <a:cubicBezTo>
                  <a:pt x="738770" y="4889996"/>
                  <a:pt x="765677" y="4876672"/>
                  <a:pt x="705220" y="4943939"/>
                </a:cubicBezTo>
                <a:cubicBezTo>
                  <a:pt x="711863" y="4930291"/>
                  <a:pt x="685289" y="4950438"/>
                  <a:pt x="658382" y="4977085"/>
                </a:cubicBezTo>
                <a:cubicBezTo>
                  <a:pt x="658382" y="4970586"/>
                  <a:pt x="645095" y="4977410"/>
                  <a:pt x="672002" y="4950763"/>
                </a:cubicBezTo>
                <a:cubicBezTo>
                  <a:pt x="658382" y="4957262"/>
                  <a:pt x="651739" y="4963761"/>
                  <a:pt x="631476" y="4977085"/>
                </a:cubicBezTo>
                <a:cubicBezTo>
                  <a:pt x="646424" y="4952063"/>
                  <a:pt x="612541" y="4976110"/>
                  <a:pt x="623171" y="4958562"/>
                </a:cubicBezTo>
                <a:lnTo>
                  <a:pt x="637455" y="4941014"/>
                </a:lnTo>
                <a:lnTo>
                  <a:pt x="644763" y="4937115"/>
                </a:lnTo>
                <a:cubicBezTo>
                  <a:pt x="665026" y="4910143"/>
                  <a:pt x="651739" y="4916967"/>
                  <a:pt x="644763" y="4923791"/>
                </a:cubicBezTo>
                <a:cubicBezTo>
                  <a:pt x="631476" y="4930291"/>
                  <a:pt x="631476" y="4937115"/>
                  <a:pt x="624832" y="4937115"/>
                </a:cubicBezTo>
                <a:cubicBezTo>
                  <a:pt x="631476" y="4937115"/>
                  <a:pt x="611545" y="4943939"/>
                  <a:pt x="597925" y="4950763"/>
                </a:cubicBezTo>
                <a:cubicBezTo>
                  <a:pt x="584638" y="4957262"/>
                  <a:pt x="577994" y="4957262"/>
                  <a:pt x="604901" y="4923791"/>
                </a:cubicBezTo>
                <a:cubicBezTo>
                  <a:pt x="557731" y="4970586"/>
                  <a:pt x="618188" y="4890321"/>
                  <a:pt x="550756" y="4950763"/>
                </a:cubicBezTo>
                <a:cubicBezTo>
                  <a:pt x="571019" y="4930616"/>
                  <a:pt x="591282" y="4910143"/>
                  <a:pt x="597925" y="4889996"/>
                </a:cubicBezTo>
                <a:cubicBezTo>
                  <a:pt x="564375" y="4910143"/>
                  <a:pt x="564375" y="4896495"/>
                  <a:pt x="557731" y="4883171"/>
                </a:cubicBezTo>
                <a:cubicBezTo>
                  <a:pt x="557731" y="4876347"/>
                  <a:pt x="544444" y="4876672"/>
                  <a:pt x="497275" y="4923791"/>
                </a:cubicBezTo>
                <a:cubicBezTo>
                  <a:pt x="497275" y="4916967"/>
                  <a:pt x="517205" y="4896495"/>
                  <a:pt x="517205" y="4889996"/>
                </a:cubicBezTo>
                <a:cubicBezTo>
                  <a:pt x="510396" y="4900070"/>
                  <a:pt x="505413" y="4905106"/>
                  <a:pt x="500430" y="4910143"/>
                </a:cubicBezTo>
                <a:lnTo>
                  <a:pt x="496231" y="4914606"/>
                </a:lnTo>
                <a:lnTo>
                  <a:pt x="499247" y="4910844"/>
                </a:lnTo>
                <a:cubicBezTo>
                  <a:pt x="506596" y="4900394"/>
                  <a:pt x="493953" y="4911605"/>
                  <a:pt x="503918" y="4896495"/>
                </a:cubicBezTo>
                <a:cubicBezTo>
                  <a:pt x="503918" y="4896495"/>
                  <a:pt x="537468" y="4863349"/>
                  <a:pt x="537468" y="4856525"/>
                </a:cubicBezTo>
                <a:cubicBezTo>
                  <a:pt x="557399" y="4843201"/>
                  <a:pt x="510562" y="4896495"/>
                  <a:pt x="530493" y="4883171"/>
                </a:cubicBezTo>
                <a:cubicBezTo>
                  <a:pt x="544112" y="4863024"/>
                  <a:pt x="537468" y="4869848"/>
                  <a:pt x="544112" y="4856525"/>
                </a:cubicBezTo>
                <a:cubicBezTo>
                  <a:pt x="571019" y="4829553"/>
                  <a:pt x="544112" y="4863024"/>
                  <a:pt x="550756" y="4863024"/>
                </a:cubicBezTo>
                <a:cubicBezTo>
                  <a:pt x="577662" y="4822729"/>
                  <a:pt x="564375" y="4822729"/>
                  <a:pt x="571019" y="4809406"/>
                </a:cubicBezTo>
                <a:cubicBezTo>
                  <a:pt x="577662" y="4809406"/>
                  <a:pt x="584638" y="4816230"/>
                  <a:pt x="584638" y="4822729"/>
                </a:cubicBezTo>
                <a:cubicBezTo>
                  <a:pt x="591282" y="4829553"/>
                  <a:pt x="591282" y="4836377"/>
                  <a:pt x="591282" y="4843201"/>
                </a:cubicBezTo>
                <a:cubicBezTo>
                  <a:pt x="591282" y="4856525"/>
                  <a:pt x="591282" y="4863024"/>
                  <a:pt x="597925" y="4863024"/>
                </a:cubicBezTo>
                <a:cubicBezTo>
                  <a:pt x="611545" y="4863024"/>
                  <a:pt x="624832" y="4856525"/>
                  <a:pt x="644763" y="4843201"/>
                </a:cubicBezTo>
                <a:cubicBezTo>
                  <a:pt x="644763" y="4849701"/>
                  <a:pt x="617856" y="4876347"/>
                  <a:pt x="617856" y="4883171"/>
                </a:cubicBezTo>
                <a:cubicBezTo>
                  <a:pt x="617856" y="4883171"/>
                  <a:pt x="651739" y="4843201"/>
                  <a:pt x="644763" y="4856525"/>
                </a:cubicBezTo>
                <a:cubicBezTo>
                  <a:pt x="591282" y="4923791"/>
                  <a:pt x="691932" y="4822729"/>
                  <a:pt x="624832" y="4889996"/>
                </a:cubicBezTo>
                <a:cubicBezTo>
                  <a:pt x="651406" y="4863024"/>
                  <a:pt x="672002" y="4849701"/>
                  <a:pt x="685289" y="4836377"/>
                </a:cubicBezTo>
                <a:cubicBezTo>
                  <a:pt x="692265" y="4836377"/>
                  <a:pt x="672002" y="4849376"/>
                  <a:pt x="658382" y="4869523"/>
                </a:cubicBezTo>
                <a:cubicBezTo>
                  <a:pt x="691932" y="4836052"/>
                  <a:pt x="692265" y="4843201"/>
                  <a:pt x="698908" y="4843201"/>
                </a:cubicBezTo>
                <a:cubicBezTo>
                  <a:pt x="698908" y="4849701"/>
                  <a:pt x="698576" y="4856525"/>
                  <a:pt x="718839" y="4843201"/>
                </a:cubicBezTo>
                <a:cubicBezTo>
                  <a:pt x="698576" y="4863349"/>
                  <a:pt x="718839" y="4856525"/>
                  <a:pt x="732126" y="4849701"/>
                </a:cubicBezTo>
                <a:cubicBezTo>
                  <a:pt x="792583" y="4789258"/>
                  <a:pt x="759033" y="4802581"/>
                  <a:pt x="739102" y="4822729"/>
                </a:cubicBezTo>
                <a:cubicBezTo>
                  <a:pt x="752389" y="4796082"/>
                  <a:pt x="759033" y="4788933"/>
                  <a:pt x="752389" y="4788933"/>
                </a:cubicBezTo>
                <a:cubicBezTo>
                  <a:pt x="752389" y="4782434"/>
                  <a:pt x="745746" y="4782434"/>
                  <a:pt x="745746" y="4782434"/>
                </a:cubicBezTo>
                <a:cubicBezTo>
                  <a:pt x="772652" y="4748638"/>
                  <a:pt x="766009" y="4769110"/>
                  <a:pt x="786272" y="4742139"/>
                </a:cubicBezTo>
                <a:cubicBezTo>
                  <a:pt x="792915" y="4735640"/>
                  <a:pt x="799227" y="4728815"/>
                  <a:pt x="812846" y="4715167"/>
                </a:cubicBezTo>
                <a:cubicBezTo>
                  <a:pt x="806203" y="4715167"/>
                  <a:pt x="806203" y="4701844"/>
                  <a:pt x="772652" y="4735640"/>
                </a:cubicBezTo>
                <a:cubicBezTo>
                  <a:pt x="786272" y="4708668"/>
                  <a:pt x="752389" y="4728815"/>
                  <a:pt x="812846" y="4648225"/>
                </a:cubicBezTo>
                <a:cubicBezTo>
                  <a:pt x="799227" y="4655050"/>
                  <a:pt x="779628" y="4675197"/>
                  <a:pt x="786272" y="4661549"/>
                </a:cubicBezTo>
                <a:cubicBezTo>
                  <a:pt x="792915" y="4648225"/>
                  <a:pt x="799227" y="4655050"/>
                  <a:pt x="799227" y="4655050"/>
                </a:cubicBezTo>
                <a:cubicBezTo>
                  <a:pt x="812846" y="4628078"/>
                  <a:pt x="819490" y="4614430"/>
                  <a:pt x="799227" y="4621254"/>
                </a:cubicBezTo>
                <a:cubicBezTo>
                  <a:pt x="794244" y="4628078"/>
                  <a:pt x="791919" y="4632302"/>
                  <a:pt x="790922" y="4634577"/>
                </a:cubicBezTo>
                <a:lnTo>
                  <a:pt x="790922" y="4636852"/>
                </a:lnTo>
                <a:lnTo>
                  <a:pt x="768666" y="4661224"/>
                </a:lnTo>
                <a:cubicBezTo>
                  <a:pt x="758369" y="4671948"/>
                  <a:pt x="780957" y="4643026"/>
                  <a:pt x="766009" y="4648225"/>
                </a:cubicBezTo>
                <a:cubicBezTo>
                  <a:pt x="779296" y="4634902"/>
                  <a:pt x="786272" y="4634577"/>
                  <a:pt x="786272" y="4634577"/>
                </a:cubicBezTo>
                <a:cubicBezTo>
                  <a:pt x="806203" y="4594282"/>
                  <a:pt x="813178" y="4574460"/>
                  <a:pt x="792915" y="4587783"/>
                </a:cubicBezTo>
                <a:cubicBezTo>
                  <a:pt x="759365" y="4621579"/>
                  <a:pt x="785940" y="4594282"/>
                  <a:pt x="759365" y="4628078"/>
                </a:cubicBezTo>
                <a:cubicBezTo>
                  <a:pt x="759365" y="4621254"/>
                  <a:pt x="792915" y="4580959"/>
                  <a:pt x="752389" y="4628078"/>
                </a:cubicBezTo>
                <a:cubicBezTo>
                  <a:pt x="772652" y="4594282"/>
                  <a:pt x="772652" y="4587783"/>
                  <a:pt x="739102" y="4621254"/>
                </a:cubicBezTo>
                <a:cubicBezTo>
                  <a:pt x="752389" y="4594282"/>
                  <a:pt x="752389" y="4594607"/>
                  <a:pt x="745746" y="4594607"/>
                </a:cubicBezTo>
                <a:cubicBezTo>
                  <a:pt x="772652" y="4574460"/>
                  <a:pt x="766009" y="4594607"/>
                  <a:pt x="792915" y="4574460"/>
                </a:cubicBezTo>
                <a:cubicBezTo>
                  <a:pt x="826466" y="4534165"/>
                  <a:pt x="826134" y="4520516"/>
                  <a:pt x="799227" y="4547488"/>
                </a:cubicBezTo>
                <a:cubicBezTo>
                  <a:pt x="819490" y="4520516"/>
                  <a:pt x="812846" y="4520516"/>
                  <a:pt x="806203" y="4520516"/>
                </a:cubicBezTo>
                <a:cubicBezTo>
                  <a:pt x="799227" y="4520516"/>
                  <a:pt x="792583" y="4513692"/>
                  <a:pt x="833109" y="4460074"/>
                </a:cubicBezTo>
                <a:cubicBezTo>
                  <a:pt x="799559" y="4480221"/>
                  <a:pt x="853040" y="4399631"/>
                  <a:pt x="806203" y="4426278"/>
                </a:cubicBezTo>
                <a:cubicBezTo>
                  <a:pt x="846397" y="4385983"/>
                  <a:pt x="819490" y="4386308"/>
                  <a:pt x="812846" y="4386308"/>
                </a:cubicBezTo>
                <a:cubicBezTo>
                  <a:pt x="779296" y="4426603"/>
                  <a:pt x="792915" y="4412955"/>
                  <a:pt x="786272" y="4426278"/>
                </a:cubicBezTo>
                <a:cubicBezTo>
                  <a:pt x="799559" y="4412955"/>
                  <a:pt x="806203" y="4406455"/>
                  <a:pt x="806203" y="4413279"/>
                </a:cubicBezTo>
                <a:cubicBezTo>
                  <a:pt x="765677" y="4466898"/>
                  <a:pt x="752722" y="4453575"/>
                  <a:pt x="792915" y="4399631"/>
                </a:cubicBezTo>
                <a:cubicBezTo>
                  <a:pt x="786272" y="4399631"/>
                  <a:pt x="772652" y="4399631"/>
                  <a:pt x="772652" y="4386308"/>
                </a:cubicBezTo>
                <a:cubicBezTo>
                  <a:pt x="766009" y="4372984"/>
                  <a:pt x="779628" y="4352837"/>
                  <a:pt x="792915" y="4312542"/>
                </a:cubicBezTo>
                <a:cubicBezTo>
                  <a:pt x="786272" y="4319041"/>
                  <a:pt x="779296" y="4339189"/>
                  <a:pt x="772652" y="4345688"/>
                </a:cubicBezTo>
                <a:cubicBezTo>
                  <a:pt x="772652" y="4345688"/>
                  <a:pt x="766009" y="4339189"/>
                  <a:pt x="752389" y="4339189"/>
                </a:cubicBezTo>
                <a:cubicBezTo>
                  <a:pt x="752389" y="4332365"/>
                  <a:pt x="745746" y="4332689"/>
                  <a:pt x="745746" y="4325865"/>
                </a:cubicBezTo>
                <a:cubicBezTo>
                  <a:pt x="739102" y="4325865"/>
                  <a:pt x="739102" y="4319041"/>
                  <a:pt x="732126" y="4312542"/>
                </a:cubicBezTo>
                <a:cubicBezTo>
                  <a:pt x="705220" y="4325865"/>
                  <a:pt x="718839" y="4292069"/>
                  <a:pt x="711863" y="4265098"/>
                </a:cubicBezTo>
                <a:cubicBezTo>
                  <a:pt x="698576" y="4278746"/>
                  <a:pt x="705220" y="4271922"/>
                  <a:pt x="705220" y="4278746"/>
                </a:cubicBezTo>
                <a:cubicBezTo>
                  <a:pt x="678313" y="4271922"/>
                  <a:pt x="658382" y="4251774"/>
                  <a:pt x="644763" y="4238126"/>
                </a:cubicBezTo>
                <a:cubicBezTo>
                  <a:pt x="638119" y="4238126"/>
                  <a:pt x="631476" y="4231952"/>
                  <a:pt x="631476" y="4225128"/>
                </a:cubicBezTo>
                <a:cubicBezTo>
                  <a:pt x="624832" y="4225128"/>
                  <a:pt x="617856" y="4225128"/>
                  <a:pt x="611213" y="4218304"/>
                </a:cubicBezTo>
                <a:cubicBezTo>
                  <a:pt x="604569" y="4218304"/>
                  <a:pt x="591282" y="4211479"/>
                  <a:pt x="577994" y="4211479"/>
                </a:cubicBezTo>
                <a:cubicBezTo>
                  <a:pt x="591282" y="4191332"/>
                  <a:pt x="590949" y="4198156"/>
                  <a:pt x="611213" y="4171184"/>
                </a:cubicBezTo>
                <a:cubicBezTo>
                  <a:pt x="631476" y="4130889"/>
                  <a:pt x="591282" y="4171184"/>
                  <a:pt x="577994" y="4198156"/>
                </a:cubicBezTo>
                <a:cubicBezTo>
                  <a:pt x="591282" y="4157861"/>
                  <a:pt x="564375" y="4164360"/>
                  <a:pt x="537468" y="4164360"/>
                </a:cubicBezTo>
                <a:cubicBezTo>
                  <a:pt x="523849" y="4164360"/>
                  <a:pt x="510894" y="4171184"/>
                  <a:pt x="503918" y="4164360"/>
                </a:cubicBezTo>
                <a:cubicBezTo>
                  <a:pt x="497275" y="4164360"/>
                  <a:pt x="490631" y="4157536"/>
                  <a:pt x="490631" y="4157536"/>
                </a:cubicBezTo>
                <a:cubicBezTo>
                  <a:pt x="483655" y="4151037"/>
                  <a:pt x="483655" y="4144538"/>
                  <a:pt x="483655" y="4137713"/>
                </a:cubicBezTo>
                <a:cubicBezTo>
                  <a:pt x="483655" y="4137713"/>
                  <a:pt x="483987" y="4137713"/>
                  <a:pt x="497275" y="4110742"/>
                </a:cubicBezTo>
                <a:cubicBezTo>
                  <a:pt x="497275" y="4110742"/>
                  <a:pt x="470368" y="4137713"/>
                  <a:pt x="497275" y="4097418"/>
                </a:cubicBezTo>
                <a:cubicBezTo>
                  <a:pt x="457081" y="4137713"/>
                  <a:pt x="456749" y="4097418"/>
                  <a:pt x="429842" y="4110742"/>
                </a:cubicBezTo>
                <a:cubicBezTo>
                  <a:pt x="423198" y="4104243"/>
                  <a:pt x="443461" y="4076946"/>
                  <a:pt x="456749" y="4063623"/>
                </a:cubicBezTo>
                <a:cubicBezTo>
                  <a:pt x="456749" y="4063623"/>
                  <a:pt x="456749" y="4063948"/>
                  <a:pt x="443461" y="4057123"/>
                </a:cubicBezTo>
                <a:cubicBezTo>
                  <a:pt x="436486" y="4057123"/>
                  <a:pt x="430174" y="4077271"/>
                  <a:pt x="416555" y="4104243"/>
                </a:cubicBezTo>
                <a:cubicBezTo>
                  <a:pt x="409911" y="4070447"/>
                  <a:pt x="430174" y="4016828"/>
                  <a:pt x="396624" y="4036976"/>
                </a:cubicBezTo>
                <a:cubicBezTo>
                  <a:pt x="409911" y="4010004"/>
                  <a:pt x="409579" y="4003180"/>
                  <a:pt x="423198" y="3983033"/>
                </a:cubicBezTo>
                <a:cubicBezTo>
                  <a:pt x="402935" y="3996356"/>
                  <a:pt x="403267" y="3970034"/>
                  <a:pt x="389648" y="3970034"/>
                </a:cubicBezTo>
                <a:cubicBezTo>
                  <a:pt x="409911" y="3936238"/>
                  <a:pt x="409579" y="3956386"/>
                  <a:pt x="429842" y="3929414"/>
                </a:cubicBezTo>
                <a:cubicBezTo>
                  <a:pt x="423198" y="3929414"/>
                  <a:pt x="423530" y="3922590"/>
                  <a:pt x="416555" y="3909267"/>
                </a:cubicBezTo>
                <a:cubicBezTo>
                  <a:pt x="416555" y="3895943"/>
                  <a:pt x="416555" y="3882620"/>
                  <a:pt x="416555" y="3869297"/>
                </a:cubicBezTo>
                <a:cubicBezTo>
                  <a:pt x="409911" y="3848824"/>
                  <a:pt x="403267" y="3828677"/>
                  <a:pt x="376361" y="3842000"/>
                </a:cubicBezTo>
                <a:cubicBezTo>
                  <a:pt x="403267" y="3781557"/>
                  <a:pt x="389980" y="3848824"/>
                  <a:pt x="416555" y="3801705"/>
                </a:cubicBezTo>
                <a:cubicBezTo>
                  <a:pt x="409911" y="3761410"/>
                  <a:pt x="329191" y="3848824"/>
                  <a:pt x="349122" y="3768234"/>
                </a:cubicBezTo>
                <a:cubicBezTo>
                  <a:pt x="342478" y="3768234"/>
                  <a:pt x="322548" y="3801705"/>
                  <a:pt x="322548" y="3801705"/>
                </a:cubicBezTo>
                <a:cubicBezTo>
                  <a:pt x="329523" y="3741262"/>
                  <a:pt x="308928" y="3734763"/>
                  <a:pt x="275378" y="3748087"/>
                </a:cubicBezTo>
                <a:cubicBezTo>
                  <a:pt x="362741" y="3593731"/>
                  <a:pt x="241828" y="3694468"/>
                  <a:pt x="275378" y="3586907"/>
                </a:cubicBezTo>
                <a:cubicBezTo>
                  <a:pt x="255115" y="3600230"/>
                  <a:pt x="248471" y="3593731"/>
                  <a:pt x="234852" y="3586907"/>
                </a:cubicBezTo>
                <a:cubicBezTo>
                  <a:pt x="234852" y="3580082"/>
                  <a:pt x="235184" y="3573583"/>
                  <a:pt x="228540" y="3566759"/>
                </a:cubicBezTo>
                <a:cubicBezTo>
                  <a:pt x="228540" y="3553436"/>
                  <a:pt x="228540" y="3546287"/>
                  <a:pt x="228540" y="3532963"/>
                </a:cubicBezTo>
                <a:cubicBezTo>
                  <a:pt x="221897" y="3532963"/>
                  <a:pt x="208277" y="3553436"/>
                  <a:pt x="194990" y="3566759"/>
                </a:cubicBezTo>
                <a:cubicBezTo>
                  <a:pt x="188014" y="3559935"/>
                  <a:pt x="201634" y="3553111"/>
                  <a:pt x="215253" y="3526139"/>
                </a:cubicBezTo>
                <a:cubicBezTo>
                  <a:pt x="208277" y="3519640"/>
                  <a:pt x="194990" y="3553111"/>
                  <a:pt x="188014" y="3539787"/>
                </a:cubicBezTo>
                <a:cubicBezTo>
                  <a:pt x="181371" y="3553111"/>
                  <a:pt x="188014" y="3553111"/>
                  <a:pt x="188014" y="3559935"/>
                </a:cubicBezTo>
                <a:cubicBezTo>
                  <a:pt x="154464" y="3580082"/>
                  <a:pt x="147820" y="3539787"/>
                  <a:pt x="127890" y="3526139"/>
                </a:cubicBezTo>
                <a:cubicBezTo>
                  <a:pt x="154796" y="3505992"/>
                  <a:pt x="188014" y="3512816"/>
                  <a:pt x="174727" y="3553111"/>
                </a:cubicBezTo>
                <a:cubicBezTo>
                  <a:pt x="174727" y="3553111"/>
                  <a:pt x="188014" y="3532963"/>
                  <a:pt x="194990" y="3532963"/>
                </a:cubicBezTo>
                <a:cubicBezTo>
                  <a:pt x="214921" y="3485844"/>
                  <a:pt x="208277" y="3459197"/>
                  <a:pt x="181371" y="3499492"/>
                </a:cubicBezTo>
                <a:cubicBezTo>
                  <a:pt x="181371" y="3479345"/>
                  <a:pt x="188014" y="3445874"/>
                  <a:pt x="188014" y="3425727"/>
                </a:cubicBezTo>
                <a:cubicBezTo>
                  <a:pt x="181371" y="3412403"/>
                  <a:pt x="147488" y="3486169"/>
                  <a:pt x="140845" y="3479345"/>
                </a:cubicBezTo>
                <a:cubicBezTo>
                  <a:pt x="207945" y="3345136"/>
                  <a:pt x="100651" y="3432551"/>
                  <a:pt x="140845" y="3338637"/>
                </a:cubicBezTo>
                <a:cubicBezTo>
                  <a:pt x="127557" y="3345136"/>
                  <a:pt x="114270" y="3338313"/>
                  <a:pt x="100651" y="3324989"/>
                </a:cubicBezTo>
                <a:cubicBezTo>
                  <a:pt x="100651" y="3318165"/>
                  <a:pt x="94007" y="3311341"/>
                  <a:pt x="87363" y="3304841"/>
                </a:cubicBezTo>
                <a:cubicBezTo>
                  <a:pt x="87363" y="3298017"/>
                  <a:pt x="80720" y="3284369"/>
                  <a:pt x="80720" y="3277870"/>
                </a:cubicBezTo>
                <a:cubicBezTo>
                  <a:pt x="100651" y="3250898"/>
                  <a:pt x="114270" y="3230751"/>
                  <a:pt x="107627" y="3217427"/>
                </a:cubicBezTo>
                <a:cubicBezTo>
                  <a:pt x="134533" y="3210603"/>
                  <a:pt x="87031" y="3284694"/>
                  <a:pt x="140845" y="3237575"/>
                </a:cubicBezTo>
                <a:cubicBezTo>
                  <a:pt x="147488" y="3210928"/>
                  <a:pt x="161108" y="3183631"/>
                  <a:pt x="147488" y="3183631"/>
                </a:cubicBezTo>
                <a:cubicBezTo>
                  <a:pt x="154464" y="3210603"/>
                  <a:pt x="134533" y="3204104"/>
                  <a:pt x="127890" y="3197280"/>
                </a:cubicBezTo>
                <a:cubicBezTo>
                  <a:pt x="134533" y="3190456"/>
                  <a:pt x="154464" y="3163809"/>
                  <a:pt x="167751" y="3143662"/>
                </a:cubicBezTo>
                <a:cubicBezTo>
                  <a:pt x="188014" y="3163809"/>
                  <a:pt x="228540" y="3190456"/>
                  <a:pt x="288997" y="3130013"/>
                </a:cubicBezTo>
                <a:cubicBezTo>
                  <a:pt x="282354" y="3116690"/>
                  <a:pt x="268734" y="3103041"/>
                  <a:pt x="262091" y="3103041"/>
                </a:cubicBezTo>
                <a:cubicBezTo>
                  <a:pt x="248471" y="3130013"/>
                  <a:pt x="241828" y="3136837"/>
                  <a:pt x="248471" y="3143662"/>
                </a:cubicBezTo>
                <a:cubicBezTo>
                  <a:pt x="234852" y="3170633"/>
                  <a:pt x="241828" y="3143662"/>
                  <a:pt x="234852" y="3143662"/>
                </a:cubicBezTo>
                <a:cubicBezTo>
                  <a:pt x="261758" y="3110191"/>
                  <a:pt x="248471" y="3110191"/>
                  <a:pt x="268734" y="3076720"/>
                </a:cubicBezTo>
                <a:cubicBezTo>
                  <a:pt x="268734" y="3076720"/>
                  <a:pt x="268734" y="3076069"/>
                  <a:pt x="282021" y="3082894"/>
                </a:cubicBezTo>
                <a:cubicBezTo>
                  <a:pt x="315904" y="3015627"/>
                  <a:pt x="262091" y="3056247"/>
                  <a:pt x="275378" y="3015952"/>
                </a:cubicBezTo>
                <a:cubicBezTo>
                  <a:pt x="302284" y="2975657"/>
                  <a:pt x="268734" y="3042599"/>
                  <a:pt x="302284" y="3015952"/>
                </a:cubicBezTo>
                <a:cubicBezTo>
                  <a:pt x="336167" y="2948685"/>
                  <a:pt x="295641" y="2988980"/>
                  <a:pt x="302284" y="2955509"/>
                </a:cubicBezTo>
                <a:cubicBezTo>
                  <a:pt x="349454" y="2895067"/>
                  <a:pt x="342478" y="2948685"/>
                  <a:pt x="362741" y="2942186"/>
                </a:cubicBezTo>
                <a:cubicBezTo>
                  <a:pt x="376029" y="2935362"/>
                  <a:pt x="396292" y="2901566"/>
                  <a:pt x="389648" y="2935362"/>
                </a:cubicBezTo>
                <a:cubicBezTo>
                  <a:pt x="403267" y="2921714"/>
                  <a:pt x="436486" y="2895067"/>
                  <a:pt x="456749" y="2895067"/>
                </a:cubicBezTo>
                <a:cubicBezTo>
                  <a:pt x="443461" y="2915214"/>
                  <a:pt x="443129" y="2915214"/>
                  <a:pt x="429842" y="2928538"/>
                </a:cubicBezTo>
                <a:cubicBezTo>
                  <a:pt x="443129" y="2941861"/>
                  <a:pt x="483655" y="2888243"/>
                  <a:pt x="517205" y="2841124"/>
                </a:cubicBezTo>
                <a:cubicBezTo>
                  <a:pt x="530493" y="2814477"/>
                  <a:pt x="503918" y="2847948"/>
                  <a:pt x="510894" y="2820976"/>
                </a:cubicBezTo>
                <a:cubicBezTo>
                  <a:pt x="537801" y="2814152"/>
                  <a:pt x="544444" y="2780681"/>
                  <a:pt x="584638" y="2733562"/>
                </a:cubicBezTo>
                <a:cubicBezTo>
                  <a:pt x="604901" y="2740386"/>
                  <a:pt x="618188" y="2774182"/>
                  <a:pt x="651739" y="2707240"/>
                </a:cubicBezTo>
                <a:cubicBezTo>
                  <a:pt x="685289" y="2700416"/>
                  <a:pt x="691932" y="2733887"/>
                  <a:pt x="732126" y="2686768"/>
                </a:cubicBezTo>
                <a:cubicBezTo>
                  <a:pt x="705220" y="2767358"/>
                  <a:pt x="765677" y="2706915"/>
                  <a:pt x="799227" y="2673444"/>
                </a:cubicBezTo>
                <a:cubicBezTo>
                  <a:pt x="799227" y="2653297"/>
                  <a:pt x="806203" y="2626000"/>
                  <a:pt x="779628" y="2632825"/>
                </a:cubicBezTo>
                <a:cubicBezTo>
                  <a:pt x="799559" y="2599353"/>
                  <a:pt x="826134" y="2586030"/>
                  <a:pt x="819490" y="2613002"/>
                </a:cubicBezTo>
                <a:cubicBezTo>
                  <a:pt x="826134" y="2606178"/>
                  <a:pt x="839753" y="2579206"/>
                  <a:pt x="860016" y="2552235"/>
                </a:cubicBezTo>
                <a:cubicBezTo>
                  <a:pt x="860016" y="2511939"/>
                  <a:pt x="806203" y="2586030"/>
                  <a:pt x="826134" y="2525588"/>
                </a:cubicBezTo>
                <a:cubicBezTo>
                  <a:pt x="846397" y="2512264"/>
                  <a:pt x="893566" y="2485293"/>
                  <a:pt x="920473" y="2492117"/>
                </a:cubicBezTo>
                <a:cubicBezTo>
                  <a:pt x="927116" y="2498616"/>
                  <a:pt x="934092" y="2559058"/>
                  <a:pt x="954023" y="2498616"/>
                </a:cubicBezTo>
                <a:cubicBezTo>
                  <a:pt x="980930" y="2478468"/>
                  <a:pt x="954023" y="2579206"/>
                  <a:pt x="1014480" y="2465145"/>
                </a:cubicBezTo>
                <a:cubicBezTo>
                  <a:pt x="1068293" y="2485293"/>
                  <a:pt x="1128750" y="2471644"/>
                  <a:pt x="1195851" y="2478468"/>
                </a:cubicBezTo>
                <a:cubicBezTo>
                  <a:pt x="1256307" y="2431349"/>
                  <a:pt x="1236044" y="2545410"/>
                  <a:pt x="1303477" y="2458321"/>
                </a:cubicBezTo>
                <a:cubicBezTo>
                  <a:pt x="1303477" y="2478468"/>
                  <a:pt x="1303477" y="2478793"/>
                  <a:pt x="1330384" y="2438498"/>
                </a:cubicBezTo>
                <a:cubicBezTo>
                  <a:pt x="1323740" y="2492117"/>
                  <a:pt x="1383865" y="2418351"/>
                  <a:pt x="1383865" y="2451822"/>
                </a:cubicBezTo>
                <a:cubicBezTo>
                  <a:pt x="1444322" y="2337761"/>
                  <a:pt x="1363602" y="2398204"/>
                  <a:pt x="1377221" y="2357908"/>
                </a:cubicBezTo>
                <a:cubicBezTo>
                  <a:pt x="1417415" y="2324113"/>
                  <a:pt x="1431035" y="2384555"/>
                  <a:pt x="1477872" y="2351084"/>
                </a:cubicBezTo>
                <a:cubicBezTo>
                  <a:pt x="1484516" y="2378056"/>
                  <a:pt x="1518398" y="2404703"/>
                  <a:pt x="1532018" y="2411527"/>
                </a:cubicBezTo>
                <a:cubicBezTo>
                  <a:pt x="1558924" y="2364407"/>
                  <a:pt x="1565236" y="2344260"/>
                  <a:pt x="1551616" y="2344260"/>
                </a:cubicBezTo>
                <a:cubicBezTo>
                  <a:pt x="1565236" y="2317614"/>
                  <a:pt x="1565236" y="2344260"/>
                  <a:pt x="1571879" y="2337436"/>
                </a:cubicBezTo>
                <a:cubicBezTo>
                  <a:pt x="1551948" y="2378056"/>
                  <a:pt x="1551616" y="2391379"/>
                  <a:pt x="1551616" y="2404703"/>
                </a:cubicBezTo>
                <a:cubicBezTo>
                  <a:pt x="1578523" y="2377731"/>
                  <a:pt x="1585499" y="2391054"/>
                  <a:pt x="1592142" y="2397878"/>
                </a:cubicBezTo>
                <a:cubicBezTo>
                  <a:pt x="1599118" y="2411202"/>
                  <a:pt x="1605762" y="2424850"/>
                  <a:pt x="1632668" y="2404703"/>
                </a:cubicBezTo>
                <a:cubicBezTo>
                  <a:pt x="1632668" y="2411527"/>
                  <a:pt x="1626025" y="2418351"/>
                  <a:pt x="1619381" y="2424850"/>
                </a:cubicBezTo>
                <a:cubicBezTo>
                  <a:pt x="1646288" y="2451822"/>
                  <a:pt x="1666219" y="2478468"/>
                  <a:pt x="1686482" y="2505440"/>
                </a:cubicBezTo>
                <a:cubicBezTo>
                  <a:pt x="1706412" y="2532412"/>
                  <a:pt x="1726675" y="2552235"/>
                  <a:pt x="1753250" y="2572382"/>
                </a:cubicBezTo>
                <a:cubicBezTo>
                  <a:pt x="1766869" y="2586030"/>
                  <a:pt x="1794108" y="2592854"/>
                  <a:pt x="1821015" y="2606178"/>
                </a:cubicBezTo>
                <a:cubicBezTo>
                  <a:pt x="1840946" y="2613002"/>
                  <a:pt x="1860876" y="2633149"/>
                  <a:pt x="1867852" y="2666620"/>
                </a:cubicBezTo>
                <a:cubicBezTo>
                  <a:pt x="1887783" y="2653297"/>
                  <a:pt x="1901402" y="2613002"/>
                  <a:pt x="1894759" y="2613002"/>
                </a:cubicBezTo>
                <a:cubicBezTo>
                  <a:pt x="1908046" y="2606178"/>
                  <a:pt x="1934953" y="2613002"/>
                  <a:pt x="1941596" y="2626650"/>
                </a:cubicBezTo>
                <a:cubicBezTo>
                  <a:pt x="1908046" y="2673444"/>
                  <a:pt x="1941264" y="2612677"/>
                  <a:pt x="1921333" y="2639649"/>
                </a:cubicBezTo>
                <a:cubicBezTo>
                  <a:pt x="1901070" y="2666620"/>
                  <a:pt x="1927977" y="2653297"/>
                  <a:pt x="1921333" y="2659796"/>
                </a:cubicBezTo>
                <a:cubicBezTo>
                  <a:pt x="1934621" y="2659796"/>
                  <a:pt x="1934953" y="2646798"/>
                  <a:pt x="1948240" y="2626650"/>
                </a:cubicBezTo>
                <a:cubicBezTo>
                  <a:pt x="1961860" y="2633149"/>
                  <a:pt x="1968503" y="2646473"/>
                  <a:pt x="1982122" y="2652972"/>
                </a:cubicBezTo>
                <a:cubicBezTo>
                  <a:pt x="1995410" y="2666620"/>
                  <a:pt x="2002386" y="2673444"/>
                  <a:pt x="2009029" y="2686768"/>
                </a:cubicBezTo>
                <a:cubicBezTo>
                  <a:pt x="2029292" y="2700416"/>
                  <a:pt x="2049223" y="2720239"/>
                  <a:pt x="2082773" y="2727063"/>
                </a:cubicBezTo>
                <a:cubicBezTo>
                  <a:pt x="2109680" y="2686768"/>
                  <a:pt x="2089417" y="2679943"/>
                  <a:pt x="2076130" y="2679943"/>
                </a:cubicBezTo>
                <a:cubicBezTo>
                  <a:pt x="2062510" y="2673444"/>
                  <a:pt x="2049223" y="2673119"/>
                  <a:pt x="2076130" y="2632825"/>
                </a:cubicBezTo>
                <a:cubicBezTo>
                  <a:pt x="2055867" y="2679943"/>
                  <a:pt x="2109348" y="2632825"/>
                  <a:pt x="2109348" y="2652972"/>
                </a:cubicBezTo>
                <a:cubicBezTo>
                  <a:pt x="2149542" y="2599353"/>
                  <a:pt x="2096393" y="2626000"/>
                  <a:pt x="2082773" y="2632825"/>
                </a:cubicBezTo>
                <a:cubicBezTo>
                  <a:pt x="2089417" y="2619501"/>
                  <a:pt x="2102704" y="2613002"/>
                  <a:pt x="2109348" y="2599679"/>
                </a:cubicBezTo>
                <a:cubicBezTo>
                  <a:pt x="2082441" y="2626325"/>
                  <a:pt x="2089417" y="2613002"/>
                  <a:pt x="2089417" y="2606178"/>
                </a:cubicBezTo>
                <a:cubicBezTo>
                  <a:pt x="2069486" y="2626325"/>
                  <a:pt x="2069154" y="2626325"/>
                  <a:pt x="2035604" y="2666620"/>
                </a:cubicBezTo>
                <a:cubicBezTo>
                  <a:pt x="2048891" y="2633149"/>
                  <a:pt x="2008697" y="2660121"/>
                  <a:pt x="2049223" y="2613002"/>
                </a:cubicBezTo>
                <a:cubicBezTo>
                  <a:pt x="2049223" y="2586030"/>
                  <a:pt x="2015341" y="2639973"/>
                  <a:pt x="2015341" y="2619826"/>
                </a:cubicBezTo>
                <a:cubicBezTo>
                  <a:pt x="2035604" y="2592854"/>
                  <a:pt x="2035604" y="2599353"/>
                  <a:pt x="2049223" y="2579206"/>
                </a:cubicBezTo>
                <a:cubicBezTo>
                  <a:pt x="2049223" y="2565883"/>
                  <a:pt x="2035604" y="2592854"/>
                  <a:pt x="2028960" y="2586030"/>
                </a:cubicBezTo>
                <a:cubicBezTo>
                  <a:pt x="2021984" y="2599353"/>
                  <a:pt x="2028960" y="2592529"/>
                  <a:pt x="2002386" y="2632825"/>
                </a:cubicBezTo>
                <a:cubicBezTo>
                  <a:pt x="1995410" y="2612677"/>
                  <a:pt x="2002053" y="2579206"/>
                  <a:pt x="1975147" y="2592854"/>
                </a:cubicBezTo>
                <a:cubicBezTo>
                  <a:pt x="1995410" y="2572707"/>
                  <a:pt x="1982122" y="2579206"/>
                  <a:pt x="2009029" y="2552235"/>
                </a:cubicBezTo>
                <a:cubicBezTo>
                  <a:pt x="2002386" y="2538911"/>
                  <a:pt x="1982122" y="2579206"/>
                  <a:pt x="1975147" y="2565883"/>
                </a:cubicBezTo>
                <a:cubicBezTo>
                  <a:pt x="1988766" y="2552235"/>
                  <a:pt x="1988766" y="2559058"/>
                  <a:pt x="1988766" y="2559058"/>
                </a:cubicBezTo>
                <a:cubicBezTo>
                  <a:pt x="1982122" y="2538911"/>
                  <a:pt x="1968503" y="2519089"/>
                  <a:pt x="1954884" y="2512264"/>
                </a:cubicBezTo>
                <a:cubicBezTo>
                  <a:pt x="1948240" y="2498941"/>
                  <a:pt x="1928309" y="2485293"/>
                  <a:pt x="1915022" y="2478468"/>
                </a:cubicBezTo>
                <a:cubicBezTo>
                  <a:pt x="1888115" y="2458321"/>
                  <a:pt x="1860876" y="2438174"/>
                  <a:pt x="1833970" y="2404703"/>
                </a:cubicBezTo>
                <a:cubicBezTo>
                  <a:pt x="1827326" y="2411527"/>
                  <a:pt x="1827658" y="2424850"/>
                  <a:pt x="1814039" y="2438498"/>
                </a:cubicBezTo>
                <a:cubicBezTo>
                  <a:pt x="1800752" y="2431674"/>
                  <a:pt x="1760226" y="2458321"/>
                  <a:pt x="1807395" y="2384555"/>
                </a:cubicBezTo>
                <a:cubicBezTo>
                  <a:pt x="1787132" y="2397878"/>
                  <a:pt x="1793776" y="2357584"/>
                  <a:pt x="1753250" y="2404703"/>
                </a:cubicBezTo>
                <a:cubicBezTo>
                  <a:pt x="1773513" y="2364407"/>
                  <a:pt x="1733319" y="2404378"/>
                  <a:pt x="1753250" y="2364083"/>
                </a:cubicBezTo>
                <a:cubicBezTo>
                  <a:pt x="1746606" y="2364083"/>
                  <a:pt x="1733651" y="2391054"/>
                  <a:pt x="1720032" y="2397878"/>
                </a:cubicBezTo>
                <a:cubicBezTo>
                  <a:pt x="1720032" y="2391054"/>
                  <a:pt x="1726675" y="2323788"/>
                  <a:pt x="1686482" y="2370907"/>
                </a:cubicBezTo>
                <a:cubicBezTo>
                  <a:pt x="1713056" y="2303640"/>
                  <a:pt x="1666219" y="2344260"/>
                  <a:pt x="1686482" y="2297141"/>
                </a:cubicBezTo>
                <a:cubicBezTo>
                  <a:pt x="1679506" y="2303965"/>
                  <a:pt x="1665886" y="2303965"/>
                  <a:pt x="1645956" y="2344260"/>
                </a:cubicBezTo>
                <a:cubicBezTo>
                  <a:pt x="1638980" y="2344260"/>
                  <a:pt x="1652599" y="2324113"/>
                  <a:pt x="1666219" y="2310464"/>
                </a:cubicBezTo>
                <a:cubicBezTo>
                  <a:pt x="1625692" y="2324113"/>
                  <a:pt x="1598786" y="2303640"/>
                  <a:pt x="1578855" y="2276993"/>
                </a:cubicBezTo>
                <a:cubicBezTo>
                  <a:pt x="1572211" y="2263345"/>
                  <a:pt x="1558592" y="2250347"/>
                  <a:pt x="1551616" y="2243523"/>
                </a:cubicBezTo>
                <a:cubicBezTo>
                  <a:pt x="1538329" y="2230199"/>
                  <a:pt x="1525042" y="2223375"/>
                  <a:pt x="1505111" y="2230199"/>
                </a:cubicBezTo>
                <a:cubicBezTo>
                  <a:pt x="1538661" y="2183080"/>
                  <a:pt x="1498135" y="2223050"/>
                  <a:pt x="1518398" y="2189579"/>
                </a:cubicBezTo>
                <a:cubicBezTo>
                  <a:pt x="1404128" y="2182755"/>
                  <a:pt x="1330384" y="2115813"/>
                  <a:pt x="1249664" y="2055371"/>
                </a:cubicBezTo>
                <a:cubicBezTo>
                  <a:pt x="1370578" y="2082343"/>
                  <a:pt x="1518398" y="2135961"/>
                  <a:pt x="1578855" y="2236699"/>
                </a:cubicBezTo>
                <a:cubicBezTo>
                  <a:pt x="1592142" y="2223375"/>
                  <a:pt x="1612405" y="2176581"/>
                  <a:pt x="1626025" y="2169757"/>
                </a:cubicBezTo>
                <a:cubicBezTo>
                  <a:pt x="1605762" y="2210052"/>
                  <a:pt x="1612405" y="2223375"/>
                  <a:pt x="1626025" y="2216551"/>
                </a:cubicBezTo>
                <a:cubicBezTo>
                  <a:pt x="1599118" y="2250022"/>
                  <a:pt x="1612738" y="2250347"/>
                  <a:pt x="1632668" y="2250347"/>
                </a:cubicBezTo>
                <a:cubicBezTo>
                  <a:pt x="1646288" y="2236699"/>
                  <a:pt x="1652599" y="2216551"/>
                  <a:pt x="1652599" y="2216551"/>
                </a:cubicBezTo>
                <a:cubicBezTo>
                  <a:pt x="1645956" y="2256846"/>
                  <a:pt x="1672862" y="2250022"/>
                  <a:pt x="1720032" y="2216551"/>
                </a:cubicBezTo>
                <a:cubicBezTo>
                  <a:pt x="1706745" y="2229874"/>
                  <a:pt x="1706412" y="2243523"/>
                  <a:pt x="1693125" y="2250347"/>
                </a:cubicBezTo>
                <a:cubicBezTo>
                  <a:pt x="1733319" y="2236699"/>
                  <a:pt x="1760226" y="2250022"/>
                  <a:pt x="1746606" y="2310464"/>
                </a:cubicBezTo>
                <a:cubicBezTo>
                  <a:pt x="1780157" y="2256846"/>
                  <a:pt x="1766869" y="2276993"/>
                  <a:pt x="1793776" y="2230199"/>
                </a:cubicBezTo>
                <a:cubicBezTo>
                  <a:pt x="1787132" y="2250347"/>
                  <a:pt x="1766869" y="2283817"/>
                  <a:pt x="1766869" y="2303965"/>
                </a:cubicBezTo>
                <a:cubicBezTo>
                  <a:pt x="1787132" y="2310464"/>
                  <a:pt x="1807063" y="2317288"/>
                  <a:pt x="1833970" y="2330937"/>
                </a:cubicBezTo>
                <a:cubicBezTo>
                  <a:pt x="1854233" y="2344260"/>
                  <a:pt x="1867852" y="2364407"/>
                  <a:pt x="1867852" y="2404703"/>
                </a:cubicBezTo>
                <a:cubicBezTo>
                  <a:pt x="1887783" y="2384555"/>
                  <a:pt x="1881139" y="2384555"/>
                  <a:pt x="1874496" y="2377731"/>
                </a:cubicBezTo>
                <a:cubicBezTo>
                  <a:pt x="1894759" y="2404703"/>
                  <a:pt x="1921333" y="2418351"/>
                  <a:pt x="1948240" y="2431674"/>
                </a:cubicBezTo>
                <a:cubicBezTo>
                  <a:pt x="1961860" y="2438498"/>
                  <a:pt x="1982122" y="2438498"/>
                  <a:pt x="1995410" y="2444998"/>
                </a:cubicBezTo>
                <a:cubicBezTo>
                  <a:pt x="2015673" y="2451822"/>
                  <a:pt x="2028960" y="2451497"/>
                  <a:pt x="2049223" y="2458321"/>
                </a:cubicBezTo>
                <a:cubicBezTo>
                  <a:pt x="2116324" y="2471644"/>
                  <a:pt x="2183424" y="2485293"/>
                  <a:pt x="2223618" y="2532412"/>
                </a:cubicBezTo>
                <a:cubicBezTo>
                  <a:pt x="2230262" y="2539236"/>
                  <a:pt x="2243881" y="2532412"/>
                  <a:pt x="2257500" y="2505440"/>
                </a:cubicBezTo>
                <a:cubicBezTo>
                  <a:pt x="2257500" y="2545735"/>
                  <a:pt x="2277431" y="2565883"/>
                  <a:pt x="2310982" y="2572382"/>
                </a:cubicBezTo>
                <a:cubicBezTo>
                  <a:pt x="2324601" y="2572382"/>
                  <a:pt x="2344864" y="2572382"/>
                  <a:pt x="2358151" y="2572382"/>
                </a:cubicBezTo>
                <a:cubicBezTo>
                  <a:pt x="2378414" y="2572382"/>
                  <a:pt x="2398345" y="2565883"/>
                  <a:pt x="2418608" y="2565883"/>
                </a:cubicBezTo>
                <a:cubicBezTo>
                  <a:pt x="2404989" y="2579206"/>
                  <a:pt x="2392034" y="2592854"/>
                  <a:pt x="2378414" y="2606178"/>
                </a:cubicBezTo>
                <a:cubicBezTo>
                  <a:pt x="2459134" y="2572707"/>
                  <a:pt x="2505972" y="2612677"/>
                  <a:pt x="2519259" y="2659796"/>
                </a:cubicBezTo>
                <a:cubicBezTo>
                  <a:pt x="2526235" y="2646473"/>
                  <a:pt x="2526235" y="2646473"/>
                  <a:pt x="2526235" y="2646473"/>
                </a:cubicBezTo>
                <a:cubicBezTo>
                  <a:pt x="2559785" y="2632825"/>
                  <a:pt x="2532878" y="2706915"/>
                  <a:pt x="2613266" y="2646473"/>
                </a:cubicBezTo>
                <a:cubicBezTo>
                  <a:pt x="2606622" y="2659796"/>
                  <a:pt x="2599979" y="2666620"/>
                  <a:pt x="2586359" y="2679943"/>
                </a:cubicBezTo>
                <a:cubicBezTo>
                  <a:pt x="2599979" y="2673444"/>
                  <a:pt x="2613598" y="2673444"/>
                  <a:pt x="2626885" y="2673444"/>
                </a:cubicBezTo>
                <a:cubicBezTo>
                  <a:pt x="2640505" y="2673444"/>
                  <a:pt x="2653792" y="2679943"/>
                  <a:pt x="2660768" y="2679943"/>
                </a:cubicBezTo>
                <a:cubicBezTo>
                  <a:pt x="2680699" y="2686768"/>
                  <a:pt x="2693986" y="2700091"/>
                  <a:pt x="2687342" y="2727063"/>
                </a:cubicBezTo>
                <a:cubicBezTo>
                  <a:pt x="2700630" y="2727063"/>
                  <a:pt x="2714249" y="2686768"/>
                  <a:pt x="2720893" y="2693592"/>
                </a:cubicBezTo>
                <a:cubicBezTo>
                  <a:pt x="2720893" y="2733887"/>
                  <a:pt x="2761419" y="2740386"/>
                  <a:pt x="2821876" y="2727063"/>
                </a:cubicBezTo>
                <a:cubicBezTo>
                  <a:pt x="2808256" y="2727063"/>
                  <a:pt x="2808256" y="2713740"/>
                  <a:pt x="2808256" y="2700416"/>
                </a:cubicBezTo>
                <a:cubicBezTo>
                  <a:pt x="2801612" y="2686768"/>
                  <a:pt x="2801612" y="2666620"/>
                  <a:pt x="2801612" y="2652972"/>
                </a:cubicBezTo>
                <a:cubicBezTo>
                  <a:pt x="2801612" y="2619501"/>
                  <a:pt x="2788325" y="2599679"/>
                  <a:pt x="2741156" y="2613002"/>
                </a:cubicBezTo>
                <a:cubicBezTo>
                  <a:pt x="2768062" y="2572707"/>
                  <a:pt x="2781349" y="2586030"/>
                  <a:pt x="2814900" y="2552235"/>
                </a:cubicBezTo>
                <a:cubicBezTo>
                  <a:pt x="2794969" y="2545735"/>
                  <a:pt x="2754443" y="2565883"/>
                  <a:pt x="2720893" y="2572382"/>
                </a:cubicBezTo>
                <a:cubicBezTo>
                  <a:pt x="2687342" y="2586030"/>
                  <a:pt x="2660436" y="2592854"/>
                  <a:pt x="2673723" y="2539236"/>
                </a:cubicBezTo>
                <a:cubicBezTo>
                  <a:pt x="2673723" y="2566208"/>
                  <a:pt x="2707605" y="2572707"/>
                  <a:pt x="2761419" y="2519089"/>
                </a:cubicBezTo>
                <a:cubicBezTo>
                  <a:pt x="2741156" y="2552559"/>
                  <a:pt x="2781349" y="2532087"/>
                  <a:pt x="2787993" y="2545410"/>
                </a:cubicBezTo>
                <a:cubicBezTo>
                  <a:pt x="2814900" y="2505115"/>
                  <a:pt x="2801612" y="2505440"/>
                  <a:pt x="2787993" y="2505440"/>
                </a:cubicBezTo>
                <a:cubicBezTo>
                  <a:pt x="2781349" y="2505440"/>
                  <a:pt x="2761086" y="2511939"/>
                  <a:pt x="2767730" y="2478468"/>
                </a:cubicBezTo>
                <a:cubicBezTo>
                  <a:pt x="2774374" y="2471644"/>
                  <a:pt x="2781349" y="2464820"/>
                  <a:pt x="2787993" y="2458321"/>
                </a:cubicBezTo>
                <a:cubicBezTo>
                  <a:pt x="2808256" y="2438174"/>
                  <a:pt x="2781349" y="2465145"/>
                  <a:pt x="2774706" y="2478468"/>
                </a:cubicBezTo>
                <a:cubicBezTo>
                  <a:pt x="2801280" y="2478468"/>
                  <a:pt x="2821543" y="2485293"/>
                  <a:pt x="2861737" y="2485293"/>
                </a:cubicBezTo>
                <a:cubicBezTo>
                  <a:pt x="2895620" y="2438174"/>
                  <a:pt x="2862069" y="2431674"/>
                  <a:pt x="2835163" y="2444998"/>
                </a:cubicBezTo>
                <a:cubicBezTo>
                  <a:pt x="2848782" y="2431674"/>
                  <a:pt x="2855094" y="2431674"/>
                  <a:pt x="2868713" y="2418026"/>
                </a:cubicBezTo>
                <a:cubicBezTo>
                  <a:pt x="2861737" y="2397878"/>
                  <a:pt x="2821876" y="2444998"/>
                  <a:pt x="2821876" y="2431674"/>
                </a:cubicBezTo>
                <a:cubicBezTo>
                  <a:pt x="2855426" y="2404703"/>
                  <a:pt x="2875357" y="2397878"/>
                  <a:pt x="2888976" y="2397878"/>
                </a:cubicBezTo>
                <a:cubicBezTo>
                  <a:pt x="2908907" y="2350759"/>
                  <a:pt x="2828519" y="2418026"/>
                  <a:pt x="2821876" y="2384555"/>
                </a:cubicBezTo>
                <a:cubicBezTo>
                  <a:pt x="2855426" y="2337436"/>
                  <a:pt x="2841806" y="2330937"/>
                  <a:pt x="2821876" y="2330937"/>
                </a:cubicBezTo>
                <a:cubicBezTo>
                  <a:pt x="2895620" y="2256846"/>
                  <a:pt x="2855426" y="2330937"/>
                  <a:pt x="2848782" y="2351084"/>
                </a:cubicBezTo>
                <a:cubicBezTo>
                  <a:pt x="2875689" y="2344260"/>
                  <a:pt x="2868713" y="2364083"/>
                  <a:pt x="2895620" y="2370907"/>
                </a:cubicBezTo>
                <a:cubicBezTo>
                  <a:pt x="2895620" y="2370907"/>
                  <a:pt x="2902263" y="2364083"/>
                  <a:pt x="2902263" y="2364083"/>
                </a:cubicBezTo>
                <a:cubicBezTo>
                  <a:pt x="2929170" y="2377731"/>
                  <a:pt x="2855426" y="2438498"/>
                  <a:pt x="2922526" y="2431674"/>
                </a:cubicBezTo>
                <a:cubicBezTo>
                  <a:pt x="2963052" y="2378056"/>
                  <a:pt x="2915882" y="2397878"/>
                  <a:pt x="2929170" y="2364083"/>
                </a:cubicBezTo>
                <a:cubicBezTo>
                  <a:pt x="2936145" y="2350759"/>
                  <a:pt x="2956076" y="2324113"/>
                  <a:pt x="2969364" y="2310464"/>
                </a:cubicBezTo>
                <a:cubicBezTo>
                  <a:pt x="2969364" y="2290317"/>
                  <a:pt x="2909239" y="2323788"/>
                  <a:pt x="2929170" y="2283492"/>
                </a:cubicBezTo>
                <a:cubicBezTo>
                  <a:pt x="2956076" y="2276993"/>
                  <a:pt x="2989627" y="2283817"/>
                  <a:pt x="3003246" y="2303965"/>
                </a:cubicBezTo>
                <a:cubicBezTo>
                  <a:pt x="2969696" y="2337436"/>
                  <a:pt x="2996270" y="2303965"/>
                  <a:pt x="2982983" y="2303965"/>
                </a:cubicBezTo>
                <a:cubicBezTo>
                  <a:pt x="2915882" y="2370907"/>
                  <a:pt x="2989959" y="2323788"/>
                  <a:pt x="2942789" y="2377731"/>
                </a:cubicBezTo>
                <a:cubicBezTo>
                  <a:pt x="2963052" y="2384555"/>
                  <a:pt x="3009890" y="2283817"/>
                  <a:pt x="3016533" y="2317288"/>
                </a:cubicBezTo>
                <a:cubicBezTo>
                  <a:pt x="3009890" y="2324113"/>
                  <a:pt x="3009890" y="2324113"/>
                  <a:pt x="3003246" y="2324113"/>
                </a:cubicBezTo>
                <a:cubicBezTo>
                  <a:pt x="2996270" y="2330937"/>
                  <a:pt x="2989627" y="2337761"/>
                  <a:pt x="2989627" y="2344260"/>
                </a:cubicBezTo>
                <a:cubicBezTo>
                  <a:pt x="3043440" y="2297466"/>
                  <a:pt x="3043440" y="2324113"/>
                  <a:pt x="3070346" y="2344260"/>
                </a:cubicBezTo>
                <a:cubicBezTo>
                  <a:pt x="3083634" y="2324113"/>
                  <a:pt x="3076990" y="2297141"/>
                  <a:pt x="3090609" y="2310464"/>
                </a:cubicBezTo>
                <a:cubicBezTo>
                  <a:pt x="3076990" y="2303965"/>
                  <a:pt x="3043440" y="2270169"/>
                  <a:pt x="3009890" y="2290317"/>
                </a:cubicBezTo>
                <a:cubicBezTo>
                  <a:pt x="3023177" y="2250022"/>
                  <a:pt x="2969696" y="2250022"/>
                  <a:pt x="2915882" y="2283492"/>
                </a:cubicBezTo>
                <a:cubicBezTo>
                  <a:pt x="2895620" y="2283492"/>
                  <a:pt x="2875689" y="2270494"/>
                  <a:pt x="2855426" y="2263670"/>
                </a:cubicBezTo>
                <a:cubicBezTo>
                  <a:pt x="2835495" y="2257171"/>
                  <a:pt x="2808256" y="2250347"/>
                  <a:pt x="2781349" y="2250347"/>
                </a:cubicBezTo>
                <a:cubicBezTo>
                  <a:pt x="2761086" y="2210052"/>
                  <a:pt x="2734180" y="2183080"/>
                  <a:pt x="2700630" y="2162932"/>
                </a:cubicBezTo>
                <a:cubicBezTo>
                  <a:pt x="2667079" y="2135961"/>
                  <a:pt x="2626885" y="2122312"/>
                  <a:pt x="2586359" y="2102165"/>
                </a:cubicBezTo>
                <a:cubicBezTo>
                  <a:pt x="2512615" y="2061870"/>
                  <a:pt x="2445515" y="2015401"/>
                  <a:pt x="2425252" y="1907839"/>
                </a:cubicBezTo>
                <a:cubicBezTo>
                  <a:pt x="2398345" y="1914338"/>
                  <a:pt x="2378414" y="1887367"/>
                  <a:pt x="2337888" y="1920838"/>
                </a:cubicBezTo>
                <a:cubicBezTo>
                  <a:pt x="2351508" y="1893866"/>
                  <a:pt x="2392034" y="1880867"/>
                  <a:pt x="2378414" y="1867219"/>
                </a:cubicBezTo>
                <a:cubicBezTo>
                  <a:pt x="2398677" y="1840572"/>
                  <a:pt x="2405321" y="1847397"/>
                  <a:pt x="2438871" y="1807102"/>
                </a:cubicBezTo>
                <a:cubicBezTo>
                  <a:pt x="2445515" y="1753158"/>
                  <a:pt x="2378082" y="1786954"/>
                  <a:pt x="2391701" y="1719687"/>
                </a:cubicBezTo>
                <a:cubicBezTo>
                  <a:pt x="2411632" y="1699540"/>
                  <a:pt x="2438871" y="1652421"/>
                  <a:pt x="2438871" y="1639097"/>
                </a:cubicBezTo>
                <a:cubicBezTo>
                  <a:pt x="2378414" y="1719687"/>
                  <a:pt x="2351175" y="1699215"/>
                  <a:pt x="2297362" y="1753158"/>
                </a:cubicBezTo>
                <a:cubicBezTo>
                  <a:pt x="2284075" y="1759657"/>
                  <a:pt x="2304338" y="1733011"/>
                  <a:pt x="2297362" y="1726511"/>
                </a:cubicBezTo>
                <a:cubicBezTo>
                  <a:pt x="2317625" y="1726511"/>
                  <a:pt x="2358483" y="1679392"/>
                  <a:pt x="2378414" y="1692716"/>
                </a:cubicBezTo>
                <a:cubicBezTo>
                  <a:pt x="2411964" y="1652421"/>
                  <a:pt x="2391701" y="1659245"/>
                  <a:pt x="2398345" y="1639097"/>
                </a:cubicBezTo>
                <a:cubicBezTo>
                  <a:pt x="2411632" y="1625774"/>
                  <a:pt x="2418608" y="1632273"/>
                  <a:pt x="2431895" y="1632273"/>
                </a:cubicBezTo>
                <a:cubicBezTo>
                  <a:pt x="2452158" y="1598802"/>
                  <a:pt x="2438871" y="1605302"/>
                  <a:pt x="2459134" y="1585154"/>
                </a:cubicBezTo>
                <a:cubicBezTo>
                  <a:pt x="2452158" y="1571831"/>
                  <a:pt x="2438871" y="1578655"/>
                  <a:pt x="2418608" y="1612126"/>
                </a:cubicBezTo>
                <a:cubicBezTo>
                  <a:pt x="2404989" y="1591978"/>
                  <a:pt x="2398677" y="1571506"/>
                  <a:pt x="2371770" y="1578330"/>
                </a:cubicBezTo>
                <a:cubicBezTo>
                  <a:pt x="2405321" y="1484416"/>
                  <a:pt x="2317957" y="1517887"/>
                  <a:pt x="2291051" y="1517887"/>
                </a:cubicBezTo>
                <a:cubicBezTo>
                  <a:pt x="2277763" y="1524712"/>
                  <a:pt x="2298026" y="1490916"/>
                  <a:pt x="2291051" y="1490916"/>
                </a:cubicBezTo>
                <a:cubicBezTo>
                  <a:pt x="2277763" y="1464269"/>
                  <a:pt x="2236905" y="1464594"/>
                  <a:pt x="2203355" y="1464594"/>
                </a:cubicBezTo>
                <a:cubicBezTo>
                  <a:pt x="2163161" y="1457770"/>
                  <a:pt x="2136254" y="1450621"/>
                  <a:pt x="2143230" y="1390178"/>
                </a:cubicBezTo>
                <a:cubicBezTo>
                  <a:pt x="2116324" y="1410326"/>
                  <a:pt x="2122967" y="1383679"/>
                  <a:pt x="2149874" y="1336560"/>
                </a:cubicBezTo>
                <a:cubicBezTo>
                  <a:pt x="2183424" y="1303089"/>
                  <a:pt x="2203687" y="1323236"/>
                  <a:pt x="2243881" y="1276442"/>
                </a:cubicBezTo>
                <a:cubicBezTo>
                  <a:pt x="2264144" y="1242646"/>
                  <a:pt x="2277763" y="1209176"/>
                  <a:pt x="2270788" y="1202676"/>
                </a:cubicBezTo>
                <a:cubicBezTo>
                  <a:pt x="2237237" y="1242971"/>
                  <a:pt x="2257168" y="1168880"/>
                  <a:pt x="2216974" y="1249471"/>
                </a:cubicBezTo>
                <a:cubicBezTo>
                  <a:pt x="2183424" y="1282941"/>
                  <a:pt x="2243881" y="1189028"/>
                  <a:pt x="2250525" y="1189028"/>
                </a:cubicBezTo>
                <a:cubicBezTo>
                  <a:pt x="2216974" y="1182204"/>
                  <a:pt x="2257500" y="1088290"/>
                  <a:pt x="2237237" y="1081466"/>
                </a:cubicBezTo>
                <a:cubicBezTo>
                  <a:pt x="2284075" y="1034347"/>
                  <a:pt x="2250525" y="1141909"/>
                  <a:pt x="2297362" y="1141909"/>
                </a:cubicBezTo>
                <a:cubicBezTo>
                  <a:pt x="2304338" y="1141909"/>
                  <a:pt x="2324601" y="1088290"/>
                  <a:pt x="2337888" y="1074642"/>
                </a:cubicBezTo>
                <a:cubicBezTo>
                  <a:pt x="2371438" y="1021024"/>
                  <a:pt x="2331245" y="1041171"/>
                  <a:pt x="2337888" y="1014525"/>
                </a:cubicBezTo>
                <a:cubicBezTo>
                  <a:pt x="2378414" y="960581"/>
                  <a:pt x="2351175" y="1041171"/>
                  <a:pt x="2398345" y="980729"/>
                </a:cubicBezTo>
                <a:cubicBezTo>
                  <a:pt x="2391701" y="1014200"/>
                  <a:pt x="2411964" y="1081466"/>
                  <a:pt x="2472421" y="973905"/>
                </a:cubicBezTo>
                <a:cubicBezTo>
                  <a:pt x="2505972" y="1007375"/>
                  <a:pt x="2552809" y="1027523"/>
                  <a:pt x="2599979" y="1034347"/>
                </a:cubicBezTo>
                <a:cubicBezTo>
                  <a:pt x="2646816" y="1040846"/>
                  <a:pt x="2700962" y="1040846"/>
                  <a:pt x="2761419" y="1040846"/>
                </a:cubicBezTo>
                <a:cubicBezTo>
                  <a:pt x="2869045" y="1047670"/>
                  <a:pt x="2969696" y="1054495"/>
                  <a:pt x="3023509" y="1141909"/>
                </a:cubicBezTo>
                <a:cubicBezTo>
                  <a:pt x="3036796" y="1141909"/>
                  <a:pt x="3029821" y="1121761"/>
                  <a:pt x="3050083" y="1108438"/>
                </a:cubicBezTo>
                <a:cubicBezTo>
                  <a:pt x="3036464" y="1148733"/>
                  <a:pt x="3076990" y="1114937"/>
                  <a:pt x="3070346" y="1141909"/>
                </a:cubicBezTo>
                <a:cubicBezTo>
                  <a:pt x="3103897" y="1081466"/>
                  <a:pt x="3063371" y="1088290"/>
                  <a:pt x="3043108" y="1088290"/>
                </a:cubicBezTo>
                <a:cubicBezTo>
                  <a:pt x="3023177" y="1088290"/>
                  <a:pt x="3016533" y="1040846"/>
                  <a:pt x="2996270" y="1040846"/>
                </a:cubicBezTo>
                <a:cubicBezTo>
                  <a:pt x="2956076" y="1047670"/>
                  <a:pt x="2922526" y="994052"/>
                  <a:pt x="2875357" y="973905"/>
                </a:cubicBezTo>
                <a:cubicBezTo>
                  <a:pt x="2915550" y="893314"/>
                  <a:pt x="2855426" y="933609"/>
                  <a:pt x="2848782" y="913462"/>
                </a:cubicBezTo>
                <a:cubicBezTo>
                  <a:pt x="2869045" y="886815"/>
                  <a:pt x="2882000" y="893314"/>
                  <a:pt x="2895620" y="900139"/>
                </a:cubicBezTo>
                <a:cubicBezTo>
                  <a:pt x="2902263" y="906963"/>
                  <a:pt x="2909239" y="920286"/>
                  <a:pt x="2909239" y="933934"/>
                </a:cubicBezTo>
                <a:cubicBezTo>
                  <a:pt x="2942789" y="900139"/>
                  <a:pt x="2969696" y="886490"/>
                  <a:pt x="3003246" y="873167"/>
                </a:cubicBezTo>
                <a:cubicBezTo>
                  <a:pt x="2996270" y="886490"/>
                  <a:pt x="2989627" y="900139"/>
                  <a:pt x="2976007" y="906963"/>
                </a:cubicBezTo>
                <a:cubicBezTo>
                  <a:pt x="2989627" y="900139"/>
                  <a:pt x="2996602" y="900139"/>
                  <a:pt x="3003246" y="906963"/>
                </a:cubicBezTo>
                <a:cubicBezTo>
                  <a:pt x="3016533" y="886815"/>
                  <a:pt x="3016865" y="879666"/>
                  <a:pt x="3030153" y="859519"/>
                </a:cubicBezTo>
                <a:cubicBezTo>
                  <a:pt x="3003246" y="919961"/>
                  <a:pt x="3056727" y="886490"/>
                  <a:pt x="3090609" y="866343"/>
                </a:cubicBezTo>
                <a:cubicBezTo>
                  <a:pt x="3090609" y="879666"/>
                  <a:pt x="3070014" y="893314"/>
                  <a:pt x="3056727" y="906963"/>
                </a:cubicBezTo>
                <a:cubicBezTo>
                  <a:pt x="3070014" y="913462"/>
                  <a:pt x="3083634" y="900139"/>
                  <a:pt x="3076990" y="920286"/>
                </a:cubicBezTo>
                <a:cubicBezTo>
                  <a:pt x="3090277" y="927110"/>
                  <a:pt x="3103897" y="886490"/>
                  <a:pt x="3097253" y="886490"/>
                </a:cubicBezTo>
                <a:cubicBezTo>
                  <a:pt x="3117516" y="886490"/>
                  <a:pt x="3103565" y="920286"/>
                  <a:pt x="3137447" y="900139"/>
                </a:cubicBezTo>
                <a:cubicBezTo>
                  <a:pt x="3170997" y="859844"/>
                  <a:pt x="3130803" y="879991"/>
                  <a:pt x="3164354" y="846520"/>
                </a:cubicBezTo>
                <a:cubicBezTo>
                  <a:pt x="3157710" y="839696"/>
                  <a:pt x="3150734" y="819549"/>
                  <a:pt x="3150734" y="805900"/>
                </a:cubicBezTo>
                <a:cubicBezTo>
                  <a:pt x="3144091" y="785753"/>
                  <a:pt x="3144091" y="772754"/>
                  <a:pt x="3144091" y="752607"/>
                </a:cubicBezTo>
                <a:cubicBezTo>
                  <a:pt x="3150734" y="745783"/>
                  <a:pt x="3157710" y="758781"/>
                  <a:pt x="3170997" y="765605"/>
                </a:cubicBezTo>
                <a:cubicBezTo>
                  <a:pt x="3177641" y="778929"/>
                  <a:pt x="3191261" y="785753"/>
                  <a:pt x="3211523" y="765605"/>
                </a:cubicBezTo>
                <a:cubicBezTo>
                  <a:pt x="3218167" y="711987"/>
                  <a:pt x="3177641" y="705163"/>
                  <a:pt x="3150734" y="698339"/>
                </a:cubicBezTo>
                <a:cubicBezTo>
                  <a:pt x="3177641" y="671692"/>
                  <a:pt x="3191261" y="664868"/>
                  <a:pt x="3204880" y="685015"/>
                </a:cubicBezTo>
                <a:cubicBezTo>
                  <a:pt x="3211523" y="671692"/>
                  <a:pt x="3204880" y="672017"/>
                  <a:pt x="3204880" y="665193"/>
                </a:cubicBezTo>
                <a:cubicBezTo>
                  <a:pt x="3211523" y="651869"/>
                  <a:pt x="3218167" y="658369"/>
                  <a:pt x="3225143" y="665193"/>
                </a:cubicBezTo>
                <a:cubicBezTo>
                  <a:pt x="3191261" y="645045"/>
                  <a:pt x="3204547" y="604750"/>
                  <a:pt x="3177641" y="570954"/>
                </a:cubicBezTo>
                <a:cubicBezTo>
                  <a:pt x="3238098" y="497189"/>
                  <a:pt x="3151067" y="544308"/>
                  <a:pt x="3191261" y="483865"/>
                </a:cubicBezTo>
                <a:cubicBezTo>
                  <a:pt x="3224811" y="557631"/>
                  <a:pt x="3318818" y="470217"/>
                  <a:pt x="3338749" y="550807"/>
                </a:cubicBezTo>
                <a:cubicBezTo>
                  <a:pt x="3352368" y="544308"/>
                  <a:pt x="3365987" y="530659"/>
                  <a:pt x="3359012" y="530659"/>
                </a:cubicBezTo>
                <a:cubicBezTo>
                  <a:pt x="3399538" y="497189"/>
                  <a:pt x="3399538" y="564130"/>
                  <a:pt x="3439731" y="530659"/>
                </a:cubicBezTo>
                <a:cubicBezTo>
                  <a:pt x="3399538" y="624573"/>
                  <a:pt x="3486901" y="577454"/>
                  <a:pt x="3507164" y="591102"/>
                </a:cubicBezTo>
                <a:cubicBezTo>
                  <a:pt x="3507164" y="685015"/>
                  <a:pt x="3648009" y="718811"/>
                  <a:pt x="3654985" y="805900"/>
                </a:cubicBezTo>
                <a:cubicBezTo>
                  <a:pt x="3701822" y="765605"/>
                  <a:pt x="3668272" y="826048"/>
                  <a:pt x="3728729" y="792577"/>
                </a:cubicBezTo>
                <a:cubicBezTo>
                  <a:pt x="3715109" y="805900"/>
                  <a:pt x="3708466" y="806225"/>
                  <a:pt x="3701490" y="819549"/>
                </a:cubicBezTo>
                <a:cubicBezTo>
                  <a:pt x="3735372" y="806225"/>
                  <a:pt x="3762611" y="812724"/>
                  <a:pt x="3789518" y="819549"/>
                </a:cubicBezTo>
                <a:cubicBezTo>
                  <a:pt x="3816092" y="819549"/>
                  <a:pt x="3849310" y="819549"/>
                  <a:pt x="3889836" y="805900"/>
                </a:cubicBezTo>
                <a:cubicBezTo>
                  <a:pt x="3909767" y="779254"/>
                  <a:pt x="3849310" y="805900"/>
                  <a:pt x="3889836" y="765605"/>
                </a:cubicBezTo>
                <a:cubicBezTo>
                  <a:pt x="3936674" y="785753"/>
                  <a:pt x="3930030" y="832872"/>
                  <a:pt x="4004107" y="799401"/>
                </a:cubicBezTo>
                <a:cubicBezTo>
                  <a:pt x="3990487" y="826048"/>
                  <a:pt x="3990487" y="839371"/>
                  <a:pt x="3990487" y="853019"/>
                </a:cubicBezTo>
                <a:cubicBezTo>
                  <a:pt x="4004107" y="853019"/>
                  <a:pt x="4037657" y="799401"/>
                  <a:pt x="4037657" y="819549"/>
                </a:cubicBezTo>
                <a:cubicBezTo>
                  <a:pt x="4017726" y="853019"/>
                  <a:pt x="4010750" y="839371"/>
                  <a:pt x="3997463" y="859519"/>
                </a:cubicBezTo>
                <a:cubicBezTo>
                  <a:pt x="4024037" y="859519"/>
                  <a:pt x="4031013" y="859844"/>
                  <a:pt x="4051276" y="879991"/>
                </a:cubicBezTo>
                <a:cubicBezTo>
                  <a:pt x="4054598" y="866343"/>
                  <a:pt x="4059581" y="859519"/>
                  <a:pt x="4067221" y="852045"/>
                </a:cubicBezTo>
                <a:lnTo>
                  <a:pt x="4092135" y="826048"/>
                </a:lnTo>
                <a:lnTo>
                  <a:pt x="4076854" y="849770"/>
                </a:lnTo>
                <a:cubicBezTo>
                  <a:pt x="4059913" y="886165"/>
                  <a:pt x="4076190" y="900139"/>
                  <a:pt x="4111733" y="879991"/>
                </a:cubicBezTo>
                <a:cubicBezTo>
                  <a:pt x="4118377" y="866343"/>
                  <a:pt x="4111733" y="866343"/>
                  <a:pt x="4104758" y="859519"/>
                </a:cubicBezTo>
                <a:cubicBezTo>
                  <a:pt x="4125021" y="853019"/>
                  <a:pt x="4158571" y="826373"/>
                  <a:pt x="4171858" y="826373"/>
                </a:cubicBezTo>
                <a:cubicBezTo>
                  <a:pt x="4138308" y="859844"/>
                  <a:pt x="4125021" y="879991"/>
                  <a:pt x="4111733" y="920286"/>
                </a:cubicBezTo>
                <a:cubicBezTo>
                  <a:pt x="4138640" y="900139"/>
                  <a:pt x="4144951" y="954082"/>
                  <a:pt x="4178834" y="933934"/>
                </a:cubicBezTo>
                <a:cubicBezTo>
                  <a:pt x="4198765" y="900139"/>
                  <a:pt x="4131664" y="920286"/>
                  <a:pt x="4185477" y="873167"/>
                </a:cubicBezTo>
                <a:cubicBezTo>
                  <a:pt x="4171858" y="920286"/>
                  <a:pt x="4205741" y="893314"/>
                  <a:pt x="4239291" y="879991"/>
                </a:cubicBezTo>
                <a:cubicBezTo>
                  <a:pt x="4212384" y="906638"/>
                  <a:pt x="4212384" y="927110"/>
                  <a:pt x="4232647" y="933934"/>
                </a:cubicBezTo>
                <a:cubicBezTo>
                  <a:pt x="4246267" y="947258"/>
                  <a:pt x="4279485" y="940434"/>
                  <a:pt x="4313367" y="906963"/>
                </a:cubicBezTo>
                <a:cubicBezTo>
                  <a:pt x="4333298" y="913462"/>
                  <a:pt x="4279817" y="980404"/>
                  <a:pt x="4326654" y="940109"/>
                </a:cubicBezTo>
                <a:cubicBezTo>
                  <a:pt x="4299748" y="973905"/>
                  <a:pt x="4313367" y="994377"/>
                  <a:pt x="4326654" y="1007700"/>
                </a:cubicBezTo>
                <a:cubicBezTo>
                  <a:pt x="4346917" y="994377"/>
                  <a:pt x="4340274" y="987553"/>
                  <a:pt x="4340274" y="987553"/>
                </a:cubicBezTo>
                <a:cubicBezTo>
                  <a:pt x="4380468" y="953757"/>
                  <a:pt x="4306391" y="1081141"/>
                  <a:pt x="4387111" y="1027523"/>
                </a:cubicBezTo>
                <a:cubicBezTo>
                  <a:pt x="4373492" y="1034347"/>
                  <a:pt x="4373492" y="1041171"/>
                  <a:pt x="4373492" y="1047670"/>
                </a:cubicBezTo>
                <a:cubicBezTo>
                  <a:pt x="4387111" y="1041171"/>
                  <a:pt x="4387111" y="1027848"/>
                  <a:pt x="4407374" y="1021024"/>
                </a:cubicBezTo>
                <a:cubicBezTo>
                  <a:pt x="4407374" y="1041171"/>
                  <a:pt x="4393755" y="1041171"/>
                  <a:pt x="4373492" y="1068143"/>
                </a:cubicBezTo>
                <a:cubicBezTo>
                  <a:pt x="4407042" y="1041171"/>
                  <a:pt x="4433949" y="1034672"/>
                  <a:pt x="4467499" y="1021024"/>
                </a:cubicBezTo>
                <a:cubicBezTo>
                  <a:pt x="4454212" y="1041171"/>
                  <a:pt x="4433949" y="1068143"/>
                  <a:pt x="4447236" y="1074642"/>
                </a:cubicBezTo>
                <a:cubicBezTo>
                  <a:pt x="4467499" y="1021024"/>
                  <a:pt x="4514669" y="1041171"/>
                  <a:pt x="4467499" y="1081466"/>
                </a:cubicBezTo>
                <a:cubicBezTo>
                  <a:pt x="4481118" y="1081466"/>
                  <a:pt x="4515001" y="1067818"/>
                  <a:pt x="4515001" y="1054495"/>
                </a:cubicBezTo>
                <a:cubicBezTo>
                  <a:pt x="4521644" y="1054495"/>
                  <a:pt x="4487762" y="1128585"/>
                  <a:pt x="4548219" y="1081466"/>
                </a:cubicBezTo>
                <a:cubicBezTo>
                  <a:pt x="4521312" y="1148733"/>
                  <a:pt x="4595389" y="1148733"/>
                  <a:pt x="4648870" y="1101614"/>
                </a:cubicBezTo>
                <a:cubicBezTo>
                  <a:pt x="4669133" y="1081466"/>
                  <a:pt x="4662489" y="1114937"/>
                  <a:pt x="4655846" y="1128261"/>
                </a:cubicBezTo>
                <a:cubicBezTo>
                  <a:pt x="4662489" y="1141909"/>
                  <a:pt x="4696372" y="1095115"/>
                  <a:pt x="4703015" y="1115262"/>
                </a:cubicBezTo>
                <a:cubicBezTo>
                  <a:pt x="4703015" y="1074967"/>
                  <a:pt x="4675776" y="1054495"/>
                  <a:pt x="4642226" y="1040846"/>
                </a:cubicBezTo>
                <a:cubicBezTo>
                  <a:pt x="4608676" y="1074642"/>
                  <a:pt x="4649202" y="1068143"/>
                  <a:pt x="4615652" y="1101614"/>
                </a:cubicBezTo>
                <a:cubicBezTo>
                  <a:pt x="4609008" y="1074967"/>
                  <a:pt x="4561506" y="1135410"/>
                  <a:pt x="4554863" y="1108438"/>
                </a:cubicBezTo>
                <a:cubicBezTo>
                  <a:pt x="4568482" y="1095115"/>
                  <a:pt x="4568482" y="1101614"/>
                  <a:pt x="4575126" y="1108438"/>
                </a:cubicBezTo>
                <a:cubicBezTo>
                  <a:pt x="4622295" y="1041171"/>
                  <a:pt x="4622295" y="1000876"/>
                  <a:pt x="4609008" y="973905"/>
                </a:cubicBezTo>
                <a:cubicBezTo>
                  <a:pt x="4649202" y="953757"/>
                  <a:pt x="4642226" y="1000551"/>
                  <a:pt x="4635582" y="1027523"/>
                </a:cubicBezTo>
                <a:cubicBezTo>
                  <a:pt x="4689396" y="1000551"/>
                  <a:pt x="4696039" y="1081466"/>
                  <a:pt x="4783403" y="987553"/>
                </a:cubicBezTo>
                <a:cubicBezTo>
                  <a:pt x="4763472" y="1047995"/>
                  <a:pt x="4837216" y="994052"/>
                  <a:pt x="4877742" y="987553"/>
                </a:cubicBezTo>
                <a:cubicBezTo>
                  <a:pt x="4850836" y="1041171"/>
                  <a:pt x="4830573" y="1000876"/>
                  <a:pt x="4803666" y="1021024"/>
                </a:cubicBezTo>
                <a:cubicBezTo>
                  <a:pt x="4756828" y="1074967"/>
                  <a:pt x="4857147" y="1007375"/>
                  <a:pt x="4830240" y="1054495"/>
                </a:cubicBezTo>
                <a:cubicBezTo>
                  <a:pt x="4857147" y="1047670"/>
                  <a:pt x="4850836" y="1014525"/>
                  <a:pt x="4877742" y="1007700"/>
                </a:cubicBezTo>
                <a:cubicBezTo>
                  <a:pt x="4904317" y="1041171"/>
                  <a:pt x="4897673" y="1121761"/>
                  <a:pt x="4971749" y="1108438"/>
                </a:cubicBezTo>
                <a:cubicBezTo>
                  <a:pt x="4985037" y="1095115"/>
                  <a:pt x="4971749" y="1094790"/>
                  <a:pt x="4964774" y="1088290"/>
                </a:cubicBezTo>
                <a:cubicBezTo>
                  <a:pt x="4991680" y="1081466"/>
                  <a:pt x="4985037" y="1087966"/>
                  <a:pt x="5018587" y="1061319"/>
                </a:cubicBezTo>
                <a:cubicBezTo>
                  <a:pt x="5004967" y="1074642"/>
                  <a:pt x="5018587" y="1088290"/>
                  <a:pt x="5025230" y="1068143"/>
                </a:cubicBezTo>
                <a:cubicBezTo>
                  <a:pt x="5045494" y="1061319"/>
                  <a:pt x="5005300" y="1135085"/>
                  <a:pt x="5038850" y="1121436"/>
                </a:cubicBezTo>
                <a:cubicBezTo>
                  <a:pt x="5025230" y="1128261"/>
                  <a:pt x="5018919" y="1135085"/>
                  <a:pt x="5005300" y="1148408"/>
                </a:cubicBezTo>
                <a:cubicBezTo>
                  <a:pt x="5011943" y="1148408"/>
                  <a:pt x="5011611" y="1155232"/>
                  <a:pt x="5018587" y="1162056"/>
                </a:cubicBezTo>
                <a:cubicBezTo>
                  <a:pt x="5025230" y="1148733"/>
                  <a:pt x="5031874" y="1141909"/>
                  <a:pt x="5031874" y="1135085"/>
                </a:cubicBezTo>
                <a:cubicBezTo>
                  <a:pt x="5045494" y="1168556"/>
                  <a:pt x="5072732" y="1202351"/>
                  <a:pt x="5099307" y="1228998"/>
                </a:cubicBezTo>
                <a:cubicBezTo>
                  <a:pt x="5126213" y="1262794"/>
                  <a:pt x="5153120" y="1296265"/>
                  <a:pt x="5146144" y="1336560"/>
                </a:cubicBezTo>
                <a:cubicBezTo>
                  <a:pt x="5159764" y="1343384"/>
                  <a:pt x="5173051" y="1316412"/>
                  <a:pt x="5159764" y="1316412"/>
                </a:cubicBezTo>
                <a:cubicBezTo>
                  <a:pt x="5193314" y="1296265"/>
                  <a:pt x="5193314" y="1330061"/>
                  <a:pt x="5173383" y="1343384"/>
                </a:cubicBezTo>
                <a:cubicBezTo>
                  <a:pt x="5247127" y="1336560"/>
                  <a:pt x="5206933" y="1390178"/>
                  <a:pt x="5267390" y="1390178"/>
                </a:cubicBezTo>
                <a:cubicBezTo>
                  <a:pt x="5200290" y="1457445"/>
                  <a:pt x="5300941" y="1437297"/>
                  <a:pt x="5253771" y="1477592"/>
                </a:cubicBezTo>
                <a:cubicBezTo>
                  <a:pt x="5260414" y="1497740"/>
                  <a:pt x="5300608" y="1437622"/>
                  <a:pt x="5300608" y="1450946"/>
                </a:cubicBezTo>
                <a:cubicBezTo>
                  <a:pt x="5314228" y="1457770"/>
                  <a:pt x="5348110" y="1491241"/>
                  <a:pt x="5361397" y="1497740"/>
                </a:cubicBezTo>
                <a:cubicBezTo>
                  <a:pt x="5374685" y="1484416"/>
                  <a:pt x="5387972" y="1477917"/>
                  <a:pt x="5408235" y="1464594"/>
                </a:cubicBezTo>
                <a:cubicBezTo>
                  <a:pt x="5414879" y="1477917"/>
                  <a:pt x="5388304" y="1477592"/>
                  <a:pt x="5381660" y="1497740"/>
                </a:cubicBezTo>
                <a:cubicBezTo>
                  <a:pt x="5428498" y="1477592"/>
                  <a:pt x="5368041" y="1551683"/>
                  <a:pt x="5441785" y="1504564"/>
                </a:cubicBezTo>
                <a:cubicBezTo>
                  <a:pt x="5441785" y="1517887"/>
                  <a:pt x="5428498" y="1524712"/>
                  <a:pt x="5408235" y="1531536"/>
                </a:cubicBezTo>
                <a:cubicBezTo>
                  <a:pt x="5421522" y="1531536"/>
                  <a:pt x="5462380" y="1531536"/>
                  <a:pt x="5475668" y="1504564"/>
                </a:cubicBezTo>
                <a:cubicBezTo>
                  <a:pt x="5502574" y="1484416"/>
                  <a:pt x="5482311" y="1524712"/>
                  <a:pt x="5515861" y="1490916"/>
                </a:cubicBezTo>
                <a:cubicBezTo>
                  <a:pt x="5515861" y="1504564"/>
                  <a:pt x="5495598" y="1511388"/>
                  <a:pt x="5481979" y="1517887"/>
                </a:cubicBezTo>
                <a:cubicBezTo>
                  <a:pt x="5529149" y="1524712"/>
                  <a:pt x="5529149" y="1578330"/>
                  <a:pt x="5575986" y="1585154"/>
                </a:cubicBezTo>
                <a:cubicBezTo>
                  <a:pt x="5556055" y="1591978"/>
                  <a:pt x="5549412" y="1598802"/>
                  <a:pt x="5549412" y="1612126"/>
                </a:cubicBezTo>
                <a:cubicBezTo>
                  <a:pt x="5576318" y="1591978"/>
                  <a:pt x="5609869" y="1598477"/>
                  <a:pt x="5616512" y="1571506"/>
                </a:cubicBezTo>
                <a:cubicBezTo>
                  <a:pt x="5636775" y="1571506"/>
                  <a:pt x="5657038" y="1571831"/>
                  <a:pt x="5650395" y="1591978"/>
                </a:cubicBezTo>
                <a:cubicBezTo>
                  <a:pt x="5657038" y="1585154"/>
                  <a:pt x="5676969" y="1571831"/>
                  <a:pt x="5717495" y="1545184"/>
                </a:cubicBezTo>
                <a:cubicBezTo>
                  <a:pt x="5697232" y="1531536"/>
                  <a:pt x="5663682" y="1511388"/>
                  <a:pt x="5616512" y="1551683"/>
                </a:cubicBezTo>
                <a:cubicBezTo>
                  <a:pt x="5616512" y="1545184"/>
                  <a:pt x="5657038" y="1524712"/>
                  <a:pt x="5643419" y="1517887"/>
                </a:cubicBezTo>
                <a:cubicBezTo>
                  <a:pt x="5609869" y="1517887"/>
                  <a:pt x="5562699" y="1531536"/>
                  <a:pt x="5522505" y="1504564"/>
                </a:cubicBezTo>
                <a:cubicBezTo>
                  <a:pt x="5549412" y="1484416"/>
                  <a:pt x="5542768" y="1524712"/>
                  <a:pt x="5569675" y="1497740"/>
                </a:cubicBezTo>
                <a:cubicBezTo>
                  <a:pt x="5569675" y="1484416"/>
                  <a:pt x="5529149" y="1464269"/>
                  <a:pt x="5488623" y="1484416"/>
                </a:cubicBezTo>
                <a:cubicBezTo>
                  <a:pt x="5502242" y="1470768"/>
                  <a:pt x="5515861" y="1457770"/>
                  <a:pt x="5522505" y="1437622"/>
                </a:cubicBezTo>
                <a:cubicBezTo>
                  <a:pt x="5475335" y="1450946"/>
                  <a:pt x="5522505" y="1376855"/>
                  <a:pt x="5435142" y="1417150"/>
                </a:cubicBezTo>
                <a:cubicBezTo>
                  <a:pt x="5435142" y="1403826"/>
                  <a:pt x="5448761" y="1390178"/>
                  <a:pt x="5441785" y="1383354"/>
                </a:cubicBezTo>
                <a:cubicBezTo>
                  <a:pt x="5428498" y="1376855"/>
                  <a:pt x="5414879" y="1410651"/>
                  <a:pt x="5428498" y="1410651"/>
                </a:cubicBezTo>
                <a:cubicBezTo>
                  <a:pt x="5361397" y="1430798"/>
                  <a:pt x="5448429" y="1309913"/>
                  <a:pt x="5394615" y="1330061"/>
                </a:cubicBezTo>
                <a:cubicBezTo>
                  <a:pt x="5387972" y="1309913"/>
                  <a:pt x="5415211" y="1309588"/>
                  <a:pt x="5435142" y="1296265"/>
                </a:cubicBezTo>
                <a:cubicBezTo>
                  <a:pt x="5401591" y="1296265"/>
                  <a:pt x="5401923" y="1282941"/>
                  <a:pt x="5381660" y="1269618"/>
                </a:cubicBezTo>
                <a:cubicBezTo>
                  <a:pt x="5368041" y="1303089"/>
                  <a:pt x="5381660" y="1303089"/>
                  <a:pt x="5381660" y="1336560"/>
                </a:cubicBezTo>
                <a:cubicBezTo>
                  <a:pt x="5334491" y="1350208"/>
                  <a:pt x="5368041" y="1276442"/>
                  <a:pt x="5320871" y="1289766"/>
                </a:cubicBezTo>
                <a:cubicBezTo>
                  <a:pt x="5334491" y="1283266"/>
                  <a:pt x="5347778" y="1276442"/>
                  <a:pt x="5347778" y="1282941"/>
                </a:cubicBezTo>
                <a:cubicBezTo>
                  <a:pt x="5347778" y="1242646"/>
                  <a:pt x="5314228" y="1289440"/>
                  <a:pt x="5368041" y="1222499"/>
                </a:cubicBezTo>
                <a:cubicBezTo>
                  <a:pt x="5368041" y="1202351"/>
                  <a:pt x="5341134" y="1222499"/>
                  <a:pt x="5327515" y="1222499"/>
                </a:cubicBezTo>
                <a:cubicBezTo>
                  <a:pt x="5307584" y="1249146"/>
                  <a:pt x="5347778" y="1229323"/>
                  <a:pt x="5347778" y="1242646"/>
                </a:cubicBezTo>
                <a:cubicBezTo>
                  <a:pt x="5327847" y="1249471"/>
                  <a:pt x="5307584" y="1256295"/>
                  <a:pt x="5287653" y="1269618"/>
                </a:cubicBezTo>
                <a:cubicBezTo>
                  <a:pt x="5314560" y="1236147"/>
                  <a:pt x="5327515" y="1209176"/>
                  <a:pt x="5314228" y="1182204"/>
                </a:cubicBezTo>
                <a:cubicBezTo>
                  <a:pt x="5307584" y="1182204"/>
                  <a:pt x="5287653" y="1202351"/>
                  <a:pt x="5274034" y="1215675"/>
                </a:cubicBezTo>
                <a:cubicBezTo>
                  <a:pt x="5260747" y="1208851"/>
                  <a:pt x="5280345" y="1195852"/>
                  <a:pt x="5293965" y="1182204"/>
                </a:cubicBezTo>
                <a:cubicBezTo>
                  <a:pt x="5199958" y="1182204"/>
                  <a:pt x="5186338" y="1094790"/>
                  <a:pt x="5119238" y="1054495"/>
                </a:cubicBezTo>
                <a:cubicBezTo>
                  <a:pt x="5079044" y="1027523"/>
                  <a:pt x="5011943" y="1007375"/>
                  <a:pt x="5005300" y="973905"/>
                </a:cubicBezTo>
                <a:cubicBezTo>
                  <a:pt x="4992012" y="946933"/>
                  <a:pt x="4897673" y="960581"/>
                  <a:pt x="4931223" y="906963"/>
                </a:cubicBezTo>
                <a:cubicBezTo>
                  <a:pt x="4910960" y="873167"/>
                  <a:pt x="4877410" y="846520"/>
                  <a:pt x="4850503" y="819549"/>
                </a:cubicBezTo>
                <a:cubicBezTo>
                  <a:pt x="4816953" y="799401"/>
                  <a:pt x="4790047" y="779254"/>
                  <a:pt x="4763140" y="752607"/>
                </a:cubicBezTo>
                <a:cubicBezTo>
                  <a:pt x="4776759" y="738959"/>
                  <a:pt x="4790379" y="738959"/>
                  <a:pt x="4803666" y="725635"/>
                </a:cubicBezTo>
                <a:cubicBezTo>
                  <a:pt x="4823929" y="705488"/>
                  <a:pt x="4790379" y="711987"/>
                  <a:pt x="4790379" y="705163"/>
                </a:cubicBezTo>
                <a:cubicBezTo>
                  <a:pt x="4756828" y="725310"/>
                  <a:pt x="4797022" y="718811"/>
                  <a:pt x="4763140" y="745783"/>
                </a:cubicBezTo>
                <a:cubicBezTo>
                  <a:pt x="4716302" y="745783"/>
                  <a:pt x="4689396" y="671692"/>
                  <a:pt x="4642226" y="658369"/>
                </a:cubicBezTo>
                <a:cubicBezTo>
                  <a:pt x="4662489" y="645045"/>
                  <a:pt x="4662489" y="665193"/>
                  <a:pt x="4682752" y="638221"/>
                </a:cubicBezTo>
                <a:cubicBezTo>
                  <a:pt x="4676109" y="618073"/>
                  <a:pt x="4609008" y="691839"/>
                  <a:pt x="4629271" y="645045"/>
                </a:cubicBezTo>
                <a:cubicBezTo>
                  <a:pt x="4642558" y="631397"/>
                  <a:pt x="4655846" y="631397"/>
                  <a:pt x="4655846" y="638221"/>
                </a:cubicBezTo>
                <a:cubicBezTo>
                  <a:pt x="4682752" y="591102"/>
                  <a:pt x="4602364" y="624573"/>
                  <a:pt x="4615652" y="597601"/>
                </a:cubicBezTo>
                <a:cubicBezTo>
                  <a:pt x="4602364" y="611249"/>
                  <a:pt x="4602032" y="618073"/>
                  <a:pt x="4602032" y="624573"/>
                </a:cubicBezTo>
                <a:cubicBezTo>
                  <a:pt x="4595389" y="611249"/>
                  <a:pt x="4581769" y="584603"/>
                  <a:pt x="4561838" y="570954"/>
                </a:cubicBezTo>
                <a:cubicBezTo>
                  <a:pt x="4548219" y="550807"/>
                  <a:pt x="4528288" y="544308"/>
                  <a:pt x="4501381" y="570954"/>
                </a:cubicBezTo>
                <a:cubicBezTo>
                  <a:pt x="4487762" y="564455"/>
                  <a:pt x="4521644" y="537483"/>
                  <a:pt x="4501381" y="537483"/>
                </a:cubicBezTo>
                <a:cubicBezTo>
                  <a:pt x="4491748" y="532609"/>
                  <a:pt x="4477464" y="551132"/>
                  <a:pt x="4460855" y="569979"/>
                </a:cubicBezTo>
                <a:cubicBezTo>
                  <a:pt x="4490752" y="524160"/>
                  <a:pt x="4411360" y="502388"/>
                  <a:pt x="4393755" y="490689"/>
                </a:cubicBezTo>
                <a:cubicBezTo>
                  <a:pt x="4447568" y="443570"/>
                  <a:pt x="4447568" y="510512"/>
                  <a:pt x="4494738" y="463393"/>
                </a:cubicBezTo>
                <a:cubicBezTo>
                  <a:pt x="4454212" y="450069"/>
                  <a:pt x="4420662" y="409774"/>
                  <a:pt x="4360205" y="443245"/>
                </a:cubicBezTo>
                <a:cubicBezTo>
                  <a:pt x="4360205" y="375978"/>
                  <a:pt x="4313035" y="355831"/>
                  <a:pt x="4265865" y="335683"/>
                </a:cubicBezTo>
                <a:cubicBezTo>
                  <a:pt x="4245934" y="329184"/>
                  <a:pt x="4219028" y="322685"/>
                  <a:pt x="4199097" y="302538"/>
                </a:cubicBezTo>
                <a:cubicBezTo>
                  <a:pt x="4185477" y="295713"/>
                  <a:pt x="4172190" y="275241"/>
                  <a:pt x="4165547" y="241770"/>
                </a:cubicBezTo>
                <a:cubicBezTo>
                  <a:pt x="4138640" y="248269"/>
                  <a:pt x="4104758" y="261918"/>
                  <a:pt x="4104758" y="234946"/>
                </a:cubicBezTo>
                <a:cubicBezTo>
                  <a:pt x="4111733" y="228122"/>
                  <a:pt x="4125021" y="221948"/>
                  <a:pt x="4131996" y="208299"/>
                </a:cubicBezTo>
                <a:cubicBezTo>
                  <a:pt x="4118377" y="188152"/>
                  <a:pt x="4084827" y="188152"/>
                  <a:pt x="4064896" y="188152"/>
                </a:cubicBezTo>
                <a:cubicBezTo>
                  <a:pt x="4037989" y="188152"/>
                  <a:pt x="4024370" y="181003"/>
                  <a:pt x="4031013" y="134208"/>
                </a:cubicBezTo>
                <a:cubicBezTo>
                  <a:pt x="4064564" y="107237"/>
                  <a:pt x="4024370" y="174503"/>
                  <a:pt x="4057920" y="168004"/>
                </a:cubicBezTo>
                <a:cubicBezTo>
                  <a:pt x="4091802" y="100737"/>
                  <a:pt x="4064564" y="80590"/>
                  <a:pt x="4044633" y="60443"/>
                </a:cubicBezTo>
                <a:cubicBezTo>
                  <a:pt x="4078183" y="26647"/>
                  <a:pt x="4091470" y="53618"/>
                  <a:pt x="4125021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64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封面/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846A-C2B8-4BC2-9A06-03E8590D579F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767B-66C2-4BD5-9A17-FA6C68861D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261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6692007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35FD1-B10A-4A8A-A106-C51F2243E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1E55C-034B-4D00-97A9-38107AC61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C82582-DD10-4716-A81C-1686D3923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0C70-B2DA-473E-B34D-CDDDB17D012B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B05CDD-45CE-4837-9B31-21CABF36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19C8C-50FC-45F2-ABB8-F25D4815D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FAC2-62F2-4401-BA22-B5FCF41A1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987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73064-388C-42A2-B58B-2EA428A70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632920-4CFE-4CA1-A987-784DD2C5F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3B68E-2812-4142-8486-DA528E059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0C70-B2DA-473E-B34D-CDDDB17D012B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2DA7B-592A-4EE1-904B-76AA4C1F1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C9C35-AE1D-4664-BAFA-24C163A97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FAC2-62F2-4401-BA22-B5FCF41A1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918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9D818-084B-4421-9009-5B98C87C6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D1505-3F84-4341-8EC7-B8D3719187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3E69DA-EA09-4F57-BBE5-2724A002F6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1494B6-7A9B-4DCF-A64C-2F32C7F21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0C70-B2DA-473E-B34D-CDDDB17D012B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9F3272-D4AD-487D-9F12-7C3F306A4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2BA940-4FFA-402C-B153-8B84F5B72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FAC2-62F2-4401-BA22-B5FCF41A1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80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B88E0-CDF7-433B-8EAC-C1AB11170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34BA55-D770-4ED0-888B-B2385BB00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B0DCA7-61A5-4D4C-A6B6-4D6C2CCC44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B7856E-A311-43B0-A5E8-35A2E60AD8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DE7D0C-BE9E-47F3-B924-6171899ADD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01FF5D-E0DC-462A-B651-B5FA14191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0C70-B2DA-473E-B34D-CDDDB17D012B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CA4D10-DCE2-4092-8081-61731D7FE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139938-48DE-4BD7-9C1A-BA433DD2C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FAC2-62F2-4401-BA22-B5FCF41A1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639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CE397-B669-4EB9-A3DE-39C7AD5B2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28E95C-9432-48FD-89D1-FBC32DA06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0C70-B2DA-473E-B34D-CDDDB17D012B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8925B9-220C-4A9A-90AE-C2B8117B1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E8F647-3E46-4CF3-9411-D87670C95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FAC2-62F2-4401-BA22-B5FCF41A1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1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05A624-E35D-483D-8B45-F1F2993CA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0C70-B2DA-473E-B34D-CDDDB17D012B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E6574D-5779-4556-95D9-FB342E5E1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ADD58E-6AEB-4C9B-8E94-282A3F0B4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FAC2-62F2-4401-BA22-B5FCF41A1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55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436A-3C4D-4451-BEE1-E2E1A35EF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81188-4BA3-463F-9F1F-B3CC36A2B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ACE6C7-EE36-4942-837F-C8820F97D3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E7E6A-E25F-4CE3-A546-ADABB8035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0C70-B2DA-473E-B34D-CDDDB17D012B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BA6952-738B-409B-88F6-E799408BC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6710F2-B5E0-4295-9D06-ACC708665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FAC2-62F2-4401-BA22-B5FCF41A1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0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E5463-89D7-4A7B-A1BC-4F9C1E5E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454EAF-4F22-480D-A81E-3B55D67058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ED1E9E-E4F8-48B4-BFF0-AA729E9BA3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4C5287-637E-4E28-AA31-129ACEB22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0C70-B2DA-473E-B34D-CDDDB17D012B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76CD56-824A-49EB-8E5C-603D387D8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D22614-1CAC-4E0E-99D0-9F2703E8B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FAC2-62F2-4401-BA22-B5FCF41A1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56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8E2EC4-CF97-4643-AD1C-85F3C147C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67290A-78DC-44D0-B067-584827CAC2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3EE6F-DCF2-43B6-9569-C818BA812D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60C70-B2DA-473E-B34D-CDDDB17D012B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D2826-45D2-45D2-BF73-CCA0D4D938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ECB25-BCBA-4203-8284-88C62C6788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8FAC2-62F2-4401-BA22-B5FCF41A1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96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2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8A93E4-7088-4634-8252-AEA8195BE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2AA4C7-6E4E-4807-B725-BF9F4B6532C5}"/>
              </a:ext>
            </a:extLst>
          </p:cNvPr>
          <p:cNvSpPr txBox="1">
            <a:spLocks/>
          </p:cNvSpPr>
          <p:nvPr/>
        </p:nvSpPr>
        <p:spPr>
          <a:xfrm>
            <a:off x="3894865" y="2635846"/>
            <a:ext cx="7138736" cy="15863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5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31:</a:t>
            </a:r>
          </a:p>
          <a:p>
            <a:r>
              <a:rPr lang="en-US" sz="115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 Tiếng Việt</a:t>
            </a:r>
            <a:endParaRPr lang="en-US" sz="11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8714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A4AC66-809D-43BF-A222-1F1CE94DEF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9546"/>
            <a:ext cx="4638907" cy="46389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37136A-6323-4207-AAE8-7EF328AA8B4D}"/>
              </a:ext>
            </a:extLst>
          </p:cNvPr>
          <p:cNvSpPr txBox="1"/>
          <p:nvPr/>
        </p:nvSpPr>
        <p:spPr>
          <a:xfrm>
            <a:off x="1120025" y="2551836"/>
            <a:ext cx="2398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Cụm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danh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từ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1AD9B4-C5C4-4880-A6AA-1C06CA55287F}"/>
              </a:ext>
            </a:extLst>
          </p:cNvPr>
          <p:cNvSpPr txBox="1"/>
          <p:nvPr/>
        </p:nvSpPr>
        <p:spPr>
          <a:xfrm>
            <a:off x="4939996" y="708302"/>
            <a:ext cx="646770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Khái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niệm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en-US" sz="3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CDT </a:t>
            </a:r>
            <a:r>
              <a:rPr lang="en-US" sz="36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loại</a:t>
            </a:r>
            <a:r>
              <a:rPr lang="en-US" sz="3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tổ</a:t>
            </a:r>
            <a:r>
              <a:rPr lang="en-US" sz="3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hợp</a:t>
            </a:r>
            <a:r>
              <a:rPr lang="en-US" sz="3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do DT + 1 </a:t>
            </a:r>
            <a:r>
              <a:rPr lang="en-US" sz="36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ngữ</a:t>
            </a:r>
            <a:r>
              <a:rPr lang="en-US" sz="3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phụ</a:t>
            </a:r>
            <a:r>
              <a:rPr lang="en-US" sz="3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thuộc</a:t>
            </a:r>
            <a:r>
              <a:rPr lang="en-US" sz="3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nó</a:t>
            </a:r>
            <a:r>
              <a:rPr lang="en-US" sz="3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tạo</a:t>
            </a:r>
            <a:r>
              <a:rPr lang="en-US" sz="3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thành</a:t>
            </a:r>
            <a:r>
              <a:rPr lang="en-US" sz="3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zh-CN" altLang="en-US" sz="3600" b="1" dirty="0">
              <a:latin typeface="Times New Roman" pitchFamily="18" charset="0"/>
              <a:ea typeface="微软雅黑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2B7AD7-CE6D-46B0-8910-8A13B7D0F79D}"/>
              </a:ext>
            </a:extLst>
          </p:cNvPr>
          <p:cNvSpPr txBox="1"/>
          <p:nvPr/>
        </p:nvSpPr>
        <p:spPr>
          <a:xfrm>
            <a:off x="4939996" y="2856772"/>
            <a:ext cx="64677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Đặc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điểm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EB8499-CB8E-4862-8029-FC8C873A2338}"/>
              </a:ext>
            </a:extLst>
          </p:cNvPr>
          <p:cNvSpPr txBox="1"/>
          <p:nvPr/>
        </p:nvSpPr>
        <p:spPr>
          <a:xfrm>
            <a:off x="5426932" y="3737453"/>
            <a:ext cx="64677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CDT </a:t>
            </a:r>
            <a:r>
              <a:rPr lang="en-US" sz="36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ý </a:t>
            </a:r>
            <a:r>
              <a:rPr lang="en-US" sz="36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nghĩa</a:t>
            </a:r>
            <a:r>
              <a:rPr lang="en-US" sz="3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đầy</a:t>
            </a:r>
            <a:r>
              <a:rPr lang="en-US" sz="3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đủ</a:t>
            </a:r>
            <a:r>
              <a:rPr lang="en-US" sz="3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hơn</a:t>
            </a:r>
            <a:r>
              <a:rPr lang="en-US" sz="3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cấu</a:t>
            </a:r>
            <a:r>
              <a:rPr lang="en-US" sz="3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tạo</a:t>
            </a:r>
            <a:r>
              <a:rPr lang="en-US" sz="3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phức</a:t>
            </a:r>
            <a:r>
              <a:rPr lang="en-US" sz="3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tạp</a:t>
            </a:r>
            <a:r>
              <a:rPr lang="en-US" sz="3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hơn</a:t>
            </a:r>
            <a:r>
              <a:rPr lang="en-US" sz="3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>
                <a:latin typeface="#9Slide03 Arima Madurai" panose="00000500000000000000" pitchFamily="2" charset="0"/>
                <a:ea typeface="Calibri" pitchFamily="34" charset="0"/>
                <a:cs typeface="#9Slide03 Arima Madurai" panose="00000500000000000000" pitchFamily="2" charset="0"/>
              </a:rPr>
              <a:t>DT</a:t>
            </a:r>
            <a:endParaRPr lang="en-US" sz="36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C46556-5698-4032-8CB0-19C941A691CA}"/>
              </a:ext>
            </a:extLst>
          </p:cNvPr>
          <p:cNvSpPr txBox="1"/>
          <p:nvPr/>
        </p:nvSpPr>
        <p:spPr>
          <a:xfrm>
            <a:off x="5426932" y="5125965"/>
            <a:ext cx="64677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</a:t>
            </a:r>
            <a:r>
              <a:rPr lang="en-US" sz="36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Hoạt</a:t>
            </a:r>
            <a:r>
              <a:rPr lang="en-US" sz="3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động</a:t>
            </a:r>
            <a:r>
              <a:rPr lang="en-US" sz="3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giống</a:t>
            </a:r>
            <a:r>
              <a:rPr lang="en-US" sz="3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DT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25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31AD9B4-C5C4-4880-A6AA-1C06CA55287F}"/>
              </a:ext>
            </a:extLst>
          </p:cNvPr>
          <p:cNvSpPr txBox="1"/>
          <p:nvPr/>
        </p:nvSpPr>
        <p:spPr>
          <a:xfrm>
            <a:off x="3724513" y="340312"/>
            <a:ext cx="64677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Cấu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tạo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CDT:</a:t>
            </a:r>
            <a:endParaRPr lang="zh-CN" altLang="en-US" sz="3600" b="1" dirty="0">
              <a:latin typeface="Times New Roman" pitchFamily="18" charset="0"/>
              <a:ea typeface="微软雅黑" pitchFamily="34" charset="-122"/>
              <a:cs typeface="Times New Roman" pitchFamily="18" charset="0"/>
              <a:sym typeface="+mn-lt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B94DBFF-02F6-445D-90AA-A28247C50A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942828"/>
              </p:ext>
            </p:extLst>
          </p:nvPr>
        </p:nvGraphicFramePr>
        <p:xfrm>
          <a:off x="178423" y="1354634"/>
          <a:ext cx="11853744" cy="5352584"/>
        </p:xfrm>
        <a:graphic>
          <a:graphicData uri="http://schemas.openxmlformats.org/drawingml/2006/table">
            <a:tbl>
              <a:tblPr/>
              <a:tblGrid>
                <a:gridCol w="2319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92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6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192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192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64655">
                <a:tc gridSpan="2">
                  <a:txBody>
                    <a:bodyPr/>
                    <a:lstStyle/>
                    <a:p>
                      <a:pPr marL="182880" marR="91440" algn="ctr">
                        <a:spcAft>
                          <a:spcPts val="0"/>
                        </a:spcAft>
                      </a:pPr>
                      <a:r>
                        <a:rPr lang="nl-NL" sz="32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Phần phụ trước</a:t>
                      </a:r>
                      <a:endParaRPr lang="en-US" sz="3200" b="1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1412" marR="91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32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Phần trung tâm = Danh từ</a:t>
                      </a:r>
                      <a:endParaRPr lang="en-US" sz="3200" b="1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R="91440" algn="ctr">
                        <a:spcAft>
                          <a:spcPts val="0"/>
                        </a:spcAft>
                      </a:pPr>
                      <a:r>
                        <a:rPr lang="nl-NL" sz="32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Phần phụ sau</a:t>
                      </a:r>
                      <a:endParaRPr lang="en-US" sz="3200" b="1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1412" marR="91412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9310">
                <a:tc>
                  <a:txBody>
                    <a:bodyPr/>
                    <a:lstStyle/>
                    <a:p>
                      <a:pPr marL="182880" marR="91440" indent="0" algn="ctr" defTabSz="6503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chỉ</a:t>
                      </a:r>
                      <a:r>
                        <a:rPr lang="en-US" sz="32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toàn</a:t>
                      </a:r>
                      <a:r>
                        <a:rPr lang="en-US" sz="32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thể</a:t>
                      </a:r>
                      <a:endParaRPr lang="en-US" sz="3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1412" marR="91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503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chỉ</a:t>
                      </a:r>
                      <a:r>
                        <a:rPr lang="en-US" sz="32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số</a:t>
                      </a:r>
                      <a:r>
                        <a:rPr lang="en-US" sz="32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và</a:t>
                      </a:r>
                      <a:r>
                        <a:rPr lang="en-US" sz="32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lượng</a:t>
                      </a:r>
                      <a:endParaRPr lang="en-US" sz="3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1412" marR="91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6503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1412" marR="91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503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chỉ</a:t>
                      </a:r>
                      <a:r>
                        <a:rPr lang="en-US" sz="32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đặc</a:t>
                      </a:r>
                      <a:r>
                        <a:rPr lang="en-US" sz="32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điểm</a:t>
                      </a:r>
                      <a:r>
                        <a:rPr lang="en-US" sz="32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của</a:t>
                      </a:r>
                      <a:r>
                        <a:rPr lang="en-US" sz="32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sự</a:t>
                      </a:r>
                      <a:r>
                        <a:rPr lang="en-US" sz="32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vật</a:t>
                      </a:r>
                      <a:endParaRPr lang="en-US" sz="3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1412" marR="91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503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xác</a:t>
                      </a:r>
                      <a:r>
                        <a:rPr lang="en-US" sz="32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định</a:t>
                      </a:r>
                      <a:r>
                        <a:rPr lang="en-US" sz="32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vị</a:t>
                      </a:r>
                      <a:r>
                        <a:rPr lang="en-US" sz="32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trí</a:t>
                      </a:r>
                      <a:r>
                        <a:rPr lang="en-US" sz="32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của</a:t>
                      </a:r>
                      <a:r>
                        <a:rPr lang="en-US" sz="32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sự</a:t>
                      </a:r>
                      <a:r>
                        <a:rPr lang="en-US" sz="32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vật</a:t>
                      </a:r>
                      <a:endParaRPr lang="en-US" sz="3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1412" marR="91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8619">
                <a:tc>
                  <a:txBody>
                    <a:bodyPr/>
                    <a:lstStyle/>
                    <a:p>
                      <a:pPr marL="182880" marR="91440" algn="ctr">
                        <a:spcAft>
                          <a:spcPts val="0"/>
                        </a:spcAft>
                      </a:pPr>
                      <a:r>
                        <a:rPr lang="en-US" sz="3200" i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VD: </a:t>
                      </a:r>
                      <a:r>
                        <a:rPr lang="en-US" sz="3200" i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tất</a:t>
                      </a:r>
                      <a:r>
                        <a:rPr lang="en-US" sz="3200" i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3200" i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cả</a:t>
                      </a:r>
                      <a:r>
                        <a:rPr lang="en-US" sz="3200" i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en-US" sz="3200" i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hết</a:t>
                      </a:r>
                      <a:r>
                        <a:rPr lang="en-US" sz="3200" i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3200" i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thảy</a:t>
                      </a:r>
                      <a:r>
                        <a:rPr lang="en-US" sz="3200" i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en-US" sz="3200" i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toàn</a:t>
                      </a:r>
                      <a:r>
                        <a:rPr lang="en-US" sz="3200" i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3200" i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bộ</a:t>
                      </a:r>
                      <a:r>
                        <a:rPr lang="en-US" sz="3200" i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en-US" sz="3200" i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toàn</a:t>
                      </a:r>
                      <a:r>
                        <a:rPr lang="en-US" sz="3200" i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3200" i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thể</a:t>
                      </a:r>
                      <a:endParaRPr lang="nl-NL" sz="3200" b="1" i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1412" marR="91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VD: </a:t>
                      </a:r>
                      <a:r>
                        <a:rPr lang="en-US" sz="3200" i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một</a:t>
                      </a:r>
                      <a:r>
                        <a:rPr lang="en-US" sz="3200" i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en-US" sz="3200" i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hai</a:t>
                      </a:r>
                      <a:r>
                        <a:rPr lang="en-US" sz="3200" i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en-US" sz="3200" i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ba</a:t>
                      </a:r>
                      <a:r>
                        <a:rPr lang="en-US" sz="3200" i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,...... </a:t>
                      </a:r>
                      <a:r>
                        <a:rPr lang="en-US" sz="3200" i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những</a:t>
                      </a:r>
                      <a:r>
                        <a:rPr lang="en-US" sz="3200" i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en-US" sz="3200" i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các</a:t>
                      </a:r>
                      <a:r>
                        <a:rPr lang="en-US" sz="3200" i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en-US" sz="3200" i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mọi</a:t>
                      </a:r>
                      <a:r>
                        <a:rPr lang="en-US" sz="3200" i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en-US" sz="3200" i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mỗi</a:t>
                      </a:r>
                      <a:r>
                        <a:rPr lang="en-US" sz="3200" i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en-US" sz="3200" i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từng</a:t>
                      </a:r>
                      <a:endParaRPr lang="en-US" sz="320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2" marR="91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503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i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VD: Con </a:t>
                      </a:r>
                      <a:r>
                        <a:rPr lang="en-US" sz="3200" i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mèo</a:t>
                      </a:r>
                      <a:r>
                        <a:rPr lang="en-US" sz="3200" i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en-US" sz="3200" i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chú</a:t>
                      </a:r>
                      <a:r>
                        <a:rPr lang="en-US" sz="3200" i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3200" i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chó</a:t>
                      </a:r>
                      <a:r>
                        <a:rPr lang="en-US" sz="3200" i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en-US" sz="3200" i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cái</a:t>
                      </a:r>
                      <a:r>
                        <a:rPr lang="en-US" sz="3200" i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3200" i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bút</a:t>
                      </a:r>
                      <a:r>
                        <a:rPr lang="en-US" sz="3200" i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en-US" sz="3200" i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ông</a:t>
                      </a:r>
                      <a:r>
                        <a:rPr lang="en-US" sz="3200" i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3200" i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họa</a:t>
                      </a:r>
                      <a:r>
                        <a:rPr lang="en-US" sz="3200" i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3200" i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sĩ</a:t>
                      </a:r>
                      <a:r>
                        <a:rPr lang="en-US" sz="3200" i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…</a:t>
                      </a:r>
                    </a:p>
                    <a:p>
                      <a:pPr algn="ctr"/>
                      <a:endParaRPr lang="en-US" sz="320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2" marR="91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503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i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VD: </a:t>
                      </a:r>
                      <a:r>
                        <a:rPr lang="en-US" sz="3200" i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đực</a:t>
                      </a:r>
                      <a:r>
                        <a:rPr lang="en-US" sz="3200" i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en-US" sz="3200" i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tẻ</a:t>
                      </a:r>
                      <a:r>
                        <a:rPr lang="en-US" sz="3200" i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en-US" sz="3200" i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nếp</a:t>
                      </a:r>
                      <a:r>
                        <a:rPr lang="en-US" sz="3200" i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91412" marR="91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503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i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VD: </a:t>
                      </a:r>
                      <a:r>
                        <a:rPr lang="en-US" sz="3200" i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này,nọ</a:t>
                      </a:r>
                      <a:r>
                        <a:rPr lang="en-US" sz="3200" i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kia, </a:t>
                      </a:r>
                      <a:r>
                        <a:rPr lang="en-US" sz="3200" i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ấy</a:t>
                      </a:r>
                      <a:r>
                        <a:rPr lang="en-US" sz="3200" i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,…</a:t>
                      </a:r>
                    </a:p>
                    <a:p>
                      <a:pPr algn="ctr"/>
                      <a:endParaRPr lang="en-US" sz="320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2" marR="91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658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36373F-193E-4817-BAF7-9282973F08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04" t="11015" r="3640" b="11739"/>
          <a:stretch/>
        </p:blipFill>
        <p:spPr>
          <a:xfrm>
            <a:off x="-1" y="372717"/>
            <a:ext cx="12192001" cy="61125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3E3E6D-AC45-4745-967C-FBC077AC30A4}"/>
              </a:ext>
            </a:extLst>
          </p:cNvPr>
          <p:cNvSpPr txBox="1"/>
          <p:nvPr/>
        </p:nvSpPr>
        <p:spPr>
          <a:xfrm>
            <a:off x="2979254" y="2875001"/>
            <a:ext cx="700957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III. </a:t>
            </a:r>
            <a:r>
              <a:rPr lang="en-US" sz="8000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Luyện</a:t>
            </a:r>
            <a:r>
              <a:rPr lang="en-US" sz="8000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tập</a:t>
            </a:r>
            <a:endParaRPr lang="en-US" sz="8000" dirty="0">
              <a:solidFill>
                <a:srgbClr val="FF0000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17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_淘宝网chenying0907出品 15"/>
          <p:cNvSpPr/>
          <p:nvPr>
            <p:custDataLst>
              <p:tags r:id="rId1"/>
            </p:custDataLst>
          </p:nvPr>
        </p:nvSpPr>
        <p:spPr>
          <a:xfrm>
            <a:off x="1400654" y="2718506"/>
            <a:ext cx="9390691" cy="1808887"/>
          </a:xfrm>
          <a:prstGeom prst="rect">
            <a:avLst/>
          </a:prstGeom>
          <a:noFill/>
          <a:ln>
            <a:solidFill>
              <a:schemeClr val="accent2"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PA_图片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7838" y="301206"/>
            <a:ext cx="4543042" cy="6240321"/>
          </a:xfrm>
          <a:prstGeom prst="rect">
            <a:avLst/>
          </a:prstGeom>
        </p:spPr>
      </p:pic>
      <p:sp>
        <p:nvSpPr>
          <p:cNvPr id="3" name="PA_淘宝网chenying0907出品 2"/>
          <p:cNvSpPr/>
          <p:nvPr>
            <p:custDataLst>
              <p:tags r:id="rId3"/>
            </p:custDataLst>
          </p:nvPr>
        </p:nvSpPr>
        <p:spPr>
          <a:xfrm>
            <a:off x="1618284" y="2937031"/>
            <a:ext cx="8955432" cy="1389642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solidFill>
              <a:schemeClr val="accent2">
                <a:alpha val="2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PA_淘宝网chenying0907出品 5"/>
          <p:cNvSpPr txBox="1"/>
          <p:nvPr>
            <p:custDataLst>
              <p:tags r:id="rId4"/>
            </p:custDataLst>
          </p:nvPr>
        </p:nvSpPr>
        <p:spPr>
          <a:xfrm>
            <a:off x="1739575" y="3365204"/>
            <a:ext cx="8834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kern="2000" spc="600" dirty="0" err="1">
                <a:solidFill>
                  <a:srgbClr val="FF0000"/>
                </a:solidFill>
                <a:latin typeface="Times New Roman" pitchFamily="18" charset="0"/>
                <a:ea typeface="方正兰亭超细黑简体" panose="02000000000000000000" pitchFamily="2" charset="-122"/>
                <a:cs typeface="Times New Roman" pitchFamily="18" charset="0"/>
              </a:rPr>
              <a:t>Vòng</a:t>
            </a:r>
            <a:r>
              <a:rPr lang="en-US" altLang="zh-CN" sz="4000" kern="2000" spc="600" dirty="0">
                <a:solidFill>
                  <a:srgbClr val="FF0000"/>
                </a:solidFill>
                <a:latin typeface="Times New Roman" pitchFamily="18" charset="0"/>
                <a:ea typeface="方正兰亭超细黑简体" panose="02000000000000000000" pitchFamily="2" charset="-122"/>
                <a:cs typeface="Times New Roman" pitchFamily="18" charset="0"/>
              </a:rPr>
              <a:t> 1: </a:t>
            </a:r>
            <a:r>
              <a:rPr lang="en-US" altLang="zh-CN" sz="4000" kern="2000" spc="600" dirty="0" err="1">
                <a:solidFill>
                  <a:srgbClr val="FF0000"/>
                </a:solidFill>
                <a:latin typeface="Times New Roman" pitchFamily="18" charset="0"/>
                <a:ea typeface="方正兰亭超细黑简体" panose="02000000000000000000" pitchFamily="2" charset="-122"/>
                <a:cs typeface="Times New Roman" pitchFamily="18" charset="0"/>
              </a:rPr>
              <a:t>Trắc</a:t>
            </a:r>
            <a:r>
              <a:rPr lang="en-US" altLang="zh-CN" sz="4000" kern="2000" spc="600" dirty="0">
                <a:solidFill>
                  <a:srgbClr val="FF0000"/>
                </a:solidFill>
                <a:latin typeface="Times New Roman" pitchFamily="18" charset="0"/>
                <a:ea typeface="方正兰亭超细黑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4000" kern="2000" spc="600" dirty="0" err="1">
                <a:solidFill>
                  <a:srgbClr val="FF0000"/>
                </a:solidFill>
                <a:latin typeface="Times New Roman" pitchFamily="18" charset="0"/>
                <a:ea typeface="方正兰亭超细黑简体" panose="02000000000000000000" pitchFamily="2" charset="-122"/>
                <a:cs typeface="Times New Roman" pitchFamily="18" charset="0"/>
              </a:rPr>
              <a:t>nghiệm</a:t>
            </a:r>
            <a:r>
              <a:rPr lang="en-US" altLang="zh-CN" sz="4000" kern="2000" spc="600" dirty="0">
                <a:solidFill>
                  <a:srgbClr val="FF0000"/>
                </a:solidFill>
                <a:latin typeface="Times New Roman" pitchFamily="18" charset="0"/>
                <a:ea typeface="方正兰亭超细黑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4000" kern="2000" spc="600" dirty="0" err="1">
                <a:solidFill>
                  <a:srgbClr val="FF0000"/>
                </a:solidFill>
                <a:latin typeface="Times New Roman" pitchFamily="18" charset="0"/>
                <a:ea typeface="方正兰亭超细黑简体" panose="02000000000000000000" pitchFamily="2" charset="-122"/>
                <a:cs typeface="Times New Roman" pitchFamily="18" charset="0"/>
              </a:rPr>
              <a:t>trí</a:t>
            </a:r>
            <a:r>
              <a:rPr lang="en-US" altLang="zh-CN" sz="4000" kern="2000" spc="600" dirty="0">
                <a:solidFill>
                  <a:srgbClr val="FF0000"/>
                </a:solidFill>
                <a:latin typeface="Times New Roman" pitchFamily="18" charset="0"/>
                <a:ea typeface="方正兰亭超细黑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4000" kern="2000" spc="600" dirty="0" err="1">
                <a:solidFill>
                  <a:srgbClr val="FF0000"/>
                </a:solidFill>
                <a:latin typeface="Times New Roman" pitchFamily="18" charset="0"/>
                <a:ea typeface="方正兰亭超细黑简体" panose="02000000000000000000" pitchFamily="2" charset="-122"/>
                <a:cs typeface="Times New Roman" pitchFamily="18" charset="0"/>
              </a:rPr>
              <a:t>nhớ</a:t>
            </a:r>
            <a:endParaRPr lang="en-US" altLang="zh-CN" sz="4000" kern="2000" spc="600" dirty="0">
              <a:solidFill>
                <a:srgbClr val="FF0000"/>
              </a:solidFill>
              <a:latin typeface="Times New Roman" pitchFamily="18" charset="0"/>
              <a:ea typeface="方正兰亭超细黑简体" panose="02000000000000000000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37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9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Diagonal Corner Rectangle 3">
            <a:extLst>
              <a:ext uri="{FF2B5EF4-FFF2-40B4-BE49-F238E27FC236}">
                <a16:creationId xmlns:a16="http://schemas.microsoft.com/office/drawing/2014/main" id="{B201B945-29E9-4CEB-85D7-E10418616F1D}"/>
              </a:ext>
            </a:extLst>
          </p:cNvPr>
          <p:cNvSpPr/>
          <p:nvPr/>
        </p:nvSpPr>
        <p:spPr>
          <a:xfrm>
            <a:off x="841872" y="818012"/>
            <a:ext cx="10526728" cy="1604597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DE85F8-247A-4B26-8595-96F3824760FB}"/>
              </a:ext>
            </a:extLst>
          </p:cNvPr>
          <p:cNvSpPr/>
          <p:nvPr/>
        </p:nvSpPr>
        <p:spPr>
          <a:xfrm>
            <a:off x="868262" y="2826568"/>
            <a:ext cx="5157992" cy="16045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A: Do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998625-6706-4B05-B067-E95C783B26B0}"/>
              </a:ext>
            </a:extLst>
          </p:cNvPr>
          <p:cNvSpPr/>
          <p:nvPr/>
        </p:nvSpPr>
        <p:spPr>
          <a:xfrm>
            <a:off x="6416940" y="2826568"/>
            <a:ext cx="4906798" cy="16045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E21DDD-2553-491E-ACF0-63B6678E1998}"/>
              </a:ext>
            </a:extLst>
          </p:cNvPr>
          <p:cNvSpPr/>
          <p:nvPr/>
        </p:nvSpPr>
        <p:spPr>
          <a:xfrm>
            <a:off x="859026" y="4765451"/>
            <a:ext cx="5157992" cy="16045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do DT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C5B765-44FA-45DA-A4F5-0A5D84934E6B}"/>
              </a:ext>
            </a:extLst>
          </p:cNvPr>
          <p:cNvSpPr/>
          <p:nvPr/>
        </p:nvSpPr>
        <p:spPr>
          <a:xfrm>
            <a:off x="6461802" y="4765451"/>
            <a:ext cx="4906798" cy="16045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65CAB8-1B2C-4EA8-8B65-59A66BB51F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817" y="3204847"/>
            <a:ext cx="805722" cy="7080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920344-36E6-4158-BC2E-764F5C68CA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228" y="5215272"/>
            <a:ext cx="804536" cy="6436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E27D65-9434-408B-94F7-8ED2C185C3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618" y="5214150"/>
            <a:ext cx="804742" cy="7071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70336A-945B-4DE3-B247-62B093C375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146" y="3204847"/>
            <a:ext cx="732592" cy="6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28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Diagonal Corner Rectangle 3">
            <a:extLst>
              <a:ext uri="{FF2B5EF4-FFF2-40B4-BE49-F238E27FC236}">
                <a16:creationId xmlns:a16="http://schemas.microsoft.com/office/drawing/2014/main" id="{D77D8D30-4115-47A9-B125-89F437E05677}"/>
              </a:ext>
            </a:extLst>
          </p:cNvPr>
          <p:cNvSpPr/>
          <p:nvPr/>
        </p:nvSpPr>
        <p:spPr>
          <a:xfrm>
            <a:off x="832636" y="830480"/>
            <a:ext cx="10526728" cy="1604597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2/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9CB196-DC00-46E8-81BA-3A77FA74F475}"/>
              </a:ext>
            </a:extLst>
          </p:cNvPr>
          <p:cNvSpPr/>
          <p:nvPr/>
        </p:nvSpPr>
        <p:spPr>
          <a:xfrm>
            <a:off x="1065616" y="3051372"/>
            <a:ext cx="4906798" cy="13015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2C0619-E7E8-41F4-897A-60DD32CC6418}"/>
              </a:ext>
            </a:extLst>
          </p:cNvPr>
          <p:cNvSpPr/>
          <p:nvPr/>
        </p:nvSpPr>
        <p:spPr>
          <a:xfrm>
            <a:off x="6086011" y="3055561"/>
            <a:ext cx="4906798" cy="13015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tâm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15C0D2-D8A7-4457-AF6D-827C80529F2B}"/>
              </a:ext>
            </a:extLst>
          </p:cNvPr>
          <p:cNvSpPr/>
          <p:nvPr/>
        </p:nvSpPr>
        <p:spPr>
          <a:xfrm>
            <a:off x="1065616" y="4823755"/>
            <a:ext cx="4906798" cy="116960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791C6E-4600-4008-997A-8D8C79C689C6}"/>
              </a:ext>
            </a:extLst>
          </p:cNvPr>
          <p:cNvSpPr/>
          <p:nvPr/>
        </p:nvSpPr>
        <p:spPr>
          <a:xfrm>
            <a:off x="6086011" y="4827944"/>
            <a:ext cx="4906798" cy="116960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thiếu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65B977-FECD-4C9A-99B0-F2CFA74020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140" y="3448230"/>
            <a:ext cx="805722" cy="7080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A51C55-BC18-4BE0-B123-943EB6690E2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167878" y="5007724"/>
            <a:ext cx="804536" cy="7040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2234E8-6E22-4873-B547-0A75A761CE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067" y="5019321"/>
            <a:ext cx="804742" cy="7071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65F98F-77E4-4388-9B0E-16663CBB2A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067" y="3432826"/>
            <a:ext cx="804742" cy="6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25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Diagonal Corner Rectangle 3">
            <a:extLst>
              <a:ext uri="{FF2B5EF4-FFF2-40B4-BE49-F238E27FC236}">
                <a16:creationId xmlns:a16="http://schemas.microsoft.com/office/drawing/2014/main" id="{A5A3C59F-2B53-448A-8006-7E1B5AF37D90}"/>
              </a:ext>
            </a:extLst>
          </p:cNvPr>
          <p:cNvSpPr/>
          <p:nvPr/>
        </p:nvSpPr>
        <p:spPr>
          <a:xfrm>
            <a:off x="832636" y="518161"/>
            <a:ext cx="10526728" cy="2025446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3/ Trong các cụm danh từ sau CDT có đầy đủ cấu trúc ba phần là: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08C719-D587-4EB5-842A-E11A41107DE3}"/>
              </a:ext>
            </a:extLst>
          </p:cNvPr>
          <p:cNvSpPr/>
          <p:nvPr/>
        </p:nvSpPr>
        <p:spPr>
          <a:xfrm>
            <a:off x="832636" y="3152663"/>
            <a:ext cx="4906798" cy="117213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búa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22AEFE-4B82-494C-AE37-848669E6A9F5}"/>
              </a:ext>
            </a:extLst>
          </p:cNvPr>
          <p:cNvSpPr/>
          <p:nvPr/>
        </p:nvSpPr>
        <p:spPr>
          <a:xfrm>
            <a:off x="6424028" y="3142255"/>
            <a:ext cx="4906798" cy="117213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tuấn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tú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ấy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516786-D156-4993-8443-C819F70E0EE4}"/>
              </a:ext>
            </a:extLst>
          </p:cNvPr>
          <p:cNvSpPr/>
          <p:nvPr/>
        </p:nvSpPr>
        <p:spPr>
          <a:xfrm>
            <a:off x="832636" y="4641027"/>
            <a:ext cx="4906798" cy="137877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BC8991-1C77-4EE7-92A7-BA980778913C}"/>
              </a:ext>
            </a:extLst>
          </p:cNvPr>
          <p:cNvSpPr/>
          <p:nvPr/>
        </p:nvSpPr>
        <p:spPr>
          <a:xfrm>
            <a:off x="6424028" y="4641027"/>
            <a:ext cx="4906798" cy="137877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2F87DB-E6A5-4A2C-AB5D-5ED0334EDC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030" y="3485257"/>
            <a:ext cx="732404" cy="6436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23B571-F702-47D9-A512-7437C83F83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030" y="4928390"/>
            <a:ext cx="732404" cy="6436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7EA22E-86ED-43D7-A6CB-95FC45A279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622" y="4959348"/>
            <a:ext cx="804742" cy="6437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713B41-9009-4B22-AE60-5DFAD6BA9E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697" y="3517180"/>
            <a:ext cx="732592" cy="6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11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Diagonal Corner Rectangle 3">
            <a:extLst>
              <a:ext uri="{FF2B5EF4-FFF2-40B4-BE49-F238E27FC236}">
                <a16:creationId xmlns:a16="http://schemas.microsoft.com/office/drawing/2014/main" id="{709A1307-2146-4FA3-87FC-1EE794A77E64}"/>
              </a:ext>
            </a:extLst>
          </p:cNvPr>
          <p:cNvSpPr/>
          <p:nvPr/>
        </p:nvSpPr>
        <p:spPr>
          <a:xfrm>
            <a:off x="624468" y="563418"/>
            <a:ext cx="10917043" cy="1450553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4/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CDT?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D1457A-296A-4ED6-814A-AB1B42AF1E4D}"/>
              </a:ext>
            </a:extLst>
          </p:cNvPr>
          <p:cNvSpPr/>
          <p:nvPr/>
        </p:nvSpPr>
        <p:spPr>
          <a:xfrm>
            <a:off x="790371" y="2749608"/>
            <a:ext cx="4895382" cy="135878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gái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107D4A-C372-4881-B3AB-5766D6525DB4}"/>
              </a:ext>
            </a:extLst>
          </p:cNvPr>
          <p:cNvSpPr/>
          <p:nvPr/>
        </p:nvSpPr>
        <p:spPr>
          <a:xfrm>
            <a:off x="6544402" y="2749608"/>
            <a:ext cx="4895382" cy="135878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lúa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91C027-C80A-4E0C-ABCF-36F579724977}"/>
              </a:ext>
            </a:extLst>
          </p:cNvPr>
          <p:cNvSpPr/>
          <p:nvPr/>
        </p:nvSpPr>
        <p:spPr>
          <a:xfrm>
            <a:off x="790371" y="4733749"/>
            <a:ext cx="4895382" cy="135878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D7B1C3-09EB-4DEA-8E53-08C0A01F58FD}"/>
              </a:ext>
            </a:extLst>
          </p:cNvPr>
          <p:cNvSpPr/>
          <p:nvPr/>
        </p:nvSpPr>
        <p:spPr>
          <a:xfrm>
            <a:off x="6544402" y="4749155"/>
            <a:ext cx="4895382" cy="135878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mênh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mông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8D95B0-E8B1-4619-B706-5C36218D6D6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4902343" y="3126905"/>
            <a:ext cx="885137" cy="7080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818C81-9011-45B4-BBC3-F4AC51AA7D0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851786" y="5047124"/>
            <a:ext cx="804536" cy="7040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3BF18E-A7FE-48C0-93DE-56379B6249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042" y="5074949"/>
            <a:ext cx="804742" cy="7071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AEECCA-9179-4CD6-8ED1-546F70EF7F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042" y="3127767"/>
            <a:ext cx="804742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91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Diagonal Corner Rectangle 3">
            <a:extLst>
              <a:ext uri="{FF2B5EF4-FFF2-40B4-BE49-F238E27FC236}">
                <a16:creationId xmlns:a16="http://schemas.microsoft.com/office/drawing/2014/main" id="{B201B945-29E9-4CEB-85D7-E10418616F1D}"/>
              </a:ext>
            </a:extLst>
          </p:cNvPr>
          <p:cNvSpPr/>
          <p:nvPr/>
        </p:nvSpPr>
        <p:spPr>
          <a:xfrm>
            <a:off x="841872" y="818012"/>
            <a:ext cx="10526728" cy="1604597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5/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CDT?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DE85F8-247A-4B26-8595-96F3824760FB}"/>
              </a:ext>
            </a:extLst>
          </p:cNvPr>
          <p:cNvSpPr/>
          <p:nvPr/>
        </p:nvSpPr>
        <p:spPr>
          <a:xfrm>
            <a:off x="868262" y="2938078"/>
            <a:ext cx="5157992" cy="127453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A: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Những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bác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nông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dân</a:t>
            </a:r>
            <a:endParaRPr lang="en-US" sz="32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998625-6706-4B05-B067-E95C783B26B0}"/>
              </a:ext>
            </a:extLst>
          </p:cNvPr>
          <p:cNvSpPr/>
          <p:nvPr/>
        </p:nvSpPr>
        <p:spPr>
          <a:xfrm>
            <a:off x="6416940" y="2942267"/>
            <a:ext cx="4906798" cy="127453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B: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Một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chiếc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cầu</a:t>
            </a:r>
            <a:endParaRPr lang="en-US" sz="32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E21DDD-2553-491E-ACF0-63B6678E1998}"/>
              </a:ext>
            </a:extLst>
          </p:cNvPr>
          <p:cNvSpPr/>
          <p:nvPr/>
        </p:nvSpPr>
        <p:spPr>
          <a:xfrm>
            <a:off x="859026" y="4876961"/>
            <a:ext cx="5157992" cy="127453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C: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Viết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rất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đẹp</a:t>
            </a:r>
            <a:endParaRPr lang="en-US" sz="32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C5B765-44FA-45DA-A4F5-0A5D84934E6B}"/>
              </a:ext>
            </a:extLst>
          </p:cNvPr>
          <p:cNvSpPr/>
          <p:nvPr/>
        </p:nvSpPr>
        <p:spPr>
          <a:xfrm>
            <a:off x="6461802" y="4876961"/>
            <a:ext cx="4906798" cy="127453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D: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Những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bông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hoa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hướng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dương</a:t>
            </a:r>
            <a:endParaRPr lang="en-US" sz="32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65CAB8-1B2C-4EA8-8B65-59A66BB51F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817" y="3204847"/>
            <a:ext cx="805722" cy="7080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920344-36E6-4158-BC2E-764F5C68CA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817" y="5215272"/>
            <a:ext cx="804536" cy="6436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E27D65-9434-408B-94F7-8ED2C185C3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232" y="5151703"/>
            <a:ext cx="804742" cy="7071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70336A-945B-4DE3-B247-62B093C375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232" y="3189500"/>
            <a:ext cx="732592" cy="6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22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_淘宝网chenying0907出品 15"/>
          <p:cNvSpPr/>
          <p:nvPr>
            <p:custDataLst>
              <p:tags r:id="rId1"/>
            </p:custDataLst>
          </p:nvPr>
        </p:nvSpPr>
        <p:spPr>
          <a:xfrm>
            <a:off x="1400654" y="2718506"/>
            <a:ext cx="9390691" cy="1808887"/>
          </a:xfrm>
          <a:prstGeom prst="rect">
            <a:avLst/>
          </a:prstGeom>
          <a:noFill/>
          <a:ln>
            <a:solidFill>
              <a:schemeClr val="accent2"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PA_图片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7838" y="301206"/>
            <a:ext cx="4543042" cy="6240321"/>
          </a:xfrm>
          <a:prstGeom prst="rect">
            <a:avLst/>
          </a:prstGeom>
        </p:spPr>
      </p:pic>
      <p:sp>
        <p:nvSpPr>
          <p:cNvPr id="3" name="PA_淘宝网chenying0907出品 2"/>
          <p:cNvSpPr/>
          <p:nvPr>
            <p:custDataLst>
              <p:tags r:id="rId3"/>
            </p:custDataLst>
          </p:nvPr>
        </p:nvSpPr>
        <p:spPr>
          <a:xfrm>
            <a:off x="1618284" y="2937031"/>
            <a:ext cx="8955432" cy="1389642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solidFill>
              <a:schemeClr val="accent2">
                <a:alpha val="2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PA_淘宝网chenying0907出品 5"/>
          <p:cNvSpPr txBox="1"/>
          <p:nvPr>
            <p:custDataLst>
              <p:tags r:id="rId4"/>
            </p:custDataLst>
          </p:nvPr>
        </p:nvSpPr>
        <p:spPr>
          <a:xfrm>
            <a:off x="1618284" y="2986526"/>
            <a:ext cx="8955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kern="2000" spc="600" dirty="0" err="1">
                <a:solidFill>
                  <a:srgbClr val="FF0000"/>
                </a:solidFill>
                <a:latin typeface="Times New Roman" pitchFamily="18" charset="0"/>
                <a:ea typeface="方正兰亭超细黑简体" panose="02000000000000000000" pitchFamily="2" charset="-122"/>
                <a:cs typeface="Times New Roman" pitchFamily="18" charset="0"/>
              </a:rPr>
              <a:t>Vòng</a:t>
            </a:r>
            <a:r>
              <a:rPr lang="en-US" altLang="zh-CN" sz="4000" kern="2000" spc="600" dirty="0">
                <a:solidFill>
                  <a:srgbClr val="FF0000"/>
                </a:solidFill>
                <a:latin typeface="Times New Roman" pitchFamily="18" charset="0"/>
                <a:ea typeface="方正兰亭超细黑简体" panose="02000000000000000000" pitchFamily="2" charset="-122"/>
                <a:cs typeface="Times New Roman" pitchFamily="18" charset="0"/>
              </a:rPr>
              <a:t> 2: </a:t>
            </a:r>
          </a:p>
          <a:p>
            <a:pPr algn="ctr"/>
            <a:r>
              <a:rPr lang="en-US" altLang="zh-CN" sz="4000" kern="2000" spc="600" dirty="0" err="1">
                <a:solidFill>
                  <a:srgbClr val="FF0000"/>
                </a:solidFill>
                <a:latin typeface="Times New Roman" pitchFamily="18" charset="0"/>
                <a:ea typeface="方正兰亭超细黑简体" panose="02000000000000000000" pitchFamily="2" charset="-122"/>
                <a:cs typeface="Times New Roman" pitchFamily="18" charset="0"/>
              </a:rPr>
              <a:t>Nhìn</a:t>
            </a:r>
            <a:r>
              <a:rPr lang="en-US" altLang="zh-CN" sz="4000" kern="2000" spc="600" dirty="0">
                <a:solidFill>
                  <a:srgbClr val="FF0000"/>
                </a:solidFill>
                <a:latin typeface="Times New Roman" pitchFamily="18" charset="0"/>
                <a:ea typeface="方正兰亭超细黑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4000" kern="2000" spc="600" dirty="0" err="1">
                <a:solidFill>
                  <a:srgbClr val="FF0000"/>
                </a:solidFill>
                <a:latin typeface="Times New Roman" pitchFamily="18" charset="0"/>
                <a:ea typeface="方正兰亭超细黑简体" panose="02000000000000000000" pitchFamily="2" charset="-122"/>
                <a:cs typeface="Times New Roman" pitchFamily="18" charset="0"/>
              </a:rPr>
              <a:t>hình</a:t>
            </a:r>
            <a:r>
              <a:rPr lang="en-US" altLang="zh-CN" sz="4000" kern="2000" spc="600" dirty="0">
                <a:solidFill>
                  <a:srgbClr val="FF0000"/>
                </a:solidFill>
                <a:latin typeface="Times New Roman" pitchFamily="18" charset="0"/>
                <a:ea typeface="方正兰亭超细黑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4000" kern="2000" spc="600" dirty="0" err="1">
                <a:solidFill>
                  <a:srgbClr val="FF0000"/>
                </a:solidFill>
                <a:latin typeface="Times New Roman" pitchFamily="18" charset="0"/>
                <a:ea typeface="方正兰亭超细黑简体" panose="02000000000000000000" pitchFamily="2" charset="-122"/>
                <a:cs typeface="Times New Roman" pitchFamily="18" charset="0"/>
              </a:rPr>
              <a:t>đặt</a:t>
            </a:r>
            <a:r>
              <a:rPr lang="en-US" altLang="zh-CN" sz="4000" kern="2000" spc="600" dirty="0">
                <a:solidFill>
                  <a:srgbClr val="FF0000"/>
                </a:solidFill>
                <a:latin typeface="Times New Roman" pitchFamily="18" charset="0"/>
                <a:ea typeface="方正兰亭超细黑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4000" kern="2000" spc="600" dirty="0" err="1">
                <a:solidFill>
                  <a:srgbClr val="FF0000"/>
                </a:solidFill>
                <a:latin typeface="Times New Roman" pitchFamily="18" charset="0"/>
                <a:ea typeface="方正兰亭超细黑简体" panose="02000000000000000000" pitchFamily="2" charset="-122"/>
                <a:cs typeface="Times New Roman" pitchFamily="18" charset="0"/>
              </a:rPr>
              <a:t>câu</a:t>
            </a:r>
            <a:r>
              <a:rPr lang="en-US" altLang="zh-CN" sz="4000" kern="2000" spc="600" dirty="0">
                <a:solidFill>
                  <a:srgbClr val="FF0000"/>
                </a:solidFill>
                <a:latin typeface="Times New Roman" pitchFamily="18" charset="0"/>
                <a:ea typeface="方正兰亭超细黑简体" panose="02000000000000000000" pitchFamily="2" charset="-122"/>
                <a:cs typeface="Times New Roman" pitchFamily="18" charset="0"/>
              </a:rPr>
              <a:t> (</a:t>
            </a:r>
            <a:r>
              <a:rPr lang="en-US" altLang="zh-CN" sz="4000" kern="2000" spc="600" dirty="0" err="1">
                <a:solidFill>
                  <a:srgbClr val="FF0000"/>
                </a:solidFill>
                <a:latin typeface="Times New Roman" pitchFamily="18" charset="0"/>
                <a:ea typeface="方正兰亭超细黑简体" panose="02000000000000000000" pitchFamily="2" charset="-122"/>
                <a:cs typeface="Times New Roman" pitchFamily="18" charset="0"/>
              </a:rPr>
              <a:t>có</a:t>
            </a:r>
            <a:r>
              <a:rPr lang="en-US" altLang="zh-CN" sz="4000" kern="2000" spc="600" dirty="0">
                <a:solidFill>
                  <a:srgbClr val="FF0000"/>
                </a:solidFill>
                <a:latin typeface="Times New Roman" pitchFamily="18" charset="0"/>
                <a:ea typeface="方正兰亭超细黑简体" panose="02000000000000000000" pitchFamily="2" charset="-122"/>
                <a:cs typeface="Times New Roman" pitchFamily="18" charset="0"/>
              </a:rPr>
              <a:t> CDT)</a:t>
            </a:r>
          </a:p>
        </p:txBody>
      </p:sp>
    </p:spTree>
    <p:extLst>
      <p:ext uri="{BB962C8B-B14F-4D97-AF65-F5344CB8AC3E}">
        <p14:creationId xmlns:p14="http://schemas.microsoft.com/office/powerpoint/2010/main" val="387677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9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36373F-193E-4817-BAF7-9282973F08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04" t="11015" r="3640" b="11739"/>
          <a:stretch/>
        </p:blipFill>
        <p:spPr>
          <a:xfrm>
            <a:off x="-1" y="372717"/>
            <a:ext cx="12192001" cy="61125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3E3E6D-AC45-4745-967C-FBC077AC30A4}"/>
              </a:ext>
            </a:extLst>
          </p:cNvPr>
          <p:cNvSpPr txBox="1"/>
          <p:nvPr/>
        </p:nvSpPr>
        <p:spPr>
          <a:xfrm>
            <a:off x="3078645" y="2442770"/>
            <a:ext cx="700957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I. </a:t>
            </a:r>
            <a:r>
              <a:rPr lang="en-US" sz="4800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Tác</a:t>
            </a:r>
            <a:r>
              <a:rPr lang="en-US" sz="4800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dụng</a:t>
            </a:r>
            <a:r>
              <a:rPr lang="en-US" sz="4800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mở</a:t>
            </a:r>
            <a:r>
              <a:rPr lang="en-US" sz="4800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rộng</a:t>
            </a:r>
            <a:r>
              <a:rPr lang="en-US" sz="4800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thành</a:t>
            </a:r>
            <a:r>
              <a:rPr lang="en-US" sz="4800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phần</a:t>
            </a:r>
            <a:r>
              <a:rPr lang="en-US" sz="4800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chính</a:t>
            </a:r>
            <a:r>
              <a:rPr lang="en-US" sz="4800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của</a:t>
            </a:r>
            <a:r>
              <a:rPr lang="en-US" sz="4800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câu</a:t>
            </a:r>
            <a:r>
              <a:rPr lang="en-US" sz="4800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bằng</a:t>
            </a:r>
            <a:r>
              <a:rPr lang="en-US" sz="4800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cụm</a:t>
            </a:r>
            <a:r>
              <a:rPr lang="en-US" sz="4800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từ</a:t>
            </a:r>
            <a:r>
              <a:rPr lang="en-US" sz="4800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225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ẢM NGHĨ VỀ NHÂN VẬT CÔ BÉ BÁN DIÊM TRONG TRUYỆN NGẮN CÙNG TÊN | My Aloha">
            <a:extLst>
              <a:ext uri="{FF2B5EF4-FFF2-40B4-BE49-F238E27FC236}">
                <a16:creationId xmlns:a16="http://schemas.microsoft.com/office/drawing/2014/main" id="{0320A9F2-47EA-4432-85A5-3CC6FC076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16" y="134818"/>
            <a:ext cx="11883484" cy="658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BC80674-7ED7-4720-86CE-8D88A91AB38A}"/>
              </a:ext>
            </a:extLst>
          </p:cNvPr>
          <p:cNvSpPr/>
          <p:nvPr/>
        </p:nvSpPr>
        <p:spPr>
          <a:xfrm>
            <a:off x="-981307" y="3523001"/>
            <a:ext cx="5040351" cy="484990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3BD6B9-9B62-4C67-B113-F89EE14AD928}"/>
              </a:ext>
            </a:extLst>
          </p:cNvPr>
          <p:cNvSpPr txBox="1"/>
          <p:nvPr/>
        </p:nvSpPr>
        <p:spPr>
          <a:xfrm>
            <a:off x="393701" y="4313110"/>
            <a:ext cx="30185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diêm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101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Káº¿t quáº£ hÃ¬nh áº£nh cho máº¥y con chÃ³ Äá»m">
            <a:extLst>
              <a:ext uri="{FF2B5EF4-FFF2-40B4-BE49-F238E27FC236}">
                <a16:creationId xmlns:a16="http://schemas.microsoft.com/office/drawing/2014/main" id="{7AD7E1B9-4D14-4F47-8CCD-46A071969E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b="7084"/>
          <a:stretch/>
        </p:blipFill>
        <p:spPr bwMode="auto">
          <a:xfrm>
            <a:off x="123825" y="117322"/>
            <a:ext cx="11932047" cy="6629166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E519939-7798-4B47-8B0E-5F1E9497F322}"/>
              </a:ext>
            </a:extLst>
          </p:cNvPr>
          <p:cNvSpPr/>
          <p:nvPr/>
        </p:nvSpPr>
        <p:spPr>
          <a:xfrm>
            <a:off x="-981307" y="3408701"/>
            <a:ext cx="5040351" cy="484990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DE5E96-3412-447D-958F-1E0271670051}"/>
              </a:ext>
            </a:extLst>
          </p:cNvPr>
          <p:cNvSpPr txBox="1"/>
          <p:nvPr/>
        </p:nvSpPr>
        <p:spPr>
          <a:xfrm>
            <a:off x="249549" y="4167060"/>
            <a:ext cx="32664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đốm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say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sưa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03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>
            <a:extLst>
              <a:ext uri="{FF2B5EF4-FFF2-40B4-BE49-F238E27FC236}">
                <a16:creationId xmlns:a16="http://schemas.microsoft.com/office/drawing/2014/main" id="{B14D7716-904E-4D37-8255-586DC65E7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62211"/>
            <a:ext cx="11849100" cy="651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BC80674-7ED7-4720-86CE-8D88A91AB38A}"/>
              </a:ext>
            </a:extLst>
          </p:cNvPr>
          <p:cNvSpPr/>
          <p:nvPr/>
        </p:nvSpPr>
        <p:spPr>
          <a:xfrm>
            <a:off x="-981307" y="3523001"/>
            <a:ext cx="5040351" cy="484990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3BD6B9-9B62-4C67-B113-F89EE14AD928}"/>
              </a:ext>
            </a:extLst>
          </p:cNvPr>
          <p:cNvSpPr txBox="1"/>
          <p:nvPr/>
        </p:nvSpPr>
        <p:spPr>
          <a:xfrm>
            <a:off x="292100" y="4247287"/>
            <a:ext cx="362724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quẹt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diêm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4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lộng</a:t>
            </a:r>
            <a:r>
              <a:rPr lang="en-US" sz="3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lẫy</a:t>
            </a:r>
            <a:r>
              <a:rPr lang="en-US" sz="3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ra.</a:t>
            </a:r>
          </a:p>
        </p:txBody>
      </p:sp>
    </p:spTree>
    <p:extLst>
      <p:ext uri="{BB962C8B-B14F-4D97-AF65-F5344CB8AC3E}">
        <p14:creationId xmlns:p14="http://schemas.microsoft.com/office/powerpoint/2010/main" val="95862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áº¿t quáº£ hÃ¬nh áº£nh cho cÃ¡nh Äá»ng hoa">
            <a:extLst>
              <a:ext uri="{FF2B5EF4-FFF2-40B4-BE49-F238E27FC236}">
                <a16:creationId xmlns:a16="http://schemas.microsoft.com/office/drawing/2014/main" id="{9D0F1A57-6542-4AC7-9894-14713BE43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433" y="125113"/>
            <a:ext cx="11907035" cy="6621375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E2AB1F6-7E70-4FB3-8958-4E438C051836}"/>
              </a:ext>
            </a:extLst>
          </p:cNvPr>
          <p:cNvSpPr/>
          <p:nvPr/>
        </p:nvSpPr>
        <p:spPr>
          <a:xfrm>
            <a:off x="-981307" y="3408701"/>
            <a:ext cx="5040351" cy="484990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CE79FA-07EE-469E-B41D-68094FB1B6D0}"/>
              </a:ext>
            </a:extLst>
          </p:cNvPr>
          <p:cNvSpPr txBox="1"/>
          <p:nvPr/>
        </p:nvSpPr>
        <p:spPr>
          <a:xfrm>
            <a:off x="547225" y="4198810"/>
            <a:ext cx="28650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333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AutoShape 2" descr="Káº¿t quáº£ hÃ¬nh áº£nh cho máº¹ con"/>
          <p:cNvSpPr>
            <a:spLocks noChangeAspect="1" noChangeArrowheads="1"/>
          </p:cNvSpPr>
          <p:nvPr/>
        </p:nvSpPr>
        <p:spPr bwMode="auto">
          <a:xfrm>
            <a:off x="208192" y="-192558"/>
            <a:ext cx="406275" cy="406276"/>
          </a:xfrm>
          <a:prstGeom prst="rect">
            <a:avLst/>
          </a:prstGeom>
          <a:noFill/>
        </p:spPr>
        <p:txBody>
          <a:bodyPr vert="horz" wrap="square" lIns="121882" tIns="60941" rIns="121882" bIns="60941" numCol="1" anchor="t" anchorCtr="0" compatLnSpc="1">
            <a:prstTxWarp prst="textNoShape">
              <a:avLst/>
            </a:prstTxWarp>
          </a:bodyPr>
          <a:lstStyle/>
          <a:p>
            <a:endParaRPr lang="en-US" sz="2399"/>
          </a:p>
        </p:txBody>
      </p:sp>
      <p:pic>
        <p:nvPicPr>
          <p:cNvPr id="3074" name="Picture 2" descr="Phân tích truyện Cô bé bán diêm - Văn mẫu lớp 8 (9 mẫu)">
            <a:extLst>
              <a:ext uri="{FF2B5EF4-FFF2-40B4-BE49-F238E27FC236}">
                <a16:creationId xmlns:a16="http://schemas.microsoft.com/office/drawing/2014/main" id="{8C0144A8-FB46-4791-8F35-AEDC2AD41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92" y="213718"/>
            <a:ext cx="11748365" cy="644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F357B29-10B9-4457-9C14-E9F77DC35C73}"/>
              </a:ext>
            </a:extLst>
          </p:cNvPr>
          <p:cNvSpPr/>
          <p:nvPr/>
        </p:nvSpPr>
        <p:spPr>
          <a:xfrm>
            <a:off x="-981307" y="3523001"/>
            <a:ext cx="5040351" cy="484990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BF955E-0E24-4C12-B6E7-3A21F5CB7918}"/>
              </a:ext>
            </a:extLst>
          </p:cNvPr>
          <p:cNvSpPr txBox="1"/>
          <p:nvPr/>
        </p:nvSpPr>
        <p:spPr>
          <a:xfrm>
            <a:off x="235443" y="4335958"/>
            <a:ext cx="33586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_淘宝网chenying0907出品 15"/>
          <p:cNvSpPr/>
          <p:nvPr>
            <p:custDataLst>
              <p:tags r:id="rId1"/>
            </p:custDataLst>
          </p:nvPr>
        </p:nvSpPr>
        <p:spPr>
          <a:xfrm>
            <a:off x="1400654" y="2718506"/>
            <a:ext cx="9390691" cy="1808887"/>
          </a:xfrm>
          <a:prstGeom prst="rect">
            <a:avLst/>
          </a:prstGeom>
          <a:noFill/>
          <a:ln>
            <a:solidFill>
              <a:schemeClr val="accent2"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PA_图片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7838" y="301206"/>
            <a:ext cx="4543042" cy="6240321"/>
          </a:xfrm>
          <a:prstGeom prst="rect">
            <a:avLst/>
          </a:prstGeom>
        </p:spPr>
      </p:pic>
      <p:sp>
        <p:nvSpPr>
          <p:cNvPr id="3" name="PA_淘宝网chenying0907出品 2"/>
          <p:cNvSpPr/>
          <p:nvPr>
            <p:custDataLst>
              <p:tags r:id="rId3"/>
            </p:custDataLst>
          </p:nvPr>
        </p:nvSpPr>
        <p:spPr>
          <a:xfrm>
            <a:off x="1618284" y="2937031"/>
            <a:ext cx="8955432" cy="1389642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solidFill>
              <a:schemeClr val="accent2">
                <a:alpha val="2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PA_淘宝网chenying0907出品 5"/>
          <p:cNvSpPr txBox="1"/>
          <p:nvPr>
            <p:custDataLst>
              <p:tags r:id="rId4"/>
            </p:custDataLst>
          </p:nvPr>
        </p:nvSpPr>
        <p:spPr>
          <a:xfrm>
            <a:off x="1739575" y="3365204"/>
            <a:ext cx="8834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kern="2000" spc="600" dirty="0" err="1">
                <a:solidFill>
                  <a:srgbClr val="FF0000"/>
                </a:solidFill>
                <a:latin typeface="Times New Roman" pitchFamily="18" charset="0"/>
                <a:ea typeface="方正兰亭超细黑简体" panose="02000000000000000000" pitchFamily="2" charset="-122"/>
                <a:cs typeface="Times New Roman" pitchFamily="18" charset="0"/>
              </a:rPr>
              <a:t>Vòng</a:t>
            </a:r>
            <a:r>
              <a:rPr lang="en-US" altLang="zh-CN" sz="4000" kern="2000" spc="600" dirty="0">
                <a:solidFill>
                  <a:srgbClr val="FF0000"/>
                </a:solidFill>
                <a:latin typeface="Times New Roman" pitchFamily="18" charset="0"/>
                <a:ea typeface="方正兰亭超细黑简体" panose="02000000000000000000" pitchFamily="2" charset="-122"/>
                <a:cs typeface="Times New Roman" pitchFamily="18" charset="0"/>
              </a:rPr>
              <a:t> 3: </a:t>
            </a:r>
            <a:r>
              <a:rPr lang="en-US" altLang="zh-CN" sz="4000" kern="2000" spc="600" dirty="0" err="1">
                <a:solidFill>
                  <a:srgbClr val="FF0000"/>
                </a:solidFill>
                <a:latin typeface="Times New Roman" pitchFamily="18" charset="0"/>
                <a:ea typeface="方正兰亭超细黑简体" panose="02000000000000000000" pitchFamily="2" charset="-122"/>
                <a:cs typeface="Times New Roman" pitchFamily="18" charset="0"/>
              </a:rPr>
              <a:t>Tiếp</a:t>
            </a:r>
            <a:r>
              <a:rPr lang="en-US" altLang="zh-CN" sz="4000" kern="2000" spc="600" dirty="0">
                <a:solidFill>
                  <a:srgbClr val="FF0000"/>
                </a:solidFill>
                <a:latin typeface="Times New Roman" pitchFamily="18" charset="0"/>
                <a:ea typeface="方正兰亭超细黑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4000" kern="2000" spc="600" dirty="0" err="1">
                <a:solidFill>
                  <a:srgbClr val="FF0000"/>
                </a:solidFill>
                <a:latin typeface="Times New Roman" pitchFamily="18" charset="0"/>
                <a:ea typeface="方正兰亭超细黑简体" panose="02000000000000000000" pitchFamily="2" charset="-122"/>
                <a:cs typeface="Times New Roman" pitchFamily="18" charset="0"/>
              </a:rPr>
              <a:t>sức</a:t>
            </a:r>
            <a:endParaRPr lang="en-US" altLang="zh-CN" sz="4000" kern="2000" spc="600" dirty="0">
              <a:solidFill>
                <a:srgbClr val="FF0000"/>
              </a:solidFill>
              <a:latin typeface="Times New Roman" pitchFamily="18" charset="0"/>
              <a:ea typeface="方正兰亭超细黑简体" panose="02000000000000000000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89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9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 animBg="1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82068C4-3AE9-4F0D-A419-8468CD5CAE82}"/>
              </a:ext>
            </a:extLst>
          </p:cNvPr>
          <p:cNvSpPr txBox="1"/>
          <p:nvPr/>
        </p:nvSpPr>
        <p:spPr>
          <a:xfrm>
            <a:off x="4140200" y="1096512"/>
            <a:ext cx="74718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800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2 </a:t>
            </a:r>
            <a:r>
              <a:rPr lang="en-US" sz="4800" dirty="0" err="1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nhóm</a:t>
            </a:r>
            <a:r>
              <a:rPr lang="en-US" sz="4800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thi</a:t>
            </a:r>
            <a:r>
              <a:rPr lang="en-US" sz="4800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ìm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cụm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danh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từ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có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trong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truyện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“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Cô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bé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bán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diêm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”. </a:t>
            </a:r>
            <a:endParaRPr lang="en-US" sz="4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C94B19-EF2A-4DF7-8665-136542ADACE4}"/>
              </a:ext>
            </a:extLst>
          </p:cNvPr>
          <p:cNvSpPr txBox="1"/>
          <p:nvPr/>
        </p:nvSpPr>
        <p:spPr>
          <a:xfrm>
            <a:off x="977900" y="4191828"/>
            <a:ext cx="79798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8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Từ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danh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từ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trung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tâm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hãy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tạo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ra 3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cụm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danh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từ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khác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?</a:t>
            </a:r>
            <a:endParaRPr lang="en-US" sz="4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2D1329-8514-4541-8C87-DF1E541F70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292100"/>
            <a:ext cx="2921000" cy="2921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7D3348-28F1-4867-B515-DAD2509A42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15989" r="13888" b="15989"/>
          <a:stretch/>
        </p:blipFill>
        <p:spPr>
          <a:xfrm>
            <a:off x="9448800" y="3883056"/>
            <a:ext cx="1917702" cy="187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6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D759CE6-C29B-4A9E-A73A-0E1ED0F20310}"/>
              </a:ext>
            </a:extLst>
          </p:cNvPr>
          <p:cNvSpPr txBox="1"/>
          <p:nvPr/>
        </p:nvSpPr>
        <p:spPr>
          <a:xfrm>
            <a:off x="4635500" y="764892"/>
            <a:ext cx="6883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90170" algn="l"/>
                <a:tab pos="180340" algn="l"/>
              </a:tabLst>
            </a:pPr>
            <a:r>
              <a:rPr lang="en-US" sz="3600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3600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ừ trung t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>
                <a:effectLst/>
                <a:latin typeface="Times New Roman" pitchFamily="18" charset="0"/>
                <a:cs typeface="Times New Roman" pitchFamily="18" charset="0"/>
              </a:rPr>
              <a:t>que </a:t>
            </a:r>
            <a:r>
              <a:rPr lang="en-US" sz="3600" b="1" dirty="0" err="1">
                <a:effectLst/>
                <a:latin typeface="Times New Roman" pitchFamily="18" charset="0"/>
                <a:cs typeface="Times New Roman" pitchFamily="18" charset="0"/>
              </a:rPr>
              <a:t>diêm</a:t>
            </a:r>
            <a:endParaRPr lang="en-US" sz="36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组合 41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<a:extLst>
              <a:ext uri="{FF2B5EF4-FFF2-40B4-BE49-F238E27FC236}">
                <a16:creationId xmlns:a16="http://schemas.microsoft.com/office/drawing/2014/main" id="{199B297E-18AB-4890-B89B-60A27F654F89}"/>
              </a:ext>
            </a:extLst>
          </p:cNvPr>
          <p:cNvGrpSpPr/>
          <p:nvPr/>
        </p:nvGrpSpPr>
        <p:grpSpPr>
          <a:xfrm>
            <a:off x="366820" y="367776"/>
            <a:ext cx="3608279" cy="6122447"/>
            <a:chOff x="816429" y="816430"/>
            <a:chExt cx="2678664" cy="2667000"/>
          </a:xfrm>
        </p:grpSpPr>
        <p:sp>
          <p:nvSpPr>
            <p:cNvPr id="6" name="矩形: 圆角 42">
              <a:extLst>
                <a:ext uri="{FF2B5EF4-FFF2-40B4-BE49-F238E27FC236}">
                  <a16:creationId xmlns:a16="http://schemas.microsoft.com/office/drawing/2014/main" id="{10B0136F-D8C7-4BD0-A0ED-1BE7868618C5}"/>
                </a:ext>
              </a:extLst>
            </p:cNvPr>
            <p:cNvSpPr/>
            <p:nvPr/>
          </p:nvSpPr>
          <p:spPr>
            <a:xfrm>
              <a:off x="816429" y="816430"/>
              <a:ext cx="2558532" cy="2558141"/>
            </a:xfrm>
            <a:prstGeom prst="roundRect">
              <a:avLst>
                <a:gd name="adj" fmla="val 9905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+mn-ea"/>
              </a:endParaRPr>
            </a:p>
          </p:txBody>
        </p:sp>
        <p:sp>
          <p:nvSpPr>
            <p:cNvPr id="7" name="矩形: 圆角 43">
              <a:extLst>
                <a:ext uri="{FF2B5EF4-FFF2-40B4-BE49-F238E27FC236}">
                  <a16:creationId xmlns:a16="http://schemas.microsoft.com/office/drawing/2014/main" id="{BAB91AA1-BAFC-41CC-B3F7-CEFBF4C2406A}"/>
                </a:ext>
              </a:extLst>
            </p:cNvPr>
            <p:cNvSpPr/>
            <p:nvPr/>
          </p:nvSpPr>
          <p:spPr>
            <a:xfrm>
              <a:off x="936561" y="925289"/>
              <a:ext cx="2558532" cy="2558141"/>
            </a:xfrm>
            <a:prstGeom prst="roundRect">
              <a:avLst>
                <a:gd name="adj" fmla="val 9905"/>
              </a:avLst>
            </a:prstGeom>
            <a:noFill/>
            <a:ln w="19050">
              <a:solidFill>
                <a:srgbClr val="7951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0C3566A-EF32-44F3-ABD9-1F2D5166D37F}"/>
              </a:ext>
            </a:extLst>
          </p:cNvPr>
          <p:cNvSpPr txBox="1"/>
          <p:nvPr/>
        </p:nvSpPr>
        <p:spPr>
          <a:xfrm>
            <a:off x="541343" y="1026791"/>
            <a:ext cx="3241984" cy="49413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90170" algn="l"/>
                <a:tab pos="180340" algn="l"/>
              </a:tabLst>
            </a:pPr>
            <a:r>
              <a:rPr lang="en-US" sz="44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VD: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90170" algn="l"/>
                <a:tab pos="180340" algn="l"/>
              </a:tabLst>
            </a:pP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ụm danh từ: </a:t>
            </a:r>
            <a:r>
              <a:rPr lang="vi-VN" sz="4400" dirty="0">
                <a:latin typeface="Times New Roman" pitchFamily="18" charset="0"/>
                <a:cs typeface="Times New Roman" pitchFamily="18" charset="0"/>
              </a:rPr>
              <a:t>Tất cả những que di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êm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4400" dirty="0">
                <a:latin typeface="Times New Roman" pitchFamily="18" charset="0"/>
                <a:cs typeface="Times New Roman" pitchFamily="18" charset="0"/>
              </a:rPr>
              <a:t>ại trong bao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BF20A4-E3BD-4BFB-BA4E-CC95CAF14CB4}"/>
              </a:ext>
            </a:extLst>
          </p:cNvPr>
          <p:cNvSpPr txBox="1"/>
          <p:nvPr/>
        </p:nvSpPr>
        <p:spPr>
          <a:xfrm>
            <a:off x="4635500" y="1895192"/>
            <a:ext cx="6883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90170" algn="l"/>
                <a:tab pos="180340" algn="l"/>
              </a:tabLst>
            </a:pPr>
            <a:r>
              <a:rPr lang="en-US" sz="3600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3600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ạo ra ba cụm danh từ kh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F2D80D-2CB0-4047-AC4C-40AB486D2921}"/>
              </a:ext>
            </a:extLst>
          </p:cNvPr>
          <p:cNvSpPr txBox="1"/>
          <p:nvPr/>
        </p:nvSpPr>
        <p:spPr>
          <a:xfrm>
            <a:off x="5041900" y="2885317"/>
            <a:ext cx="66214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90170" algn="l"/>
                <a:tab pos="180340" algn="l"/>
              </a:tabLst>
            </a:pPr>
            <a:r>
              <a:rPr lang="en-US" sz="3600" b="1" dirty="0">
                <a:effectLst/>
                <a:latin typeface="Times New Roman" pitchFamily="18" charset="0"/>
                <a:cs typeface="Times New Roman" pitchFamily="18" charset="0"/>
              </a:rPr>
              <a:t>+ Nh</a:t>
            </a:r>
            <a:r>
              <a:rPr lang="vi-VN" sz="3600" b="1" dirty="0">
                <a:effectLst/>
                <a:latin typeface="Times New Roman" pitchFamily="18" charset="0"/>
                <a:cs typeface="Times New Roman" pitchFamily="18" charset="0"/>
              </a:rPr>
              <a:t>ững que di</a:t>
            </a:r>
            <a:r>
              <a:rPr lang="en-US" sz="3600" b="1" dirty="0" err="1">
                <a:effectLst/>
                <a:latin typeface="Times New Roman" pitchFamily="18" charset="0"/>
                <a:cs typeface="Times New Roman" pitchFamily="18" charset="0"/>
              </a:rPr>
              <a:t>êm</a:t>
            </a:r>
            <a:r>
              <a:rPr lang="en-US" sz="36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/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36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/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b="1" dirty="0">
                <a:effectLst/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3600" b="1" dirty="0">
                <a:effectLst/>
                <a:latin typeface="Times New Roman" pitchFamily="18" charset="0"/>
                <a:cs typeface="Times New Roman" pitchFamily="18" charset="0"/>
              </a:rPr>
              <a:t>ấp l</a:t>
            </a:r>
            <a:r>
              <a:rPr lang="en-US" sz="3600" b="1" dirty="0" err="1">
                <a:effectLst/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600" b="1" dirty="0">
                <a:effectLst/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029BE4-F47A-4DE7-92BA-F73025C50808}"/>
              </a:ext>
            </a:extLst>
          </p:cNvPr>
          <p:cNvSpPr txBox="1"/>
          <p:nvPr/>
        </p:nvSpPr>
        <p:spPr>
          <a:xfrm>
            <a:off x="5041900" y="4271528"/>
            <a:ext cx="66214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90170" algn="l"/>
                <a:tab pos="180340" algn="l"/>
              </a:tabLst>
            </a:pPr>
            <a:r>
              <a:rPr lang="en-US" sz="3600" b="1" dirty="0">
                <a:effectLst/>
                <a:latin typeface="Times New Roman" pitchFamily="18" charset="0"/>
                <a:cs typeface="Times New Roman" pitchFamily="18" charset="0"/>
              </a:rPr>
              <a:t>+ M</a:t>
            </a:r>
            <a:r>
              <a:rPr lang="vi-VN" sz="3600" b="1" dirty="0">
                <a:effectLst/>
                <a:latin typeface="Times New Roman" pitchFamily="18" charset="0"/>
                <a:cs typeface="Times New Roman" pitchFamily="18" charset="0"/>
              </a:rPr>
              <a:t>ột que di</a:t>
            </a:r>
            <a:r>
              <a:rPr lang="en-US" sz="3600" b="1" dirty="0" err="1">
                <a:effectLst/>
                <a:latin typeface="Times New Roman" pitchFamily="18" charset="0"/>
                <a:cs typeface="Times New Roman" pitchFamily="18" charset="0"/>
              </a:rPr>
              <a:t>êm</a:t>
            </a:r>
            <a:r>
              <a:rPr lang="en-US" sz="3600" b="1" dirty="0">
                <a:effectLst/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3600" b="1" dirty="0">
                <a:effectLst/>
                <a:latin typeface="Times New Roman" pitchFamily="18" charset="0"/>
                <a:cs typeface="Times New Roman" pitchFamily="18" charset="0"/>
              </a:rPr>
              <a:t>ị ngấm nước;</a:t>
            </a:r>
            <a:endParaRPr lang="en-US" sz="36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ED9B62-62A2-427E-8041-A19AC97A5BC2}"/>
              </a:ext>
            </a:extLst>
          </p:cNvPr>
          <p:cNvSpPr txBox="1"/>
          <p:nvPr/>
        </p:nvSpPr>
        <p:spPr>
          <a:xfrm>
            <a:off x="5041900" y="5215945"/>
            <a:ext cx="66214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90170" algn="l"/>
                <a:tab pos="180340" algn="l"/>
              </a:tabLst>
            </a:pPr>
            <a:r>
              <a:rPr lang="en-US" sz="3600" b="1" dirty="0">
                <a:effectLst/>
                <a:latin typeface="Times New Roman" pitchFamily="18" charset="0"/>
                <a:cs typeface="Times New Roman" pitchFamily="18" charset="0"/>
              </a:rPr>
              <a:t>+ R</a:t>
            </a:r>
            <a:r>
              <a:rPr lang="vi-VN" sz="3600" b="1" dirty="0">
                <a:effectLst/>
                <a:latin typeface="Times New Roman" pitchFamily="18" charset="0"/>
                <a:cs typeface="Times New Roman" pitchFamily="18" charset="0"/>
              </a:rPr>
              <a:t>ất nhiều que di</a:t>
            </a:r>
            <a:r>
              <a:rPr lang="en-US" sz="3600" b="1" dirty="0" err="1">
                <a:effectLst/>
                <a:latin typeface="Times New Roman" pitchFamily="18" charset="0"/>
                <a:cs typeface="Times New Roman" pitchFamily="18" charset="0"/>
              </a:rPr>
              <a:t>êm</a:t>
            </a:r>
            <a:r>
              <a:rPr lang="en-US" sz="36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/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effectLst/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3600" b="1" dirty="0">
                <a:effectLst/>
                <a:latin typeface="Times New Roman" pitchFamily="18" charset="0"/>
                <a:cs typeface="Times New Roman" pitchFamily="18" charset="0"/>
              </a:rPr>
              <a:t>ộp di</a:t>
            </a:r>
            <a:r>
              <a:rPr lang="en-US" sz="3600" b="1" dirty="0" err="1">
                <a:effectLst/>
                <a:latin typeface="Times New Roman" pitchFamily="18" charset="0"/>
                <a:cs typeface="Times New Roman" pitchFamily="18" charset="0"/>
              </a:rPr>
              <a:t>êm</a:t>
            </a:r>
            <a:r>
              <a:rPr lang="en-US" sz="36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effectLst/>
                <a:latin typeface="Times New Roman" pitchFamily="18" charset="0"/>
                <a:cs typeface="Times New Roman" pitchFamily="18" charset="0"/>
              </a:rPr>
              <a:t>ấy.</a:t>
            </a:r>
            <a:endParaRPr lang="en-US" sz="36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06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1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<a:extLst>
              <a:ext uri="{FF2B5EF4-FFF2-40B4-BE49-F238E27FC236}">
                <a16:creationId xmlns:a16="http://schemas.microsoft.com/office/drawing/2014/main" id="{199B297E-18AB-4890-B89B-60A27F654F89}"/>
              </a:ext>
            </a:extLst>
          </p:cNvPr>
          <p:cNvGrpSpPr/>
          <p:nvPr/>
        </p:nvGrpSpPr>
        <p:grpSpPr>
          <a:xfrm>
            <a:off x="366820" y="672577"/>
            <a:ext cx="3608279" cy="5334523"/>
            <a:chOff x="816429" y="816430"/>
            <a:chExt cx="2678664" cy="2667000"/>
          </a:xfrm>
        </p:grpSpPr>
        <p:sp>
          <p:nvSpPr>
            <p:cNvPr id="6" name="矩形: 圆角 42">
              <a:extLst>
                <a:ext uri="{FF2B5EF4-FFF2-40B4-BE49-F238E27FC236}">
                  <a16:creationId xmlns:a16="http://schemas.microsoft.com/office/drawing/2014/main" id="{10B0136F-D8C7-4BD0-A0ED-1BE7868618C5}"/>
                </a:ext>
              </a:extLst>
            </p:cNvPr>
            <p:cNvSpPr/>
            <p:nvPr/>
          </p:nvSpPr>
          <p:spPr>
            <a:xfrm>
              <a:off x="816429" y="816430"/>
              <a:ext cx="2558532" cy="2558141"/>
            </a:xfrm>
            <a:prstGeom prst="roundRect">
              <a:avLst>
                <a:gd name="adj" fmla="val 9905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矩形: 圆角 43">
              <a:extLst>
                <a:ext uri="{FF2B5EF4-FFF2-40B4-BE49-F238E27FC236}">
                  <a16:creationId xmlns:a16="http://schemas.microsoft.com/office/drawing/2014/main" id="{BAB91AA1-BAFC-41CC-B3F7-CEFBF4C2406A}"/>
                </a:ext>
              </a:extLst>
            </p:cNvPr>
            <p:cNvSpPr/>
            <p:nvPr/>
          </p:nvSpPr>
          <p:spPr>
            <a:xfrm>
              <a:off x="936561" y="925289"/>
              <a:ext cx="2558532" cy="2558141"/>
            </a:xfrm>
            <a:prstGeom prst="roundRect">
              <a:avLst>
                <a:gd name="adj" fmla="val 9905"/>
              </a:avLst>
            </a:prstGeom>
            <a:noFill/>
            <a:ln w="19050">
              <a:solidFill>
                <a:srgbClr val="7951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0C3566A-EF32-44F3-ABD9-1F2D5166D37F}"/>
              </a:ext>
            </a:extLst>
          </p:cNvPr>
          <p:cNvSpPr txBox="1"/>
          <p:nvPr/>
        </p:nvSpPr>
        <p:spPr>
          <a:xfrm>
            <a:off x="736600" y="1825484"/>
            <a:ext cx="2976557" cy="320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90170" algn="l"/>
                <a:tab pos="180340" algn="l"/>
              </a:tabLst>
            </a:pP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ụm danh từ: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lẽo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ấy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C6D67E-6398-45BE-99A6-F74A96EC2F78}"/>
              </a:ext>
            </a:extLst>
          </p:cNvPr>
          <p:cNvSpPr txBox="1"/>
          <p:nvPr/>
        </p:nvSpPr>
        <p:spPr>
          <a:xfrm>
            <a:off x="4635500" y="968092"/>
            <a:ext cx="6883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90170" algn="l"/>
                <a:tab pos="180340" algn="l"/>
              </a:tabLst>
            </a:pPr>
            <a:r>
              <a:rPr lang="en-US" sz="3600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3600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ừ trung t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effectLst/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6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/>
                <a:latin typeface="Times New Roman" pitchFamily="18" charset="0"/>
                <a:cs typeface="Times New Roman" pitchFamily="18" charset="0"/>
              </a:rPr>
              <a:t>sáng</a:t>
            </a:r>
            <a:endParaRPr lang="en-US" sz="36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CB1E13-5E0F-459B-859F-0E3462958C7D}"/>
              </a:ext>
            </a:extLst>
          </p:cNvPr>
          <p:cNvSpPr txBox="1"/>
          <p:nvPr/>
        </p:nvSpPr>
        <p:spPr>
          <a:xfrm>
            <a:off x="4635500" y="2098392"/>
            <a:ext cx="6883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90170" algn="l"/>
                <a:tab pos="180340" algn="l"/>
              </a:tabLst>
            </a:pPr>
            <a:r>
              <a:rPr lang="en-US" sz="3600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3600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ạo ra ba cụm danh từ kh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3E75D6-F893-4C81-A689-3C01F601750C}"/>
              </a:ext>
            </a:extLst>
          </p:cNvPr>
          <p:cNvSpPr txBox="1"/>
          <p:nvPr/>
        </p:nvSpPr>
        <p:spPr>
          <a:xfrm>
            <a:off x="5041900" y="3190117"/>
            <a:ext cx="66214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90170" algn="l"/>
                <a:tab pos="180340" algn="l"/>
              </a:tabLst>
            </a:pPr>
            <a:r>
              <a:rPr lang="en-US" sz="3600" b="1" dirty="0">
                <a:effectLst/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>
                <a:effectLst/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6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/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/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600" b="1" dirty="0">
                <a:effectLst/>
                <a:latin typeface="Times New Roman" pitchFamily="18" charset="0"/>
                <a:cs typeface="Times New Roman" pitchFamily="18" charset="0"/>
              </a:rPr>
              <a:t> nay 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3AF5FB-B3A5-467D-A7F6-DB946977127E}"/>
              </a:ext>
            </a:extLst>
          </p:cNvPr>
          <p:cNvSpPr txBox="1"/>
          <p:nvPr/>
        </p:nvSpPr>
        <p:spPr>
          <a:xfrm>
            <a:off x="5041899" y="4207454"/>
            <a:ext cx="66214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90170" algn="l"/>
                <a:tab pos="180340" algn="l"/>
              </a:tabLst>
            </a:pPr>
            <a:r>
              <a:rPr lang="en-US" sz="3600" b="1" dirty="0">
                <a:effectLst/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>
                <a:effectLst/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/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6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/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/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6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/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vi-VN" sz="3600" b="1" dirty="0">
                <a:effectLst/>
                <a:latin typeface="Times New Roman" pitchFamily="18" charset="0"/>
                <a:cs typeface="Times New Roman" pitchFamily="18" charset="0"/>
              </a:rPr>
              <a:t>;</a:t>
            </a:r>
            <a:endParaRPr lang="en-US" sz="36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217482-1229-4845-9F59-D2A085B20794}"/>
              </a:ext>
            </a:extLst>
          </p:cNvPr>
          <p:cNvSpPr txBox="1"/>
          <p:nvPr/>
        </p:nvSpPr>
        <p:spPr>
          <a:xfrm>
            <a:off x="5041899" y="5255846"/>
            <a:ext cx="66214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90170" algn="l"/>
                <a:tab pos="180340" algn="l"/>
              </a:tabLst>
            </a:pPr>
            <a:r>
              <a:rPr lang="en-US" sz="3600" b="1" dirty="0">
                <a:effectLst/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>
                <a:effectLst/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/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6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/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/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36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/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vi-VN" sz="3600" b="1" dirty="0"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15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1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<a:extLst>
              <a:ext uri="{FF2B5EF4-FFF2-40B4-BE49-F238E27FC236}">
                <a16:creationId xmlns:a16="http://schemas.microsoft.com/office/drawing/2014/main" id="{199B297E-18AB-4890-B89B-60A27F654F89}"/>
              </a:ext>
            </a:extLst>
          </p:cNvPr>
          <p:cNvGrpSpPr/>
          <p:nvPr/>
        </p:nvGrpSpPr>
        <p:grpSpPr>
          <a:xfrm>
            <a:off x="366820" y="672577"/>
            <a:ext cx="3608279" cy="5334523"/>
            <a:chOff x="816429" y="816430"/>
            <a:chExt cx="2678664" cy="2667000"/>
          </a:xfrm>
        </p:grpSpPr>
        <p:sp>
          <p:nvSpPr>
            <p:cNvPr id="6" name="矩形: 圆角 42">
              <a:extLst>
                <a:ext uri="{FF2B5EF4-FFF2-40B4-BE49-F238E27FC236}">
                  <a16:creationId xmlns:a16="http://schemas.microsoft.com/office/drawing/2014/main" id="{10B0136F-D8C7-4BD0-A0ED-1BE7868618C5}"/>
                </a:ext>
              </a:extLst>
            </p:cNvPr>
            <p:cNvSpPr/>
            <p:nvPr/>
          </p:nvSpPr>
          <p:spPr>
            <a:xfrm>
              <a:off x="816429" y="816430"/>
              <a:ext cx="2558532" cy="2558141"/>
            </a:xfrm>
            <a:prstGeom prst="roundRect">
              <a:avLst>
                <a:gd name="adj" fmla="val 9905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+mn-ea"/>
              </a:endParaRPr>
            </a:p>
          </p:txBody>
        </p:sp>
        <p:sp>
          <p:nvSpPr>
            <p:cNvPr id="7" name="矩形: 圆角 43">
              <a:extLst>
                <a:ext uri="{FF2B5EF4-FFF2-40B4-BE49-F238E27FC236}">
                  <a16:creationId xmlns:a16="http://schemas.microsoft.com/office/drawing/2014/main" id="{BAB91AA1-BAFC-41CC-B3F7-CEFBF4C2406A}"/>
                </a:ext>
              </a:extLst>
            </p:cNvPr>
            <p:cNvSpPr/>
            <p:nvPr/>
          </p:nvSpPr>
          <p:spPr>
            <a:xfrm>
              <a:off x="936561" y="925289"/>
              <a:ext cx="2558532" cy="2558141"/>
            </a:xfrm>
            <a:prstGeom prst="roundRect">
              <a:avLst>
                <a:gd name="adj" fmla="val 9905"/>
              </a:avLst>
            </a:prstGeom>
            <a:noFill/>
            <a:ln w="19050">
              <a:solidFill>
                <a:srgbClr val="7951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0C3566A-EF32-44F3-ABD9-1F2D5166D37F}"/>
              </a:ext>
            </a:extLst>
          </p:cNvPr>
          <p:cNvSpPr txBox="1"/>
          <p:nvPr/>
        </p:nvSpPr>
        <p:spPr>
          <a:xfrm>
            <a:off x="601769" y="1233739"/>
            <a:ext cx="3211507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90170" algn="l"/>
                <a:tab pos="180340" algn="l"/>
              </a:tabLst>
            </a:pP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ụm danh từ: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ột em g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má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ồng v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ỉm cười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C6D67E-6398-45BE-99A6-F74A96EC2F78}"/>
              </a:ext>
            </a:extLst>
          </p:cNvPr>
          <p:cNvSpPr txBox="1"/>
          <p:nvPr/>
        </p:nvSpPr>
        <p:spPr>
          <a:xfrm>
            <a:off x="4635500" y="968092"/>
            <a:ext cx="6883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90170" algn="l"/>
                <a:tab pos="180340" algn="l"/>
              </a:tabLst>
            </a:pPr>
            <a:r>
              <a:rPr lang="en-US" sz="3600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3600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ừ trung t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effectLst/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/>
                <a:latin typeface="Times New Roman" pitchFamily="18" charset="0"/>
                <a:cs typeface="Times New Roman" pitchFamily="18" charset="0"/>
              </a:rPr>
              <a:t>gái</a:t>
            </a:r>
            <a:endParaRPr lang="en-US" sz="36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CB1E13-5E0F-459B-859F-0E3462958C7D}"/>
              </a:ext>
            </a:extLst>
          </p:cNvPr>
          <p:cNvSpPr txBox="1"/>
          <p:nvPr/>
        </p:nvSpPr>
        <p:spPr>
          <a:xfrm>
            <a:off x="4635500" y="2098392"/>
            <a:ext cx="6883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90170" algn="l"/>
                <a:tab pos="180340" algn="l"/>
              </a:tabLst>
            </a:pPr>
            <a:r>
              <a:rPr lang="en-US" sz="3600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3600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ạo ra ba cụm danh từ kh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3E75D6-F893-4C81-A689-3C01F601750C}"/>
              </a:ext>
            </a:extLst>
          </p:cNvPr>
          <p:cNvSpPr txBox="1"/>
          <p:nvPr/>
        </p:nvSpPr>
        <p:spPr>
          <a:xfrm>
            <a:off x="5041900" y="3190117"/>
            <a:ext cx="66214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90170" algn="l"/>
                <a:tab pos="180340" algn="l"/>
              </a:tabLst>
            </a:pPr>
            <a:r>
              <a:rPr lang="en-US" sz="3600" b="1" dirty="0">
                <a:effectLst/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>
                <a:effectLst/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/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36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/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/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/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/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b="1" dirty="0">
                <a:effectLst/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3AF5FB-B3A5-467D-A7F6-DB946977127E}"/>
              </a:ext>
            </a:extLst>
          </p:cNvPr>
          <p:cNvSpPr txBox="1"/>
          <p:nvPr/>
        </p:nvSpPr>
        <p:spPr>
          <a:xfrm>
            <a:off x="5041899" y="4207454"/>
            <a:ext cx="66214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90170" algn="l"/>
                <a:tab pos="180340" algn="l"/>
              </a:tabLst>
            </a:pPr>
            <a:r>
              <a:rPr lang="en-US" sz="3600" b="1" dirty="0">
                <a:effectLst/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>
                <a:effectLst/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/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36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/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/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36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/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36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/>
                <a:latin typeface="Times New Roman" pitchFamily="18" charset="0"/>
                <a:cs typeface="Times New Roman" pitchFamily="18" charset="0"/>
              </a:rPr>
              <a:t>óng</a:t>
            </a:r>
            <a:r>
              <a:rPr lang="en-US" sz="3600" b="1" dirty="0">
                <a:effectLst/>
                <a:latin typeface="Times New Roman" pitchFamily="18" charset="0"/>
                <a:cs typeface="Times New Roman" pitchFamily="18" charset="0"/>
              </a:rPr>
              <a:t> ả kia</a:t>
            </a:r>
            <a:r>
              <a:rPr lang="vi-VN" sz="3600" b="1" dirty="0">
                <a:effectLst/>
                <a:latin typeface="Times New Roman" pitchFamily="18" charset="0"/>
                <a:cs typeface="Times New Roman" pitchFamily="18" charset="0"/>
              </a:rPr>
              <a:t>;</a:t>
            </a:r>
            <a:endParaRPr lang="en-US" sz="36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217482-1229-4845-9F59-D2A085B20794}"/>
              </a:ext>
            </a:extLst>
          </p:cNvPr>
          <p:cNvSpPr txBox="1"/>
          <p:nvPr/>
        </p:nvSpPr>
        <p:spPr>
          <a:xfrm>
            <a:off x="5041899" y="5255846"/>
            <a:ext cx="66214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90170" algn="l"/>
                <a:tab pos="180340" algn="l"/>
              </a:tabLst>
            </a:pPr>
            <a:r>
              <a:rPr lang="en-US" sz="3600" b="1" dirty="0">
                <a:effectLst/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>
                <a:effectLst/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6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/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/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36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/>
                <a:latin typeface="Times New Roman" pitchFamily="18" charset="0"/>
                <a:cs typeface="Times New Roman" pitchFamily="18" charset="0"/>
              </a:rPr>
              <a:t>váy</a:t>
            </a:r>
            <a:r>
              <a:rPr lang="en-US" sz="36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/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6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/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vi-VN" sz="3600" b="1" dirty="0"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89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D07562-62DF-4777-985C-7E839EB3F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9079" y="0"/>
            <a:ext cx="6858000" cy="6858000"/>
          </a:xfrm>
          <a:prstGeom prst="rect">
            <a:avLst/>
          </a:prstGeom>
        </p:spPr>
      </p:pic>
      <p:grpSp>
        <p:nvGrpSpPr>
          <p:cNvPr id="5" name="Google Shape;100;p2">
            <a:extLst>
              <a:ext uri="{FF2B5EF4-FFF2-40B4-BE49-F238E27FC236}">
                <a16:creationId xmlns:a16="http://schemas.microsoft.com/office/drawing/2014/main" id="{85937F9D-5DC0-4C17-8FE9-E42EDC157F2A}"/>
              </a:ext>
            </a:extLst>
          </p:cNvPr>
          <p:cNvGrpSpPr/>
          <p:nvPr/>
        </p:nvGrpSpPr>
        <p:grpSpPr>
          <a:xfrm>
            <a:off x="4586635" y="4275784"/>
            <a:ext cx="7605365" cy="2114122"/>
            <a:chOff x="5489437" y="1671145"/>
            <a:chExt cx="6979697" cy="1460794"/>
          </a:xfrm>
        </p:grpSpPr>
        <p:pic>
          <p:nvPicPr>
            <p:cNvPr id="7" name="Google Shape;101;p2">
              <a:extLst>
                <a:ext uri="{FF2B5EF4-FFF2-40B4-BE49-F238E27FC236}">
                  <a16:creationId xmlns:a16="http://schemas.microsoft.com/office/drawing/2014/main" id="{1AA94F59-9606-4A5C-8EB1-465A1111BCF7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37138"/>
            <a:stretch/>
          </p:blipFill>
          <p:spPr>
            <a:xfrm>
              <a:off x="5555671" y="1786758"/>
              <a:ext cx="6913463" cy="13451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102;p2">
              <a:extLst>
                <a:ext uri="{FF2B5EF4-FFF2-40B4-BE49-F238E27FC236}">
                  <a16:creationId xmlns:a16="http://schemas.microsoft.com/office/drawing/2014/main" id="{62E51336-3A7E-4703-994E-403D169C78C7}"/>
                </a:ext>
              </a:extLst>
            </p:cNvPr>
            <p:cNvSpPr/>
            <p:nvPr/>
          </p:nvSpPr>
          <p:spPr>
            <a:xfrm>
              <a:off x="5489437" y="1671145"/>
              <a:ext cx="6366232" cy="932137"/>
            </a:xfrm>
            <a:custGeom>
              <a:avLst/>
              <a:gdLst/>
              <a:ahLst/>
              <a:cxnLst/>
              <a:rect l="l" t="t" r="r" b="b"/>
              <a:pathLst>
                <a:path w="6366232" h="935498" extrusionOk="0">
                  <a:moveTo>
                    <a:pt x="101633" y="0"/>
                  </a:moveTo>
                  <a:lnTo>
                    <a:pt x="5819695" y="21096"/>
                  </a:lnTo>
                  <a:lnTo>
                    <a:pt x="5819695" y="21097"/>
                  </a:lnTo>
                  <a:lnTo>
                    <a:pt x="6366232" y="457056"/>
                  </a:lnTo>
                  <a:lnTo>
                    <a:pt x="5819695" y="935498"/>
                  </a:lnTo>
                  <a:lnTo>
                    <a:pt x="5819695" y="935496"/>
                  </a:lnTo>
                  <a:lnTo>
                    <a:pt x="154185" y="935496"/>
                  </a:lnTo>
                  <a:cubicBezTo>
                    <a:pt x="38572" y="715081"/>
                    <a:pt x="-98063" y="568506"/>
                    <a:pt x="101633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" name="Google Shape;100;p2">
            <a:extLst>
              <a:ext uri="{FF2B5EF4-FFF2-40B4-BE49-F238E27FC236}">
                <a16:creationId xmlns:a16="http://schemas.microsoft.com/office/drawing/2014/main" id="{C3E3E1F9-8030-4C49-AABE-E91678181370}"/>
              </a:ext>
            </a:extLst>
          </p:cNvPr>
          <p:cNvGrpSpPr/>
          <p:nvPr/>
        </p:nvGrpSpPr>
        <p:grpSpPr>
          <a:xfrm>
            <a:off x="4586635" y="1357835"/>
            <a:ext cx="7605365" cy="2114122"/>
            <a:chOff x="5489437" y="1671145"/>
            <a:chExt cx="6979697" cy="1460794"/>
          </a:xfrm>
        </p:grpSpPr>
        <p:pic>
          <p:nvPicPr>
            <p:cNvPr id="10" name="Google Shape;101;p2">
              <a:extLst>
                <a:ext uri="{FF2B5EF4-FFF2-40B4-BE49-F238E27FC236}">
                  <a16:creationId xmlns:a16="http://schemas.microsoft.com/office/drawing/2014/main" id="{50120A89-444A-4183-BC5F-995A97C618D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37138"/>
            <a:stretch/>
          </p:blipFill>
          <p:spPr>
            <a:xfrm>
              <a:off x="5555671" y="1786758"/>
              <a:ext cx="6913463" cy="13451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Google Shape;102;p2">
              <a:extLst>
                <a:ext uri="{FF2B5EF4-FFF2-40B4-BE49-F238E27FC236}">
                  <a16:creationId xmlns:a16="http://schemas.microsoft.com/office/drawing/2014/main" id="{4AE4763D-3277-4A54-A1A3-21AC16C91C95}"/>
                </a:ext>
              </a:extLst>
            </p:cNvPr>
            <p:cNvSpPr/>
            <p:nvPr/>
          </p:nvSpPr>
          <p:spPr>
            <a:xfrm>
              <a:off x="5489437" y="1671145"/>
              <a:ext cx="6366232" cy="932137"/>
            </a:xfrm>
            <a:custGeom>
              <a:avLst/>
              <a:gdLst/>
              <a:ahLst/>
              <a:cxnLst/>
              <a:rect l="l" t="t" r="r" b="b"/>
              <a:pathLst>
                <a:path w="6366232" h="935498" extrusionOk="0">
                  <a:moveTo>
                    <a:pt x="101633" y="0"/>
                  </a:moveTo>
                  <a:lnTo>
                    <a:pt x="5819695" y="21096"/>
                  </a:lnTo>
                  <a:lnTo>
                    <a:pt x="5819695" y="21097"/>
                  </a:lnTo>
                  <a:lnTo>
                    <a:pt x="6366232" y="457056"/>
                  </a:lnTo>
                  <a:lnTo>
                    <a:pt x="5819695" y="935498"/>
                  </a:lnTo>
                  <a:lnTo>
                    <a:pt x="5819695" y="935496"/>
                  </a:lnTo>
                  <a:lnTo>
                    <a:pt x="154185" y="935496"/>
                  </a:lnTo>
                  <a:cubicBezTo>
                    <a:pt x="38572" y="715081"/>
                    <a:pt x="-98063" y="568506"/>
                    <a:pt x="101633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9A30323E-2D4F-4D8D-9975-621DFAE6E5F3}"/>
              </a:ext>
            </a:extLst>
          </p:cNvPr>
          <p:cNvSpPr/>
          <p:nvPr/>
        </p:nvSpPr>
        <p:spPr>
          <a:xfrm>
            <a:off x="4807890" y="1513080"/>
            <a:ext cx="60853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tri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tr 66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BF17FA-00A6-4412-B641-C04ABBEBA2E9}"/>
              </a:ext>
            </a:extLst>
          </p:cNvPr>
          <p:cNvSpPr/>
          <p:nvPr/>
        </p:nvSpPr>
        <p:spPr>
          <a:xfrm>
            <a:off x="4718440" y="4657910"/>
            <a:ext cx="64841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PHT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đôi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35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_淘宝网chenying0907出品 15"/>
          <p:cNvSpPr/>
          <p:nvPr>
            <p:custDataLst>
              <p:tags r:id="rId1"/>
            </p:custDataLst>
          </p:nvPr>
        </p:nvSpPr>
        <p:spPr>
          <a:xfrm>
            <a:off x="1400654" y="2718506"/>
            <a:ext cx="9390691" cy="1808887"/>
          </a:xfrm>
          <a:prstGeom prst="rect">
            <a:avLst/>
          </a:prstGeom>
          <a:noFill/>
          <a:ln>
            <a:solidFill>
              <a:schemeClr val="accent2"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PA_图片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7838" y="301206"/>
            <a:ext cx="4543042" cy="6240321"/>
          </a:xfrm>
          <a:prstGeom prst="rect">
            <a:avLst/>
          </a:prstGeom>
        </p:spPr>
      </p:pic>
      <p:sp>
        <p:nvSpPr>
          <p:cNvPr id="3" name="PA_淘宝网chenying0907出品 2"/>
          <p:cNvSpPr/>
          <p:nvPr>
            <p:custDataLst>
              <p:tags r:id="rId3"/>
            </p:custDataLst>
          </p:nvPr>
        </p:nvSpPr>
        <p:spPr>
          <a:xfrm>
            <a:off x="1618284" y="2937031"/>
            <a:ext cx="8955432" cy="1389642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solidFill>
              <a:schemeClr val="accent2">
                <a:alpha val="2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PA_淘宝网chenying0907出品 5"/>
          <p:cNvSpPr txBox="1"/>
          <p:nvPr>
            <p:custDataLst>
              <p:tags r:id="rId4"/>
            </p:custDataLst>
          </p:nvPr>
        </p:nvSpPr>
        <p:spPr>
          <a:xfrm>
            <a:off x="1739575" y="3365204"/>
            <a:ext cx="8834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kern="2000" spc="600" dirty="0" err="1">
                <a:solidFill>
                  <a:srgbClr val="FF0000"/>
                </a:solidFill>
                <a:latin typeface="Times New Roman" pitchFamily="18" charset="0"/>
                <a:ea typeface="方正兰亭超细黑简体" panose="02000000000000000000" pitchFamily="2" charset="-122"/>
                <a:cs typeface="Times New Roman" pitchFamily="18" charset="0"/>
              </a:rPr>
              <a:t>Vòng</a:t>
            </a:r>
            <a:r>
              <a:rPr lang="en-US" altLang="zh-CN" sz="4000" kern="2000" spc="600" dirty="0">
                <a:solidFill>
                  <a:srgbClr val="FF0000"/>
                </a:solidFill>
                <a:latin typeface="Times New Roman" pitchFamily="18" charset="0"/>
                <a:ea typeface="方正兰亭超细黑简体" panose="02000000000000000000" pitchFamily="2" charset="-122"/>
                <a:cs typeface="Times New Roman" pitchFamily="18" charset="0"/>
              </a:rPr>
              <a:t> 4: So </a:t>
            </a:r>
            <a:r>
              <a:rPr lang="en-US" altLang="zh-CN" sz="4000" kern="2000" spc="600" dirty="0" err="1">
                <a:solidFill>
                  <a:srgbClr val="FF0000"/>
                </a:solidFill>
                <a:latin typeface="Times New Roman" pitchFamily="18" charset="0"/>
                <a:ea typeface="方正兰亭超细黑简体" panose="02000000000000000000" pitchFamily="2" charset="-122"/>
                <a:cs typeface="Times New Roman" pitchFamily="18" charset="0"/>
              </a:rPr>
              <a:t>sánh</a:t>
            </a:r>
            <a:r>
              <a:rPr lang="en-US" altLang="zh-CN" sz="4000" kern="2000" spc="600" dirty="0">
                <a:solidFill>
                  <a:srgbClr val="FF0000"/>
                </a:solidFill>
                <a:latin typeface="Times New Roman" pitchFamily="18" charset="0"/>
                <a:ea typeface="方正兰亭超细黑简体" panose="02000000000000000000" pitchFamily="2" charset="-122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673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9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 animBg="1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493575" y="1813719"/>
            <a:ext cx="4262435" cy="3230561"/>
            <a:chOff x="0" y="0"/>
            <a:chExt cx="4263414" cy="3229414"/>
          </a:xfrm>
        </p:grpSpPr>
        <p:pic>
          <p:nvPicPr>
            <p:cNvPr id="17451" name="图片 655"/>
            <p:cNvPicPr>
              <a:picLocks noChangeAspect="1" noChangeArrowheads="1"/>
            </p:cNvPicPr>
            <p:nvPr/>
          </p:nvPicPr>
          <p:blipFill>
            <a:blip r:embed="rId2"/>
            <a:srcRect r="71849" b="39281"/>
            <a:stretch>
              <a:fillRect/>
            </a:stretch>
          </p:blipFill>
          <p:spPr bwMode="auto">
            <a:xfrm rot="-1411897">
              <a:off x="0" y="1054121"/>
              <a:ext cx="1141077" cy="1748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52" name="图片 654"/>
            <p:cNvPicPr>
              <a:picLocks noChangeAspect="1" noChangeArrowheads="1"/>
            </p:cNvPicPr>
            <p:nvPr/>
          </p:nvPicPr>
          <p:blipFill>
            <a:blip r:embed="rId2"/>
            <a:srcRect r="28670"/>
            <a:stretch>
              <a:fillRect/>
            </a:stretch>
          </p:blipFill>
          <p:spPr bwMode="auto">
            <a:xfrm rot="3855890" flipH="1">
              <a:off x="1378107" y="344107"/>
              <a:ext cx="2891375" cy="2879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453" name="组合 629"/>
            <p:cNvGrpSpPr>
              <a:grpSpLocks/>
            </p:cNvGrpSpPr>
            <p:nvPr/>
          </p:nvGrpSpPr>
          <p:grpSpPr bwMode="auto">
            <a:xfrm>
              <a:off x="386503" y="0"/>
              <a:ext cx="3096472" cy="3096470"/>
              <a:chOff x="0" y="0"/>
              <a:chExt cx="3096472" cy="3096470"/>
            </a:xfrm>
          </p:grpSpPr>
          <p:sp>
            <p:nvSpPr>
              <p:cNvPr id="17462" name="椭圆 627"/>
              <p:cNvSpPr>
                <a:spLocks noChangeArrowheads="1"/>
              </p:cNvSpPr>
              <p:nvPr/>
            </p:nvSpPr>
            <p:spPr bwMode="auto">
              <a:xfrm>
                <a:off x="132728" y="133303"/>
                <a:ext cx="2829575" cy="282950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en-US" dirty="0">
                  <a:solidFill>
                    <a:srgbClr val="FDFBE9"/>
                  </a:solidFill>
                </a:endParaRPr>
              </a:p>
            </p:txBody>
          </p:sp>
          <p:sp>
            <p:nvSpPr>
              <p:cNvPr id="17463" name="椭圆 628"/>
              <p:cNvSpPr>
                <a:spLocks noChangeArrowheads="1"/>
              </p:cNvSpPr>
              <p:nvPr/>
            </p:nvSpPr>
            <p:spPr bwMode="auto">
              <a:xfrm>
                <a:off x="-652" y="0"/>
                <a:ext cx="3096336" cy="3096113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en-US" dirty="0">
                  <a:solidFill>
                    <a:srgbClr val="FDFBE9"/>
                  </a:solidFill>
                </a:endParaRPr>
              </a:p>
            </p:txBody>
          </p:sp>
        </p:grpSp>
        <p:sp>
          <p:nvSpPr>
            <p:cNvPr id="17455" name="文本框 632"/>
            <p:cNvSpPr txBox="1">
              <a:spLocks noChangeArrowheads="1"/>
            </p:cNvSpPr>
            <p:nvPr/>
          </p:nvSpPr>
          <p:spPr bwMode="auto">
            <a:xfrm>
              <a:off x="619093" y="1132705"/>
              <a:ext cx="2629850" cy="830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buFont typeface="Arial" pitchFamily="34" charset="0"/>
                <a:buNone/>
              </a:pPr>
              <a:r>
                <a:rPr lang="en-US" altLang="zh-CN" sz="4800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Nhiệm</a:t>
              </a:r>
              <a:r>
                <a:rPr lang="en-US" altLang="zh-CN" sz="48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4800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vụ</a:t>
              </a:r>
              <a:endParaRPr lang="zh-CN" altLang="en-US" sz="4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068F4CCD-6563-4650-91CB-025337EF5948}"/>
              </a:ext>
            </a:extLst>
          </p:cNvPr>
          <p:cNvSpPr txBox="1"/>
          <p:nvPr/>
        </p:nvSpPr>
        <p:spPr>
          <a:xfrm>
            <a:off x="5863435" y="889843"/>
            <a:ext cx="5117781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54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So </a:t>
            </a:r>
            <a:r>
              <a:rPr lang="en-US" sz="54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sánh</a:t>
            </a:r>
            <a:r>
              <a:rPr lang="en-US" sz="54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những</a:t>
            </a:r>
            <a:r>
              <a:rPr lang="en-US" sz="54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câu</a:t>
            </a:r>
            <a:r>
              <a:rPr lang="en-US" sz="54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văn</a:t>
            </a:r>
            <a:r>
              <a:rPr lang="en-US" sz="54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sau</a:t>
            </a:r>
            <a:r>
              <a:rPr lang="en-US" sz="54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đây</a:t>
            </a:r>
            <a:r>
              <a:rPr lang="en-US" sz="54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và</a:t>
            </a:r>
            <a:r>
              <a:rPr lang="en-US" sz="54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rút</a:t>
            </a:r>
            <a:r>
              <a:rPr lang="en-US" sz="54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ra </a:t>
            </a:r>
            <a:r>
              <a:rPr lang="en-US" sz="54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nhận</a:t>
            </a:r>
            <a:r>
              <a:rPr lang="en-US" sz="54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xét</a:t>
            </a:r>
            <a:r>
              <a:rPr lang="en-US" sz="54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về</a:t>
            </a:r>
            <a:r>
              <a:rPr lang="en-US" sz="54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tác</a:t>
            </a:r>
            <a:r>
              <a:rPr lang="en-US" sz="54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dụng</a:t>
            </a:r>
            <a:r>
              <a:rPr lang="en-US" sz="54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của</a:t>
            </a:r>
            <a:r>
              <a:rPr lang="en-US" sz="54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việc</a:t>
            </a:r>
            <a:r>
              <a:rPr lang="en-US" sz="54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dùng</a:t>
            </a:r>
            <a:r>
              <a:rPr lang="en-US" sz="54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cụm</a:t>
            </a:r>
            <a:r>
              <a:rPr lang="en-US" sz="54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từ</a:t>
            </a:r>
            <a:r>
              <a:rPr lang="en-US" sz="54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làm</a:t>
            </a:r>
            <a:r>
              <a:rPr lang="en-US" sz="54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thành</a:t>
            </a:r>
            <a:r>
              <a:rPr lang="en-US" sz="54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phần</a:t>
            </a:r>
            <a:r>
              <a:rPr lang="en-US" sz="54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chính</a:t>
            </a:r>
            <a:r>
              <a:rPr lang="en-US" sz="54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của</a:t>
            </a:r>
            <a:r>
              <a:rPr lang="en-US" sz="54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câu</a:t>
            </a:r>
            <a:endParaRPr lang="en-US" sz="5400" dirty="0">
              <a:solidFill>
                <a:srgbClr val="0070C0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7A132DE4-24D7-4AE8-BF1D-5EEF4661A3E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64" t="12169" r="5264" b="10391"/>
          <a:stretch/>
        </p:blipFill>
        <p:spPr>
          <a:xfrm>
            <a:off x="-594469" y="168964"/>
            <a:ext cx="6301345" cy="616436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16990A-EF11-4090-9FBD-AE477EA8A8F5}"/>
              </a:ext>
            </a:extLst>
          </p:cNvPr>
          <p:cNvSpPr txBox="1"/>
          <p:nvPr/>
        </p:nvSpPr>
        <p:spPr>
          <a:xfrm>
            <a:off x="6096000" y="1527458"/>
            <a:ext cx="554272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800" dirty="0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en-US" sz="4800" dirty="0" err="1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lang="en-US" sz="4800" dirty="0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bé</a:t>
            </a:r>
            <a:r>
              <a:rPr lang="en-US" sz="4800" dirty="0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vẫn</a:t>
            </a:r>
            <a:r>
              <a:rPr lang="en-US" sz="4800" dirty="0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lang thang </a:t>
            </a:r>
            <a:r>
              <a:rPr lang="en-US" sz="4800" dirty="0" err="1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trên</a:t>
            </a:r>
            <a:r>
              <a:rPr lang="en-US" sz="4800" dirty="0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lang="en-US" sz="4800" dirty="0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  </a:t>
            </a:r>
            <a:endParaRPr lang="en-US" sz="4400" dirty="0"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E6662D-FA18-4D83-B4C4-A2D66D939DDA}"/>
              </a:ext>
            </a:extLst>
          </p:cNvPr>
          <p:cNvSpPr txBox="1"/>
          <p:nvPr/>
        </p:nvSpPr>
        <p:spPr>
          <a:xfrm>
            <a:off x="6096000" y="3568293"/>
            <a:ext cx="554272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800" dirty="0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en-US" sz="4800" dirty="0" err="1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lang="en-US" sz="4800" dirty="0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bé</a:t>
            </a:r>
            <a:r>
              <a:rPr lang="en-US" sz="4800" dirty="0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đáng</a:t>
            </a:r>
            <a:r>
              <a:rPr lang="en-US" sz="4800" dirty="0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thương</a:t>
            </a:r>
            <a:r>
              <a:rPr lang="en-US" sz="4800" dirty="0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bụng</a:t>
            </a:r>
            <a:r>
              <a:rPr lang="en-US" sz="4800" dirty="0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đói</a:t>
            </a:r>
            <a:r>
              <a:rPr lang="en-US" sz="4800" dirty="0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rét</a:t>
            </a:r>
            <a:r>
              <a:rPr lang="en-US" sz="4800" dirty="0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vẫn</a:t>
            </a:r>
            <a:r>
              <a:rPr lang="en-US" sz="4800" dirty="0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đang</a:t>
            </a:r>
            <a:r>
              <a:rPr lang="en-US" sz="4800" dirty="0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lang thang </a:t>
            </a:r>
            <a:r>
              <a:rPr lang="en-US" sz="4800" dirty="0" err="1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trên</a:t>
            </a:r>
            <a:r>
              <a:rPr lang="en-US" sz="4800" dirty="0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lang="en-US" sz="4800" dirty="0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4400" dirty="0"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99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2C0DA1D4-9121-4D64-A2B2-DD4C1A1712E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61" t="11781" r="-2030" b="-2073"/>
          <a:stretch/>
        </p:blipFill>
        <p:spPr>
          <a:xfrm>
            <a:off x="-752391" y="338534"/>
            <a:ext cx="6318278" cy="6180932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547E2E-1B58-4CF7-8136-4755E55D1DA3}"/>
              </a:ext>
            </a:extLst>
          </p:cNvPr>
          <p:cNvSpPr txBox="1"/>
          <p:nvPr/>
        </p:nvSpPr>
        <p:spPr>
          <a:xfrm>
            <a:off x="6096000" y="1527458"/>
            <a:ext cx="554272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8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en-US" sz="4800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lang="en-US" sz="48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gái</a:t>
            </a:r>
            <a:r>
              <a:rPr lang="en-US" sz="48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đang</a:t>
            </a:r>
            <a:r>
              <a:rPr lang="en-US" sz="48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dò</a:t>
            </a:r>
            <a:r>
              <a:rPr lang="en-US" sz="48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dẫm</a:t>
            </a:r>
            <a:r>
              <a:rPr lang="en-US" sz="48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lang="en-US" sz="48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đêm</a:t>
            </a:r>
            <a:r>
              <a:rPr lang="en-US" sz="48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tối</a:t>
            </a:r>
            <a:r>
              <a:rPr lang="en-US" sz="48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   </a:t>
            </a:r>
            <a:endParaRPr lang="en-US" sz="4400" dirty="0"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27AD7A-9359-444E-B299-B8BBEDB0DCA7}"/>
              </a:ext>
            </a:extLst>
          </p:cNvPr>
          <p:cNvSpPr txBox="1"/>
          <p:nvPr/>
        </p:nvSpPr>
        <p:spPr>
          <a:xfrm>
            <a:off x="6096000" y="3568293"/>
            <a:ext cx="554272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8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en-US" sz="4800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lang="en-US" sz="48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lang="en-US" sz="48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gái</a:t>
            </a:r>
            <a:r>
              <a:rPr lang="en-US" sz="48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nhỏ</a:t>
            </a:r>
            <a:r>
              <a:rPr lang="en-US" sz="48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đầu</a:t>
            </a:r>
            <a:r>
              <a:rPr lang="en-US" sz="48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trần</a:t>
            </a:r>
            <a:r>
              <a:rPr lang="en-US" sz="48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chân</a:t>
            </a:r>
            <a:r>
              <a:rPr lang="en-US" sz="48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</a:t>
            </a:r>
            <a:r>
              <a:rPr lang="en-US" sz="48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đất</a:t>
            </a:r>
            <a:r>
              <a:rPr lang="en-US" sz="48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đang</a:t>
            </a:r>
            <a:r>
              <a:rPr lang="en-US" sz="48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dò</a:t>
            </a:r>
            <a:r>
              <a:rPr lang="en-US" sz="48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dẫm</a:t>
            </a:r>
            <a:r>
              <a:rPr lang="en-US" sz="48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lang="en-US" sz="48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đêm</a:t>
            </a:r>
            <a:r>
              <a:rPr lang="en-US" sz="48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tối</a:t>
            </a:r>
            <a:r>
              <a:rPr lang="en-US" sz="48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4400" dirty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84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7A132DE4-24D7-4AE8-BF1D-5EEF4661A3E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64" t="12169" r="5264" b="10391"/>
          <a:stretch/>
        </p:blipFill>
        <p:spPr>
          <a:xfrm>
            <a:off x="-236660" y="177139"/>
            <a:ext cx="3287973" cy="310160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16990A-EF11-4090-9FBD-AE477EA8A8F5}"/>
              </a:ext>
            </a:extLst>
          </p:cNvPr>
          <p:cNvSpPr txBox="1"/>
          <p:nvPr/>
        </p:nvSpPr>
        <p:spPr>
          <a:xfrm>
            <a:off x="3282397" y="533543"/>
            <a:ext cx="906448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 algn="just">
              <a:buFontTx/>
              <a:buChar char="-"/>
            </a:pPr>
            <a:r>
              <a:rPr lang="en-US" sz="4400" dirty="0" err="1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lang="en-US" sz="4400" dirty="0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bé</a:t>
            </a:r>
            <a:r>
              <a:rPr lang="en-US" sz="4400" dirty="0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 </a:t>
            </a:r>
            <a:r>
              <a:rPr lang="en-US" sz="4400" dirty="0" err="1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vẫn</a:t>
            </a:r>
            <a:r>
              <a:rPr lang="en-US" sz="4400" dirty="0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lang thang </a:t>
            </a:r>
            <a:r>
              <a:rPr lang="en-US" sz="4400" dirty="0" err="1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trên</a:t>
            </a:r>
            <a:r>
              <a:rPr lang="en-US" sz="4400" dirty="0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lang="en-US" sz="4400" dirty="0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DT</a:t>
            </a:r>
            <a:r>
              <a:rPr lang="en-US" sz="40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E6662D-FA18-4D83-B4C4-A2D66D939DDA}"/>
              </a:ext>
            </a:extLst>
          </p:cNvPr>
          <p:cNvSpPr txBox="1"/>
          <p:nvPr/>
        </p:nvSpPr>
        <p:spPr>
          <a:xfrm>
            <a:off x="89453" y="3310754"/>
            <a:ext cx="1184744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buFontTx/>
              <a:buChar char="-"/>
            </a:pPr>
            <a:r>
              <a:rPr lang="en-US" sz="4400" dirty="0" err="1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lang="en-US" sz="4400" dirty="0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bé</a:t>
            </a:r>
            <a:r>
              <a:rPr lang="en-US" sz="4400" dirty="0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đáng</a:t>
            </a:r>
            <a:r>
              <a:rPr lang="en-US" sz="4400" dirty="0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thương</a:t>
            </a:r>
            <a:r>
              <a:rPr lang="en-US" sz="4400" dirty="0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bụng</a:t>
            </a:r>
            <a:r>
              <a:rPr lang="en-US" sz="4400" dirty="0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đói</a:t>
            </a:r>
            <a:r>
              <a:rPr lang="en-US" sz="4400" dirty="0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rét</a:t>
            </a:r>
            <a:r>
              <a:rPr lang="en-US" sz="4400" dirty="0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/ </a:t>
            </a:r>
            <a:r>
              <a:rPr lang="en-US" sz="4400" dirty="0" err="1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vẫn</a:t>
            </a:r>
            <a:r>
              <a:rPr lang="en-US" sz="4400" dirty="0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đang</a:t>
            </a:r>
            <a:r>
              <a:rPr lang="en-US" sz="4400" dirty="0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lang thang ...</a:t>
            </a:r>
          </a:p>
          <a:p>
            <a:pPr algn="just"/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CN = CDT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VN</a:t>
            </a:r>
            <a:endParaRPr lang="en-US" sz="4000" dirty="0"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2A22D4-14A9-4D88-A57C-61561BA70BBC}"/>
              </a:ext>
            </a:extLst>
          </p:cNvPr>
          <p:cNvSpPr txBox="1"/>
          <p:nvPr/>
        </p:nvSpPr>
        <p:spPr>
          <a:xfrm>
            <a:off x="3801716" y="2088038"/>
            <a:ext cx="627656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en-US" sz="3000" b="1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Cung</a:t>
            </a:r>
            <a:r>
              <a:rPr lang="en-US" sz="3000" b="1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cấp</a:t>
            </a:r>
            <a:r>
              <a:rPr lang="en-US" sz="3000" b="1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thông</a:t>
            </a:r>
            <a:r>
              <a:rPr lang="en-US" sz="3000" b="1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tin </a:t>
            </a:r>
            <a:r>
              <a:rPr lang="en-US" sz="30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lang="en-US" sz="3000" b="1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chủ</a:t>
            </a:r>
            <a:r>
              <a:rPr lang="en-US" sz="3000" b="1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lang="en-US" sz="3000" b="1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D8A7A7-1F8E-4136-8347-6F706F291594}"/>
              </a:ext>
            </a:extLst>
          </p:cNvPr>
          <p:cNvSpPr txBox="1"/>
          <p:nvPr/>
        </p:nvSpPr>
        <p:spPr>
          <a:xfrm>
            <a:off x="636102" y="5235223"/>
            <a:ext cx="112014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b="1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en-US" sz="3000" b="1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Cụm</a:t>
            </a:r>
            <a:r>
              <a:rPr lang="en-US" sz="3000" b="1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danh</a:t>
            </a:r>
            <a:r>
              <a:rPr lang="en-US" sz="3000" b="1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từ</a:t>
            </a:r>
            <a:r>
              <a:rPr lang="en-US" sz="3000" b="1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có</a:t>
            </a:r>
            <a:r>
              <a:rPr lang="en-US" sz="3000" b="1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tác</a:t>
            </a:r>
            <a:r>
              <a:rPr lang="en-US" sz="3000" b="1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dụng</a:t>
            </a:r>
            <a:r>
              <a:rPr lang="en-US" sz="3000" b="1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làm</a:t>
            </a:r>
            <a:r>
              <a:rPr lang="en-US" sz="3000" b="1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rõ</a:t>
            </a:r>
            <a:r>
              <a:rPr lang="en-US" sz="3000" b="1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cảnh</a:t>
            </a:r>
            <a:r>
              <a:rPr lang="en-US" sz="3000" b="1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ngộ</a:t>
            </a:r>
            <a:r>
              <a:rPr lang="en-US" sz="3000" b="1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éo</a:t>
            </a:r>
            <a:r>
              <a:rPr lang="en-US" sz="3000" b="1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le, </a:t>
            </a:r>
            <a:r>
              <a:rPr lang="en-US" sz="30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sự</a:t>
            </a:r>
            <a:r>
              <a:rPr lang="en-US" sz="3000" b="1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đáng</a:t>
            </a:r>
            <a:r>
              <a:rPr lang="en-US" sz="3000" b="1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thương</a:t>
            </a:r>
            <a:r>
              <a:rPr lang="en-US" sz="3000" b="1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bất</a:t>
            </a:r>
            <a:r>
              <a:rPr lang="en-US" sz="3000" b="1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hạnh</a:t>
            </a:r>
            <a:r>
              <a:rPr lang="en-US" sz="3000" b="1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của</a:t>
            </a:r>
            <a:r>
              <a:rPr lang="en-US" sz="3000" b="1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cô</a:t>
            </a:r>
            <a:r>
              <a:rPr lang="en-US" sz="3000" b="1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bé</a:t>
            </a:r>
            <a:r>
              <a:rPr lang="en-US" sz="3000" b="1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312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2C0DA1D4-9121-4D64-A2B2-DD4C1A1712E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61" t="11781" r="-2030" b="-2073"/>
          <a:stretch/>
        </p:blipFill>
        <p:spPr>
          <a:xfrm>
            <a:off x="-374704" y="159630"/>
            <a:ext cx="3227234" cy="3157081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547E2E-1B58-4CF7-8136-4755E55D1DA3}"/>
              </a:ext>
            </a:extLst>
          </p:cNvPr>
          <p:cNvSpPr txBox="1"/>
          <p:nvPr/>
        </p:nvSpPr>
        <p:spPr>
          <a:xfrm>
            <a:off x="3600673" y="717576"/>
            <a:ext cx="810039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buFontTx/>
              <a:buChar char="-"/>
            </a:pPr>
            <a:r>
              <a:rPr lang="en-US" sz="4400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lang="en-US" sz="44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gái</a:t>
            </a:r>
            <a:r>
              <a:rPr lang="en-US" sz="44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/ </a:t>
            </a:r>
            <a:r>
              <a:rPr lang="en-US" sz="4400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đang</a:t>
            </a:r>
            <a:r>
              <a:rPr lang="en-US" sz="44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dò</a:t>
            </a:r>
            <a:r>
              <a:rPr lang="en-US" sz="44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dẫm</a:t>
            </a:r>
            <a:r>
              <a:rPr lang="en-US" sz="44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lang="en-US" sz="44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đêm</a:t>
            </a:r>
            <a:r>
              <a:rPr lang="en-US" sz="44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tối</a:t>
            </a:r>
            <a:r>
              <a:rPr lang="en-US" sz="44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 </a:t>
            </a:r>
          </a:p>
          <a:p>
            <a:pPr algn="just"/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CN = DT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VN</a:t>
            </a:r>
            <a:r>
              <a:rPr lang="en-US" sz="44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 </a:t>
            </a:r>
            <a:endParaRPr lang="en-US" sz="4000" dirty="0"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27AD7A-9359-444E-B299-B8BBEDB0DCA7}"/>
              </a:ext>
            </a:extLst>
          </p:cNvPr>
          <p:cNvSpPr txBox="1"/>
          <p:nvPr/>
        </p:nvSpPr>
        <p:spPr>
          <a:xfrm>
            <a:off x="499663" y="3399179"/>
            <a:ext cx="1138753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en-US" sz="4400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lang="en-US" sz="44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lang="en-US" sz="44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gái</a:t>
            </a:r>
            <a:r>
              <a:rPr lang="en-US" sz="44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nhỏ</a:t>
            </a:r>
            <a:r>
              <a:rPr lang="en-US" sz="44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đầu</a:t>
            </a:r>
            <a:r>
              <a:rPr lang="en-US" sz="44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trần</a:t>
            </a:r>
            <a:r>
              <a:rPr lang="en-US" sz="44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chân</a:t>
            </a:r>
            <a:r>
              <a:rPr lang="en-US" sz="44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</a:t>
            </a:r>
            <a:r>
              <a:rPr lang="en-US" sz="44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đất</a:t>
            </a:r>
            <a:r>
              <a:rPr lang="en-US" sz="44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/ </a:t>
            </a:r>
            <a:r>
              <a:rPr lang="en-US" sz="4400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đang</a:t>
            </a:r>
            <a:r>
              <a:rPr lang="en-US" sz="44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dò</a:t>
            </a:r>
            <a:r>
              <a:rPr lang="en-US" sz="44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dẫm</a:t>
            </a:r>
            <a:r>
              <a:rPr lang="en-US" sz="44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...</a:t>
            </a:r>
          </a:p>
          <a:p>
            <a:pPr algn="just"/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CN = CDT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VN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C884BA-083A-47D0-9548-60743D73687B}"/>
              </a:ext>
            </a:extLst>
          </p:cNvPr>
          <p:cNvSpPr txBox="1"/>
          <p:nvPr/>
        </p:nvSpPr>
        <p:spPr>
          <a:xfrm>
            <a:off x="4023084" y="2717474"/>
            <a:ext cx="627656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en-US" sz="3000" b="1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Cung</a:t>
            </a:r>
            <a:r>
              <a:rPr lang="en-US" sz="3000" b="1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cấp</a:t>
            </a:r>
            <a:r>
              <a:rPr lang="en-US" sz="3000" b="1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thông</a:t>
            </a:r>
            <a:r>
              <a:rPr lang="en-US" sz="3000" b="1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tin </a:t>
            </a:r>
            <a:r>
              <a:rPr lang="en-US" sz="30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lang="en-US" sz="3000" b="1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chủ</a:t>
            </a:r>
            <a:r>
              <a:rPr lang="en-US" sz="3000" b="1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lang="en-US" sz="3000" b="1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D2744F-2C40-4AB3-8E02-F60F558D7931}"/>
              </a:ext>
            </a:extLst>
          </p:cNvPr>
          <p:cNvSpPr txBox="1"/>
          <p:nvPr/>
        </p:nvSpPr>
        <p:spPr>
          <a:xfrm>
            <a:off x="604152" y="5729334"/>
            <a:ext cx="112014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b="1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en-US" sz="3000" b="1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Cụm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danh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từ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có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tác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dụng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miêu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tả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rõ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rệt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hơn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ngoại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hình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tình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cảnh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tội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nghiệp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của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em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bé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96014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_淘宝网chenying0907出品 15"/>
          <p:cNvSpPr/>
          <p:nvPr>
            <p:custDataLst>
              <p:tags r:id="rId1"/>
            </p:custDataLst>
          </p:nvPr>
        </p:nvSpPr>
        <p:spPr>
          <a:xfrm>
            <a:off x="1400654" y="2718506"/>
            <a:ext cx="9390691" cy="1808887"/>
          </a:xfrm>
          <a:prstGeom prst="rect">
            <a:avLst/>
          </a:prstGeom>
          <a:noFill/>
          <a:ln>
            <a:solidFill>
              <a:schemeClr val="accent2"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PA_图片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7838" y="301206"/>
            <a:ext cx="4543042" cy="6240321"/>
          </a:xfrm>
          <a:prstGeom prst="rect">
            <a:avLst/>
          </a:prstGeom>
        </p:spPr>
      </p:pic>
      <p:sp>
        <p:nvSpPr>
          <p:cNvPr id="3" name="PA_淘宝网chenying0907出品 2"/>
          <p:cNvSpPr/>
          <p:nvPr>
            <p:custDataLst>
              <p:tags r:id="rId3"/>
            </p:custDataLst>
          </p:nvPr>
        </p:nvSpPr>
        <p:spPr>
          <a:xfrm>
            <a:off x="1618284" y="2937031"/>
            <a:ext cx="8955432" cy="1389642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solidFill>
              <a:schemeClr val="accent2">
                <a:alpha val="2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PA_淘宝网chenying0907出品 5"/>
          <p:cNvSpPr txBox="1"/>
          <p:nvPr>
            <p:custDataLst>
              <p:tags r:id="rId4"/>
            </p:custDataLst>
          </p:nvPr>
        </p:nvSpPr>
        <p:spPr>
          <a:xfrm>
            <a:off x="1739575" y="3365204"/>
            <a:ext cx="8834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kern="2000" spc="600" dirty="0" err="1">
                <a:solidFill>
                  <a:srgbClr val="FF0000"/>
                </a:solidFill>
                <a:latin typeface="Times New Roman" pitchFamily="18" charset="0"/>
                <a:ea typeface="方正兰亭超细黑简体" panose="02000000000000000000" pitchFamily="2" charset="-122"/>
                <a:cs typeface="Times New Roman" pitchFamily="18" charset="0"/>
              </a:rPr>
              <a:t>Vòng</a:t>
            </a:r>
            <a:r>
              <a:rPr lang="en-US" altLang="zh-CN" sz="4000" kern="2000" spc="600" dirty="0">
                <a:solidFill>
                  <a:srgbClr val="FF0000"/>
                </a:solidFill>
                <a:latin typeface="Times New Roman" pitchFamily="18" charset="0"/>
                <a:ea typeface="方正兰亭超细黑简体" panose="02000000000000000000" pitchFamily="2" charset="-122"/>
                <a:cs typeface="Times New Roman" pitchFamily="18" charset="0"/>
              </a:rPr>
              <a:t> 5: </a:t>
            </a:r>
            <a:r>
              <a:rPr lang="en-US" altLang="zh-CN" sz="4000" kern="2000" spc="600" dirty="0" err="1">
                <a:solidFill>
                  <a:srgbClr val="FF0000"/>
                </a:solidFill>
                <a:latin typeface="Times New Roman" pitchFamily="18" charset="0"/>
                <a:ea typeface="方正兰亭超细黑简体" panose="02000000000000000000" pitchFamily="2" charset="-122"/>
                <a:cs typeface="Times New Roman" pitchFamily="18" charset="0"/>
              </a:rPr>
              <a:t>Về</a:t>
            </a:r>
            <a:r>
              <a:rPr lang="en-US" altLang="zh-CN" sz="4000" kern="2000" spc="600" dirty="0">
                <a:solidFill>
                  <a:srgbClr val="FF0000"/>
                </a:solidFill>
                <a:latin typeface="Times New Roman" pitchFamily="18" charset="0"/>
                <a:ea typeface="方正兰亭超细黑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4000" kern="2000" spc="600" dirty="0" err="1">
                <a:solidFill>
                  <a:srgbClr val="FF0000"/>
                </a:solidFill>
                <a:latin typeface="Times New Roman" pitchFamily="18" charset="0"/>
                <a:ea typeface="方正兰亭超细黑简体" panose="02000000000000000000" pitchFamily="2" charset="-122"/>
                <a:cs typeface="Times New Roman" pitchFamily="18" charset="0"/>
              </a:rPr>
              <a:t>đích</a:t>
            </a:r>
            <a:endParaRPr lang="en-US" altLang="zh-CN" sz="4000" kern="2000" spc="600" dirty="0">
              <a:solidFill>
                <a:srgbClr val="FF0000"/>
              </a:solidFill>
              <a:latin typeface="Times New Roman" pitchFamily="18" charset="0"/>
              <a:ea typeface="方正兰亭超细黑简体" panose="02000000000000000000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81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9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 animBg="1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766093" y="457730"/>
            <a:ext cx="3264386" cy="2492444"/>
            <a:chOff x="0" y="0"/>
            <a:chExt cx="4263414" cy="3229414"/>
          </a:xfrm>
        </p:grpSpPr>
        <p:pic>
          <p:nvPicPr>
            <p:cNvPr id="17451" name="图片 655"/>
            <p:cNvPicPr>
              <a:picLocks noChangeAspect="1" noChangeArrowheads="1"/>
            </p:cNvPicPr>
            <p:nvPr/>
          </p:nvPicPr>
          <p:blipFill>
            <a:blip r:embed="rId2"/>
            <a:srcRect r="71849" b="39281"/>
            <a:stretch>
              <a:fillRect/>
            </a:stretch>
          </p:blipFill>
          <p:spPr bwMode="auto">
            <a:xfrm rot="-1411897">
              <a:off x="0" y="1054121"/>
              <a:ext cx="1141077" cy="1748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52" name="图片 654"/>
            <p:cNvPicPr>
              <a:picLocks noChangeAspect="1" noChangeArrowheads="1"/>
            </p:cNvPicPr>
            <p:nvPr/>
          </p:nvPicPr>
          <p:blipFill>
            <a:blip r:embed="rId2"/>
            <a:srcRect r="28670"/>
            <a:stretch>
              <a:fillRect/>
            </a:stretch>
          </p:blipFill>
          <p:spPr bwMode="auto">
            <a:xfrm rot="3855890" flipH="1">
              <a:off x="1378107" y="344107"/>
              <a:ext cx="2891375" cy="2879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453" name="组合 629"/>
            <p:cNvGrpSpPr>
              <a:grpSpLocks/>
            </p:cNvGrpSpPr>
            <p:nvPr/>
          </p:nvGrpSpPr>
          <p:grpSpPr bwMode="auto">
            <a:xfrm>
              <a:off x="386503" y="0"/>
              <a:ext cx="3096472" cy="3096470"/>
              <a:chOff x="0" y="0"/>
              <a:chExt cx="3096472" cy="3096470"/>
            </a:xfrm>
          </p:grpSpPr>
          <p:sp>
            <p:nvSpPr>
              <p:cNvPr id="17462" name="椭圆 627"/>
              <p:cNvSpPr>
                <a:spLocks noChangeArrowheads="1"/>
              </p:cNvSpPr>
              <p:nvPr/>
            </p:nvSpPr>
            <p:spPr bwMode="auto">
              <a:xfrm>
                <a:off x="132728" y="133303"/>
                <a:ext cx="2829575" cy="282950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en-US" dirty="0">
                  <a:solidFill>
                    <a:srgbClr val="FDFBE9"/>
                  </a:solidFill>
                </a:endParaRPr>
              </a:p>
            </p:txBody>
          </p:sp>
          <p:sp>
            <p:nvSpPr>
              <p:cNvPr id="17463" name="椭圆 628"/>
              <p:cNvSpPr>
                <a:spLocks noChangeArrowheads="1"/>
              </p:cNvSpPr>
              <p:nvPr/>
            </p:nvSpPr>
            <p:spPr bwMode="auto">
              <a:xfrm>
                <a:off x="-652" y="0"/>
                <a:ext cx="3096336" cy="3096113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en-US" dirty="0">
                  <a:solidFill>
                    <a:srgbClr val="FDFBE9"/>
                  </a:solidFill>
                </a:endParaRPr>
              </a:p>
            </p:txBody>
          </p:sp>
        </p:grpSp>
        <p:sp>
          <p:nvSpPr>
            <p:cNvPr id="17455" name="文本框 632"/>
            <p:cNvSpPr txBox="1">
              <a:spLocks noChangeArrowheads="1"/>
            </p:cNvSpPr>
            <p:nvPr/>
          </p:nvSpPr>
          <p:spPr bwMode="auto">
            <a:xfrm>
              <a:off x="217070" y="1132706"/>
              <a:ext cx="3433897" cy="1076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buFont typeface="Arial" pitchFamily="34" charset="0"/>
                <a:buNone/>
              </a:pPr>
              <a:r>
                <a:rPr lang="en-US" altLang="zh-CN" sz="4800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Nhiệm</a:t>
              </a:r>
              <a:r>
                <a:rPr lang="en-US" altLang="zh-CN" sz="48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4800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vụ</a:t>
              </a:r>
              <a:endParaRPr lang="zh-CN" altLang="en-US" sz="4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068F4CCD-6563-4650-91CB-025337EF5948}"/>
              </a:ext>
            </a:extLst>
          </p:cNvPr>
          <p:cNvSpPr txBox="1"/>
          <p:nvPr/>
        </p:nvSpPr>
        <p:spPr>
          <a:xfrm>
            <a:off x="4756528" y="667667"/>
            <a:ext cx="694075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Các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câu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sau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có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chủ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ngữ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là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một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danh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từ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Hãy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mở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rộng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chủ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ngữ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thành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cụm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danh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từ</a:t>
            </a:r>
            <a:endParaRPr lang="en-US" sz="44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0BD0A6B-63B4-4B75-A123-1C0DB1DFF128}"/>
              </a:ext>
            </a:extLst>
          </p:cNvPr>
          <p:cNvSpPr/>
          <p:nvPr/>
        </p:nvSpPr>
        <p:spPr>
          <a:xfrm>
            <a:off x="844152" y="3645868"/>
            <a:ext cx="4743043" cy="2333594"/>
          </a:xfrm>
          <a:prstGeom prst="roundRect">
            <a:avLst/>
          </a:prstGeom>
          <a:solidFill>
            <a:schemeClr val="bg1"/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a) 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Gió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vẫn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thổi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rít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9CE6761-B936-4E6F-B575-FF773214C428}"/>
              </a:ext>
            </a:extLst>
          </p:cNvPr>
          <p:cNvSpPr/>
          <p:nvPr/>
        </p:nvSpPr>
        <p:spPr>
          <a:xfrm>
            <a:off x="6541992" y="3645868"/>
            <a:ext cx="4743043" cy="2333594"/>
          </a:xfrm>
          <a:prstGeom prst="roundRect">
            <a:avLst/>
          </a:prstGeom>
          <a:solidFill>
            <a:schemeClr val="bg1"/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b) 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Lửa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tỏa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ra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hơi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nóng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dịu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dàng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190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3" grpId="0" animBg="1"/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082949-E864-4410-9BA0-C94A0A61CCFA}"/>
              </a:ext>
            </a:extLst>
          </p:cNvPr>
          <p:cNvSpPr txBox="1"/>
          <p:nvPr/>
        </p:nvSpPr>
        <p:spPr>
          <a:xfrm>
            <a:off x="1083364" y="4251833"/>
            <a:ext cx="1003852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u="sng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Một</a:t>
            </a:r>
            <a:r>
              <a:rPr lang="en-US" sz="4000" u="sng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u="sng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vài</a:t>
            </a:r>
            <a:r>
              <a:rPr lang="en-US" sz="4000" u="sng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u="sng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cơn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gió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thổi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rít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trong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nhà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giấc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ngủ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trưa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trôi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qua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trong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tiếng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gió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528321-E567-423D-B949-F5BDD328E1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53" y="429176"/>
            <a:ext cx="2782956" cy="278295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F4E2B22-4829-473A-95D1-0DA57230F9B0}"/>
              </a:ext>
            </a:extLst>
          </p:cNvPr>
          <p:cNvSpPr/>
          <p:nvPr/>
        </p:nvSpPr>
        <p:spPr>
          <a:xfrm>
            <a:off x="3935222" y="1538772"/>
            <a:ext cx="6818917" cy="1313758"/>
          </a:xfrm>
          <a:prstGeom prst="roundRect">
            <a:avLst/>
          </a:prstGeom>
          <a:solidFill>
            <a:schemeClr val="bg1"/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a) 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Gió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vẫn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thổi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rít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39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082949-E864-4410-9BA0-C94A0A61CCFA}"/>
              </a:ext>
            </a:extLst>
          </p:cNvPr>
          <p:cNvSpPr txBox="1"/>
          <p:nvPr/>
        </p:nvSpPr>
        <p:spPr>
          <a:xfrm>
            <a:off x="671456" y="4639456"/>
            <a:ext cx="1084908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u="sng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Một</a:t>
            </a:r>
            <a:r>
              <a:rPr lang="en-US" sz="4000" u="sng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u="sng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vài</a:t>
            </a:r>
            <a:r>
              <a:rPr lang="en-US" sz="4000" u="sng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u="sng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đốm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lửa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tỏa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ra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hơi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nóng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dịu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dàng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xoa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dịu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cơn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giá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lạnh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đôi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bàn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tay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không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còn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co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ro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lạnh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buốt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nữa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F4E2B22-4829-473A-95D1-0DA57230F9B0}"/>
              </a:ext>
            </a:extLst>
          </p:cNvPr>
          <p:cNvSpPr/>
          <p:nvPr/>
        </p:nvSpPr>
        <p:spPr>
          <a:xfrm>
            <a:off x="4293030" y="1518890"/>
            <a:ext cx="6818917" cy="1313758"/>
          </a:xfrm>
          <a:prstGeom prst="roundRect">
            <a:avLst/>
          </a:prstGeom>
          <a:solidFill>
            <a:schemeClr val="bg1"/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b) 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Lửa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tỏa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ra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hơi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nóng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dịu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dàng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110CCA-6F82-4A40-A764-D553159EE4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6" t="7247" r="23237" b="8551"/>
          <a:stretch/>
        </p:blipFill>
        <p:spPr>
          <a:xfrm>
            <a:off x="1080052" y="566525"/>
            <a:ext cx="1871869" cy="286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13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AD11E00-953B-40F3-8453-D27F6D60B7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511724"/>
              </p:ext>
            </p:extLst>
          </p:nvPr>
        </p:nvGraphicFramePr>
        <p:xfrm>
          <a:off x="0" y="0"/>
          <a:ext cx="12192000" cy="6848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470198763"/>
                    </a:ext>
                  </a:extLst>
                </a:gridCol>
                <a:gridCol w="1696278">
                  <a:extLst>
                    <a:ext uri="{9D8B030D-6E8A-4147-A177-3AD203B41FA5}">
                      <a16:colId xmlns:a16="http://schemas.microsoft.com/office/drawing/2014/main" val="290792988"/>
                    </a:ext>
                  </a:extLst>
                </a:gridCol>
                <a:gridCol w="1639957">
                  <a:extLst>
                    <a:ext uri="{9D8B030D-6E8A-4147-A177-3AD203B41FA5}">
                      <a16:colId xmlns:a16="http://schemas.microsoft.com/office/drawing/2014/main" val="1939136342"/>
                    </a:ext>
                  </a:extLst>
                </a:gridCol>
                <a:gridCol w="2941982">
                  <a:extLst>
                    <a:ext uri="{9D8B030D-6E8A-4147-A177-3AD203B41FA5}">
                      <a16:colId xmlns:a16="http://schemas.microsoft.com/office/drawing/2014/main" val="3651309682"/>
                    </a:ext>
                  </a:extLst>
                </a:gridCol>
                <a:gridCol w="3475383">
                  <a:extLst>
                    <a:ext uri="{9D8B030D-6E8A-4147-A177-3AD203B41FA5}">
                      <a16:colId xmlns:a16="http://schemas.microsoft.com/office/drawing/2014/main" val="2733745637"/>
                    </a:ext>
                  </a:extLst>
                </a:gridCol>
              </a:tblGrid>
              <a:tr h="974035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phần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sánh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029286"/>
                  </a:ext>
                </a:extLst>
              </a:tr>
              <a:tr h="1282148">
                <a:tc v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Chủ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ngữ</a:t>
                      </a:r>
                      <a:endParaRPr lang="en-US" sz="2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ngữ</a:t>
                      </a:r>
                      <a:endParaRPr lang="en-US" sz="2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Cấu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tạo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phần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endParaRPr lang="en-US" sz="2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Mức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cụ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nghĩa</a:t>
                      </a:r>
                      <a:endParaRPr lang="en-US" sz="2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615019"/>
                  </a:ext>
                </a:extLst>
              </a:tr>
              <a:tr h="136161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Tuyết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rơi</a:t>
                      </a:r>
                      <a:endParaRPr lang="en-US" sz="2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410746"/>
                  </a:ext>
                </a:extLst>
              </a:tr>
              <a:tr h="254971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Tuyết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trắng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rơi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đầy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endParaRPr lang="en-US" sz="2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800" dirty="0"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235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75F71E4-67B4-40BB-BE33-503789670146}"/>
              </a:ext>
            </a:extLst>
          </p:cNvPr>
          <p:cNvSpPr txBox="1"/>
          <p:nvPr/>
        </p:nvSpPr>
        <p:spPr>
          <a:xfrm>
            <a:off x="2683563" y="3021494"/>
            <a:ext cx="1480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Tuyết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41B2BF-6757-42B0-95DA-951C93285AD5}"/>
              </a:ext>
            </a:extLst>
          </p:cNvPr>
          <p:cNvSpPr txBox="1"/>
          <p:nvPr/>
        </p:nvSpPr>
        <p:spPr>
          <a:xfrm>
            <a:off x="4590220" y="3021494"/>
            <a:ext cx="886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rơi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28C080-32AA-4F68-87B6-A471738CD4B3}"/>
              </a:ext>
            </a:extLst>
          </p:cNvPr>
          <p:cNvSpPr txBox="1"/>
          <p:nvPr/>
        </p:nvSpPr>
        <p:spPr>
          <a:xfrm>
            <a:off x="2683562" y="5164935"/>
            <a:ext cx="14809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Tuyết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trắng</a:t>
            </a:r>
            <a:endParaRPr lang="en-US" sz="28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EA4ABA-64C6-45C9-8561-A1A52FE97854}"/>
              </a:ext>
            </a:extLst>
          </p:cNvPr>
          <p:cNvSpPr txBox="1"/>
          <p:nvPr/>
        </p:nvSpPr>
        <p:spPr>
          <a:xfrm>
            <a:off x="4351680" y="5154998"/>
            <a:ext cx="14809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1930F6-BFC8-4256-8B59-74B7E20B6F4B}"/>
              </a:ext>
            </a:extLst>
          </p:cNvPr>
          <p:cNvSpPr txBox="1"/>
          <p:nvPr/>
        </p:nvSpPr>
        <p:spPr>
          <a:xfrm>
            <a:off x="5950223" y="2600545"/>
            <a:ext cx="27547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4A966A-4015-4E12-9219-E38F2DFDF876}"/>
              </a:ext>
            </a:extLst>
          </p:cNvPr>
          <p:cNvSpPr txBox="1"/>
          <p:nvPr/>
        </p:nvSpPr>
        <p:spPr>
          <a:xfrm>
            <a:off x="5840894" y="4949492"/>
            <a:ext cx="27547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E5F83E-4C80-41FE-A20B-F942600C845E}"/>
              </a:ext>
            </a:extLst>
          </p:cNvPr>
          <p:cNvSpPr txBox="1"/>
          <p:nvPr/>
        </p:nvSpPr>
        <p:spPr>
          <a:xfrm>
            <a:off x="8796131" y="2341818"/>
            <a:ext cx="333457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90170" algn="l"/>
                <a:tab pos="180340" algn="l"/>
              </a:tabLst>
            </a:pPr>
            <a:r>
              <a:rPr lang="en-US" sz="28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Ch</a:t>
            </a:r>
            <a:r>
              <a:rPr lang="vi-VN" sz="28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ủ ngữ </a:t>
            </a:r>
            <a:r>
              <a:rPr lang="vi-VN" sz="2800" i="1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tuyết trắng</a:t>
            </a:r>
            <a:r>
              <a:rPr lang="vi-VN" sz="28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cụ thể hơn </a:t>
            </a:r>
            <a:r>
              <a:rPr lang="vi-VN" sz="2800" i="1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tuyết</a:t>
            </a:r>
            <a:r>
              <a:rPr lang="vi-VN" sz="28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v</a:t>
            </a:r>
            <a:r>
              <a:rPr lang="en-US" sz="28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ì </a:t>
            </a:r>
            <a:r>
              <a:rPr lang="en-US" sz="28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có</a:t>
            </a:r>
            <a:r>
              <a:rPr lang="en-US" sz="28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thông</a:t>
            </a:r>
            <a:r>
              <a:rPr lang="en-US" sz="28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tin v</a:t>
            </a:r>
            <a:r>
              <a:rPr lang="vi-VN" sz="28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ề đặc điểm m</a:t>
            </a:r>
            <a:r>
              <a:rPr lang="en-US" sz="28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àu</a:t>
            </a:r>
            <a:r>
              <a:rPr lang="en-US" sz="28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s</a:t>
            </a:r>
            <a:r>
              <a:rPr lang="vi-VN" sz="28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ắc của tuyết</a:t>
            </a:r>
            <a:r>
              <a:rPr lang="en-US" sz="28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</a:p>
          <a:p>
            <a:pPr algn="just">
              <a:tabLst>
                <a:tab pos="90170" algn="l"/>
                <a:tab pos="180340" algn="l"/>
              </a:tabLst>
            </a:pPr>
            <a:r>
              <a:rPr lang="en-US" sz="28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V</a:t>
            </a:r>
            <a:r>
              <a:rPr lang="vi-VN" sz="28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ị ngữ </a:t>
            </a:r>
            <a:r>
              <a:rPr lang="vi-VN" sz="2800" i="1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rơi đầy tr</a:t>
            </a:r>
            <a:r>
              <a:rPr lang="en-US" sz="2800" i="1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ên</a:t>
            </a:r>
            <a:r>
              <a:rPr lang="en-US" sz="2800" i="1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i="1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đư</a:t>
            </a:r>
            <a:r>
              <a:rPr lang="vi-VN" sz="2800" i="1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ờng</a:t>
            </a:r>
            <a:r>
              <a:rPr lang="vi-VN" sz="28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cụ thể hơn </a:t>
            </a:r>
            <a:r>
              <a:rPr lang="vi-VN" sz="2800" i="1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rơi </a:t>
            </a:r>
            <a:r>
              <a:rPr lang="vi-VN" sz="28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</a:t>
            </a:r>
            <a:r>
              <a:rPr lang="en-US" sz="28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ì </a:t>
            </a:r>
            <a:r>
              <a:rPr lang="en-US" sz="28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có</a:t>
            </a:r>
            <a:r>
              <a:rPr lang="en-US" sz="28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thông</a:t>
            </a:r>
            <a:r>
              <a:rPr lang="en-US" sz="28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tin v</a:t>
            </a:r>
            <a:r>
              <a:rPr lang="vi-VN" sz="28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ề mức độ v</a:t>
            </a:r>
            <a:r>
              <a:rPr lang="en-US" sz="28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à đ</a:t>
            </a:r>
            <a:r>
              <a:rPr lang="vi-VN" sz="28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ịa điểm rơi của tuyết</a:t>
            </a:r>
            <a:r>
              <a:rPr lang="vi-VN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.</a:t>
            </a:r>
            <a:endParaRPr lang="en-US" sz="2800" dirty="0">
              <a:effectLst/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98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C46A65-33EE-4DD8-8723-C1108083D826}"/>
              </a:ext>
            </a:extLst>
          </p:cNvPr>
          <p:cNvSpPr txBox="1"/>
          <p:nvPr/>
        </p:nvSpPr>
        <p:spPr>
          <a:xfrm>
            <a:off x="5953539" y="751557"/>
            <a:ext cx="548474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BTVN</a:t>
            </a:r>
          </a:p>
          <a:p>
            <a:pPr algn="just"/>
            <a:r>
              <a:rPr lang="vi-VN" sz="4000" b="1" dirty="0">
                <a:solidFill>
                  <a:srgbClr val="000000"/>
                </a:solidFill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Hãy tưởng tượng và viết đoạn văn (khoảng 5 - 7 câu) về cảnh cô bé bán diêm gặp lại người bà trên thiên đường, trong đó có ít nhất một cụm danh từ làm thành phần chính của câu?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C52B1E5-5250-4592-A0E6-550C8039D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75852" cy="688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29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5B8F856-71B5-4B70-B8E4-27EA872A78A3}"/>
              </a:ext>
            </a:extLst>
          </p:cNvPr>
          <p:cNvSpPr/>
          <p:nvPr/>
        </p:nvSpPr>
        <p:spPr>
          <a:xfrm>
            <a:off x="208670" y="158261"/>
            <a:ext cx="11774659" cy="654147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5">
            <a:extLst>
              <a:ext uri="{FF2B5EF4-FFF2-40B4-BE49-F238E27FC236}">
                <a16:creationId xmlns:a16="http://schemas.microsoft.com/office/drawing/2014/main" id="{4D0DDEB9-F8FA-4DA0-B7DB-9326060AC059}"/>
              </a:ext>
            </a:extLst>
          </p:cNvPr>
          <p:cNvGrpSpPr>
            <a:grpSpLocks/>
          </p:cNvGrpSpPr>
          <p:nvPr/>
        </p:nvGrpSpPr>
        <p:grpSpPr bwMode="auto">
          <a:xfrm>
            <a:off x="567269" y="347599"/>
            <a:ext cx="11152188" cy="6983413"/>
            <a:chOff x="0" y="0"/>
            <a:chExt cx="11151065" cy="6983832"/>
          </a:xfrm>
        </p:grpSpPr>
        <p:sp>
          <p:nvSpPr>
            <p:cNvPr id="5" name="Freeform 1224">
              <a:extLst>
                <a:ext uri="{FF2B5EF4-FFF2-40B4-BE49-F238E27FC236}">
                  <a16:creationId xmlns:a16="http://schemas.microsoft.com/office/drawing/2014/main" id="{1FF6806C-DFD5-4268-992F-83BEF0FF02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85147" y="0"/>
              <a:ext cx="4865918" cy="3419055"/>
            </a:xfrm>
            <a:custGeom>
              <a:avLst/>
              <a:gdLst>
                <a:gd name="T0" fmla="*/ 2918713 w 1162"/>
                <a:gd name="T1" fmla="*/ 516005 h 815"/>
                <a:gd name="T2" fmla="*/ 653256 w 1162"/>
                <a:gd name="T3" fmla="*/ 205563 h 815"/>
                <a:gd name="T4" fmla="*/ 242877 w 1162"/>
                <a:gd name="T5" fmla="*/ 1522843 h 815"/>
                <a:gd name="T6" fmla="*/ 1695952 w 1162"/>
                <a:gd name="T7" fmla="*/ 3070857 h 815"/>
                <a:gd name="T8" fmla="*/ 3969785 w 1162"/>
                <a:gd name="T9" fmla="*/ 3058271 h 815"/>
                <a:gd name="T10" fmla="*/ 4120536 w 1162"/>
                <a:gd name="T11" fmla="*/ 2277972 h 815"/>
                <a:gd name="T12" fmla="*/ 3957222 w 1162"/>
                <a:gd name="T13" fmla="*/ 2152117 h 815"/>
                <a:gd name="T14" fmla="*/ 3655720 w 1162"/>
                <a:gd name="T15" fmla="*/ 1690649 h 815"/>
                <a:gd name="T16" fmla="*/ 3726908 w 1162"/>
                <a:gd name="T17" fmla="*/ 2244410 h 815"/>
                <a:gd name="T18" fmla="*/ 2491585 w 1162"/>
                <a:gd name="T19" fmla="*/ 1527038 h 815"/>
                <a:gd name="T20" fmla="*/ 2625586 w 1162"/>
                <a:gd name="T21" fmla="*/ 1657088 h 815"/>
                <a:gd name="T22" fmla="*/ 2721899 w 1162"/>
                <a:gd name="T23" fmla="*/ 1581575 h 815"/>
                <a:gd name="T24" fmla="*/ 2185894 w 1162"/>
                <a:gd name="T25" fmla="*/ 2580023 h 815"/>
                <a:gd name="T26" fmla="*/ 1993268 w 1162"/>
                <a:gd name="T27" fmla="*/ 2651341 h 815"/>
                <a:gd name="T28" fmla="*/ 1453075 w 1162"/>
                <a:gd name="T29" fmla="*/ 2378655 h 815"/>
                <a:gd name="T30" fmla="*/ 695131 w 1162"/>
                <a:gd name="T31" fmla="*/ 931325 h 815"/>
                <a:gd name="T32" fmla="*/ 728631 w 1162"/>
                <a:gd name="T33" fmla="*/ 658640 h 815"/>
                <a:gd name="T34" fmla="*/ 770507 w 1162"/>
                <a:gd name="T35" fmla="*/ 1308890 h 815"/>
                <a:gd name="T36" fmla="*/ 1620577 w 1162"/>
                <a:gd name="T37" fmla="*/ 1367622 h 815"/>
                <a:gd name="T38" fmla="*/ 1453075 w 1162"/>
                <a:gd name="T39" fmla="*/ 1564794 h 815"/>
                <a:gd name="T40" fmla="*/ 1453075 w 1162"/>
                <a:gd name="T41" fmla="*/ 2005286 h 815"/>
                <a:gd name="T42" fmla="*/ 2437147 w 1162"/>
                <a:gd name="T43" fmla="*/ 1493477 h 815"/>
                <a:gd name="T44" fmla="*/ 2257082 w 1162"/>
                <a:gd name="T45" fmla="*/ 1824894 h 815"/>
                <a:gd name="T46" fmla="*/ 2206832 w 1162"/>
                <a:gd name="T47" fmla="*/ 1929773 h 815"/>
                <a:gd name="T48" fmla="*/ 1947205 w 1162"/>
                <a:gd name="T49" fmla="*/ 2382851 h 815"/>
                <a:gd name="T50" fmla="*/ 1423763 w 1162"/>
                <a:gd name="T51" fmla="*/ 2395436 h 815"/>
                <a:gd name="T52" fmla="*/ 1867642 w 1162"/>
                <a:gd name="T53" fmla="*/ 2575828 h 815"/>
                <a:gd name="T54" fmla="*/ 4325726 w 1162"/>
                <a:gd name="T55" fmla="*/ 1564794 h 815"/>
                <a:gd name="T56" fmla="*/ 4154037 w 1162"/>
                <a:gd name="T57" fmla="*/ 1073961 h 815"/>
                <a:gd name="T58" fmla="*/ 3538469 w 1162"/>
                <a:gd name="T59" fmla="*/ 1170450 h 815"/>
                <a:gd name="T60" fmla="*/ 3207653 w 1162"/>
                <a:gd name="T61" fmla="*/ 1136888 h 815"/>
                <a:gd name="T62" fmla="*/ 3266279 w 1162"/>
                <a:gd name="T63" fmla="*/ 767714 h 815"/>
                <a:gd name="T64" fmla="*/ 2742837 w 1162"/>
                <a:gd name="T65" fmla="*/ 1413769 h 815"/>
                <a:gd name="T66" fmla="*/ 2734462 w 1162"/>
                <a:gd name="T67" fmla="*/ 1237572 h 815"/>
                <a:gd name="T68" fmla="*/ 2537647 w 1162"/>
                <a:gd name="T69" fmla="*/ 784495 h 815"/>
                <a:gd name="T70" fmla="*/ 2491585 w 1162"/>
                <a:gd name="T71" fmla="*/ 599908 h 815"/>
                <a:gd name="T72" fmla="*/ 2504147 w 1162"/>
                <a:gd name="T73" fmla="*/ 1296304 h 815"/>
                <a:gd name="T74" fmla="*/ 1922079 w 1162"/>
                <a:gd name="T75" fmla="*/ 1157864 h 815"/>
                <a:gd name="T76" fmla="*/ 1846704 w 1162"/>
                <a:gd name="T77" fmla="*/ 1191425 h 815"/>
                <a:gd name="T78" fmla="*/ 1545201 w 1162"/>
                <a:gd name="T79" fmla="*/ 906154 h 815"/>
                <a:gd name="T80" fmla="*/ 1264636 w 1162"/>
                <a:gd name="T81" fmla="*/ 306247 h 815"/>
                <a:gd name="T82" fmla="*/ 1109697 w 1162"/>
                <a:gd name="T83" fmla="*/ 167806 h 815"/>
                <a:gd name="T84" fmla="*/ 938008 w 1162"/>
                <a:gd name="T85" fmla="*/ 121660 h 815"/>
                <a:gd name="T86" fmla="*/ 1708515 w 1162"/>
                <a:gd name="T87" fmla="*/ 1275328 h 815"/>
                <a:gd name="T88" fmla="*/ 1666640 w 1162"/>
                <a:gd name="T89" fmla="*/ 1308890 h 815"/>
                <a:gd name="T90" fmla="*/ 933821 w 1162"/>
                <a:gd name="T91" fmla="*/ 771909 h 815"/>
                <a:gd name="T92" fmla="*/ 753757 w 1162"/>
                <a:gd name="T93" fmla="*/ 339808 h 815"/>
                <a:gd name="T94" fmla="*/ 397816 w 1162"/>
                <a:gd name="T95" fmla="*/ 918740 h 815"/>
                <a:gd name="T96" fmla="*/ 799820 w 1162"/>
                <a:gd name="T97" fmla="*/ 1451525 h 815"/>
                <a:gd name="T98" fmla="*/ 523442 w 1162"/>
                <a:gd name="T99" fmla="*/ 1610941 h 815"/>
                <a:gd name="T100" fmla="*/ 314065 w 1162"/>
                <a:gd name="T101" fmla="*/ 1560599 h 815"/>
                <a:gd name="T102" fmla="*/ 841695 w 1162"/>
                <a:gd name="T103" fmla="*/ 2248605 h 815"/>
                <a:gd name="T104" fmla="*/ 1189261 w 1162"/>
                <a:gd name="T105" fmla="*/ 2366070 h 815"/>
                <a:gd name="T106" fmla="*/ 1440513 w 1162"/>
                <a:gd name="T107" fmla="*/ 2722659 h 815"/>
                <a:gd name="T108" fmla="*/ 1478201 w 1162"/>
                <a:gd name="T109" fmla="*/ 2521291 h 815"/>
                <a:gd name="T110" fmla="*/ 1917892 w 1162"/>
                <a:gd name="T111" fmla="*/ 3402274 h 815"/>
                <a:gd name="T112" fmla="*/ 2918713 w 1162"/>
                <a:gd name="T113" fmla="*/ 2894660 h 815"/>
                <a:gd name="T114" fmla="*/ 3316529 w 1162"/>
                <a:gd name="T115" fmla="*/ 2504510 h 815"/>
                <a:gd name="T116" fmla="*/ 3056902 w 1162"/>
                <a:gd name="T117" fmla="*/ 2231825 h 815"/>
                <a:gd name="T118" fmla="*/ 3664095 w 1162"/>
                <a:gd name="T119" fmla="*/ 2340899 h 815"/>
                <a:gd name="T120" fmla="*/ 3760408 w 1162"/>
                <a:gd name="T121" fmla="*/ 2496120 h 815"/>
                <a:gd name="T122" fmla="*/ 3697595 w 1162"/>
                <a:gd name="T123" fmla="*/ 2387046 h 815"/>
                <a:gd name="T124" fmla="*/ 3948847 w 1162"/>
                <a:gd name="T125" fmla="*/ 2332509 h 81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62" h="815">
                  <a:moveTo>
                    <a:pt x="1160" y="552"/>
                  </a:moveTo>
                  <a:cubicBezTo>
                    <a:pt x="1159" y="552"/>
                    <a:pt x="1159" y="552"/>
                    <a:pt x="1158" y="551"/>
                  </a:cubicBezTo>
                  <a:cubicBezTo>
                    <a:pt x="1161" y="547"/>
                    <a:pt x="1162" y="542"/>
                    <a:pt x="1160" y="537"/>
                  </a:cubicBezTo>
                  <a:cubicBezTo>
                    <a:pt x="1159" y="534"/>
                    <a:pt x="1156" y="532"/>
                    <a:pt x="1155" y="530"/>
                  </a:cubicBezTo>
                  <a:cubicBezTo>
                    <a:pt x="1153" y="527"/>
                    <a:pt x="1153" y="523"/>
                    <a:pt x="1151" y="521"/>
                  </a:cubicBezTo>
                  <a:cubicBezTo>
                    <a:pt x="1148" y="518"/>
                    <a:pt x="1144" y="517"/>
                    <a:pt x="1142" y="514"/>
                  </a:cubicBezTo>
                  <a:cubicBezTo>
                    <a:pt x="1139" y="512"/>
                    <a:pt x="1138" y="509"/>
                    <a:pt x="1134" y="507"/>
                  </a:cubicBezTo>
                  <a:cubicBezTo>
                    <a:pt x="1131" y="505"/>
                    <a:pt x="1127" y="503"/>
                    <a:pt x="1123" y="503"/>
                  </a:cubicBezTo>
                  <a:cubicBezTo>
                    <a:pt x="1127" y="498"/>
                    <a:pt x="1130" y="492"/>
                    <a:pt x="1132" y="486"/>
                  </a:cubicBezTo>
                  <a:cubicBezTo>
                    <a:pt x="1137" y="477"/>
                    <a:pt x="1140" y="466"/>
                    <a:pt x="1136" y="456"/>
                  </a:cubicBezTo>
                  <a:cubicBezTo>
                    <a:pt x="1135" y="452"/>
                    <a:pt x="1132" y="448"/>
                    <a:pt x="1128" y="446"/>
                  </a:cubicBezTo>
                  <a:cubicBezTo>
                    <a:pt x="1126" y="445"/>
                    <a:pt x="1122" y="445"/>
                    <a:pt x="1121" y="442"/>
                  </a:cubicBezTo>
                  <a:cubicBezTo>
                    <a:pt x="1121" y="439"/>
                    <a:pt x="1121" y="437"/>
                    <a:pt x="1120" y="434"/>
                  </a:cubicBezTo>
                  <a:cubicBezTo>
                    <a:pt x="1118" y="423"/>
                    <a:pt x="1109" y="413"/>
                    <a:pt x="1098" y="410"/>
                  </a:cubicBezTo>
                  <a:cubicBezTo>
                    <a:pt x="1086" y="406"/>
                    <a:pt x="1072" y="408"/>
                    <a:pt x="1060" y="410"/>
                  </a:cubicBezTo>
                  <a:cubicBezTo>
                    <a:pt x="1045" y="413"/>
                    <a:pt x="1030" y="417"/>
                    <a:pt x="1015" y="421"/>
                  </a:cubicBezTo>
                  <a:cubicBezTo>
                    <a:pt x="1006" y="423"/>
                    <a:pt x="996" y="426"/>
                    <a:pt x="987" y="429"/>
                  </a:cubicBezTo>
                  <a:cubicBezTo>
                    <a:pt x="988" y="428"/>
                    <a:pt x="989" y="425"/>
                    <a:pt x="989" y="423"/>
                  </a:cubicBezTo>
                  <a:cubicBezTo>
                    <a:pt x="992" y="419"/>
                    <a:pt x="995" y="414"/>
                    <a:pt x="998" y="410"/>
                  </a:cubicBezTo>
                  <a:cubicBezTo>
                    <a:pt x="1006" y="400"/>
                    <a:pt x="1016" y="393"/>
                    <a:pt x="1026" y="384"/>
                  </a:cubicBezTo>
                  <a:cubicBezTo>
                    <a:pt x="1041" y="371"/>
                    <a:pt x="1052" y="354"/>
                    <a:pt x="1050" y="332"/>
                  </a:cubicBezTo>
                  <a:cubicBezTo>
                    <a:pt x="1048" y="314"/>
                    <a:pt x="1035" y="295"/>
                    <a:pt x="1017" y="290"/>
                  </a:cubicBezTo>
                  <a:cubicBezTo>
                    <a:pt x="1007" y="288"/>
                    <a:pt x="998" y="287"/>
                    <a:pt x="988" y="289"/>
                  </a:cubicBezTo>
                  <a:cubicBezTo>
                    <a:pt x="987" y="289"/>
                    <a:pt x="984" y="289"/>
                    <a:pt x="982" y="290"/>
                  </a:cubicBezTo>
                  <a:cubicBezTo>
                    <a:pt x="988" y="286"/>
                    <a:pt x="993" y="280"/>
                    <a:pt x="997" y="275"/>
                  </a:cubicBezTo>
                  <a:cubicBezTo>
                    <a:pt x="1002" y="269"/>
                    <a:pt x="1006" y="261"/>
                    <a:pt x="1003" y="253"/>
                  </a:cubicBezTo>
                  <a:cubicBezTo>
                    <a:pt x="1003" y="252"/>
                    <a:pt x="1002" y="252"/>
                    <a:pt x="1001" y="252"/>
                  </a:cubicBezTo>
                  <a:cubicBezTo>
                    <a:pt x="1000" y="252"/>
                    <a:pt x="998" y="252"/>
                    <a:pt x="997" y="253"/>
                  </a:cubicBezTo>
                  <a:cubicBezTo>
                    <a:pt x="994" y="253"/>
                    <a:pt x="994" y="252"/>
                    <a:pt x="995" y="249"/>
                  </a:cubicBezTo>
                  <a:cubicBezTo>
                    <a:pt x="996" y="248"/>
                    <a:pt x="994" y="246"/>
                    <a:pt x="993" y="246"/>
                  </a:cubicBezTo>
                  <a:cubicBezTo>
                    <a:pt x="994" y="243"/>
                    <a:pt x="993" y="240"/>
                    <a:pt x="991" y="238"/>
                  </a:cubicBezTo>
                  <a:cubicBezTo>
                    <a:pt x="988" y="234"/>
                    <a:pt x="984" y="233"/>
                    <a:pt x="980" y="232"/>
                  </a:cubicBezTo>
                  <a:cubicBezTo>
                    <a:pt x="975" y="231"/>
                    <a:pt x="972" y="225"/>
                    <a:pt x="966" y="225"/>
                  </a:cubicBezTo>
                  <a:cubicBezTo>
                    <a:pt x="961" y="224"/>
                    <a:pt x="955" y="224"/>
                    <a:pt x="949" y="225"/>
                  </a:cubicBezTo>
                  <a:cubicBezTo>
                    <a:pt x="934" y="227"/>
                    <a:pt x="920" y="232"/>
                    <a:pt x="905" y="234"/>
                  </a:cubicBezTo>
                  <a:cubicBezTo>
                    <a:pt x="898" y="235"/>
                    <a:pt x="891" y="235"/>
                    <a:pt x="884" y="237"/>
                  </a:cubicBezTo>
                  <a:cubicBezTo>
                    <a:pt x="879" y="238"/>
                    <a:pt x="874" y="240"/>
                    <a:pt x="870" y="242"/>
                  </a:cubicBezTo>
                  <a:cubicBezTo>
                    <a:pt x="870" y="241"/>
                    <a:pt x="871" y="240"/>
                    <a:pt x="872" y="239"/>
                  </a:cubicBezTo>
                  <a:cubicBezTo>
                    <a:pt x="874" y="236"/>
                    <a:pt x="875" y="234"/>
                    <a:pt x="877" y="232"/>
                  </a:cubicBezTo>
                  <a:cubicBezTo>
                    <a:pt x="894" y="206"/>
                    <a:pt x="903" y="178"/>
                    <a:pt x="899" y="148"/>
                  </a:cubicBezTo>
                  <a:cubicBezTo>
                    <a:pt x="895" y="121"/>
                    <a:pt x="885" y="86"/>
                    <a:pt x="857" y="76"/>
                  </a:cubicBezTo>
                  <a:cubicBezTo>
                    <a:pt x="851" y="73"/>
                    <a:pt x="844" y="69"/>
                    <a:pt x="838" y="70"/>
                  </a:cubicBezTo>
                  <a:cubicBezTo>
                    <a:pt x="833" y="70"/>
                    <a:pt x="827" y="73"/>
                    <a:pt x="824" y="77"/>
                  </a:cubicBezTo>
                  <a:cubicBezTo>
                    <a:pt x="822" y="78"/>
                    <a:pt x="819" y="81"/>
                    <a:pt x="816" y="82"/>
                  </a:cubicBezTo>
                  <a:cubicBezTo>
                    <a:pt x="813" y="82"/>
                    <a:pt x="810" y="81"/>
                    <a:pt x="806" y="80"/>
                  </a:cubicBezTo>
                  <a:cubicBezTo>
                    <a:pt x="800" y="79"/>
                    <a:pt x="794" y="79"/>
                    <a:pt x="788" y="82"/>
                  </a:cubicBezTo>
                  <a:cubicBezTo>
                    <a:pt x="775" y="87"/>
                    <a:pt x="763" y="95"/>
                    <a:pt x="752" y="105"/>
                  </a:cubicBezTo>
                  <a:cubicBezTo>
                    <a:pt x="747" y="110"/>
                    <a:pt x="743" y="116"/>
                    <a:pt x="738" y="121"/>
                  </a:cubicBezTo>
                  <a:cubicBezTo>
                    <a:pt x="736" y="124"/>
                    <a:pt x="733" y="127"/>
                    <a:pt x="733" y="131"/>
                  </a:cubicBezTo>
                  <a:cubicBezTo>
                    <a:pt x="732" y="131"/>
                    <a:pt x="732" y="131"/>
                    <a:pt x="732" y="131"/>
                  </a:cubicBezTo>
                  <a:cubicBezTo>
                    <a:pt x="729" y="130"/>
                    <a:pt x="729" y="126"/>
                    <a:pt x="727" y="125"/>
                  </a:cubicBezTo>
                  <a:cubicBezTo>
                    <a:pt x="724" y="123"/>
                    <a:pt x="722" y="123"/>
                    <a:pt x="719" y="123"/>
                  </a:cubicBezTo>
                  <a:cubicBezTo>
                    <a:pt x="712" y="122"/>
                    <a:pt x="704" y="122"/>
                    <a:pt x="697" y="123"/>
                  </a:cubicBezTo>
                  <a:cubicBezTo>
                    <a:pt x="689" y="124"/>
                    <a:pt x="681" y="125"/>
                    <a:pt x="673" y="126"/>
                  </a:cubicBezTo>
                  <a:cubicBezTo>
                    <a:pt x="670" y="127"/>
                    <a:pt x="668" y="127"/>
                    <a:pt x="665" y="128"/>
                  </a:cubicBezTo>
                  <a:cubicBezTo>
                    <a:pt x="662" y="127"/>
                    <a:pt x="658" y="124"/>
                    <a:pt x="655" y="122"/>
                  </a:cubicBezTo>
                  <a:cubicBezTo>
                    <a:pt x="652" y="121"/>
                    <a:pt x="648" y="119"/>
                    <a:pt x="645" y="117"/>
                  </a:cubicBezTo>
                  <a:cubicBezTo>
                    <a:pt x="638" y="114"/>
                    <a:pt x="630" y="111"/>
                    <a:pt x="623" y="109"/>
                  </a:cubicBezTo>
                  <a:cubicBezTo>
                    <a:pt x="610" y="106"/>
                    <a:pt x="595" y="105"/>
                    <a:pt x="581" y="106"/>
                  </a:cubicBezTo>
                  <a:cubicBezTo>
                    <a:pt x="567" y="107"/>
                    <a:pt x="554" y="112"/>
                    <a:pt x="543" y="121"/>
                  </a:cubicBezTo>
                  <a:cubicBezTo>
                    <a:pt x="540" y="124"/>
                    <a:pt x="535" y="128"/>
                    <a:pt x="533" y="132"/>
                  </a:cubicBezTo>
                  <a:cubicBezTo>
                    <a:pt x="533" y="132"/>
                    <a:pt x="533" y="132"/>
                    <a:pt x="533" y="132"/>
                  </a:cubicBezTo>
                  <a:cubicBezTo>
                    <a:pt x="530" y="131"/>
                    <a:pt x="528" y="131"/>
                    <a:pt x="525" y="130"/>
                  </a:cubicBezTo>
                  <a:cubicBezTo>
                    <a:pt x="520" y="116"/>
                    <a:pt x="514" y="101"/>
                    <a:pt x="505" y="89"/>
                  </a:cubicBezTo>
                  <a:cubicBezTo>
                    <a:pt x="499" y="81"/>
                    <a:pt x="488" y="68"/>
                    <a:pt x="477" y="74"/>
                  </a:cubicBezTo>
                  <a:cubicBezTo>
                    <a:pt x="474" y="75"/>
                    <a:pt x="472" y="78"/>
                    <a:pt x="469" y="79"/>
                  </a:cubicBezTo>
                  <a:cubicBezTo>
                    <a:pt x="465" y="81"/>
                    <a:pt x="463" y="78"/>
                    <a:pt x="460" y="76"/>
                  </a:cubicBezTo>
                  <a:cubicBezTo>
                    <a:pt x="457" y="74"/>
                    <a:pt x="454" y="74"/>
                    <a:pt x="451" y="77"/>
                  </a:cubicBezTo>
                  <a:cubicBezTo>
                    <a:pt x="450" y="79"/>
                    <a:pt x="449" y="76"/>
                    <a:pt x="447" y="75"/>
                  </a:cubicBezTo>
                  <a:cubicBezTo>
                    <a:pt x="445" y="73"/>
                    <a:pt x="443" y="72"/>
                    <a:pt x="440" y="71"/>
                  </a:cubicBezTo>
                  <a:cubicBezTo>
                    <a:pt x="436" y="69"/>
                    <a:pt x="433" y="69"/>
                    <a:pt x="429" y="72"/>
                  </a:cubicBezTo>
                  <a:cubicBezTo>
                    <a:pt x="424" y="75"/>
                    <a:pt x="419" y="82"/>
                    <a:pt x="415" y="87"/>
                  </a:cubicBezTo>
                  <a:cubicBezTo>
                    <a:pt x="410" y="92"/>
                    <a:pt x="407" y="99"/>
                    <a:pt x="402" y="105"/>
                  </a:cubicBezTo>
                  <a:cubicBezTo>
                    <a:pt x="397" y="112"/>
                    <a:pt x="390" y="118"/>
                    <a:pt x="386" y="126"/>
                  </a:cubicBezTo>
                  <a:cubicBezTo>
                    <a:pt x="383" y="133"/>
                    <a:pt x="381" y="139"/>
                    <a:pt x="380" y="147"/>
                  </a:cubicBezTo>
                  <a:cubicBezTo>
                    <a:pt x="377" y="162"/>
                    <a:pt x="373" y="177"/>
                    <a:pt x="371" y="192"/>
                  </a:cubicBezTo>
                  <a:cubicBezTo>
                    <a:pt x="369" y="183"/>
                    <a:pt x="366" y="173"/>
                    <a:pt x="362" y="164"/>
                  </a:cubicBezTo>
                  <a:cubicBezTo>
                    <a:pt x="357" y="153"/>
                    <a:pt x="351" y="143"/>
                    <a:pt x="344" y="133"/>
                  </a:cubicBezTo>
                  <a:cubicBezTo>
                    <a:pt x="342" y="129"/>
                    <a:pt x="341" y="125"/>
                    <a:pt x="338" y="122"/>
                  </a:cubicBezTo>
                  <a:cubicBezTo>
                    <a:pt x="337" y="121"/>
                    <a:pt x="333" y="120"/>
                    <a:pt x="333" y="119"/>
                  </a:cubicBezTo>
                  <a:cubicBezTo>
                    <a:pt x="332" y="118"/>
                    <a:pt x="331" y="117"/>
                    <a:pt x="330" y="116"/>
                  </a:cubicBezTo>
                  <a:cubicBezTo>
                    <a:pt x="329" y="114"/>
                    <a:pt x="328" y="113"/>
                    <a:pt x="327" y="111"/>
                  </a:cubicBezTo>
                  <a:cubicBezTo>
                    <a:pt x="325" y="109"/>
                    <a:pt x="322" y="106"/>
                    <a:pt x="319" y="104"/>
                  </a:cubicBezTo>
                  <a:cubicBezTo>
                    <a:pt x="319" y="103"/>
                    <a:pt x="319" y="103"/>
                    <a:pt x="319" y="103"/>
                  </a:cubicBezTo>
                  <a:cubicBezTo>
                    <a:pt x="314" y="98"/>
                    <a:pt x="313" y="88"/>
                    <a:pt x="310" y="82"/>
                  </a:cubicBezTo>
                  <a:cubicBezTo>
                    <a:pt x="307" y="74"/>
                    <a:pt x="304" y="67"/>
                    <a:pt x="300" y="60"/>
                  </a:cubicBezTo>
                  <a:cubicBezTo>
                    <a:pt x="296" y="53"/>
                    <a:pt x="291" y="46"/>
                    <a:pt x="286" y="40"/>
                  </a:cubicBezTo>
                  <a:cubicBezTo>
                    <a:pt x="280" y="33"/>
                    <a:pt x="274" y="26"/>
                    <a:pt x="267" y="20"/>
                  </a:cubicBezTo>
                  <a:cubicBezTo>
                    <a:pt x="261" y="15"/>
                    <a:pt x="254" y="10"/>
                    <a:pt x="246" y="6"/>
                  </a:cubicBezTo>
                  <a:cubicBezTo>
                    <a:pt x="244" y="5"/>
                    <a:pt x="238" y="2"/>
                    <a:pt x="236" y="4"/>
                  </a:cubicBezTo>
                  <a:cubicBezTo>
                    <a:pt x="229" y="0"/>
                    <a:pt x="223" y="18"/>
                    <a:pt x="222" y="23"/>
                  </a:cubicBezTo>
                  <a:cubicBezTo>
                    <a:pt x="217" y="41"/>
                    <a:pt x="218" y="59"/>
                    <a:pt x="222" y="77"/>
                  </a:cubicBezTo>
                  <a:cubicBezTo>
                    <a:pt x="227" y="99"/>
                    <a:pt x="234" y="120"/>
                    <a:pt x="245" y="140"/>
                  </a:cubicBezTo>
                  <a:cubicBezTo>
                    <a:pt x="251" y="150"/>
                    <a:pt x="259" y="158"/>
                    <a:pt x="267" y="167"/>
                  </a:cubicBezTo>
                  <a:cubicBezTo>
                    <a:pt x="271" y="172"/>
                    <a:pt x="276" y="177"/>
                    <a:pt x="281" y="182"/>
                  </a:cubicBezTo>
                  <a:cubicBezTo>
                    <a:pt x="269" y="179"/>
                    <a:pt x="256" y="178"/>
                    <a:pt x="244" y="180"/>
                  </a:cubicBezTo>
                  <a:cubicBezTo>
                    <a:pt x="244" y="176"/>
                    <a:pt x="243" y="172"/>
                    <a:pt x="243" y="168"/>
                  </a:cubicBezTo>
                  <a:cubicBezTo>
                    <a:pt x="242" y="163"/>
                    <a:pt x="242" y="159"/>
                    <a:pt x="241" y="154"/>
                  </a:cubicBezTo>
                  <a:cubicBezTo>
                    <a:pt x="239" y="146"/>
                    <a:pt x="237" y="138"/>
                    <a:pt x="233" y="130"/>
                  </a:cubicBezTo>
                  <a:cubicBezTo>
                    <a:pt x="229" y="122"/>
                    <a:pt x="222" y="115"/>
                    <a:pt x="217" y="107"/>
                  </a:cubicBezTo>
                  <a:cubicBezTo>
                    <a:pt x="213" y="99"/>
                    <a:pt x="210" y="90"/>
                    <a:pt x="204" y="84"/>
                  </a:cubicBezTo>
                  <a:cubicBezTo>
                    <a:pt x="199" y="80"/>
                    <a:pt x="196" y="76"/>
                    <a:pt x="193" y="71"/>
                  </a:cubicBezTo>
                  <a:cubicBezTo>
                    <a:pt x="191" y="68"/>
                    <a:pt x="189" y="65"/>
                    <a:pt x="186" y="63"/>
                  </a:cubicBezTo>
                  <a:cubicBezTo>
                    <a:pt x="183" y="59"/>
                    <a:pt x="179" y="56"/>
                    <a:pt x="176" y="52"/>
                  </a:cubicBezTo>
                  <a:cubicBezTo>
                    <a:pt x="170" y="47"/>
                    <a:pt x="162" y="42"/>
                    <a:pt x="156" y="49"/>
                  </a:cubicBezTo>
                  <a:cubicBezTo>
                    <a:pt x="156" y="49"/>
                    <a:pt x="156" y="49"/>
                    <a:pt x="156" y="49"/>
                  </a:cubicBezTo>
                  <a:cubicBezTo>
                    <a:pt x="153" y="45"/>
                    <a:pt x="149" y="42"/>
                    <a:pt x="145" y="42"/>
                  </a:cubicBezTo>
                  <a:cubicBezTo>
                    <a:pt x="138" y="42"/>
                    <a:pt x="131" y="41"/>
                    <a:pt x="126" y="45"/>
                  </a:cubicBezTo>
                  <a:cubicBezTo>
                    <a:pt x="119" y="50"/>
                    <a:pt x="114" y="58"/>
                    <a:pt x="108" y="65"/>
                  </a:cubicBezTo>
                  <a:cubicBezTo>
                    <a:pt x="103" y="72"/>
                    <a:pt x="98" y="79"/>
                    <a:pt x="94" y="87"/>
                  </a:cubicBezTo>
                  <a:cubicBezTo>
                    <a:pt x="87" y="103"/>
                    <a:pt x="77" y="119"/>
                    <a:pt x="74" y="137"/>
                  </a:cubicBezTo>
                  <a:cubicBezTo>
                    <a:pt x="72" y="145"/>
                    <a:pt x="71" y="154"/>
                    <a:pt x="71" y="163"/>
                  </a:cubicBezTo>
                  <a:cubicBezTo>
                    <a:pt x="71" y="168"/>
                    <a:pt x="71" y="172"/>
                    <a:pt x="72" y="177"/>
                  </a:cubicBezTo>
                  <a:cubicBezTo>
                    <a:pt x="72" y="178"/>
                    <a:pt x="72" y="179"/>
                    <a:pt x="72" y="181"/>
                  </a:cubicBezTo>
                  <a:cubicBezTo>
                    <a:pt x="69" y="178"/>
                    <a:pt x="65" y="177"/>
                    <a:pt x="63" y="173"/>
                  </a:cubicBezTo>
                  <a:cubicBezTo>
                    <a:pt x="58" y="164"/>
                    <a:pt x="47" y="163"/>
                    <a:pt x="38" y="160"/>
                  </a:cubicBezTo>
                  <a:cubicBezTo>
                    <a:pt x="35" y="159"/>
                    <a:pt x="32" y="159"/>
                    <a:pt x="30" y="158"/>
                  </a:cubicBezTo>
                  <a:cubicBezTo>
                    <a:pt x="26" y="152"/>
                    <a:pt x="23" y="145"/>
                    <a:pt x="19" y="139"/>
                  </a:cubicBezTo>
                  <a:cubicBezTo>
                    <a:pt x="13" y="133"/>
                    <a:pt x="6" y="127"/>
                    <a:pt x="0" y="122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1" y="127"/>
                    <a:pt x="2" y="128"/>
                    <a:pt x="3" y="129"/>
                  </a:cubicBezTo>
                  <a:cubicBezTo>
                    <a:pt x="9" y="134"/>
                    <a:pt x="15" y="139"/>
                    <a:pt x="19" y="145"/>
                  </a:cubicBezTo>
                  <a:cubicBezTo>
                    <a:pt x="22" y="149"/>
                    <a:pt x="24" y="154"/>
                    <a:pt x="27" y="158"/>
                  </a:cubicBezTo>
                  <a:cubicBezTo>
                    <a:pt x="20" y="157"/>
                    <a:pt x="13" y="158"/>
                    <a:pt x="5" y="160"/>
                  </a:cubicBezTo>
                  <a:cubicBezTo>
                    <a:pt x="4" y="160"/>
                    <a:pt x="2" y="161"/>
                    <a:pt x="0" y="162"/>
                  </a:cubicBezTo>
                  <a:cubicBezTo>
                    <a:pt x="1" y="160"/>
                    <a:pt x="0" y="159"/>
                    <a:pt x="0" y="157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5" y="163"/>
                    <a:pt x="10" y="162"/>
                    <a:pt x="15" y="162"/>
                  </a:cubicBezTo>
                  <a:cubicBezTo>
                    <a:pt x="27" y="159"/>
                    <a:pt x="38" y="163"/>
                    <a:pt x="49" y="167"/>
                  </a:cubicBezTo>
                  <a:cubicBezTo>
                    <a:pt x="52" y="168"/>
                    <a:pt x="57" y="169"/>
                    <a:pt x="59" y="173"/>
                  </a:cubicBezTo>
                  <a:cubicBezTo>
                    <a:pt x="60" y="174"/>
                    <a:pt x="61" y="176"/>
                    <a:pt x="62" y="178"/>
                  </a:cubicBezTo>
                  <a:cubicBezTo>
                    <a:pt x="65" y="182"/>
                    <a:pt x="70" y="183"/>
                    <a:pt x="73" y="188"/>
                  </a:cubicBezTo>
                  <a:cubicBezTo>
                    <a:pt x="79" y="197"/>
                    <a:pt x="80" y="209"/>
                    <a:pt x="81" y="220"/>
                  </a:cubicBezTo>
                  <a:cubicBezTo>
                    <a:pt x="81" y="231"/>
                    <a:pt x="82" y="242"/>
                    <a:pt x="84" y="253"/>
                  </a:cubicBezTo>
                  <a:cubicBezTo>
                    <a:pt x="86" y="264"/>
                    <a:pt x="87" y="275"/>
                    <a:pt x="90" y="285"/>
                  </a:cubicBezTo>
                  <a:cubicBezTo>
                    <a:pt x="97" y="304"/>
                    <a:pt x="108" y="320"/>
                    <a:pt x="114" y="338"/>
                  </a:cubicBezTo>
                  <a:cubicBezTo>
                    <a:pt x="114" y="339"/>
                    <a:pt x="114" y="339"/>
                    <a:pt x="115" y="339"/>
                  </a:cubicBezTo>
                  <a:cubicBezTo>
                    <a:pt x="115" y="339"/>
                    <a:pt x="115" y="340"/>
                    <a:pt x="115" y="340"/>
                  </a:cubicBezTo>
                  <a:cubicBezTo>
                    <a:pt x="114" y="343"/>
                    <a:pt x="115" y="346"/>
                    <a:pt x="118" y="348"/>
                  </a:cubicBezTo>
                  <a:cubicBezTo>
                    <a:pt x="122" y="353"/>
                    <a:pt x="124" y="359"/>
                    <a:pt x="127" y="365"/>
                  </a:cubicBezTo>
                  <a:cubicBezTo>
                    <a:pt x="128" y="366"/>
                    <a:pt x="131" y="374"/>
                    <a:pt x="129" y="374"/>
                  </a:cubicBezTo>
                  <a:cubicBezTo>
                    <a:pt x="128" y="374"/>
                    <a:pt x="126" y="374"/>
                    <a:pt x="125" y="374"/>
                  </a:cubicBezTo>
                  <a:cubicBezTo>
                    <a:pt x="124" y="376"/>
                    <a:pt x="123" y="377"/>
                    <a:pt x="124" y="378"/>
                  </a:cubicBezTo>
                  <a:cubicBezTo>
                    <a:pt x="118" y="374"/>
                    <a:pt x="115" y="366"/>
                    <a:pt x="109" y="361"/>
                  </a:cubicBezTo>
                  <a:cubicBezTo>
                    <a:pt x="108" y="360"/>
                    <a:pt x="106" y="360"/>
                    <a:pt x="106" y="362"/>
                  </a:cubicBezTo>
                  <a:cubicBezTo>
                    <a:pt x="105" y="367"/>
                    <a:pt x="108" y="371"/>
                    <a:pt x="110" y="375"/>
                  </a:cubicBezTo>
                  <a:cubicBezTo>
                    <a:pt x="110" y="375"/>
                    <a:pt x="114" y="383"/>
                    <a:pt x="112" y="382"/>
                  </a:cubicBezTo>
                  <a:cubicBezTo>
                    <a:pt x="110" y="382"/>
                    <a:pt x="107" y="380"/>
                    <a:pt x="105" y="379"/>
                  </a:cubicBezTo>
                  <a:cubicBezTo>
                    <a:pt x="102" y="378"/>
                    <a:pt x="98" y="378"/>
                    <a:pt x="97" y="381"/>
                  </a:cubicBezTo>
                  <a:cubicBezTo>
                    <a:pt x="96" y="382"/>
                    <a:pt x="96" y="382"/>
                    <a:pt x="96" y="382"/>
                  </a:cubicBezTo>
                  <a:cubicBezTo>
                    <a:pt x="90" y="377"/>
                    <a:pt x="82" y="372"/>
                    <a:pt x="75" y="368"/>
                  </a:cubicBezTo>
                  <a:cubicBezTo>
                    <a:pt x="66" y="363"/>
                    <a:pt x="57" y="357"/>
                    <a:pt x="47" y="352"/>
                  </a:cubicBezTo>
                  <a:cubicBezTo>
                    <a:pt x="38" y="348"/>
                    <a:pt x="29" y="342"/>
                    <a:pt x="20" y="337"/>
                  </a:cubicBezTo>
                  <a:cubicBezTo>
                    <a:pt x="13" y="333"/>
                    <a:pt x="7" y="329"/>
                    <a:pt x="0" y="326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7" y="333"/>
                    <a:pt x="13" y="337"/>
                    <a:pt x="20" y="341"/>
                  </a:cubicBezTo>
                  <a:cubicBezTo>
                    <a:pt x="29" y="346"/>
                    <a:pt x="38" y="351"/>
                    <a:pt x="47" y="356"/>
                  </a:cubicBezTo>
                  <a:cubicBezTo>
                    <a:pt x="52" y="359"/>
                    <a:pt x="56" y="361"/>
                    <a:pt x="61" y="363"/>
                  </a:cubicBezTo>
                  <a:cubicBezTo>
                    <a:pt x="60" y="363"/>
                    <a:pt x="59" y="363"/>
                    <a:pt x="58" y="363"/>
                  </a:cubicBezTo>
                  <a:cubicBezTo>
                    <a:pt x="56" y="362"/>
                    <a:pt x="54" y="360"/>
                    <a:pt x="51" y="359"/>
                  </a:cubicBezTo>
                  <a:cubicBezTo>
                    <a:pt x="51" y="359"/>
                    <a:pt x="50" y="359"/>
                    <a:pt x="50" y="359"/>
                  </a:cubicBezTo>
                  <a:cubicBezTo>
                    <a:pt x="48" y="357"/>
                    <a:pt x="45" y="356"/>
                    <a:pt x="43" y="356"/>
                  </a:cubicBezTo>
                  <a:cubicBezTo>
                    <a:pt x="32" y="352"/>
                    <a:pt x="20" y="349"/>
                    <a:pt x="9" y="348"/>
                  </a:cubicBezTo>
                  <a:cubicBezTo>
                    <a:pt x="6" y="348"/>
                    <a:pt x="3" y="348"/>
                    <a:pt x="0" y="347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12" y="352"/>
                    <a:pt x="25" y="353"/>
                    <a:pt x="37" y="356"/>
                  </a:cubicBezTo>
                  <a:cubicBezTo>
                    <a:pt x="41" y="357"/>
                    <a:pt x="45" y="359"/>
                    <a:pt x="48" y="360"/>
                  </a:cubicBezTo>
                  <a:cubicBezTo>
                    <a:pt x="48" y="360"/>
                    <a:pt x="48" y="361"/>
                    <a:pt x="48" y="361"/>
                  </a:cubicBezTo>
                  <a:cubicBezTo>
                    <a:pt x="51" y="366"/>
                    <a:pt x="54" y="370"/>
                    <a:pt x="56" y="374"/>
                  </a:cubicBezTo>
                  <a:cubicBezTo>
                    <a:pt x="59" y="380"/>
                    <a:pt x="61" y="386"/>
                    <a:pt x="64" y="392"/>
                  </a:cubicBezTo>
                  <a:cubicBezTo>
                    <a:pt x="70" y="403"/>
                    <a:pt x="78" y="412"/>
                    <a:pt x="87" y="421"/>
                  </a:cubicBezTo>
                  <a:cubicBezTo>
                    <a:pt x="91" y="425"/>
                    <a:pt x="96" y="428"/>
                    <a:pt x="101" y="432"/>
                  </a:cubicBezTo>
                  <a:cubicBezTo>
                    <a:pt x="107" y="436"/>
                    <a:pt x="111" y="442"/>
                    <a:pt x="115" y="448"/>
                  </a:cubicBezTo>
                  <a:cubicBezTo>
                    <a:pt x="122" y="460"/>
                    <a:pt x="126" y="473"/>
                    <a:pt x="131" y="485"/>
                  </a:cubicBezTo>
                  <a:cubicBezTo>
                    <a:pt x="131" y="485"/>
                    <a:pt x="131" y="486"/>
                    <a:pt x="131" y="486"/>
                  </a:cubicBezTo>
                  <a:cubicBezTo>
                    <a:pt x="130" y="489"/>
                    <a:pt x="131" y="492"/>
                    <a:pt x="132" y="495"/>
                  </a:cubicBezTo>
                  <a:cubicBezTo>
                    <a:pt x="134" y="499"/>
                    <a:pt x="135" y="503"/>
                    <a:pt x="135" y="507"/>
                  </a:cubicBezTo>
                  <a:cubicBezTo>
                    <a:pt x="136" y="515"/>
                    <a:pt x="137" y="524"/>
                    <a:pt x="142" y="531"/>
                  </a:cubicBezTo>
                  <a:cubicBezTo>
                    <a:pt x="146" y="535"/>
                    <a:pt x="151" y="538"/>
                    <a:pt x="154" y="542"/>
                  </a:cubicBezTo>
                  <a:cubicBezTo>
                    <a:pt x="158" y="545"/>
                    <a:pt x="162" y="549"/>
                    <a:pt x="166" y="553"/>
                  </a:cubicBezTo>
                  <a:cubicBezTo>
                    <a:pt x="175" y="561"/>
                    <a:pt x="184" y="569"/>
                    <a:pt x="194" y="575"/>
                  </a:cubicBezTo>
                  <a:cubicBezTo>
                    <a:pt x="204" y="582"/>
                    <a:pt x="213" y="588"/>
                    <a:pt x="224" y="594"/>
                  </a:cubicBezTo>
                  <a:cubicBezTo>
                    <a:pt x="228" y="596"/>
                    <a:pt x="232" y="598"/>
                    <a:pt x="237" y="599"/>
                  </a:cubicBezTo>
                  <a:cubicBezTo>
                    <a:pt x="243" y="600"/>
                    <a:pt x="248" y="602"/>
                    <a:pt x="253" y="606"/>
                  </a:cubicBezTo>
                  <a:cubicBezTo>
                    <a:pt x="257" y="609"/>
                    <a:pt x="261" y="612"/>
                    <a:pt x="265" y="615"/>
                  </a:cubicBezTo>
                  <a:cubicBezTo>
                    <a:pt x="270" y="618"/>
                    <a:pt x="272" y="621"/>
                    <a:pt x="275" y="626"/>
                  </a:cubicBezTo>
                  <a:cubicBezTo>
                    <a:pt x="270" y="632"/>
                    <a:pt x="277" y="639"/>
                    <a:pt x="281" y="643"/>
                  </a:cubicBezTo>
                  <a:cubicBezTo>
                    <a:pt x="291" y="651"/>
                    <a:pt x="296" y="663"/>
                    <a:pt x="303" y="673"/>
                  </a:cubicBezTo>
                  <a:cubicBezTo>
                    <a:pt x="312" y="684"/>
                    <a:pt x="322" y="694"/>
                    <a:pt x="329" y="706"/>
                  </a:cubicBezTo>
                  <a:cubicBezTo>
                    <a:pt x="334" y="716"/>
                    <a:pt x="340" y="726"/>
                    <a:pt x="345" y="736"/>
                  </a:cubicBezTo>
                  <a:cubicBezTo>
                    <a:pt x="348" y="741"/>
                    <a:pt x="351" y="747"/>
                    <a:pt x="353" y="753"/>
                  </a:cubicBezTo>
                  <a:cubicBezTo>
                    <a:pt x="354" y="758"/>
                    <a:pt x="352" y="762"/>
                    <a:pt x="352" y="766"/>
                  </a:cubicBezTo>
                  <a:cubicBezTo>
                    <a:pt x="352" y="768"/>
                    <a:pt x="353" y="770"/>
                    <a:pt x="353" y="771"/>
                  </a:cubicBezTo>
                  <a:cubicBezTo>
                    <a:pt x="353" y="771"/>
                    <a:pt x="353" y="772"/>
                    <a:pt x="353" y="772"/>
                  </a:cubicBezTo>
                  <a:cubicBezTo>
                    <a:pt x="352" y="777"/>
                    <a:pt x="353" y="783"/>
                    <a:pt x="353" y="789"/>
                  </a:cubicBezTo>
                  <a:cubicBezTo>
                    <a:pt x="354" y="795"/>
                    <a:pt x="354" y="800"/>
                    <a:pt x="354" y="806"/>
                  </a:cubicBezTo>
                  <a:cubicBezTo>
                    <a:pt x="353" y="809"/>
                    <a:pt x="353" y="812"/>
                    <a:pt x="352" y="815"/>
                  </a:cubicBezTo>
                  <a:cubicBezTo>
                    <a:pt x="356" y="815"/>
                    <a:pt x="356" y="815"/>
                    <a:pt x="356" y="815"/>
                  </a:cubicBezTo>
                  <a:cubicBezTo>
                    <a:pt x="357" y="810"/>
                    <a:pt x="357" y="805"/>
                    <a:pt x="357" y="800"/>
                  </a:cubicBezTo>
                  <a:cubicBezTo>
                    <a:pt x="357" y="791"/>
                    <a:pt x="357" y="782"/>
                    <a:pt x="356" y="774"/>
                  </a:cubicBezTo>
                  <a:cubicBezTo>
                    <a:pt x="358" y="775"/>
                    <a:pt x="362" y="775"/>
                    <a:pt x="366" y="773"/>
                  </a:cubicBezTo>
                  <a:cubicBezTo>
                    <a:pt x="373" y="770"/>
                    <a:pt x="385" y="768"/>
                    <a:pt x="389" y="760"/>
                  </a:cubicBezTo>
                  <a:cubicBezTo>
                    <a:pt x="393" y="752"/>
                    <a:pt x="394" y="744"/>
                    <a:pt x="392" y="735"/>
                  </a:cubicBezTo>
                  <a:cubicBezTo>
                    <a:pt x="392" y="735"/>
                    <a:pt x="393" y="735"/>
                    <a:pt x="393" y="735"/>
                  </a:cubicBezTo>
                  <a:cubicBezTo>
                    <a:pt x="393" y="735"/>
                    <a:pt x="394" y="734"/>
                    <a:pt x="393" y="734"/>
                  </a:cubicBezTo>
                  <a:cubicBezTo>
                    <a:pt x="392" y="731"/>
                    <a:pt x="391" y="729"/>
                    <a:pt x="390" y="726"/>
                  </a:cubicBezTo>
                  <a:cubicBezTo>
                    <a:pt x="391" y="727"/>
                    <a:pt x="393" y="728"/>
                    <a:pt x="394" y="729"/>
                  </a:cubicBezTo>
                  <a:cubicBezTo>
                    <a:pt x="397" y="730"/>
                    <a:pt x="399" y="731"/>
                    <a:pt x="402" y="732"/>
                  </a:cubicBezTo>
                  <a:cubicBezTo>
                    <a:pt x="398" y="732"/>
                    <a:pt x="396" y="739"/>
                    <a:pt x="397" y="743"/>
                  </a:cubicBezTo>
                  <a:cubicBezTo>
                    <a:pt x="397" y="743"/>
                    <a:pt x="398" y="743"/>
                    <a:pt x="398" y="743"/>
                  </a:cubicBezTo>
                  <a:cubicBezTo>
                    <a:pt x="399" y="740"/>
                    <a:pt x="400" y="732"/>
                    <a:pt x="404" y="733"/>
                  </a:cubicBezTo>
                  <a:cubicBezTo>
                    <a:pt x="405" y="733"/>
                    <a:pt x="405" y="732"/>
                    <a:pt x="405" y="732"/>
                  </a:cubicBezTo>
                  <a:cubicBezTo>
                    <a:pt x="411" y="732"/>
                    <a:pt x="417" y="731"/>
                    <a:pt x="421" y="726"/>
                  </a:cubicBezTo>
                  <a:cubicBezTo>
                    <a:pt x="420" y="728"/>
                    <a:pt x="421" y="730"/>
                    <a:pt x="421" y="732"/>
                  </a:cubicBezTo>
                  <a:cubicBezTo>
                    <a:pt x="427" y="752"/>
                    <a:pt x="465" y="751"/>
                    <a:pt x="469" y="732"/>
                  </a:cubicBezTo>
                  <a:cubicBezTo>
                    <a:pt x="469" y="732"/>
                    <a:pt x="470" y="731"/>
                    <a:pt x="470" y="731"/>
                  </a:cubicBezTo>
                  <a:cubicBezTo>
                    <a:pt x="469" y="734"/>
                    <a:pt x="468" y="736"/>
                    <a:pt x="467" y="738"/>
                  </a:cubicBezTo>
                  <a:cubicBezTo>
                    <a:pt x="463" y="745"/>
                    <a:pt x="455" y="749"/>
                    <a:pt x="447" y="750"/>
                  </a:cubicBezTo>
                  <a:cubicBezTo>
                    <a:pt x="439" y="751"/>
                    <a:pt x="431" y="750"/>
                    <a:pt x="425" y="746"/>
                  </a:cubicBezTo>
                  <a:cubicBezTo>
                    <a:pt x="419" y="743"/>
                    <a:pt x="415" y="738"/>
                    <a:pt x="411" y="732"/>
                  </a:cubicBezTo>
                  <a:cubicBezTo>
                    <a:pt x="411" y="732"/>
                    <a:pt x="410" y="732"/>
                    <a:pt x="410" y="733"/>
                  </a:cubicBezTo>
                  <a:cubicBezTo>
                    <a:pt x="412" y="749"/>
                    <a:pt x="433" y="756"/>
                    <a:pt x="447" y="753"/>
                  </a:cubicBezTo>
                  <a:cubicBezTo>
                    <a:pt x="453" y="752"/>
                    <a:pt x="459" y="751"/>
                    <a:pt x="463" y="748"/>
                  </a:cubicBezTo>
                  <a:cubicBezTo>
                    <a:pt x="461" y="759"/>
                    <a:pt x="460" y="772"/>
                    <a:pt x="458" y="784"/>
                  </a:cubicBezTo>
                  <a:cubicBezTo>
                    <a:pt x="456" y="793"/>
                    <a:pt x="454" y="803"/>
                    <a:pt x="454" y="812"/>
                  </a:cubicBezTo>
                  <a:cubicBezTo>
                    <a:pt x="454" y="813"/>
                    <a:pt x="454" y="813"/>
                    <a:pt x="454" y="813"/>
                  </a:cubicBezTo>
                  <a:cubicBezTo>
                    <a:pt x="453" y="805"/>
                    <a:pt x="453" y="798"/>
                    <a:pt x="455" y="791"/>
                  </a:cubicBezTo>
                  <a:cubicBezTo>
                    <a:pt x="455" y="790"/>
                    <a:pt x="454" y="790"/>
                    <a:pt x="454" y="790"/>
                  </a:cubicBezTo>
                  <a:cubicBezTo>
                    <a:pt x="450" y="797"/>
                    <a:pt x="450" y="806"/>
                    <a:pt x="451" y="814"/>
                  </a:cubicBezTo>
                  <a:cubicBezTo>
                    <a:pt x="451" y="814"/>
                    <a:pt x="451" y="815"/>
                    <a:pt x="451" y="815"/>
                  </a:cubicBezTo>
                  <a:cubicBezTo>
                    <a:pt x="459" y="815"/>
                    <a:pt x="459" y="815"/>
                    <a:pt x="459" y="815"/>
                  </a:cubicBezTo>
                  <a:cubicBezTo>
                    <a:pt x="476" y="808"/>
                    <a:pt x="492" y="798"/>
                    <a:pt x="507" y="788"/>
                  </a:cubicBezTo>
                  <a:cubicBezTo>
                    <a:pt x="525" y="776"/>
                    <a:pt x="543" y="763"/>
                    <a:pt x="561" y="752"/>
                  </a:cubicBezTo>
                  <a:cubicBezTo>
                    <a:pt x="579" y="740"/>
                    <a:pt x="597" y="727"/>
                    <a:pt x="616" y="716"/>
                  </a:cubicBezTo>
                  <a:cubicBezTo>
                    <a:pt x="631" y="707"/>
                    <a:pt x="645" y="697"/>
                    <a:pt x="658" y="686"/>
                  </a:cubicBezTo>
                  <a:cubicBezTo>
                    <a:pt x="653" y="695"/>
                    <a:pt x="653" y="705"/>
                    <a:pt x="660" y="713"/>
                  </a:cubicBezTo>
                  <a:cubicBezTo>
                    <a:pt x="662" y="716"/>
                    <a:pt x="665" y="718"/>
                    <a:pt x="668" y="720"/>
                  </a:cubicBezTo>
                  <a:cubicBezTo>
                    <a:pt x="664" y="721"/>
                    <a:pt x="661" y="724"/>
                    <a:pt x="658" y="726"/>
                  </a:cubicBezTo>
                  <a:cubicBezTo>
                    <a:pt x="651" y="731"/>
                    <a:pt x="645" y="736"/>
                    <a:pt x="638" y="741"/>
                  </a:cubicBezTo>
                  <a:cubicBezTo>
                    <a:pt x="628" y="749"/>
                    <a:pt x="617" y="756"/>
                    <a:pt x="606" y="762"/>
                  </a:cubicBezTo>
                  <a:cubicBezTo>
                    <a:pt x="596" y="767"/>
                    <a:pt x="586" y="774"/>
                    <a:pt x="577" y="781"/>
                  </a:cubicBezTo>
                  <a:cubicBezTo>
                    <a:pt x="560" y="794"/>
                    <a:pt x="541" y="804"/>
                    <a:pt x="523" y="815"/>
                  </a:cubicBezTo>
                  <a:cubicBezTo>
                    <a:pt x="530" y="815"/>
                    <a:pt x="530" y="815"/>
                    <a:pt x="530" y="815"/>
                  </a:cubicBezTo>
                  <a:cubicBezTo>
                    <a:pt x="546" y="805"/>
                    <a:pt x="563" y="795"/>
                    <a:pt x="578" y="784"/>
                  </a:cubicBezTo>
                  <a:cubicBezTo>
                    <a:pt x="597" y="771"/>
                    <a:pt x="617" y="760"/>
                    <a:pt x="636" y="747"/>
                  </a:cubicBezTo>
                  <a:cubicBezTo>
                    <a:pt x="643" y="742"/>
                    <a:pt x="649" y="738"/>
                    <a:pt x="656" y="732"/>
                  </a:cubicBezTo>
                  <a:cubicBezTo>
                    <a:pt x="660" y="729"/>
                    <a:pt x="666" y="721"/>
                    <a:pt x="672" y="721"/>
                  </a:cubicBezTo>
                  <a:cubicBezTo>
                    <a:pt x="676" y="721"/>
                    <a:pt x="680" y="721"/>
                    <a:pt x="684" y="720"/>
                  </a:cubicBezTo>
                  <a:cubicBezTo>
                    <a:pt x="689" y="718"/>
                    <a:pt x="693" y="716"/>
                    <a:pt x="698" y="714"/>
                  </a:cubicBezTo>
                  <a:cubicBezTo>
                    <a:pt x="702" y="713"/>
                    <a:pt x="706" y="713"/>
                    <a:pt x="710" y="712"/>
                  </a:cubicBezTo>
                  <a:cubicBezTo>
                    <a:pt x="712" y="713"/>
                    <a:pt x="715" y="714"/>
                    <a:pt x="719" y="714"/>
                  </a:cubicBezTo>
                  <a:cubicBezTo>
                    <a:pt x="727" y="715"/>
                    <a:pt x="736" y="713"/>
                    <a:pt x="741" y="706"/>
                  </a:cubicBezTo>
                  <a:cubicBezTo>
                    <a:pt x="744" y="702"/>
                    <a:pt x="747" y="698"/>
                    <a:pt x="747" y="693"/>
                  </a:cubicBezTo>
                  <a:cubicBezTo>
                    <a:pt x="747" y="692"/>
                    <a:pt x="748" y="691"/>
                    <a:pt x="748" y="690"/>
                  </a:cubicBezTo>
                  <a:cubicBezTo>
                    <a:pt x="751" y="688"/>
                    <a:pt x="754" y="686"/>
                    <a:pt x="757" y="683"/>
                  </a:cubicBezTo>
                  <a:cubicBezTo>
                    <a:pt x="769" y="675"/>
                    <a:pt x="780" y="665"/>
                    <a:pt x="792" y="656"/>
                  </a:cubicBezTo>
                  <a:cubicBezTo>
                    <a:pt x="802" y="647"/>
                    <a:pt x="813" y="639"/>
                    <a:pt x="821" y="628"/>
                  </a:cubicBezTo>
                  <a:cubicBezTo>
                    <a:pt x="821" y="628"/>
                    <a:pt x="821" y="628"/>
                    <a:pt x="821" y="629"/>
                  </a:cubicBezTo>
                  <a:cubicBezTo>
                    <a:pt x="822" y="644"/>
                    <a:pt x="825" y="659"/>
                    <a:pt x="830" y="673"/>
                  </a:cubicBezTo>
                  <a:cubicBezTo>
                    <a:pt x="833" y="681"/>
                    <a:pt x="836" y="688"/>
                    <a:pt x="840" y="695"/>
                  </a:cubicBezTo>
                  <a:cubicBezTo>
                    <a:pt x="843" y="702"/>
                    <a:pt x="846" y="709"/>
                    <a:pt x="850" y="715"/>
                  </a:cubicBezTo>
                  <a:cubicBezTo>
                    <a:pt x="858" y="725"/>
                    <a:pt x="868" y="734"/>
                    <a:pt x="881" y="735"/>
                  </a:cubicBezTo>
                  <a:cubicBezTo>
                    <a:pt x="888" y="736"/>
                    <a:pt x="895" y="735"/>
                    <a:pt x="902" y="735"/>
                  </a:cubicBezTo>
                  <a:cubicBezTo>
                    <a:pt x="910" y="735"/>
                    <a:pt x="917" y="735"/>
                    <a:pt x="924" y="734"/>
                  </a:cubicBezTo>
                  <a:cubicBezTo>
                    <a:pt x="932" y="733"/>
                    <a:pt x="940" y="732"/>
                    <a:pt x="948" y="729"/>
                  </a:cubicBezTo>
                  <a:cubicBezTo>
                    <a:pt x="953" y="727"/>
                    <a:pt x="960" y="725"/>
                    <a:pt x="965" y="721"/>
                  </a:cubicBezTo>
                  <a:cubicBezTo>
                    <a:pt x="973" y="712"/>
                    <a:pt x="980" y="697"/>
                    <a:pt x="980" y="684"/>
                  </a:cubicBezTo>
                  <a:cubicBezTo>
                    <a:pt x="980" y="670"/>
                    <a:pt x="973" y="658"/>
                    <a:pt x="967" y="646"/>
                  </a:cubicBezTo>
                  <a:cubicBezTo>
                    <a:pt x="960" y="631"/>
                    <a:pt x="953" y="616"/>
                    <a:pt x="943" y="603"/>
                  </a:cubicBezTo>
                  <a:cubicBezTo>
                    <a:pt x="940" y="599"/>
                    <a:pt x="936" y="593"/>
                    <a:pt x="931" y="588"/>
                  </a:cubicBezTo>
                  <a:cubicBezTo>
                    <a:pt x="935" y="588"/>
                    <a:pt x="939" y="588"/>
                    <a:pt x="942" y="588"/>
                  </a:cubicBezTo>
                  <a:cubicBezTo>
                    <a:pt x="943" y="589"/>
                    <a:pt x="943" y="589"/>
                    <a:pt x="944" y="589"/>
                  </a:cubicBezTo>
                  <a:cubicBezTo>
                    <a:pt x="947" y="588"/>
                    <a:pt x="954" y="592"/>
                    <a:pt x="957" y="593"/>
                  </a:cubicBezTo>
                  <a:cubicBezTo>
                    <a:pt x="961" y="594"/>
                    <a:pt x="966" y="596"/>
                    <a:pt x="970" y="598"/>
                  </a:cubicBezTo>
                  <a:cubicBezTo>
                    <a:pt x="977" y="600"/>
                    <a:pt x="984" y="600"/>
                    <a:pt x="991" y="600"/>
                  </a:cubicBezTo>
                  <a:cubicBezTo>
                    <a:pt x="997" y="601"/>
                    <a:pt x="1003" y="601"/>
                    <a:pt x="1009" y="600"/>
                  </a:cubicBezTo>
                  <a:cubicBezTo>
                    <a:pt x="1023" y="598"/>
                    <a:pt x="1036" y="595"/>
                    <a:pt x="1050" y="593"/>
                  </a:cubicBezTo>
                  <a:cubicBezTo>
                    <a:pt x="1057" y="592"/>
                    <a:pt x="1064" y="590"/>
                    <a:pt x="1071" y="589"/>
                  </a:cubicBezTo>
                  <a:cubicBezTo>
                    <a:pt x="1078" y="589"/>
                    <a:pt x="1084" y="588"/>
                    <a:pt x="1091" y="588"/>
                  </a:cubicBezTo>
                  <a:cubicBezTo>
                    <a:pt x="1098" y="587"/>
                    <a:pt x="1105" y="585"/>
                    <a:pt x="1112" y="582"/>
                  </a:cubicBezTo>
                  <a:cubicBezTo>
                    <a:pt x="1119" y="579"/>
                    <a:pt x="1127" y="576"/>
                    <a:pt x="1135" y="574"/>
                  </a:cubicBezTo>
                  <a:cubicBezTo>
                    <a:pt x="1143" y="571"/>
                    <a:pt x="1155" y="567"/>
                    <a:pt x="1159" y="560"/>
                  </a:cubicBezTo>
                  <a:cubicBezTo>
                    <a:pt x="1161" y="558"/>
                    <a:pt x="1162" y="554"/>
                    <a:pt x="1160" y="552"/>
                  </a:cubicBezTo>
                  <a:close/>
                  <a:moveTo>
                    <a:pt x="1016" y="424"/>
                  </a:moveTo>
                  <a:cubicBezTo>
                    <a:pt x="1028" y="421"/>
                    <a:pt x="1041" y="418"/>
                    <a:pt x="1054" y="415"/>
                  </a:cubicBezTo>
                  <a:cubicBezTo>
                    <a:pt x="1065" y="413"/>
                    <a:pt x="1078" y="410"/>
                    <a:pt x="1090" y="412"/>
                  </a:cubicBezTo>
                  <a:cubicBezTo>
                    <a:pt x="1103" y="414"/>
                    <a:pt x="1115" y="423"/>
                    <a:pt x="1117" y="436"/>
                  </a:cubicBezTo>
                  <a:cubicBezTo>
                    <a:pt x="1118" y="439"/>
                    <a:pt x="1117" y="445"/>
                    <a:pt x="1120" y="447"/>
                  </a:cubicBezTo>
                  <a:cubicBezTo>
                    <a:pt x="1125" y="449"/>
                    <a:pt x="1129" y="449"/>
                    <a:pt x="1132" y="454"/>
                  </a:cubicBezTo>
                  <a:cubicBezTo>
                    <a:pt x="1137" y="464"/>
                    <a:pt x="1134" y="477"/>
                    <a:pt x="1129" y="486"/>
                  </a:cubicBezTo>
                  <a:cubicBezTo>
                    <a:pt x="1123" y="498"/>
                    <a:pt x="1116" y="510"/>
                    <a:pt x="1108" y="519"/>
                  </a:cubicBezTo>
                  <a:cubicBezTo>
                    <a:pt x="1103" y="524"/>
                    <a:pt x="1099" y="528"/>
                    <a:pt x="1095" y="533"/>
                  </a:cubicBezTo>
                  <a:cubicBezTo>
                    <a:pt x="1092" y="536"/>
                    <a:pt x="1089" y="540"/>
                    <a:pt x="1084" y="541"/>
                  </a:cubicBezTo>
                  <a:cubicBezTo>
                    <a:pt x="1084" y="541"/>
                    <a:pt x="1084" y="541"/>
                    <a:pt x="1084" y="541"/>
                  </a:cubicBezTo>
                  <a:cubicBezTo>
                    <a:pt x="1078" y="541"/>
                    <a:pt x="1072" y="542"/>
                    <a:pt x="1066" y="542"/>
                  </a:cubicBezTo>
                  <a:cubicBezTo>
                    <a:pt x="1049" y="544"/>
                    <a:pt x="1033" y="545"/>
                    <a:pt x="1016" y="545"/>
                  </a:cubicBezTo>
                  <a:cubicBezTo>
                    <a:pt x="1007" y="545"/>
                    <a:pt x="998" y="545"/>
                    <a:pt x="989" y="545"/>
                  </a:cubicBezTo>
                  <a:cubicBezTo>
                    <a:pt x="991" y="544"/>
                    <a:pt x="992" y="544"/>
                    <a:pt x="994" y="544"/>
                  </a:cubicBezTo>
                  <a:cubicBezTo>
                    <a:pt x="996" y="544"/>
                    <a:pt x="999" y="544"/>
                    <a:pt x="1002" y="544"/>
                  </a:cubicBezTo>
                  <a:cubicBezTo>
                    <a:pt x="1001" y="544"/>
                    <a:pt x="1001" y="544"/>
                    <a:pt x="1001" y="544"/>
                  </a:cubicBezTo>
                  <a:cubicBezTo>
                    <a:pt x="1001" y="544"/>
                    <a:pt x="1001" y="545"/>
                    <a:pt x="1001" y="545"/>
                  </a:cubicBezTo>
                  <a:cubicBezTo>
                    <a:pt x="1005" y="545"/>
                    <a:pt x="1008" y="544"/>
                    <a:pt x="1012" y="544"/>
                  </a:cubicBezTo>
                  <a:cubicBezTo>
                    <a:pt x="1013" y="544"/>
                    <a:pt x="1014" y="544"/>
                    <a:pt x="1015" y="544"/>
                  </a:cubicBezTo>
                  <a:cubicBezTo>
                    <a:pt x="1021" y="544"/>
                    <a:pt x="1027" y="544"/>
                    <a:pt x="1033" y="543"/>
                  </a:cubicBezTo>
                  <a:cubicBezTo>
                    <a:pt x="1040" y="541"/>
                    <a:pt x="1045" y="539"/>
                    <a:pt x="1051" y="537"/>
                  </a:cubicBezTo>
                  <a:cubicBezTo>
                    <a:pt x="1052" y="537"/>
                    <a:pt x="1051" y="536"/>
                    <a:pt x="1051" y="536"/>
                  </a:cubicBezTo>
                  <a:cubicBezTo>
                    <a:pt x="1045" y="538"/>
                    <a:pt x="1038" y="540"/>
                    <a:pt x="1031" y="541"/>
                  </a:cubicBezTo>
                  <a:cubicBezTo>
                    <a:pt x="1030" y="541"/>
                    <a:pt x="1028" y="541"/>
                    <a:pt x="1026" y="541"/>
                  </a:cubicBezTo>
                  <a:cubicBezTo>
                    <a:pt x="1033" y="540"/>
                    <a:pt x="1038" y="537"/>
                    <a:pt x="1044" y="536"/>
                  </a:cubicBezTo>
                  <a:cubicBezTo>
                    <a:pt x="1045" y="535"/>
                    <a:pt x="1045" y="535"/>
                    <a:pt x="1044" y="535"/>
                  </a:cubicBezTo>
                  <a:cubicBezTo>
                    <a:pt x="1037" y="536"/>
                    <a:pt x="1029" y="539"/>
                    <a:pt x="1022" y="540"/>
                  </a:cubicBezTo>
                  <a:cubicBezTo>
                    <a:pt x="1018" y="541"/>
                    <a:pt x="1015" y="541"/>
                    <a:pt x="1011" y="541"/>
                  </a:cubicBezTo>
                  <a:cubicBezTo>
                    <a:pt x="1011" y="541"/>
                    <a:pt x="1010" y="541"/>
                    <a:pt x="1010" y="541"/>
                  </a:cubicBezTo>
                  <a:cubicBezTo>
                    <a:pt x="1007" y="541"/>
                    <a:pt x="1003" y="541"/>
                    <a:pt x="1000" y="541"/>
                  </a:cubicBezTo>
                  <a:cubicBezTo>
                    <a:pt x="1007" y="539"/>
                    <a:pt x="1014" y="536"/>
                    <a:pt x="1020" y="534"/>
                  </a:cubicBezTo>
                  <a:cubicBezTo>
                    <a:pt x="1021" y="534"/>
                    <a:pt x="1020" y="533"/>
                    <a:pt x="1020" y="533"/>
                  </a:cubicBezTo>
                  <a:cubicBezTo>
                    <a:pt x="1008" y="537"/>
                    <a:pt x="996" y="540"/>
                    <a:pt x="984" y="543"/>
                  </a:cubicBezTo>
                  <a:cubicBezTo>
                    <a:pt x="984" y="543"/>
                    <a:pt x="984" y="543"/>
                    <a:pt x="984" y="543"/>
                  </a:cubicBezTo>
                  <a:cubicBezTo>
                    <a:pt x="982" y="543"/>
                    <a:pt x="981" y="543"/>
                    <a:pt x="979" y="544"/>
                  </a:cubicBezTo>
                  <a:cubicBezTo>
                    <a:pt x="978" y="544"/>
                    <a:pt x="977" y="544"/>
                    <a:pt x="977" y="544"/>
                  </a:cubicBezTo>
                  <a:cubicBezTo>
                    <a:pt x="981" y="542"/>
                    <a:pt x="985" y="539"/>
                    <a:pt x="989" y="537"/>
                  </a:cubicBezTo>
                  <a:cubicBezTo>
                    <a:pt x="996" y="533"/>
                    <a:pt x="1004" y="529"/>
                    <a:pt x="1012" y="527"/>
                  </a:cubicBezTo>
                  <a:cubicBezTo>
                    <a:pt x="1012" y="527"/>
                    <a:pt x="1012" y="526"/>
                    <a:pt x="1012" y="526"/>
                  </a:cubicBezTo>
                  <a:cubicBezTo>
                    <a:pt x="1003" y="528"/>
                    <a:pt x="997" y="531"/>
                    <a:pt x="989" y="535"/>
                  </a:cubicBezTo>
                  <a:cubicBezTo>
                    <a:pt x="985" y="536"/>
                    <a:pt x="982" y="538"/>
                    <a:pt x="978" y="540"/>
                  </a:cubicBezTo>
                  <a:cubicBezTo>
                    <a:pt x="976" y="541"/>
                    <a:pt x="973" y="542"/>
                    <a:pt x="971" y="543"/>
                  </a:cubicBezTo>
                  <a:cubicBezTo>
                    <a:pt x="970" y="543"/>
                    <a:pt x="969" y="543"/>
                    <a:pt x="968" y="543"/>
                  </a:cubicBezTo>
                  <a:cubicBezTo>
                    <a:pt x="962" y="542"/>
                    <a:pt x="955" y="541"/>
                    <a:pt x="950" y="544"/>
                  </a:cubicBezTo>
                  <a:cubicBezTo>
                    <a:pt x="946" y="546"/>
                    <a:pt x="943" y="548"/>
                    <a:pt x="941" y="552"/>
                  </a:cubicBezTo>
                  <a:cubicBezTo>
                    <a:pt x="938" y="550"/>
                    <a:pt x="933" y="551"/>
                    <a:pt x="930" y="551"/>
                  </a:cubicBezTo>
                  <a:cubicBezTo>
                    <a:pt x="929" y="551"/>
                    <a:pt x="928" y="551"/>
                    <a:pt x="927" y="551"/>
                  </a:cubicBezTo>
                  <a:cubicBezTo>
                    <a:pt x="937" y="549"/>
                    <a:pt x="947" y="544"/>
                    <a:pt x="956" y="541"/>
                  </a:cubicBezTo>
                  <a:cubicBezTo>
                    <a:pt x="964" y="538"/>
                    <a:pt x="971" y="535"/>
                    <a:pt x="978" y="532"/>
                  </a:cubicBezTo>
                  <a:cubicBezTo>
                    <a:pt x="985" y="528"/>
                    <a:pt x="993" y="524"/>
                    <a:pt x="1001" y="521"/>
                  </a:cubicBezTo>
                  <a:cubicBezTo>
                    <a:pt x="1001" y="520"/>
                    <a:pt x="1001" y="519"/>
                    <a:pt x="1000" y="520"/>
                  </a:cubicBezTo>
                  <a:cubicBezTo>
                    <a:pt x="992" y="523"/>
                    <a:pt x="985" y="527"/>
                    <a:pt x="977" y="530"/>
                  </a:cubicBezTo>
                  <a:cubicBezTo>
                    <a:pt x="970" y="533"/>
                    <a:pt x="963" y="535"/>
                    <a:pt x="955" y="538"/>
                  </a:cubicBezTo>
                  <a:cubicBezTo>
                    <a:pt x="942" y="543"/>
                    <a:pt x="928" y="548"/>
                    <a:pt x="914" y="549"/>
                  </a:cubicBezTo>
                  <a:cubicBezTo>
                    <a:pt x="913" y="549"/>
                    <a:pt x="913" y="550"/>
                    <a:pt x="912" y="550"/>
                  </a:cubicBezTo>
                  <a:cubicBezTo>
                    <a:pt x="912" y="550"/>
                    <a:pt x="911" y="550"/>
                    <a:pt x="911" y="550"/>
                  </a:cubicBezTo>
                  <a:cubicBezTo>
                    <a:pt x="909" y="550"/>
                    <a:pt x="907" y="550"/>
                    <a:pt x="905" y="550"/>
                  </a:cubicBezTo>
                  <a:cubicBezTo>
                    <a:pt x="905" y="550"/>
                    <a:pt x="906" y="549"/>
                    <a:pt x="906" y="549"/>
                  </a:cubicBezTo>
                  <a:cubicBezTo>
                    <a:pt x="906" y="549"/>
                    <a:pt x="907" y="549"/>
                    <a:pt x="907" y="549"/>
                  </a:cubicBezTo>
                  <a:cubicBezTo>
                    <a:pt x="911" y="549"/>
                    <a:pt x="915" y="547"/>
                    <a:pt x="919" y="545"/>
                  </a:cubicBezTo>
                  <a:cubicBezTo>
                    <a:pt x="924" y="543"/>
                    <a:pt x="929" y="540"/>
                    <a:pt x="934" y="538"/>
                  </a:cubicBezTo>
                  <a:cubicBezTo>
                    <a:pt x="944" y="532"/>
                    <a:pt x="954" y="526"/>
                    <a:pt x="965" y="523"/>
                  </a:cubicBezTo>
                  <a:cubicBezTo>
                    <a:pt x="966" y="522"/>
                    <a:pt x="966" y="521"/>
                    <a:pt x="965" y="521"/>
                  </a:cubicBezTo>
                  <a:cubicBezTo>
                    <a:pt x="954" y="525"/>
                    <a:pt x="944" y="529"/>
                    <a:pt x="934" y="534"/>
                  </a:cubicBezTo>
                  <a:cubicBezTo>
                    <a:pt x="929" y="536"/>
                    <a:pt x="924" y="539"/>
                    <a:pt x="919" y="541"/>
                  </a:cubicBezTo>
                  <a:cubicBezTo>
                    <a:pt x="916" y="543"/>
                    <a:pt x="912" y="544"/>
                    <a:pt x="909" y="545"/>
                  </a:cubicBezTo>
                  <a:cubicBezTo>
                    <a:pt x="910" y="545"/>
                    <a:pt x="910" y="544"/>
                    <a:pt x="910" y="544"/>
                  </a:cubicBezTo>
                  <a:cubicBezTo>
                    <a:pt x="911" y="543"/>
                    <a:pt x="912" y="543"/>
                    <a:pt x="913" y="542"/>
                  </a:cubicBezTo>
                  <a:cubicBezTo>
                    <a:pt x="916" y="541"/>
                    <a:pt x="919" y="539"/>
                    <a:pt x="921" y="538"/>
                  </a:cubicBezTo>
                  <a:cubicBezTo>
                    <a:pt x="928" y="534"/>
                    <a:pt x="934" y="529"/>
                    <a:pt x="940" y="525"/>
                  </a:cubicBezTo>
                  <a:cubicBezTo>
                    <a:pt x="947" y="521"/>
                    <a:pt x="954" y="517"/>
                    <a:pt x="960" y="513"/>
                  </a:cubicBezTo>
                  <a:cubicBezTo>
                    <a:pt x="967" y="508"/>
                    <a:pt x="974" y="504"/>
                    <a:pt x="980" y="500"/>
                  </a:cubicBezTo>
                  <a:cubicBezTo>
                    <a:pt x="981" y="500"/>
                    <a:pt x="980" y="500"/>
                    <a:pt x="980" y="500"/>
                  </a:cubicBezTo>
                  <a:cubicBezTo>
                    <a:pt x="964" y="508"/>
                    <a:pt x="950" y="518"/>
                    <a:pt x="934" y="527"/>
                  </a:cubicBezTo>
                  <a:cubicBezTo>
                    <a:pt x="928" y="531"/>
                    <a:pt x="923" y="534"/>
                    <a:pt x="917" y="537"/>
                  </a:cubicBezTo>
                  <a:cubicBezTo>
                    <a:pt x="918" y="535"/>
                    <a:pt x="920" y="534"/>
                    <a:pt x="921" y="532"/>
                  </a:cubicBezTo>
                  <a:cubicBezTo>
                    <a:pt x="921" y="532"/>
                    <a:pt x="921" y="532"/>
                    <a:pt x="921" y="532"/>
                  </a:cubicBezTo>
                  <a:cubicBezTo>
                    <a:pt x="926" y="532"/>
                    <a:pt x="930" y="529"/>
                    <a:pt x="934" y="526"/>
                  </a:cubicBezTo>
                  <a:cubicBezTo>
                    <a:pt x="939" y="523"/>
                    <a:pt x="943" y="520"/>
                    <a:pt x="948" y="517"/>
                  </a:cubicBezTo>
                  <a:cubicBezTo>
                    <a:pt x="957" y="510"/>
                    <a:pt x="965" y="503"/>
                    <a:pt x="972" y="495"/>
                  </a:cubicBezTo>
                  <a:cubicBezTo>
                    <a:pt x="973" y="494"/>
                    <a:pt x="972" y="494"/>
                    <a:pt x="972" y="494"/>
                  </a:cubicBezTo>
                  <a:cubicBezTo>
                    <a:pt x="964" y="503"/>
                    <a:pt x="955" y="510"/>
                    <a:pt x="945" y="516"/>
                  </a:cubicBezTo>
                  <a:cubicBezTo>
                    <a:pt x="940" y="519"/>
                    <a:pt x="936" y="522"/>
                    <a:pt x="931" y="524"/>
                  </a:cubicBezTo>
                  <a:cubicBezTo>
                    <a:pt x="930" y="525"/>
                    <a:pt x="929" y="525"/>
                    <a:pt x="928" y="526"/>
                  </a:cubicBezTo>
                  <a:cubicBezTo>
                    <a:pt x="928" y="526"/>
                    <a:pt x="928" y="526"/>
                    <a:pt x="928" y="525"/>
                  </a:cubicBezTo>
                  <a:cubicBezTo>
                    <a:pt x="928" y="525"/>
                    <a:pt x="928" y="525"/>
                    <a:pt x="928" y="525"/>
                  </a:cubicBezTo>
                  <a:cubicBezTo>
                    <a:pt x="934" y="521"/>
                    <a:pt x="939" y="517"/>
                    <a:pt x="945" y="513"/>
                  </a:cubicBezTo>
                  <a:cubicBezTo>
                    <a:pt x="950" y="510"/>
                    <a:pt x="953" y="508"/>
                    <a:pt x="957" y="502"/>
                  </a:cubicBezTo>
                  <a:cubicBezTo>
                    <a:pt x="957" y="502"/>
                    <a:pt x="957" y="502"/>
                    <a:pt x="957" y="502"/>
                  </a:cubicBezTo>
                  <a:cubicBezTo>
                    <a:pt x="960" y="499"/>
                    <a:pt x="963" y="496"/>
                    <a:pt x="965" y="494"/>
                  </a:cubicBezTo>
                  <a:cubicBezTo>
                    <a:pt x="974" y="485"/>
                    <a:pt x="983" y="476"/>
                    <a:pt x="994" y="469"/>
                  </a:cubicBezTo>
                  <a:cubicBezTo>
                    <a:pt x="994" y="469"/>
                    <a:pt x="994" y="468"/>
                    <a:pt x="993" y="469"/>
                  </a:cubicBezTo>
                  <a:cubicBezTo>
                    <a:pt x="983" y="474"/>
                    <a:pt x="975" y="483"/>
                    <a:pt x="966" y="491"/>
                  </a:cubicBezTo>
                  <a:cubicBezTo>
                    <a:pt x="964" y="492"/>
                    <a:pt x="962" y="494"/>
                    <a:pt x="960" y="496"/>
                  </a:cubicBezTo>
                  <a:cubicBezTo>
                    <a:pt x="957" y="497"/>
                    <a:pt x="954" y="499"/>
                    <a:pt x="951" y="501"/>
                  </a:cubicBezTo>
                  <a:cubicBezTo>
                    <a:pt x="953" y="499"/>
                    <a:pt x="955" y="497"/>
                    <a:pt x="957" y="495"/>
                  </a:cubicBezTo>
                  <a:cubicBezTo>
                    <a:pt x="964" y="488"/>
                    <a:pt x="972" y="481"/>
                    <a:pt x="979" y="475"/>
                  </a:cubicBezTo>
                  <a:cubicBezTo>
                    <a:pt x="982" y="471"/>
                    <a:pt x="986" y="468"/>
                    <a:pt x="989" y="465"/>
                  </a:cubicBezTo>
                  <a:cubicBezTo>
                    <a:pt x="993" y="461"/>
                    <a:pt x="997" y="459"/>
                    <a:pt x="1001" y="457"/>
                  </a:cubicBezTo>
                  <a:cubicBezTo>
                    <a:pt x="1006" y="453"/>
                    <a:pt x="1012" y="448"/>
                    <a:pt x="1019" y="447"/>
                  </a:cubicBezTo>
                  <a:cubicBezTo>
                    <a:pt x="1019" y="447"/>
                    <a:pt x="1019" y="446"/>
                    <a:pt x="1019" y="446"/>
                  </a:cubicBezTo>
                  <a:cubicBezTo>
                    <a:pt x="1013" y="446"/>
                    <a:pt x="1008" y="449"/>
                    <a:pt x="1003" y="453"/>
                  </a:cubicBezTo>
                  <a:cubicBezTo>
                    <a:pt x="997" y="458"/>
                    <a:pt x="990" y="462"/>
                    <a:pt x="984" y="468"/>
                  </a:cubicBezTo>
                  <a:cubicBezTo>
                    <a:pt x="975" y="474"/>
                    <a:pt x="967" y="481"/>
                    <a:pt x="959" y="489"/>
                  </a:cubicBezTo>
                  <a:cubicBezTo>
                    <a:pt x="955" y="492"/>
                    <a:pt x="951" y="497"/>
                    <a:pt x="947" y="501"/>
                  </a:cubicBezTo>
                  <a:cubicBezTo>
                    <a:pt x="955" y="492"/>
                    <a:pt x="964" y="484"/>
                    <a:pt x="972" y="476"/>
                  </a:cubicBezTo>
                  <a:cubicBezTo>
                    <a:pt x="977" y="471"/>
                    <a:pt x="982" y="465"/>
                    <a:pt x="987" y="462"/>
                  </a:cubicBezTo>
                  <a:cubicBezTo>
                    <a:pt x="992" y="459"/>
                    <a:pt x="996" y="457"/>
                    <a:pt x="1000" y="452"/>
                  </a:cubicBezTo>
                  <a:cubicBezTo>
                    <a:pt x="1001" y="452"/>
                    <a:pt x="1000" y="451"/>
                    <a:pt x="999" y="451"/>
                  </a:cubicBezTo>
                  <a:cubicBezTo>
                    <a:pt x="990" y="461"/>
                    <a:pt x="978" y="467"/>
                    <a:pt x="969" y="476"/>
                  </a:cubicBezTo>
                  <a:cubicBezTo>
                    <a:pt x="962" y="483"/>
                    <a:pt x="954" y="489"/>
                    <a:pt x="948" y="496"/>
                  </a:cubicBezTo>
                  <a:cubicBezTo>
                    <a:pt x="949" y="494"/>
                    <a:pt x="950" y="492"/>
                    <a:pt x="951" y="490"/>
                  </a:cubicBezTo>
                  <a:cubicBezTo>
                    <a:pt x="952" y="491"/>
                    <a:pt x="952" y="491"/>
                    <a:pt x="953" y="491"/>
                  </a:cubicBezTo>
                  <a:cubicBezTo>
                    <a:pt x="958" y="487"/>
                    <a:pt x="962" y="481"/>
                    <a:pt x="966" y="476"/>
                  </a:cubicBezTo>
                  <a:cubicBezTo>
                    <a:pt x="970" y="471"/>
                    <a:pt x="974" y="467"/>
                    <a:pt x="979" y="463"/>
                  </a:cubicBezTo>
                  <a:cubicBezTo>
                    <a:pt x="988" y="454"/>
                    <a:pt x="999" y="447"/>
                    <a:pt x="1008" y="439"/>
                  </a:cubicBezTo>
                  <a:cubicBezTo>
                    <a:pt x="1009" y="439"/>
                    <a:pt x="1008" y="439"/>
                    <a:pt x="1008" y="439"/>
                  </a:cubicBezTo>
                  <a:cubicBezTo>
                    <a:pt x="996" y="444"/>
                    <a:pt x="987" y="453"/>
                    <a:pt x="977" y="461"/>
                  </a:cubicBezTo>
                  <a:cubicBezTo>
                    <a:pt x="972" y="466"/>
                    <a:pt x="968" y="471"/>
                    <a:pt x="963" y="475"/>
                  </a:cubicBezTo>
                  <a:cubicBezTo>
                    <a:pt x="961" y="478"/>
                    <a:pt x="959" y="480"/>
                    <a:pt x="957" y="482"/>
                  </a:cubicBezTo>
                  <a:cubicBezTo>
                    <a:pt x="965" y="470"/>
                    <a:pt x="972" y="457"/>
                    <a:pt x="976" y="443"/>
                  </a:cubicBezTo>
                  <a:cubicBezTo>
                    <a:pt x="977" y="441"/>
                    <a:pt x="977" y="439"/>
                    <a:pt x="978" y="438"/>
                  </a:cubicBezTo>
                  <a:cubicBezTo>
                    <a:pt x="978" y="438"/>
                    <a:pt x="979" y="437"/>
                    <a:pt x="979" y="437"/>
                  </a:cubicBezTo>
                  <a:cubicBezTo>
                    <a:pt x="990" y="431"/>
                    <a:pt x="1004" y="428"/>
                    <a:pt x="1016" y="424"/>
                  </a:cubicBezTo>
                  <a:close/>
                  <a:moveTo>
                    <a:pt x="893" y="481"/>
                  </a:moveTo>
                  <a:cubicBezTo>
                    <a:pt x="893" y="481"/>
                    <a:pt x="893" y="481"/>
                    <a:pt x="893" y="481"/>
                  </a:cubicBezTo>
                  <a:cubicBezTo>
                    <a:pt x="893" y="481"/>
                    <a:pt x="893" y="481"/>
                    <a:pt x="894" y="481"/>
                  </a:cubicBezTo>
                  <a:cubicBezTo>
                    <a:pt x="895" y="480"/>
                    <a:pt x="894" y="478"/>
                    <a:pt x="894" y="477"/>
                  </a:cubicBezTo>
                  <a:cubicBezTo>
                    <a:pt x="895" y="474"/>
                    <a:pt x="895" y="471"/>
                    <a:pt x="896" y="469"/>
                  </a:cubicBezTo>
                  <a:cubicBezTo>
                    <a:pt x="896" y="466"/>
                    <a:pt x="896" y="462"/>
                    <a:pt x="895" y="459"/>
                  </a:cubicBezTo>
                  <a:cubicBezTo>
                    <a:pt x="895" y="456"/>
                    <a:pt x="896" y="452"/>
                    <a:pt x="895" y="448"/>
                  </a:cubicBezTo>
                  <a:cubicBezTo>
                    <a:pt x="895" y="448"/>
                    <a:pt x="894" y="448"/>
                    <a:pt x="894" y="448"/>
                  </a:cubicBezTo>
                  <a:cubicBezTo>
                    <a:pt x="893" y="452"/>
                    <a:pt x="894" y="455"/>
                    <a:pt x="894" y="459"/>
                  </a:cubicBezTo>
                  <a:cubicBezTo>
                    <a:pt x="894" y="462"/>
                    <a:pt x="893" y="466"/>
                    <a:pt x="894" y="469"/>
                  </a:cubicBezTo>
                  <a:cubicBezTo>
                    <a:pt x="894" y="471"/>
                    <a:pt x="893" y="474"/>
                    <a:pt x="892" y="477"/>
                  </a:cubicBezTo>
                  <a:cubicBezTo>
                    <a:pt x="892" y="476"/>
                    <a:pt x="892" y="475"/>
                    <a:pt x="892" y="475"/>
                  </a:cubicBezTo>
                  <a:cubicBezTo>
                    <a:pt x="890" y="465"/>
                    <a:pt x="889" y="455"/>
                    <a:pt x="885" y="446"/>
                  </a:cubicBezTo>
                  <a:cubicBezTo>
                    <a:pt x="883" y="441"/>
                    <a:pt x="880" y="437"/>
                    <a:pt x="877" y="432"/>
                  </a:cubicBezTo>
                  <a:cubicBezTo>
                    <a:pt x="877" y="428"/>
                    <a:pt x="875" y="424"/>
                    <a:pt x="874" y="420"/>
                  </a:cubicBezTo>
                  <a:cubicBezTo>
                    <a:pt x="873" y="414"/>
                    <a:pt x="872" y="408"/>
                    <a:pt x="873" y="403"/>
                  </a:cubicBezTo>
                  <a:cubicBezTo>
                    <a:pt x="873" y="402"/>
                    <a:pt x="871" y="401"/>
                    <a:pt x="871" y="402"/>
                  </a:cubicBezTo>
                  <a:cubicBezTo>
                    <a:pt x="871" y="408"/>
                    <a:pt x="871" y="413"/>
                    <a:pt x="872" y="419"/>
                  </a:cubicBezTo>
                  <a:cubicBezTo>
                    <a:pt x="872" y="422"/>
                    <a:pt x="873" y="425"/>
                    <a:pt x="874" y="427"/>
                  </a:cubicBezTo>
                  <a:cubicBezTo>
                    <a:pt x="870" y="422"/>
                    <a:pt x="865" y="417"/>
                    <a:pt x="859" y="412"/>
                  </a:cubicBezTo>
                  <a:cubicBezTo>
                    <a:pt x="859" y="408"/>
                    <a:pt x="858" y="405"/>
                    <a:pt x="857" y="402"/>
                  </a:cubicBezTo>
                  <a:cubicBezTo>
                    <a:pt x="856" y="397"/>
                    <a:pt x="856" y="390"/>
                    <a:pt x="857" y="385"/>
                  </a:cubicBezTo>
                  <a:cubicBezTo>
                    <a:pt x="857" y="384"/>
                    <a:pt x="855" y="383"/>
                    <a:pt x="855" y="385"/>
                  </a:cubicBezTo>
                  <a:cubicBezTo>
                    <a:pt x="855" y="391"/>
                    <a:pt x="855" y="396"/>
                    <a:pt x="856" y="402"/>
                  </a:cubicBezTo>
                  <a:cubicBezTo>
                    <a:pt x="856" y="404"/>
                    <a:pt x="856" y="407"/>
                    <a:pt x="857" y="410"/>
                  </a:cubicBezTo>
                  <a:cubicBezTo>
                    <a:pt x="855" y="408"/>
                    <a:pt x="853" y="407"/>
                    <a:pt x="851" y="405"/>
                  </a:cubicBezTo>
                  <a:cubicBezTo>
                    <a:pt x="851" y="404"/>
                    <a:pt x="851" y="403"/>
                    <a:pt x="851" y="402"/>
                  </a:cubicBezTo>
                  <a:cubicBezTo>
                    <a:pt x="851" y="401"/>
                    <a:pt x="850" y="400"/>
                    <a:pt x="850" y="399"/>
                  </a:cubicBezTo>
                  <a:cubicBezTo>
                    <a:pt x="850" y="398"/>
                    <a:pt x="848" y="398"/>
                    <a:pt x="848" y="399"/>
                  </a:cubicBezTo>
                  <a:cubicBezTo>
                    <a:pt x="848" y="400"/>
                    <a:pt x="848" y="402"/>
                    <a:pt x="849" y="403"/>
                  </a:cubicBezTo>
                  <a:cubicBezTo>
                    <a:pt x="849" y="403"/>
                    <a:pt x="849" y="403"/>
                    <a:pt x="849" y="404"/>
                  </a:cubicBezTo>
                  <a:cubicBezTo>
                    <a:pt x="841" y="399"/>
                    <a:pt x="833" y="396"/>
                    <a:pt x="824" y="394"/>
                  </a:cubicBezTo>
                  <a:cubicBezTo>
                    <a:pt x="821" y="394"/>
                    <a:pt x="816" y="391"/>
                    <a:pt x="812" y="391"/>
                  </a:cubicBezTo>
                  <a:cubicBezTo>
                    <a:pt x="813" y="390"/>
                    <a:pt x="814" y="390"/>
                    <a:pt x="815" y="389"/>
                  </a:cubicBezTo>
                  <a:cubicBezTo>
                    <a:pt x="820" y="385"/>
                    <a:pt x="824" y="382"/>
                    <a:pt x="828" y="378"/>
                  </a:cubicBezTo>
                  <a:cubicBezTo>
                    <a:pt x="836" y="372"/>
                    <a:pt x="851" y="362"/>
                    <a:pt x="854" y="350"/>
                  </a:cubicBezTo>
                  <a:cubicBezTo>
                    <a:pt x="854" y="350"/>
                    <a:pt x="855" y="350"/>
                    <a:pt x="855" y="349"/>
                  </a:cubicBezTo>
                  <a:cubicBezTo>
                    <a:pt x="855" y="335"/>
                    <a:pt x="848" y="321"/>
                    <a:pt x="838" y="310"/>
                  </a:cubicBezTo>
                  <a:cubicBezTo>
                    <a:pt x="838" y="310"/>
                    <a:pt x="838" y="309"/>
                    <a:pt x="838" y="309"/>
                  </a:cubicBezTo>
                  <a:cubicBezTo>
                    <a:pt x="839" y="309"/>
                    <a:pt x="839" y="308"/>
                    <a:pt x="839" y="308"/>
                  </a:cubicBezTo>
                  <a:cubicBezTo>
                    <a:pt x="840" y="305"/>
                    <a:pt x="845" y="302"/>
                    <a:pt x="847" y="300"/>
                  </a:cubicBezTo>
                  <a:cubicBezTo>
                    <a:pt x="851" y="295"/>
                    <a:pt x="856" y="290"/>
                    <a:pt x="860" y="285"/>
                  </a:cubicBezTo>
                  <a:cubicBezTo>
                    <a:pt x="864" y="280"/>
                    <a:pt x="868" y="274"/>
                    <a:pt x="874" y="272"/>
                  </a:cubicBezTo>
                  <a:cubicBezTo>
                    <a:pt x="879" y="270"/>
                    <a:pt x="883" y="269"/>
                    <a:pt x="886" y="266"/>
                  </a:cubicBezTo>
                  <a:cubicBezTo>
                    <a:pt x="899" y="257"/>
                    <a:pt x="911" y="251"/>
                    <a:pt x="927" y="252"/>
                  </a:cubicBezTo>
                  <a:cubicBezTo>
                    <a:pt x="945" y="254"/>
                    <a:pt x="957" y="264"/>
                    <a:pt x="966" y="280"/>
                  </a:cubicBezTo>
                  <a:cubicBezTo>
                    <a:pt x="980" y="306"/>
                    <a:pt x="988" y="337"/>
                    <a:pt x="988" y="367"/>
                  </a:cubicBezTo>
                  <a:cubicBezTo>
                    <a:pt x="986" y="382"/>
                    <a:pt x="984" y="397"/>
                    <a:pt x="978" y="411"/>
                  </a:cubicBezTo>
                  <a:cubicBezTo>
                    <a:pt x="972" y="429"/>
                    <a:pt x="962" y="446"/>
                    <a:pt x="953" y="463"/>
                  </a:cubicBezTo>
                  <a:cubicBezTo>
                    <a:pt x="945" y="478"/>
                    <a:pt x="935" y="492"/>
                    <a:pt x="924" y="505"/>
                  </a:cubicBezTo>
                  <a:cubicBezTo>
                    <a:pt x="926" y="501"/>
                    <a:pt x="929" y="496"/>
                    <a:pt x="931" y="492"/>
                  </a:cubicBezTo>
                  <a:cubicBezTo>
                    <a:pt x="933" y="487"/>
                    <a:pt x="935" y="482"/>
                    <a:pt x="938" y="478"/>
                  </a:cubicBezTo>
                  <a:cubicBezTo>
                    <a:pt x="939" y="478"/>
                    <a:pt x="938" y="477"/>
                    <a:pt x="938" y="477"/>
                  </a:cubicBezTo>
                  <a:cubicBezTo>
                    <a:pt x="933" y="480"/>
                    <a:pt x="932" y="486"/>
                    <a:pt x="929" y="491"/>
                  </a:cubicBezTo>
                  <a:cubicBezTo>
                    <a:pt x="926" y="497"/>
                    <a:pt x="921" y="503"/>
                    <a:pt x="920" y="510"/>
                  </a:cubicBezTo>
                  <a:cubicBezTo>
                    <a:pt x="920" y="510"/>
                    <a:pt x="919" y="510"/>
                    <a:pt x="919" y="511"/>
                  </a:cubicBezTo>
                  <a:cubicBezTo>
                    <a:pt x="913" y="517"/>
                    <a:pt x="907" y="524"/>
                    <a:pt x="901" y="530"/>
                  </a:cubicBezTo>
                  <a:cubicBezTo>
                    <a:pt x="901" y="529"/>
                    <a:pt x="902" y="527"/>
                    <a:pt x="902" y="526"/>
                  </a:cubicBezTo>
                  <a:cubicBezTo>
                    <a:pt x="904" y="522"/>
                    <a:pt x="907" y="517"/>
                    <a:pt x="909" y="513"/>
                  </a:cubicBezTo>
                  <a:cubicBezTo>
                    <a:pt x="910" y="513"/>
                    <a:pt x="909" y="513"/>
                    <a:pt x="909" y="513"/>
                  </a:cubicBezTo>
                  <a:cubicBezTo>
                    <a:pt x="908" y="514"/>
                    <a:pt x="906" y="516"/>
                    <a:pt x="905" y="517"/>
                  </a:cubicBezTo>
                  <a:cubicBezTo>
                    <a:pt x="906" y="517"/>
                    <a:pt x="906" y="516"/>
                    <a:pt x="906" y="516"/>
                  </a:cubicBezTo>
                  <a:cubicBezTo>
                    <a:pt x="909" y="507"/>
                    <a:pt x="912" y="498"/>
                    <a:pt x="913" y="488"/>
                  </a:cubicBezTo>
                  <a:cubicBezTo>
                    <a:pt x="913" y="488"/>
                    <a:pt x="912" y="488"/>
                    <a:pt x="912" y="488"/>
                  </a:cubicBezTo>
                  <a:cubicBezTo>
                    <a:pt x="909" y="497"/>
                    <a:pt x="908" y="506"/>
                    <a:pt x="904" y="515"/>
                  </a:cubicBezTo>
                  <a:cubicBezTo>
                    <a:pt x="901" y="522"/>
                    <a:pt x="898" y="529"/>
                    <a:pt x="894" y="535"/>
                  </a:cubicBezTo>
                  <a:cubicBezTo>
                    <a:pt x="894" y="535"/>
                    <a:pt x="894" y="535"/>
                    <a:pt x="894" y="535"/>
                  </a:cubicBezTo>
                  <a:cubicBezTo>
                    <a:pt x="893" y="537"/>
                    <a:pt x="891" y="538"/>
                    <a:pt x="890" y="540"/>
                  </a:cubicBezTo>
                  <a:cubicBezTo>
                    <a:pt x="890" y="538"/>
                    <a:pt x="890" y="537"/>
                    <a:pt x="890" y="535"/>
                  </a:cubicBezTo>
                  <a:cubicBezTo>
                    <a:pt x="891" y="526"/>
                    <a:pt x="894" y="516"/>
                    <a:pt x="894" y="507"/>
                  </a:cubicBezTo>
                  <a:cubicBezTo>
                    <a:pt x="894" y="498"/>
                    <a:pt x="894" y="490"/>
                    <a:pt x="893" y="481"/>
                  </a:cubicBezTo>
                  <a:close/>
                  <a:moveTo>
                    <a:pt x="713" y="477"/>
                  </a:moveTo>
                  <a:cubicBezTo>
                    <a:pt x="712" y="474"/>
                    <a:pt x="712" y="471"/>
                    <a:pt x="711" y="468"/>
                  </a:cubicBezTo>
                  <a:cubicBezTo>
                    <a:pt x="710" y="459"/>
                    <a:pt x="714" y="450"/>
                    <a:pt x="715" y="441"/>
                  </a:cubicBezTo>
                  <a:cubicBezTo>
                    <a:pt x="716" y="435"/>
                    <a:pt x="717" y="429"/>
                    <a:pt x="721" y="424"/>
                  </a:cubicBezTo>
                  <a:cubicBezTo>
                    <a:pt x="724" y="421"/>
                    <a:pt x="728" y="418"/>
                    <a:pt x="731" y="416"/>
                  </a:cubicBezTo>
                  <a:cubicBezTo>
                    <a:pt x="735" y="415"/>
                    <a:pt x="739" y="414"/>
                    <a:pt x="742" y="414"/>
                  </a:cubicBezTo>
                  <a:cubicBezTo>
                    <a:pt x="740" y="414"/>
                    <a:pt x="738" y="415"/>
                    <a:pt x="737" y="416"/>
                  </a:cubicBezTo>
                  <a:cubicBezTo>
                    <a:pt x="733" y="418"/>
                    <a:pt x="729" y="421"/>
                    <a:pt x="726" y="424"/>
                  </a:cubicBezTo>
                  <a:cubicBezTo>
                    <a:pt x="720" y="433"/>
                    <a:pt x="716" y="443"/>
                    <a:pt x="714" y="454"/>
                  </a:cubicBezTo>
                  <a:cubicBezTo>
                    <a:pt x="713" y="461"/>
                    <a:pt x="712" y="469"/>
                    <a:pt x="713" y="477"/>
                  </a:cubicBezTo>
                  <a:close/>
                  <a:moveTo>
                    <a:pt x="712" y="421"/>
                  </a:moveTo>
                  <a:cubicBezTo>
                    <a:pt x="712" y="420"/>
                    <a:pt x="711" y="418"/>
                    <a:pt x="709" y="416"/>
                  </a:cubicBezTo>
                  <a:cubicBezTo>
                    <a:pt x="712" y="417"/>
                    <a:pt x="715" y="417"/>
                    <a:pt x="717" y="417"/>
                  </a:cubicBezTo>
                  <a:cubicBezTo>
                    <a:pt x="720" y="417"/>
                    <a:pt x="723" y="417"/>
                    <a:pt x="726" y="416"/>
                  </a:cubicBezTo>
                  <a:cubicBezTo>
                    <a:pt x="721" y="419"/>
                    <a:pt x="718" y="423"/>
                    <a:pt x="715" y="428"/>
                  </a:cubicBezTo>
                  <a:cubicBezTo>
                    <a:pt x="714" y="425"/>
                    <a:pt x="713" y="421"/>
                    <a:pt x="712" y="421"/>
                  </a:cubicBezTo>
                  <a:close/>
                  <a:moveTo>
                    <a:pt x="741" y="410"/>
                  </a:moveTo>
                  <a:cubicBezTo>
                    <a:pt x="728" y="413"/>
                    <a:pt x="715" y="413"/>
                    <a:pt x="702" y="412"/>
                  </a:cubicBezTo>
                  <a:cubicBezTo>
                    <a:pt x="695" y="411"/>
                    <a:pt x="689" y="411"/>
                    <a:pt x="682" y="410"/>
                  </a:cubicBezTo>
                  <a:cubicBezTo>
                    <a:pt x="676" y="409"/>
                    <a:pt x="670" y="409"/>
                    <a:pt x="664" y="407"/>
                  </a:cubicBezTo>
                  <a:cubicBezTo>
                    <a:pt x="653" y="404"/>
                    <a:pt x="644" y="398"/>
                    <a:pt x="636" y="390"/>
                  </a:cubicBezTo>
                  <a:cubicBezTo>
                    <a:pt x="632" y="386"/>
                    <a:pt x="626" y="379"/>
                    <a:pt x="620" y="383"/>
                  </a:cubicBezTo>
                  <a:cubicBezTo>
                    <a:pt x="619" y="383"/>
                    <a:pt x="619" y="384"/>
                    <a:pt x="620" y="384"/>
                  </a:cubicBezTo>
                  <a:cubicBezTo>
                    <a:pt x="628" y="385"/>
                    <a:pt x="633" y="393"/>
                    <a:pt x="639" y="399"/>
                  </a:cubicBezTo>
                  <a:cubicBezTo>
                    <a:pt x="638" y="398"/>
                    <a:pt x="637" y="398"/>
                    <a:pt x="635" y="397"/>
                  </a:cubicBezTo>
                  <a:cubicBezTo>
                    <a:pt x="634" y="396"/>
                    <a:pt x="633" y="396"/>
                    <a:pt x="632" y="396"/>
                  </a:cubicBezTo>
                  <a:cubicBezTo>
                    <a:pt x="631" y="396"/>
                    <a:pt x="631" y="396"/>
                    <a:pt x="631" y="396"/>
                  </a:cubicBezTo>
                  <a:cubicBezTo>
                    <a:pt x="630" y="399"/>
                    <a:pt x="636" y="399"/>
                    <a:pt x="637" y="400"/>
                  </a:cubicBezTo>
                  <a:cubicBezTo>
                    <a:pt x="640" y="402"/>
                    <a:pt x="643" y="404"/>
                    <a:pt x="646" y="406"/>
                  </a:cubicBezTo>
                  <a:cubicBezTo>
                    <a:pt x="647" y="406"/>
                    <a:pt x="647" y="405"/>
                    <a:pt x="647" y="405"/>
                  </a:cubicBezTo>
                  <a:cubicBezTo>
                    <a:pt x="647" y="405"/>
                    <a:pt x="647" y="404"/>
                    <a:pt x="646" y="404"/>
                  </a:cubicBezTo>
                  <a:cubicBezTo>
                    <a:pt x="656" y="409"/>
                    <a:pt x="665" y="412"/>
                    <a:pt x="676" y="413"/>
                  </a:cubicBezTo>
                  <a:cubicBezTo>
                    <a:pt x="685" y="414"/>
                    <a:pt x="695" y="415"/>
                    <a:pt x="704" y="416"/>
                  </a:cubicBezTo>
                  <a:cubicBezTo>
                    <a:pt x="705" y="417"/>
                    <a:pt x="706" y="417"/>
                    <a:pt x="707" y="418"/>
                  </a:cubicBezTo>
                  <a:cubicBezTo>
                    <a:pt x="709" y="420"/>
                    <a:pt x="710" y="422"/>
                    <a:pt x="711" y="424"/>
                  </a:cubicBezTo>
                  <a:cubicBezTo>
                    <a:pt x="712" y="425"/>
                    <a:pt x="713" y="429"/>
                    <a:pt x="714" y="430"/>
                  </a:cubicBezTo>
                  <a:cubicBezTo>
                    <a:pt x="714" y="431"/>
                    <a:pt x="713" y="432"/>
                    <a:pt x="713" y="433"/>
                  </a:cubicBezTo>
                  <a:cubicBezTo>
                    <a:pt x="712" y="439"/>
                    <a:pt x="712" y="444"/>
                    <a:pt x="710" y="450"/>
                  </a:cubicBezTo>
                  <a:cubicBezTo>
                    <a:pt x="709" y="454"/>
                    <a:pt x="708" y="459"/>
                    <a:pt x="707" y="463"/>
                  </a:cubicBezTo>
                  <a:cubicBezTo>
                    <a:pt x="702" y="472"/>
                    <a:pt x="691" y="476"/>
                    <a:pt x="683" y="480"/>
                  </a:cubicBezTo>
                  <a:cubicBezTo>
                    <a:pt x="671" y="485"/>
                    <a:pt x="660" y="489"/>
                    <a:pt x="648" y="494"/>
                  </a:cubicBezTo>
                  <a:cubicBezTo>
                    <a:pt x="642" y="496"/>
                    <a:pt x="636" y="499"/>
                    <a:pt x="630" y="500"/>
                  </a:cubicBezTo>
                  <a:cubicBezTo>
                    <a:pt x="624" y="501"/>
                    <a:pt x="619" y="501"/>
                    <a:pt x="613" y="502"/>
                  </a:cubicBezTo>
                  <a:cubicBezTo>
                    <a:pt x="601" y="503"/>
                    <a:pt x="590" y="500"/>
                    <a:pt x="581" y="493"/>
                  </a:cubicBezTo>
                  <a:cubicBezTo>
                    <a:pt x="572" y="487"/>
                    <a:pt x="563" y="477"/>
                    <a:pt x="557" y="468"/>
                  </a:cubicBezTo>
                  <a:cubicBezTo>
                    <a:pt x="550" y="457"/>
                    <a:pt x="547" y="445"/>
                    <a:pt x="543" y="434"/>
                  </a:cubicBezTo>
                  <a:cubicBezTo>
                    <a:pt x="539" y="423"/>
                    <a:pt x="536" y="412"/>
                    <a:pt x="540" y="401"/>
                  </a:cubicBezTo>
                  <a:cubicBezTo>
                    <a:pt x="542" y="395"/>
                    <a:pt x="543" y="389"/>
                    <a:pt x="545" y="383"/>
                  </a:cubicBezTo>
                  <a:cubicBezTo>
                    <a:pt x="547" y="378"/>
                    <a:pt x="550" y="375"/>
                    <a:pt x="553" y="371"/>
                  </a:cubicBezTo>
                  <a:cubicBezTo>
                    <a:pt x="560" y="366"/>
                    <a:pt x="567" y="360"/>
                    <a:pt x="576" y="360"/>
                  </a:cubicBezTo>
                  <a:cubicBezTo>
                    <a:pt x="583" y="360"/>
                    <a:pt x="589" y="361"/>
                    <a:pt x="595" y="364"/>
                  </a:cubicBezTo>
                  <a:cubicBezTo>
                    <a:pt x="598" y="365"/>
                    <a:pt x="601" y="367"/>
                    <a:pt x="604" y="368"/>
                  </a:cubicBezTo>
                  <a:cubicBezTo>
                    <a:pt x="606" y="369"/>
                    <a:pt x="607" y="370"/>
                    <a:pt x="609" y="370"/>
                  </a:cubicBezTo>
                  <a:cubicBezTo>
                    <a:pt x="609" y="370"/>
                    <a:pt x="609" y="370"/>
                    <a:pt x="609" y="370"/>
                  </a:cubicBezTo>
                  <a:cubicBezTo>
                    <a:pt x="608" y="371"/>
                    <a:pt x="607" y="372"/>
                    <a:pt x="607" y="373"/>
                  </a:cubicBezTo>
                  <a:cubicBezTo>
                    <a:pt x="606" y="375"/>
                    <a:pt x="605" y="378"/>
                    <a:pt x="605" y="380"/>
                  </a:cubicBezTo>
                  <a:cubicBezTo>
                    <a:pt x="593" y="374"/>
                    <a:pt x="579" y="385"/>
                    <a:pt x="567" y="386"/>
                  </a:cubicBezTo>
                  <a:cubicBezTo>
                    <a:pt x="566" y="386"/>
                    <a:pt x="566" y="388"/>
                    <a:pt x="567" y="388"/>
                  </a:cubicBezTo>
                  <a:cubicBezTo>
                    <a:pt x="573" y="387"/>
                    <a:pt x="579" y="384"/>
                    <a:pt x="584" y="383"/>
                  </a:cubicBezTo>
                  <a:cubicBezTo>
                    <a:pt x="591" y="381"/>
                    <a:pt x="598" y="380"/>
                    <a:pt x="604" y="381"/>
                  </a:cubicBezTo>
                  <a:cubicBezTo>
                    <a:pt x="605" y="381"/>
                    <a:pt x="605" y="381"/>
                    <a:pt x="605" y="381"/>
                  </a:cubicBezTo>
                  <a:cubicBezTo>
                    <a:pt x="605" y="381"/>
                    <a:pt x="605" y="382"/>
                    <a:pt x="605" y="383"/>
                  </a:cubicBezTo>
                  <a:cubicBezTo>
                    <a:pt x="604" y="383"/>
                    <a:pt x="604" y="383"/>
                    <a:pt x="603" y="384"/>
                  </a:cubicBezTo>
                  <a:cubicBezTo>
                    <a:pt x="602" y="386"/>
                    <a:pt x="601" y="389"/>
                    <a:pt x="601" y="391"/>
                  </a:cubicBezTo>
                  <a:cubicBezTo>
                    <a:pt x="595" y="392"/>
                    <a:pt x="592" y="397"/>
                    <a:pt x="587" y="400"/>
                  </a:cubicBezTo>
                  <a:cubicBezTo>
                    <a:pt x="583" y="402"/>
                    <a:pt x="581" y="404"/>
                    <a:pt x="578" y="407"/>
                  </a:cubicBezTo>
                  <a:cubicBezTo>
                    <a:pt x="576" y="409"/>
                    <a:pt x="574" y="410"/>
                    <a:pt x="571" y="412"/>
                  </a:cubicBezTo>
                  <a:cubicBezTo>
                    <a:pt x="571" y="412"/>
                    <a:pt x="571" y="412"/>
                    <a:pt x="570" y="412"/>
                  </a:cubicBezTo>
                  <a:cubicBezTo>
                    <a:pt x="570" y="413"/>
                    <a:pt x="569" y="414"/>
                    <a:pt x="568" y="414"/>
                  </a:cubicBezTo>
                  <a:cubicBezTo>
                    <a:pt x="567" y="415"/>
                    <a:pt x="569" y="418"/>
                    <a:pt x="571" y="416"/>
                  </a:cubicBezTo>
                  <a:cubicBezTo>
                    <a:pt x="574" y="413"/>
                    <a:pt x="577" y="410"/>
                    <a:pt x="581" y="407"/>
                  </a:cubicBezTo>
                  <a:cubicBezTo>
                    <a:pt x="583" y="406"/>
                    <a:pt x="585" y="404"/>
                    <a:pt x="587" y="402"/>
                  </a:cubicBezTo>
                  <a:cubicBezTo>
                    <a:pt x="590" y="398"/>
                    <a:pt x="596" y="393"/>
                    <a:pt x="601" y="391"/>
                  </a:cubicBezTo>
                  <a:cubicBezTo>
                    <a:pt x="602" y="392"/>
                    <a:pt x="602" y="392"/>
                    <a:pt x="602" y="393"/>
                  </a:cubicBezTo>
                  <a:cubicBezTo>
                    <a:pt x="599" y="395"/>
                    <a:pt x="597" y="398"/>
                    <a:pt x="595" y="401"/>
                  </a:cubicBezTo>
                  <a:cubicBezTo>
                    <a:pt x="595" y="401"/>
                    <a:pt x="595" y="401"/>
                    <a:pt x="596" y="401"/>
                  </a:cubicBezTo>
                  <a:cubicBezTo>
                    <a:pt x="598" y="399"/>
                    <a:pt x="600" y="396"/>
                    <a:pt x="602" y="394"/>
                  </a:cubicBezTo>
                  <a:cubicBezTo>
                    <a:pt x="603" y="394"/>
                    <a:pt x="603" y="395"/>
                    <a:pt x="604" y="395"/>
                  </a:cubicBezTo>
                  <a:cubicBezTo>
                    <a:pt x="602" y="397"/>
                    <a:pt x="601" y="400"/>
                    <a:pt x="600" y="403"/>
                  </a:cubicBezTo>
                  <a:cubicBezTo>
                    <a:pt x="600" y="403"/>
                    <a:pt x="600" y="403"/>
                    <a:pt x="600" y="403"/>
                  </a:cubicBezTo>
                  <a:cubicBezTo>
                    <a:pt x="601" y="400"/>
                    <a:pt x="603" y="398"/>
                    <a:pt x="605" y="396"/>
                  </a:cubicBezTo>
                  <a:cubicBezTo>
                    <a:pt x="606" y="397"/>
                    <a:pt x="608" y="397"/>
                    <a:pt x="610" y="397"/>
                  </a:cubicBezTo>
                  <a:cubicBezTo>
                    <a:pt x="612" y="397"/>
                    <a:pt x="614" y="397"/>
                    <a:pt x="617" y="397"/>
                  </a:cubicBezTo>
                  <a:cubicBezTo>
                    <a:pt x="617" y="397"/>
                    <a:pt x="617" y="397"/>
                    <a:pt x="617" y="397"/>
                  </a:cubicBezTo>
                  <a:cubicBezTo>
                    <a:pt x="617" y="404"/>
                    <a:pt x="621" y="410"/>
                    <a:pt x="625" y="414"/>
                  </a:cubicBezTo>
                  <a:cubicBezTo>
                    <a:pt x="631" y="421"/>
                    <a:pt x="637" y="428"/>
                    <a:pt x="644" y="433"/>
                  </a:cubicBezTo>
                  <a:cubicBezTo>
                    <a:pt x="644" y="434"/>
                    <a:pt x="645" y="433"/>
                    <a:pt x="644" y="433"/>
                  </a:cubicBezTo>
                  <a:cubicBezTo>
                    <a:pt x="638" y="428"/>
                    <a:pt x="633" y="421"/>
                    <a:pt x="628" y="415"/>
                  </a:cubicBezTo>
                  <a:cubicBezTo>
                    <a:pt x="626" y="412"/>
                    <a:pt x="623" y="410"/>
                    <a:pt x="622" y="407"/>
                  </a:cubicBezTo>
                  <a:cubicBezTo>
                    <a:pt x="620" y="404"/>
                    <a:pt x="620" y="401"/>
                    <a:pt x="619" y="398"/>
                  </a:cubicBezTo>
                  <a:cubicBezTo>
                    <a:pt x="619" y="398"/>
                    <a:pt x="619" y="398"/>
                    <a:pt x="619" y="398"/>
                  </a:cubicBezTo>
                  <a:cubicBezTo>
                    <a:pt x="619" y="398"/>
                    <a:pt x="619" y="397"/>
                    <a:pt x="619" y="397"/>
                  </a:cubicBezTo>
                  <a:cubicBezTo>
                    <a:pt x="619" y="397"/>
                    <a:pt x="618" y="397"/>
                    <a:pt x="618" y="397"/>
                  </a:cubicBezTo>
                  <a:cubicBezTo>
                    <a:pt x="619" y="396"/>
                    <a:pt x="620" y="396"/>
                    <a:pt x="622" y="396"/>
                  </a:cubicBezTo>
                  <a:cubicBezTo>
                    <a:pt x="622" y="398"/>
                    <a:pt x="623" y="400"/>
                    <a:pt x="625" y="401"/>
                  </a:cubicBezTo>
                  <a:cubicBezTo>
                    <a:pt x="626" y="404"/>
                    <a:pt x="629" y="405"/>
                    <a:pt x="630" y="406"/>
                  </a:cubicBezTo>
                  <a:cubicBezTo>
                    <a:pt x="630" y="407"/>
                    <a:pt x="631" y="406"/>
                    <a:pt x="631" y="406"/>
                  </a:cubicBezTo>
                  <a:cubicBezTo>
                    <a:pt x="629" y="405"/>
                    <a:pt x="628" y="403"/>
                    <a:pt x="627" y="401"/>
                  </a:cubicBezTo>
                  <a:cubicBezTo>
                    <a:pt x="625" y="399"/>
                    <a:pt x="624" y="398"/>
                    <a:pt x="623" y="396"/>
                  </a:cubicBezTo>
                  <a:cubicBezTo>
                    <a:pt x="624" y="396"/>
                    <a:pt x="625" y="395"/>
                    <a:pt x="625" y="395"/>
                  </a:cubicBezTo>
                  <a:cubicBezTo>
                    <a:pt x="625" y="396"/>
                    <a:pt x="625" y="396"/>
                    <a:pt x="626" y="397"/>
                  </a:cubicBezTo>
                  <a:cubicBezTo>
                    <a:pt x="632" y="405"/>
                    <a:pt x="641" y="409"/>
                    <a:pt x="651" y="412"/>
                  </a:cubicBezTo>
                  <a:cubicBezTo>
                    <a:pt x="651" y="412"/>
                    <a:pt x="651" y="412"/>
                    <a:pt x="651" y="412"/>
                  </a:cubicBezTo>
                  <a:cubicBezTo>
                    <a:pt x="641" y="409"/>
                    <a:pt x="634" y="402"/>
                    <a:pt x="627" y="395"/>
                  </a:cubicBezTo>
                  <a:cubicBezTo>
                    <a:pt x="627" y="395"/>
                    <a:pt x="627" y="395"/>
                    <a:pt x="627" y="395"/>
                  </a:cubicBezTo>
                  <a:cubicBezTo>
                    <a:pt x="628" y="394"/>
                    <a:pt x="629" y="394"/>
                    <a:pt x="630" y="394"/>
                  </a:cubicBezTo>
                  <a:cubicBezTo>
                    <a:pt x="631" y="393"/>
                    <a:pt x="631" y="392"/>
                    <a:pt x="630" y="392"/>
                  </a:cubicBezTo>
                  <a:cubicBezTo>
                    <a:pt x="626" y="392"/>
                    <a:pt x="622" y="392"/>
                    <a:pt x="619" y="393"/>
                  </a:cubicBezTo>
                  <a:cubicBezTo>
                    <a:pt x="615" y="393"/>
                    <a:pt x="612" y="393"/>
                    <a:pt x="610" y="390"/>
                  </a:cubicBezTo>
                  <a:cubicBezTo>
                    <a:pt x="608" y="387"/>
                    <a:pt x="607" y="383"/>
                    <a:pt x="608" y="380"/>
                  </a:cubicBezTo>
                  <a:cubicBezTo>
                    <a:pt x="610" y="372"/>
                    <a:pt x="619" y="365"/>
                    <a:pt x="627" y="371"/>
                  </a:cubicBezTo>
                  <a:cubicBezTo>
                    <a:pt x="631" y="374"/>
                    <a:pt x="634" y="378"/>
                    <a:pt x="639" y="380"/>
                  </a:cubicBezTo>
                  <a:cubicBezTo>
                    <a:pt x="643" y="382"/>
                    <a:pt x="648" y="382"/>
                    <a:pt x="652" y="383"/>
                  </a:cubicBezTo>
                  <a:cubicBezTo>
                    <a:pt x="665" y="384"/>
                    <a:pt x="677" y="388"/>
                    <a:pt x="689" y="392"/>
                  </a:cubicBezTo>
                  <a:cubicBezTo>
                    <a:pt x="700" y="394"/>
                    <a:pt x="711" y="398"/>
                    <a:pt x="722" y="400"/>
                  </a:cubicBezTo>
                  <a:cubicBezTo>
                    <a:pt x="731" y="401"/>
                    <a:pt x="741" y="399"/>
                    <a:pt x="750" y="398"/>
                  </a:cubicBezTo>
                  <a:cubicBezTo>
                    <a:pt x="758" y="397"/>
                    <a:pt x="766" y="395"/>
                    <a:pt x="774" y="394"/>
                  </a:cubicBezTo>
                  <a:cubicBezTo>
                    <a:pt x="778" y="393"/>
                    <a:pt x="785" y="392"/>
                    <a:pt x="787" y="388"/>
                  </a:cubicBezTo>
                  <a:cubicBezTo>
                    <a:pt x="787" y="387"/>
                    <a:pt x="786" y="386"/>
                    <a:pt x="786" y="387"/>
                  </a:cubicBezTo>
                  <a:cubicBezTo>
                    <a:pt x="784" y="390"/>
                    <a:pt x="778" y="390"/>
                    <a:pt x="775" y="391"/>
                  </a:cubicBezTo>
                  <a:cubicBezTo>
                    <a:pt x="771" y="392"/>
                    <a:pt x="767" y="392"/>
                    <a:pt x="764" y="393"/>
                  </a:cubicBezTo>
                  <a:cubicBezTo>
                    <a:pt x="758" y="394"/>
                    <a:pt x="752" y="395"/>
                    <a:pt x="746" y="395"/>
                  </a:cubicBezTo>
                  <a:cubicBezTo>
                    <a:pt x="740" y="396"/>
                    <a:pt x="733" y="397"/>
                    <a:pt x="727" y="396"/>
                  </a:cubicBezTo>
                  <a:cubicBezTo>
                    <a:pt x="720" y="396"/>
                    <a:pt x="712" y="394"/>
                    <a:pt x="705" y="392"/>
                  </a:cubicBezTo>
                  <a:cubicBezTo>
                    <a:pt x="709" y="392"/>
                    <a:pt x="712" y="391"/>
                    <a:pt x="715" y="390"/>
                  </a:cubicBezTo>
                  <a:cubicBezTo>
                    <a:pt x="723" y="388"/>
                    <a:pt x="731" y="387"/>
                    <a:pt x="740" y="387"/>
                  </a:cubicBezTo>
                  <a:cubicBezTo>
                    <a:pt x="740" y="387"/>
                    <a:pt x="740" y="386"/>
                    <a:pt x="740" y="386"/>
                  </a:cubicBezTo>
                  <a:cubicBezTo>
                    <a:pt x="733" y="385"/>
                    <a:pt x="727" y="386"/>
                    <a:pt x="721" y="388"/>
                  </a:cubicBezTo>
                  <a:cubicBezTo>
                    <a:pt x="717" y="389"/>
                    <a:pt x="712" y="390"/>
                    <a:pt x="707" y="390"/>
                  </a:cubicBezTo>
                  <a:cubicBezTo>
                    <a:pt x="704" y="390"/>
                    <a:pt x="700" y="389"/>
                    <a:pt x="697" y="390"/>
                  </a:cubicBezTo>
                  <a:cubicBezTo>
                    <a:pt x="694" y="389"/>
                    <a:pt x="691" y="388"/>
                    <a:pt x="688" y="387"/>
                  </a:cubicBezTo>
                  <a:cubicBezTo>
                    <a:pt x="688" y="387"/>
                    <a:pt x="688" y="387"/>
                    <a:pt x="688" y="387"/>
                  </a:cubicBezTo>
                  <a:cubicBezTo>
                    <a:pt x="690" y="387"/>
                    <a:pt x="693" y="386"/>
                    <a:pt x="695" y="386"/>
                  </a:cubicBezTo>
                  <a:cubicBezTo>
                    <a:pt x="706" y="385"/>
                    <a:pt x="716" y="383"/>
                    <a:pt x="726" y="381"/>
                  </a:cubicBezTo>
                  <a:cubicBezTo>
                    <a:pt x="727" y="381"/>
                    <a:pt x="727" y="380"/>
                    <a:pt x="726" y="380"/>
                  </a:cubicBezTo>
                  <a:cubicBezTo>
                    <a:pt x="717" y="382"/>
                    <a:pt x="708" y="384"/>
                    <a:pt x="698" y="384"/>
                  </a:cubicBezTo>
                  <a:cubicBezTo>
                    <a:pt x="694" y="384"/>
                    <a:pt x="690" y="385"/>
                    <a:pt x="686" y="385"/>
                  </a:cubicBezTo>
                  <a:cubicBezTo>
                    <a:pt x="683" y="385"/>
                    <a:pt x="680" y="384"/>
                    <a:pt x="678" y="383"/>
                  </a:cubicBezTo>
                  <a:cubicBezTo>
                    <a:pt x="678" y="383"/>
                    <a:pt x="679" y="383"/>
                    <a:pt x="680" y="383"/>
                  </a:cubicBezTo>
                  <a:cubicBezTo>
                    <a:pt x="687" y="382"/>
                    <a:pt x="694" y="380"/>
                    <a:pt x="701" y="378"/>
                  </a:cubicBezTo>
                  <a:cubicBezTo>
                    <a:pt x="717" y="375"/>
                    <a:pt x="732" y="370"/>
                    <a:pt x="748" y="367"/>
                  </a:cubicBezTo>
                  <a:cubicBezTo>
                    <a:pt x="749" y="366"/>
                    <a:pt x="748" y="366"/>
                    <a:pt x="748" y="366"/>
                  </a:cubicBezTo>
                  <a:cubicBezTo>
                    <a:pt x="740" y="366"/>
                    <a:pt x="734" y="369"/>
                    <a:pt x="726" y="371"/>
                  </a:cubicBezTo>
                  <a:cubicBezTo>
                    <a:pt x="718" y="372"/>
                    <a:pt x="711" y="375"/>
                    <a:pt x="703" y="376"/>
                  </a:cubicBezTo>
                  <a:cubicBezTo>
                    <a:pt x="695" y="377"/>
                    <a:pt x="688" y="379"/>
                    <a:pt x="681" y="380"/>
                  </a:cubicBezTo>
                  <a:cubicBezTo>
                    <a:pt x="675" y="381"/>
                    <a:pt x="669" y="380"/>
                    <a:pt x="664" y="379"/>
                  </a:cubicBezTo>
                  <a:cubicBezTo>
                    <a:pt x="667" y="378"/>
                    <a:pt x="670" y="378"/>
                    <a:pt x="673" y="377"/>
                  </a:cubicBezTo>
                  <a:cubicBezTo>
                    <a:pt x="678" y="376"/>
                    <a:pt x="684" y="377"/>
                    <a:pt x="689" y="375"/>
                  </a:cubicBezTo>
                  <a:cubicBezTo>
                    <a:pt x="694" y="374"/>
                    <a:pt x="699" y="372"/>
                    <a:pt x="704" y="371"/>
                  </a:cubicBezTo>
                  <a:cubicBezTo>
                    <a:pt x="705" y="371"/>
                    <a:pt x="704" y="370"/>
                    <a:pt x="704" y="370"/>
                  </a:cubicBezTo>
                  <a:cubicBezTo>
                    <a:pt x="694" y="372"/>
                    <a:pt x="684" y="374"/>
                    <a:pt x="674" y="375"/>
                  </a:cubicBezTo>
                  <a:cubicBezTo>
                    <a:pt x="675" y="375"/>
                    <a:pt x="676" y="374"/>
                    <a:pt x="677" y="374"/>
                  </a:cubicBezTo>
                  <a:cubicBezTo>
                    <a:pt x="687" y="369"/>
                    <a:pt x="698" y="363"/>
                    <a:pt x="709" y="359"/>
                  </a:cubicBezTo>
                  <a:cubicBezTo>
                    <a:pt x="710" y="359"/>
                    <a:pt x="710" y="359"/>
                    <a:pt x="709" y="359"/>
                  </a:cubicBezTo>
                  <a:cubicBezTo>
                    <a:pt x="690" y="363"/>
                    <a:pt x="674" y="378"/>
                    <a:pt x="654" y="376"/>
                  </a:cubicBezTo>
                  <a:cubicBezTo>
                    <a:pt x="654" y="376"/>
                    <a:pt x="654" y="377"/>
                    <a:pt x="653" y="377"/>
                  </a:cubicBezTo>
                  <a:cubicBezTo>
                    <a:pt x="652" y="377"/>
                    <a:pt x="651" y="377"/>
                    <a:pt x="650" y="377"/>
                  </a:cubicBezTo>
                  <a:cubicBezTo>
                    <a:pt x="657" y="376"/>
                    <a:pt x="664" y="374"/>
                    <a:pt x="670" y="371"/>
                  </a:cubicBezTo>
                  <a:cubicBezTo>
                    <a:pt x="680" y="368"/>
                    <a:pt x="689" y="364"/>
                    <a:pt x="698" y="360"/>
                  </a:cubicBezTo>
                  <a:cubicBezTo>
                    <a:pt x="718" y="351"/>
                    <a:pt x="738" y="342"/>
                    <a:pt x="760" y="338"/>
                  </a:cubicBezTo>
                  <a:cubicBezTo>
                    <a:pt x="761" y="337"/>
                    <a:pt x="760" y="336"/>
                    <a:pt x="760" y="336"/>
                  </a:cubicBezTo>
                  <a:cubicBezTo>
                    <a:pt x="739" y="340"/>
                    <a:pt x="720" y="349"/>
                    <a:pt x="701" y="357"/>
                  </a:cubicBezTo>
                  <a:cubicBezTo>
                    <a:pt x="691" y="361"/>
                    <a:pt x="681" y="365"/>
                    <a:pt x="671" y="369"/>
                  </a:cubicBezTo>
                  <a:cubicBezTo>
                    <a:pt x="663" y="371"/>
                    <a:pt x="655" y="373"/>
                    <a:pt x="647" y="375"/>
                  </a:cubicBezTo>
                  <a:cubicBezTo>
                    <a:pt x="647" y="374"/>
                    <a:pt x="647" y="374"/>
                    <a:pt x="647" y="374"/>
                  </a:cubicBezTo>
                  <a:cubicBezTo>
                    <a:pt x="654" y="373"/>
                    <a:pt x="661" y="370"/>
                    <a:pt x="667" y="367"/>
                  </a:cubicBezTo>
                  <a:cubicBezTo>
                    <a:pt x="680" y="362"/>
                    <a:pt x="691" y="352"/>
                    <a:pt x="705" y="349"/>
                  </a:cubicBezTo>
                  <a:cubicBezTo>
                    <a:pt x="705" y="349"/>
                    <a:pt x="705" y="349"/>
                    <a:pt x="705" y="349"/>
                  </a:cubicBezTo>
                  <a:cubicBezTo>
                    <a:pt x="698" y="350"/>
                    <a:pt x="693" y="352"/>
                    <a:pt x="687" y="356"/>
                  </a:cubicBezTo>
                  <a:cubicBezTo>
                    <a:pt x="679" y="360"/>
                    <a:pt x="671" y="364"/>
                    <a:pt x="663" y="367"/>
                  </a:cubicBezTo>
                  <a:cubicBezTo>
                    <a:pt x="661" y="368"/>
                    <a:pt x="658" y="369"/>
                    <a:pt x="656" y="369"/>
                  </a:cubicBezTo>
                  <a:cubicBezTo>
                    <a:pt x="658" y="368"/>
                    <a:pt x="661" y="366"/>
                    <a:pt x="663" y="365"/>
                  </a:cubicBezTo>
                  <a:cubicBezTo>
                    <a:pt x="663" y="365"/>
                    <a:pt x="663" y="365"/>
                    <a:pt x="663" y="365"/>
                  </a:cubicBezTo>
                  <a:cubicBezTo>
                    <a:pt x="660" y="366"/>
                    <a:pt x="657" y="366"/>
                    <a:pt x="654" y="367"/>
                  </a:cubicBezTo>
                  <a:cubicBezTo>
                    <a:pt x="651" y="369"/>
                    <a:pt x="648" y="370"/>
                    <a:pt x="644" y="371"/>
                  </a:cubicBezTo>
                  <a:cubicBezTo>
                    <a:pt x="644" y="371"/>
                    <a:pt x="644" y="371"/>
                    <a:pt x="643" y="371"/>
                  </a:cubicBezTo>
                  <a:cubicBezTo>
                    <a:pt x="647" y="369"/>
                    <a:pt x="650" y="367"/>
                    <a:pt x="654" y="365"/>
                  </a:cubicBezTo>
                  <a:cubicBezTo>
                    <a:pt x="659" y="362"/>
                    <a:pt x="664" y="359"/>
                    <a:pt x="668" y="355"/>
                  </a:cubicBezTo>
                  <a:cubicBezTo>
                    <a:pt x="677" y="349"/>
                    <a:pt x="687" y="343"/>
                    <a:pt x="697" y="338"/>
                  </a:cubicBezTo>
                  <a:cubicBezTo>
                    <a:pt x="698" y="338"/>
                    <a:pt x="697" y="337"/>
                    <a:pt x="696" y="337"/>
                  </a:cubicBezTo>
                  <a:cubicBezTo>
                    <a:pt x="686" y="342"/>
                    <a:pt x="675" y="347"/>
                    <a:pt x="665" y="354"/>
                  </a:cubicBezTo>
                  <a:cubicBezTo>
                    <a:pt x="660" y="358"/>
                    <a:pt x="655" y="361"/>
                    <a:pt x="649" y="364"/>
                  </a:cubicBezTo>
                  <a:cubicBezTo>
                    <a:pt x="648" y="365"/>
                    <a:pt x="647" y="366"/>
                    <a:pt x="646" y="366"/>
                  </a:cubicBezTo>
                  <a:cubicBezTo>
                    <a:pt x="646" y="366"/>
                    <a:pt x="646" y="366"/>
                    <a:pt x="647" y="365"/>
                  </a:cubicBezTo>
                  <a:cubicBezTo>
                    <a:pt x="649" y="364"/>
                    <a:pt x="651" y="362"/>
                    <a:pt x="653" y="361"/>
                  </a:cubicBezTo>
                  <a:cubicBezTo>
                    <a:pt x="658" y="358"/>
                    <a:pt x="663" y="355"/>
                    <a:pt x="668" y="351"/>
                  </a:cubicBezTo>
                  <a:cubicBezTo>
                    <a:pt x="677" y="344"/>
                    <a:pt x="685" y="335"/>
                    <a:pt x="696" y="330"/>
                  </a:cubicBezTo>
                  <a:cubicBezTo>
                    <a:pt x="697" y="329"/>
                    <a:pt x="696" y="328"/>
                    <a:pt x="696" y="329"/>
                  </a:cubicBezTo>
                  <a:cubicBezTo>
                    <a:pt x="683" y="334"/>
                    <a:pt x="674" y="344"/>
                    <a:pt x="663" y="351"/>
                  </a:cubicBezTo>
                  <a:cubicBezTo>
                    <a:pt x="659" y="354"/>
                    <a:pt x="654" y="356"/>
                    <a:pt x="650" y="359"/>
                  </a:cubicBezTo>
                  <a:cubicBezTo>
                    <a:pt x="650" y="359"/>
                    <a:pt x="650" y="359"/>
                    <a:pt x="650" y="359"/>
                  </a:cubicBezTo>
                  <a:cubicBezTo>
                    <a:pt x="655" y="355"/>
                    <a:pt x="660" y="351"/>
                    <a:pt x="666" y="347"/>
                  </a:cubicBezTo>
                  <a:cubicBezTo>
                    <a:pt x="676" y="340"/>
                    <a:pt x="685" y="332"/>
                    <a:pt x="695" y="324"/>
                  </a:cubicBezTo>
                  <a:cubicBezTo>
                    <a:pt x="705" y="316"/>
                    <a:pt x="716" y="308"/>
                    <a:pt x="725" y="298"/>
                  </a:cubicBezTo>
                  <a:cubicBezTo>
                    <a:pt x="729" y="293"/>
                    <a:pt x="733" y="287"/>
                    <a:pt x="738" y="283"/>
                  </a:cubicBezTo>
                  <a:cubicBezTo>
                    <a:pt x="741" y="282"/>
                    <a:pt x="743" y="280"/>
                    <a:pt x="745" y="278"/>
                  </a:cubicBezTo>
                  <a:cubicBezTo>
                    <a:pt x="745" y="278"/>
                    <a:pt x="746" y="278"/>
                    <a:pt x="746" y="278"/>
                  </a:cubicBezTo>
                  <a:cubicBezTo>
                    <a:pt x="758" y="276"/>
                    <a:pt x="768" y="279"/>
                    <a:pt x="779" y="281"/>
                  </a:cubicBezTo>
                  <a:cubicBezTo>
                    <a:pt x="788" y="284"/>
                    <a:pt x="796" y="285"/>
                    <a:pt x="804" y="289"/>
                  </a:cubicBezTo>
                  <a:cubicBezTo>
                    <a:pt x="804" y="289"/>
                    <a:pt x="805" y="289"/>
                    <a:pt x="805" y="289"/>
                  </a:cubicBezTo>
                  <a:cubicBezTo>
                    <a:pt x="807" y="290"/>
                    <a:pt x="808" y="291"/>
                    <a:pt x="810" y="292"/>
                  </a:cubicBezTo>
                  <a:cubicBezTo>
                    <a:pt x="828" y="302"/>
                    <a:pt x="847" y="320"/>
                    <a:pt x="852" y="341"/>
                  </a:cubicBezTo>
                  <a:cubicBezTo>
                    <a:pt x="852" y="342"/>
                    <a:pt x="852" y="342"/>
                    <a:pt x="852" y="342"/>
                  </a:cubicBezTo>
                  <a:cubicBezTo>
                    <a:pt x="854" y="351"/>
                    <a:pt x="846" y="359"/>
                    <a:pt x="839" y="365"/>
                  </a:cubicBezTo>
                  <a:cubicBezTo>
                    <a:pt x="832" y="371"/>
                    <a:pt x="825" y="377"/>
                    <a:pt x="817" y="382"/>
                  </a:cubicBezTo>
                  <a:cubicBezTo>
                    <a:pt x="806" y="391"/>
                    <a:pt x="792" y="397"/>
                    <a:pt x="778" y="402"/>
                  </a:cubicBezTo>
                  <a:cubicBezTo>
                    <a:pt x="766" y="406"/>
                    <a:pt x="754" y="407"/>
                    <a:pt x="741" y="410"/>
                  </a:cubicBezTo>
                  <a:close/>
                  <a:moveTo>
                    <a:pt x="521" y="621"/>
                  </a:moveTo>
                  <a:cubicBezTo>
                    <a:pt x="520" y="621"/>
                    <a:pt x="520" y="621"/>
                    <a:pt x="519" y="621"/>
                  </a:cubicBezTo>
                  <a:cubicBezTo>
                    <a:pt x="521" y="620"/>
                    <a:pt x="522" y="617"/>
                    <a:pt x="522" y="615"/>
                  </a:cubicBezTo>
                  <a:cubicBezTo>
                    <a:pt x="523" y="613"/>
                    <a:pt x="520" y="613"/>
                    <a:pt x="520" y="614"/>
                  </a:cubicBezTo>
                  <a:cubicBezTo>
                    <a:pt x="520" y="616"/>
                    <a:pt x="519" y="617"/>
                    <a:pt x="519" y="618"/>
                  </a:cubicBezTo>
                  <a:cubicBezTo>
                    <a:pt x="518" y="618"/>
                    <a:pt x="517" y="619"/>
                    <a:pt x="516" y="619"/>
                  </a:cubicBezTo>
                  <a:cubicBezTo>
                    <a:pt x="515" y="619"/>
                    <a:pt x="515" y="620"/>
                    <a:pt x="516" y="621"/>
                  </a:cubicBezTo>
                  <a:cubicBezTo>
                    <a:pt x="514" y="621"/>
                    <a:pt x="513" y="621"/>
                    <a:pt x="512" y="621"/>
                  </a:cubicBezTo>
                  <a:cubicBezTo>
                    <a:pt x="509" y="622"/>
                    <a:pt x="506" y="623"/>
                    <a:pt x="504" y="624"/>
                  </a:cubicBezTo>
                  <a:cubicBezTo>
                    <a:pt x="501" y="625"/>
                    <a:pt x="499" y="625"/>
                    <a:pt x="497" y="624"/>
                  </a:cubicBezTo>
                  <a:cubicBezTo>
                    <a:pt x="497" y="623"/>
                    <a:pt x="497" y="623"/>
                    <a:pt x="496" y="622"/>
                  </a:cubicBezTo>
                  <a:cubicBezTo>
                    <a:pt x="495" y="621"/>
                    <a:pt x="495" y="620"/>
                    <a:pt x="493" y="619"/>
                  </a:cubicBezTo>
                  <a:cubicBezTo>
                    <a:pt x="493" y="619"/>
                    <a:pt x="492" y="619"/>
                    <a:pt x="492" y="619"/>
                  </a:cubicBezTo>
                  <a:cubicBezTo>
                    <a:pt x="492" y="619"/>
                    <a:pt x="492" y="619"/>
                    <a:pt x="491" y="619"/>
                  </a:cubicBezTo>
                  <a:cubicBezTo>
                    <a:pt x="491" y="619"/>
                    <a:pt x="490" y="618"/>
                    <a:pt x="490" y="618"/>
                  </a:cubicBezTo>
                  <a:cubicBezTo>
                    <a:pt x="491" y="616"/>
                    <a:pt x="492" y="615"/>
                    <a:pt x="494" y="613"/>
                  </a:cubicBezTo>
                  <a:cubicBezTo>
                    <a:pt x="495" y="611"/>
                    <a:pt x="498" y="609"/>
                    <a:pt x="499" y="606"/>
                  </a:cubicBezTo>
                  <a:cubicBezTo>
                    <a:pt x="503" y="600"/>
                    <a:pt x="506" y="592"/>
                    <a:pt x="513" y="588"/>
                  </a:cubicBezTo>
                  <a:cubicBezTo>
                    <a:pt x="518" y="585"/>
                    <a:pt x="522" y="583"/>
                    <a:pt x="525" y="578"/>
                  </a:cubicBezTo>
                  <a:cubicBezTo>
                    <a:pt x="528" y="571"/>
                    <a:pt x="532" y="566"/>
                    <a:pt x="536" y="560"/>
                  </a:cubicBezTo>
                  <a:cubicBezTo>
                    <a:pt x="547" y="548"/>
                    <a:pt x="558" y="537"/>
                    <a:pt x="570" y="526"/>
                  </a:cubicBezTo>
                  <a:cubicBezTo>
                    <a:pt x="573" y="523"/>
                    <a:pt x="577" y="519"/>
                    <a:pt x="580" y="515"/>
                  </a:cubicBezTo>
                  <a:cubicBezTo>
                    <a:pt x="582" y="512"/>
                    <a:pt x="585" y="507"/>
                    <a:pt x="589" y="505"/>
                  </a:cubicBezTo>
                  <a:cubicBezTo>
                    <a:pt x="590" y="504"/>
                    <a:pt x="590" y="502"/>
                    <a:pt x="588" y="503"/>
                  </a:cubicBezTo>
                  <a:cubicBezTo>
                    <a:pt x="585" y="504"/>
                    <a:pt x="582" y="508"/>
                    <a:pt x="579" y="511"/>
                  </a:cubicBezTo>
                  <a:cubicBezTo>
                    <a:pt x="576" y="515"/>
                    <a:pt x="573" y="519"/>
                    <a:pt x="569" y="523"/>
                  </a:cubicBezTo>
                  <a:cubicBezTo>
                    <a:pt x="565" y="526"/>
                    <a:pt x="562" y="529"/>
                    <a:pt x="559" y="532"/>
                  </a:cubicBezTo>
                  <a:cubicBezTo>
                    <a:pt x="559" y="531"/>
                    <a:pt x="560" y="530"/>
                    <a:pt x="561" y="529"/>
                  </a:cubicBezTo>
                  <a:cubicBezTo>
                    <a:pt x="563" y="526"/>
                    <a:pt x="566" y="522"/>
                    <a:pt x="569" y="519"/>
                  </a:cubicBezTo>
                  <a:cubicBezTo>
                    <a:pt x="574" y="513"/>
                    <a:pt x="580" y="507"/>
                    <a:pt x="584" y="500"/>
                  </a:cubicBezTo>
                  <a:cubicBezTo>
                    <a:pt x="584" y="500"/>
                    <a:pt x="584" y="500"/>
                    <a:pt x="584" y="500"/>
                  </a:cubicBezTo>
                  <a:cubicBezTo>
                    <a:pt x="592" y="504"/>
                    <a:pt x="601" y="507"/>
                    <a:pt x="610" y="506"/>
                  </a:cubicBezTo>
                  <a:cubicBezTo>
                    <a:pt x="614" y="505"/>
                    <a:pt x="618" y="505"/>
                    <a:pt x="623" y="505"/>
                  </a:cubicBezTo>
                  <a:cubicBezTo>
                    <a:pt x="617" y="510"/>
                    <a:pt x="609" y="520"/>
                    <a:pt x="608" y="521"/>
                  </a:cubicBezTo>
                  <a:cubicBezTo>
                    <a:pt x="594" y="537"/>
                    <a:pt x="577" y="551"/>
                    <a:pt x="563" y="567"/>
                  </a:cubicBezTo>
                  <a:cubicBezTo>
                    <a:pt x="555" y="575"/>
                    <a:pt x="547" y="582"/>
                    <a:pt x="540" y="590"/>
                  </a:cubicBezTo>
                  <a:cubicBezTo>
                    <a:pt x="533" y="596"/>
                    <a:pt x="529" y="602"/>
                    <a:pt x="527" y="610"/>
                  </a:cubicBezTo>
                  <a:cubicBezTo>
                    <a:pt x="526" y="611"/>
                    <a:pt x="526" y="613"/>
                    <a:pt x="525" y="616"/>
                  </a:cubicBezTo>
                  <a:cubicBezTo>
                    <a:pt x="525" y="616"/>
                    <a:pt x="525" y="616"/>
                    <a:pt x="524" y="616"/>
                  </a:cubicBezTo>
                  <a:cubicBezTo>
                    <a:pt x="524" y="616"/>
                    <a:pt x="523" y="617"/>
                    <a:pt x="523" y="617"/>
                  </a:cubicBezTo>
                  <a:cubicBezTo>
                    <a:pt x="522" y="618"/>
                    <a:pt x="521" y="619"/>
                    <a:pt x="521" y="621"/>
                  </a:cubicBezTo>
                  <a:cubicBezTo>
                    <a:pt x="521" y="621"/>
                    <a:pt x="521" y="621"/>
                    <a:pt x="521" y="621"/>
                  </a:cubicBezTo>
                  <a:close/>
                  <a:moveTo>
                    <a:pt x="453" y="616"/>
                  </a:moveTo>
                  <a:cubicBezTo>
                    <a:pt x="451" y="615"/>
                    <a:pt x="449" y="613"/>
                    <a:pt x="448" y="612"/>
                  </a:cubicBezTo>
                  <a:cubicBezTo>
                    <a:pt x="448" y="611"/>
                    <a:pt x="448" y="610"/>
                    <a:pt x="447" y="610"/>
                  </a:cubicBezTo>
                  <a:cubicBezTo>
                    <a:pt x="450" y="612"/>
                    <a:pt x="453" y="613"/>
                    <a:pt x="457" y="614"/>
                  </a:cubicBezTo>
                  <a:cubicBezTo>
                    <a:pt x="458" y="615"/>
                    <a:pt x="459" y="616"/>
                    <a:pt x="460" y="617"/>
                  </a:cubicBezTo>
                  <a:cubicBezTo>
                    <a:pt x="465" y="619"/>
                    <a:pt x="471" y="620"/>
                    <a:pt x="476" y="622"/>
                  </a:cubicBezTo>
                  <a:cubicBezTo>
                    <a:pt x="482" y="624"/>
                    <a:pt x="486" y="624"/>
                    <a:pt x="492" y="622"/>
                  </a:cubicBezTo>
                  <a:cubicBezTo>
                    <a:pt x="492" y="622"/>
                    <a:pt x="492" y="622"/>
                    <a:pt x="492" y="622"/>
                  </a:cubicBezTo>
                  <a:cubicBezTo>
                    <a:pt x="492" y="623"/>
                    <a:pt x="493" y="623"/>
                    <a:pt x="493" y="624"/>
                  </a:cubicBezTo>
                  <a:cubicBezTo>
                    <a:pt x="494" y="628"/>
                    <a:pt x="498" y="630"/>
                    <a:pt x="503" y="629"/>
                  </a:cubicBezTo>
                  <a:cubicBezTo>
                    <a:pt x="506" y="628"/>
                    <a:pt x="508" y="627"/>
                    <a:pt x="511" y="625"/>
                  </a:cubicBezTo>
                  <a:cubicBezTo>
                    <a:pt x="513" y="625"/>
                    <a:pt x="515" y="625"/>
                    <a:pt x="517" y="625"/>
                  </a:cubicBezTo>
                  <a:cubicBezTo>
                    <a:pt x="518" y="634"/>
                    <a:pt x="509" y="640"/>
                    <a:pt x="501" y="639"/>
                  </a:cubicBezTo>
                  <a:cubicBezTo>
                    <a:pt x="492" y="639"/>
                    <a:pt x="484" y="635"/>
                    <a:pt x="476" y="632"/>
                  </a:cubicBezTo>
                  <a:cubicBezTo>
                    <a:pt x="472" y="630"/>
                    <a:pt x="468" y="628"/>
                    <a:pt x="464" y="626"/>
                  </a:cubicBezTo>
                  <a:cubicBezTo>
                    <a:pt x="461" y="624"/>
                    <a:pt x="458" y="621"/>
                    <a:pt x="454" y="619"/>
                  </a:cubicBezTo>
                  <a:cubicBezTo>
                    <a:pt x="454" y="619"/>
                    <a:pt x="453" y="619"/>
                    <a:pt x="453" y="619"/>
                  </a:cubicBezTo>
                  <a:cubicBezTo>
                    <a:pt x="454" y="618"/>
                    <a:pt x="454" y="617"/>
                    <a:pt x="453" y="616"/>
                  </a:cubicBezTo>
                  <a:close/>
                  <a:moveTo>
                    <a:pt x="360" y="549"/>
                  </a:moveTo>
                  <a:cubicBezTo>
                    <a:pt x="361" y="525"/>
                    <a:pt x="362" y="499"/>
                    <a:pt x="367" y="475"/>
                  </a:cubicBezTo>
                  <a:cubicBezTo>
                    <a:pt x="367" y="474"/>
                    <a:pt x="367" y="474"/>
                    <a:pt x="366" y="473"/>
                  </a:cubicBezTo>
                  <a:cubicBezTo>
                    <a:pt x="366" y="473"/>
                    <a:pt x="366" y="473"/>
                    <a:pt x="367" y="473"/>
                  </a:cubicBezTo>
                  <a:cubicBezTo>
                    <a:pt x="368" y="472"/>
                    <a:pt x="370" y="471"/>
                    <a:pt x="372" y="471"/>
                  </a:cubicBezTo>
                  <a:cubicBezTo>
                    <a:pt x="372" y="471"/>
                    <a:pt x="372" y="471"/>
                    <a:pt x="372" y="471"/>
                  </a:cubicBezTo>
                  <a:cubicBezTo>
                    <a:pt x="372" y="471"/>
                    <a:pt x="372" y="471"/>
                    <a:pt x="372" y="472"/>
                  </a:cubicBezTo>
                  <a:cubicBezTo>
                    <a:pt x="371" y="472"/>
                    <a:pt x="371" y="473"/>
                    <a:pt x="371" y="474"/>
                  </a:cubicBezTo>
                  <a:cubicBezTo>
                    <a:pt x="371" y="476"/>
                    <a:pt x="370" y="478"/>
                    <a:pt x="370" y="479"/>
                  </a:cubicBezTo>
                  <a:cubicBezTo>
                    <a:pt x="370" y="480"/>
                    <a:pt x="371" y="480"/>
                    <a:pt x="371" y="480"/>
                  </a:cubicBezTo>
                  <a:cubicBezTo>
                    <a:pt x="372" y="478"/>
                    <a:pt x="373" y="475"/>
                    <a:pt x="373" y="473"/>
                  </a:cubicBezTo>
                  <a:cubicBezTo>
                    <a:pt x="373" y="472"/>
                    <a:pt x="374" y="471"/>
                    <a:pt x="373" y="470"/>
                  </a:cubicBezTo>
                  <a:cubicBezTo>
                    <a:pt x="376" y="469"/>
                    <a:pt x="378" y="468"/>
                    <a:pt x="380" y="466"/>
                  </a:cubicBezTo>
                  <a:cubicBezTo>
                    <a:pt x="380" y="467"/>
                    <a:pt x="380" y="467"/>
                    <a:pt x="380" y="468"/>
                  </a:cubicBezTo>
                  <a:cubicBezTo>
                    <a:pt x="380" y="468"/>
                    <a:pt x="380" y="469"/>
                    <a:pt x="380" y="469"/>
                  </a:cubicBezTo>
                  <a:cubicBezTo>
                    <a:pt x="377" y="475"/>
                    <a:pt x="377" y="484"/>
                    <a:pt x="376" y="490"/>
                  </a:cubicBezTo>
                  <a:cubicBezTo>
                    <a:pt x="374" y="499"/>
                    <a:pt x="375" y="507"/>
                    <a:pt x="375" y="516"/>
                  </a:cubicBezTo>
                  <a:cubicBezTo>
                    <a:pt x="375" y="526"/>
                    <a:pt x="375" y="535"/>
                    <a:pt x="374" y="545"/>
                  </a:cubicBezTo>
                  <a:cubicBezTo>
                    <a:pt x="373" y="550"/>
                    <a:pt x="372" y="556"/>
                    <a:pt x="371" y="561"/>
                  </a:cubicBezTo>
                  <a:cubicBezTo>
                    <a:pt x="370" y="565"/>
                    <a:pt x="369" y="568"/>
                    <a:pt x="369" y="571"/>
                  </a:cubicBezTo>
                  <a:cubicBezTo>
                    <a:pt x="369" y="571"/>
                    <a:pt x="369" y="571"/>
                    <a:pt x="368" y="571"/>
                  </a:cubicBezTo>
                  <a:cubicBezTo>
                    <a:pt x="366" y="575"/>
                    <a:pt x="368" y="580"/>
                    <a:pt x="365" y="584"/>
                  </a:cubicBezTo>
                  <a:cubicBezTo>
                    <a:pt x="364" y="585"/>
                    <a:pt x="364" y="586"/>
                    <a:pt x="363" y="587"/>
                  </a:cubicBezTo>
                  <a:cubicBezTo>
                    <a:pt x="363" y="586"/>
                    <a:pt x="363" y="585"/>
                    <a:pt x="363" y="584"/>
                  </a:cubicBezTo>
                  <a:cubicBezTo>
                    <a:pt x="363" y="572"/>
                    <a:pt x="360" y="561"/>
                    <a:pt x="360" y="549"/>
                  </a:cubicBezTo>
                  <a:close/>
                  <a:moveTo>
                    <a:pt x="359" y="574"/>
                  </a:moveTo>
                  <a:cubicBezTo>
                    <a:pt x="360" y="581"/>
                    <a:pt x="361" y="587"/>
                    <a:pt x="357" y="593"/>
                  </a:cubicBezTo>
                  <a:cubicBezTo>
                    <a:pt x="356" y="594"/>
                    <a:pt x="355" y="595"/>
                    <a:pt x="355" y="596"/>
                  </a:cubicBezTo>
                  <a:cubicBezTo>
                    <a:pt x="354" y="596"/>
                    <a:pt x="353" y="597"/>
                    <a:pt x="352" y="598"/>
                  </a:cubicBezTo>
                  <a:cubicBezTo>
                    <a:pt x="351" y="598"/>
                    <a:pt x="351" y="599"/>
                    <a:pt x="350" y="599"/>
                  </a:cubicBezTo>
                  <a:cubicBezTo>
                    <a:pt x="350" y="599"/>
                    <a:pt x="349" y="599"/>
                    <a:pt x="349" y="599"/>
                  </a:cubicBezTo>
                  <a:cubicBezTo>
                    <a:pt x="349" y="598"/>
                    <a:pt x="349" y="596"/>
                    <a:pt x="349" y="595"/>
                  </a:cubicBezTo>
                  <a:cubicBezTo>
                    <a:pt x="350" y="595"/>
                    <a:pt x="350" y="596"/>
                    <a:pt x="350" y="596"/>
                  </a:cubicBezTo>
                  <a:cubicBezTo>
                    <a:pt x="350" y="596"/>
                    <a:pt x="351" y="596"/>
                    <a:pt x="351" y="595"/>
                  </a:cubicBezTo>
                  <a:cubicBezTo>
                    <a:pt x="351" y="591"/>
                    <a:pt x="352" y="587"/>
                    <a:pt x="352" y="582"/>
                  </a:cubicBezTo>
                  <a:cubicBezTo>
                    <a:pt x="351" y="579"/>
                    <a:pt x="351" y="576"/>
                    <a:pt x="350" y="573"/>
                  </a:cubicBezTo>
                  <a:cubicBezTo>
                    <a:pt x="351" y="575"/>
                    <a:pt x="352" y="577"/>
                    <a:pt x="352" y="580"/>
                  </a:cubicBezTo>
                  <a:cubicBezTo>
                    <a:pt x="352" y="583"/>
                    <a:pt x="352" y="587"/>
                    <a:pt x="352" y="590"/>
                  </a:cubicBezTo>
                  <a:cubicBezTo>
                    <a:pt x="352" y="591"/>
                    <a:pt x="353" y="591"/>
                    <a:pt x="353" y="590"/>
                  </a:cubicBezTo>
                  <a:cubicBezTo>
                    <a:pt x="353" y="586"/>
                    <a:pt x="353" y="582"/>
                    <a:pt x="353" y="578"/>
                  </a:cubicBezTo>
                  <a:cubicBezTo>
                    <a:pt x="352" y="574"/>
                    <a:pt x="352" y="571"/>
                    <a:pt x="350" y="568"/>
                  </a:cubicBezTo>
                  <a:cubicBezTo>
                    <a:pt x="350" y="568"/>
                    <a:pt x="349" y="568"/>
                    <a:pt x="349" y="568"/>
                  </a:cubicBezTo>
                  <a:cubicBezTo>
                    <a:pt x="349" y="567"/>
                    <a:pt x="349" y="566"/>
                    <a:pt x="349" y="565"/>
                  </a:cubicBezTo>
                  <a:cubicBezTo>
                    <a:pt x="348" y="562"/>
                    <a:pt x="348" y="558"/>
                    <a:pt x="348" y="554"/>
                  </a:cubicBezTo>
                  <a:cubicBezTo>
                    <a:pt x="347" y="551"/>
                    <a:pt x="348" y="548"/>
                    <a:pt x="347" y="544"/>
                  </a:cubicBezTo>
                  <a:cubicBezTo>
                    <a:pt x="347" y="538"/>
                    <a:pt x="347" y="532"/>
                    <a:pt x="346" y="526"/>
                  </a:cubicBezTo>
                  <a:cubicBezTo>
                    <a:pt x="346" y="525"/>
                    <a:pt x="345" y="525"/>
                    <a:pt x="345" y="526"/>
                  </a:cubicBezTo>
                  <a:cubicBezTo>
                    <a:pt x="345" y="533"/>
                    <a:pt x="344" y="540"/>
                    <a:pt x="346" y="547"/>
                  </a:cubicBezTo>
                  <a:cubicBezTo>
                    <a:pt x="347" y="553"/>
                    <a:pt x="346" y="561"/>
                    <a:pt x="347" y="567"/>
                  </a:cubicBezTo>
                  <a:cubicBezTo>
                    <a:pt x="347" y="574"/>
                    <a:pt x="350" y="580"/>
                    <a:pt x="349" y="586"/>
                  </a:cubicBezTo>
                  <a:cubicBezTo>
                    <a:pt x="349" y="587"/>
                    <a:pt x="349" y="588"/>
                    <a:pt x="349" y="590"/>
                  </a:cubicBezTo>
                  <a:cubicBezTo>
                    <a:pt x="349" y="589"/>
                    <a:pt x="349" y="589"/>
                    <a:pt x="349" y="588"/>
                  </a:cubicBezTo>
                  <a:cubicBezTo>
                    <a:pt x="347" y="584"/>
                    <a:pt x="345" y="579"/>
                    <a:pt x="344" y="575"/>
                  </a:cubicBezTo>
                  <a:cubicBezTo>
                    <a:pt x="342" y="564"/>
                    <a:pt x="340" y="552"/>
                    <a:pt x="340" y="541"/>
                  </a:cubicBezTo>
                  <a:cubicBezTo>
                    <a:pt x="340" y="522"/>
                    <a:pt x="344" y="504"/>
                    <a:pt x="340" y="485"/>
                  </a:cubicBezTo>
                  <a:cubicBezTo>
                    <a:pt x="340" y="485"/>
                    <a:pt x="341" y="485"/>
                    <a:pt x="341" y="485"/>
                  </a:cubicBezTo>
                  <a:cubicBezTo>
                    <a:pt x="349" y="482"/>
                    <a:pt x="356" y="478"/>
                    <a:pt x="364" y="474"/>
                  </a:cubicBezTo>
                  <a:cubicBezTo>
                    <a:pt x="361" y="484"/>
                    <a:pt x="360" y="496"/>
                    <a:pt x="359" y="506"/>
                  </a:cubicBezTo>
                  <a:cubicBezTo>
                    <a:pt x="359" y="518"/>
                    <a:pt x="358" y="530"/>
                    <a:pt x="357" y="542"/>
                  </a:cubicBezTo>
                  <a:cubicBezTo>
                    <a:pt x="357" y="553"/>
                    <a:pt x="358" y="563"/>
                    <a:pt x="359" y="574"/>
                  </a:cubicBezTo>
                  <a:close/>
                  <a:moveTo>
                    <a:pt x="323" y="576"/>
                  </a:moveTo>
                  <a:cubicBezTo>
                    <a:pt x="323" y="576"/>
                    <a:pt x="323" y="576"/>
                    <a:pt x="323" y="576"/>
                  </a:cubicBezTo>
                  <a:cubicBezTo>
                    <a:pt x="322" y="577"/>
                    <a:pt x="322" y="577"/>
                    <a:pt x="321" y="578"/>
                  </a:cubicBezTo>
                  <a:cubicBezTo>
                    <a:pt x="320" y="578"/>
                    <a:pt x="320" y="579"/>
                    <a:pt x="319" y="579"/>
                  </a:cubicBezTo>
                  <a:cubicBezTo>
                    <a:pt x="319" y="579"/>
                    <a:pt x="319" y="579"/>
                    <a:pt x="319" y="579"/>
                  </a:cubicBezTo>
                  <a:cubicBezTo>
                    <a:pt x="311" y="566"/>
                    <a:pt x="307" y="551"/>
                    <a:pt x="302" y="537"/>
                  </a:cubicBezTo>
                  <a:cubicBezTo>
                    <a:pt x="297" y="523"/>
                    <a:pt x="291" y="509"/>
                    <a:pt x="286" y="495"/>
                  </a:cubicBezTo>
                  <a:cubicBezTo>
                    <a:pt x="282" y="486"/>
                    <a:pt x="277" y="478"/>
                    <a:pt x="272" y="469"/>
                  </a:cubicBezTo>
                  <a:cubicBezTo>
                    <a:pt x="274" y="471"/>
                    <a:pt x="276" y="473"/>
                    <a:pt x="279" y="475"/>
                  </a:cubicBezTo>
                  <a:cubicBezTo>
                    <a:pt x="286" y="480"/>
                    <a:pt x="294" y="484"/>
                    <a:pt x="303" y="487"/>
                  </a:cubicBezTo>
                  <a:cubicBezTo>
                    <a:pt x="303" y="487"/>
                    <a:pt x="303" y="487"/>
                    <a:pt x="303" y="487"/>
                  </a:cubicBezTo>
                  <a:cubicBezTo>
                    <a:pt x="303" y="491"/>
                    <a:pt x="304" y="495"/>
                    <a:pt x="305" y="499"/>
                  </a:cubicBezTo>
                  <a:cubicBezTo>
                    <a:pt x="305" y="503"/>
                    <a:pt x="306" y="506"/>
                    <a:pt x="307" y="510"/>
                  </a:cubicBezTo>
                  <a:cubicBezTo>
                    <a:pt x="309" y="517"/>
                    <a:pt x="313" y="524"/>
                    <a:pt x="316" y="531"/>
                  </a:cubicBezTo>
                  <a:cubicBezTo>
                    <a:pt x="321" y="545"/>
                    <a:pt x="326" y="560"/>
                    <a:pt x="336" y="571"/>
                  </a:cubicBezTo>
                  <a:cubicBezTo>
                    <a:pt x="335" y="571"/>
                    <a:pt x="334" y="570"/>
                    <a:pt x="333" y="570"/>
                  </a:cubicBezTo>
                  <a:cubicBezTo>
                    <a:pt x="330" y="570"/>
                    <a:pt x="327" y="571"/>
                    <a:pt x="325" y="573"/>
                  </a:cubicBezTo>
                  <a:cubicBezTo>
                    <a:pt x="325" y="574"/>
                    <a:pt x="324" y="574"/>
                    <a:pt x="324" y="575"/>
                  </a:cubicBezTo>
                  <a:cubicBezTo>
                    <a:pt x="323" y="574"/>
                    <a:pt x="323" y="574"/>
                    <a:pt x="322" y="574"/>
                  </a:cubicBezTo>
                  <a:cubicBezTo>
                    <a:pt x="322" y="574"/>
                    <a:pt x="321" y="574"/>
                    <a:pt x="322" y="574"/>
                  </a:cubicBezTo>
                  <a:cubicBezTo>
                    <a:pt x="322" y="575"/>
                    <a:pt x="322" y="575"/>
                    <a:pt x="323" y="576"/>
                  </a:cubicBezTo>
                  <a:close/>
                  <a:moveTo>
                    <a:pt x="176" y="253"/>
                  </a:moveTo>
                  <a:cubicBezTo>
                    <a:pt x="172" y="261"/>
                    <a:pt x="166" y="272"/>
                    <a:pt x="168" y="281"/>
                  </a:cubicBezTo>
                  <a:cubicBezTo>
                    <a:pt x="167" y="278"/>
                    <a:pt x="166" y="274"/>
                    <a:pt x="165" y="270"/>
                  </a:cubicBezTo>
                  <a:cubicBezTo>
                    <a:pt x="165" y="271"/>
                    <a:pt x="166" y="271"/>
                    <a:pt x="167" y="271"/>
                  </a:cubicBezTo>
                  <a:cubicBezTo>
                    <a:pt x="167" y="272"/>
                    <a:pt x="167" y="271"/>
                    <a:pt x="167" y="271"/>
                  </a:cubicBezTo>
                  <a:cubicBezTo>
                    <a:pt x="167" y="269"/>
                    <a:pt x="165" y="267"/>
                    <a:pt x="165" y="265"/>
                  </a:cubicBezTo>
                  <a:cubicBezTo>
                    <a:pt x="166" y="262"/>
                    <a:pt x="166" y="259"/>
                    <a:pt x="167" y="256"/>
                  </a:cubicBezTo>
                  <a:cubicBezTo>
                    <a:pt x="168" y="251"/>
                    <a:pt x="170" y="245"/>
                    <a:pt x="173" y="241"/>
                  </a:cubicBezTo>
                  <a:cubicBezTo>
                    <a:pt x="174" y="241"/>
                    <a:pt x="173" y="241"/>
                    <a:pt x="173" y="241"/>
                  </a:cubicBezTo>
                  <a:cubicBezTo>
                    <a:pt x="169" y="246"/>
                    <a:pt x="167" y="252"/>
                    <a:pt x="165" y="258"/>
                  </a:cubicBezTo>
                  <a:cubicBezTo>
                    <a:pt x="165" y="258"/>
                    <a:pt x="165" y="258"/>
                    <a:pt x="165" y="259"/>
                  </a:cubicBezTo>
                  <a:cubicBezTo>
                    <a:pt x="164" y="257"/>
                    <a:pt x="164" y="256"/>
                    <a:pt x="164" y="255"/>
                  </a:cubicBezTo>
                  <a:cubicBezTo>
                    <a:pt x="164" y="252"/>
                    <a:pt x="164" y="249"/>
                    <a:pt x="165" y="246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4"/>
                    <a:pt x="165" y="244"/>
                    <a:pt x="165" y="244"/>
                  </a:cubicBezTo>
                  <a:cubicBezTo>
                    <a:pt x="167" y="237"/>
                    <a:pt x="170" y="232"/>
                    <a:pt x="174" y="226"/>
                  </a:cubicBezTo>
                  <a:cubicBezTo>
                    <a:pt x="174" y="226"/>
                    <a:pt x="173" y="226"/>
                    <a:pt x="173" y="226"/>
                  </a:cubicBezTo>
                  <a:cubicBezTo>
                    <a:pt x="170" y="229"/>
                    <a:pt x="167" y="234"/>
                    <a:pt x="165" y="239"/>
                  </a:cubicBezTo>
                  <a:cubicBezTo>
                    <a:pt x="165" y="237"/>
                    <a:pt x="165" y="236"/>
                    <a:pt x="165" y="234"/>
                  </a:cubicBezTo>
                  <a:cubicBezTo>
                    <a:pt x="165" y="230"/>
                    <a:pt x="166" y="226"/>
                    <a:pt x="166" y="222"/>
                  </a:cubicBezTo>
                  <a:cubicBezTo>
                    <a:pt x="166" y="221"/>
                    <a:pt x="164" y="221"/>
                    <a:pt x="164" y="222"/>
                  </a:cubicBezTo>
                  <a:cubicBezTo>
                    <a:pt x="164" y="224"/>
                    <a:pt x="164" y="227"/>
                    <a:pt x="164" y="229"/>
                  </a:cubicBezTo>
                  <a:cubicBezTo>
                    <a:pt x="164" y="231"/>
                    <a:pt x="163" y="233"/>
                    <a:pt x="163" y="235"/>
                  </a:cubicBezTo>
                  <a:cubicBezTo>
                    <a:pt x="163" y="238"/>
                    <a:pt x="163" y="241"/>
                    <a:pt x="164" y="244"/>
                  </a:cubicBezTo>
                  <a:cubicBezTo>
                    <a:pt x="164" y="245"/>
                    <a:pt x="163" y="247"/>
                    <a:pt x="163" y="248"/>
                  </a:cubicBezTo>
                  <a:cubicBezTo>
                    <a:pt x="163" y="250"/>
                    <a:pt x="162" y="253"/>
                    <a:pt x="162" y="257"/>
                  </a:cubicBezTo>
                  <a:cubicBezTo>
                    <a:pt x="161" y="250"/>
                    <a:pt x="160" y="244"/>
                    <a:pt x="160" y="237"/>
                  </a:cubicBezTo>
                  <a:cubicBezTo>
                    <a:pt x="161" y="233"/>
                    <a:pt x="161" y="229"/>
                    <a:pt x="159" y="226"/>
                  </a:cubicBezTo>
                  <a:cubicBezTo>
                    <a:pt x="156" y="222"/>
                    <a:pt x="152" y="218"/>
                    <a:pt x="151" y="212"/>
                  </a:cubicBezTo>
                  <a:cubicBezTo>
                    <a:pt x="151" y="204"/>
                    <a:pt x="151" y="198"/>
                    <a:pt x="146" y="190"/>
                  </a:cubicBezTo>
                  <a:cubicBezTo>
                    <a:pt x="144" y="187"/>
                    <a:pt x="141" y="183"/>
                    <a:pt x="140" y="179"/>
                  </a:cubicBezTo>
                  <a:cubicBezTo>
                    <a:pt x="139" y="178"/>
                    <a:pt x="138" y="170"/>
                    <a:pt x="141" y="171"/>
                  </a:cubicBezTo>
                  <a:cubicBezTo>
                    <a:pt x="143" y="171"/>
                    <a:pt x="144" y="172"/>
                    <a:pt x="146" y="173"/>
                  </a:cubicBezTo>
                  <a:cubicBezTo>
                    <a:pt x="151" y="175"/>
                    <a:pt x="158" y="178"/>
                    <a:pt x="160" y="184"/>
                  </a:cubicBezTo>
                  <a:cubicBezTo>
                    <a:pt x="161" y="186"/>
                    <a:pt x="162" y="189"/>
                    <a:pt x="164" y="190"/>
                  </a:cubicBezTo>
                  <a:cubicBezTo>
                    <a:pt x="164" y="192"/>
                    <a:pt x="166" y="194"/>
                    <a:pt x="166" y="195"/>
                  </a:cubicBezTo>
                  <a:cubicBezTo>
                    <a:pt x="167" y="197"/>
                    <a:pt x="168" y="199"/>
                    <a:pt x="169" y="200"/>
                  </a:cubicBezTo>
                  <a:cubicBezTo>
                    <a:pt x="170" y="202"/>
                    <a:pt x="170" y="203"/>
                    <a:pt x="171" y="205"/>
                  </a:cubicBezTo>
                  <a:cubicBezTo>
                    <a:pt x="172" y="213"/>
                    <a:pt x="178" y="221"/>
                    <a:pt x="180" y="229"/>
                  </a:cubicBezTo>
                  <a:cubicBezTo>
                    <a:pt x="181" y="233"/>
                    <a:pt x="182" y="238"/>
                    <a:pt x="183" y="242"/>
                  </a:cubicBezTo>
                  <a:cubicBezTo>
                    <a:pt x="184" y="247"/>
                    <a:pt x="184" y="251"/>
                    <a:pt x="185" y="256"/>
                  </a:cubicBezTo>
                  <a:cubicBezTo>
                    <a:pt x="185" y="256"/>
                    <a:pt x="185" y="256"/>
                    <a:pt x="185" y="256"/>
                  </a:cubicBezTo>
                  <a:cubicBezTo>
                    <a:pt x="184" y="258"/>
                    <a:pt x="182" y="260"/>
                    <a:pt x="181" y="263"/>
                  </a:cubicBezTo>
                  <a:cubicBezTo>
                    <a:pt x="179" y="267"/>
                    <a:pt x="179" y="271"/>
                    <a:pt x="179" y="275"/>
                  </a:cubicBezTo>
                  <a:cubicBezTo>
                    <a:pt x="177" y="287"/>
                    <a:pt x="178" y="301"/>
                    <a:pt x="180" y="312"/>
                  </a:cubicBezTo>
                  <a:cubicBezTo>
                    <a:pt x="181" y="318"/>
                    <a:pt x="182" y="325"/>
                    <a:pt x="184" y="331"/>
                  </a:cubicBezTo>
                  <a:cubicBezTo>
                    <a:pt x="179" y="322"/>
                    <a:pt x="178" y="312"/>
                    <a:pt x="174" y="303"/>
                  </a:cubicBezTo>
                  <a:cubicBezTo>
                    <a:pt x="173" y="297"/>
                    <a:pt x="171" y="291"/>
                    <a:pt x="169" y="286"/>
                  </a:cubicBezTo>
                  <a:cubicBezTo>
                    <a:pt x="169" y="286"/>
                    <a:pt x="170" y="286"/>
                    <a:pt x="170" y="285"/>
                  </a:cubicBezTo>
                  <a:cubicBezTo>
                    <a:pt x="170" y="280"/>
                    <a:pt x="170" y="275"/>
                    <a:pt x="171" y="270"/>
                  </a:cubicBezTo>
                  <a:cubicBezTo>
                    <a:pt x="172" y="264"/>
                    <a:pt x="174" y="258"/>
                    <a:pt x="176" y="253"/>
                  </a:cubicBezTo>
                  <a:cubicBezTo>
                    <a:pt x="176" y="253"/>
                    <a:pt x="176" y="253"/>
                    <a:pt x="176" y="253"/>
                  </a:cubicBezTo>
                  <a:close/>
                  <a:moveTo>
                    <a:pt x="157" y="248"/>
                  </a:moveTo>
                  <a:cubicBezTo>
                    <a:pt x="158" y="254"/>
                    <a:pt x="159" y="260"/>
                    <a:pt x="160" y="266"/>
                  </a:cubicBezTo>
                  <a:cubicBezTo>
                    <a:pt x="162" y="271"/>
                    <a:pt x="163" y="276"/>
                    <a:pt x="165" y="281"/>
                  </a:cubicBezTo>
                  <a:cubicBezTo>
                    <a:pt x="163" y="278"/>
                    <a:pt x="162" y="275"/>
                    <a:pt x="161" y="273"/>
                  </a:cubicBezTo>
                  <a:cubicBezTo>
                    <a:pt x="157" y="261"/>
                    <a:pt x="152" y="250"/>
                    <a:pt x="148" y="238"/>
                  </a:cubicBezTo>
                  <a:cubicBezTo>
                    <a:pt x="140" y="219"/>
                    <a:pt x="131" y="197"/>
                    <a:pt x="136" y="176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7" y="186"/>
                    <a:pt x="145" y="191"/>
                    <a:pt x="147" y="200"/>
                  </a:cubicBezTo>
                  <a:cubicBezTo>
                    <a:pt x="148" y="205"/>
                    <a:pt x="147" y="211"/>
                    <a:pt x="149" y="216"/>
                  </a:cubicBezTo>
                  <a:cubicBezTo>
                    <a:pt x="150" y="221"/>
                    <a:pt x="156" y="225"/>
                    <a:pt x="157" y="230"/>
                  </a:cubicBezTo>
                  <a:cubicBezTo>
                    <a:pt x="158" y="236"/>
                    <a:pt x="157" y="242"/>
                    <a:pt x="157" y="248"/>
                  </a:cubicBezTo>
                  <a:close/>
                  <a:moveTo>
                    <a:pt x="163" y="261"/>
                  </a:moveTo>
                  <a:cubicBezTo>
                    <a:pt x="163" y="261"/>
                    <a:pt x="163" y="262"/>
                    <a:pt x="164" y="263"/>
                  </a:cubicBezTo>
                  <a:cubicBezTo>
                    <a:pt x="164" y="264"/>
                    <a:pt x="164" y="265"/>
                    <a:pt x="164" y="266"/>
                  </a:cubicBezTo>
                  <a:cubicBezTo>
                    <a:pt x="163" y="264"/>
                    <a:pt x="163" y="262"/>
                    <a:pt x="163" y="261"/>
                  </a:cubicBezTo>
                  <a:close/>
                  <a:moveTo>
                    <a:pt x="213" y="192"/>
                  </a:moveTo>
                  <a:cubicBezTo>
                    <a:pt x="206" y="196"/>
                    <a:pt x="200" y="201"/>
                    <a:pt x="196" y="208"/>
                  </a:cubicBezTo>
                  <a:cubicBezTo>
                    <a:pt x="194" y="213"/>
                    <a:pt x="192" y="218"/>
                    <a:pt x="192" y="223"/>
                  </a:cubicBezTo>
                  <a:cubicBezTo>
                    <a:pt x="190" y="220"/>
                    <a:pt x="189" y="218"/>
                    <a:pt x="187" y="215"/>
                  </a:cubicBezTo>
                  <a:cubicBezTo>
                    <a:pt x="184" y="210"/>
                    <a:pt x="183" y="204"/>
                    <a:pt x="182" y="197"/>
                  </a:cubicBezTo>
                  <a:cubicBezTo>
                    <a:pt x="179" y="184"/>
                    <a:pt x="177" y="170"/>
                    <a:pt x="174" y="157"/>
                  </a:cubicBezTo>
                  <a:cubicBezTo>
                    <a:pt x="172" y="143"/>
                    <a:pt x="169" y="130"/>
                    <a:pt x="164" y="117"/>
                  </a:cubicBezTo>
                  <a:cubicBezTo>
                    <a:pt x="164" y="115"/>
                    <a:pt x="162" y="111"/>
                    <a:pt x="160" y="110"/>
                  </a:cubicBezTo>
                  <a:cubicBezTo>
                    <a:pt x="160" y="102"/>
                    <a:pt x="160" y="95"/>
                    <a:pt x="161" y="87"/>
                  </a:cubicBezTo>
                  <a:cubicBezTo>
                    <a:pt x="161" y="81"/>
                    <a:pt x="161" y="74"/>
                    <a:pt x="164" y="68"/>
                  </a:cubicBezTo>
                  <a:cubicBezTo>
                    <a:pt x="167" y="63"/>
                    <a:pt x="169" y="72"/>
                    <a:pt x="170" y="74"/>
                  </a:cubicBezTo>
                  <a:cubicBezTo>
                    <a:pt x="171" y="78"/>
                    <a:pt x="173" y="80"/>
                    <a:pt x="176" y="82"/>
                  </a:cubicBezTo>
                  <a:cubicBezTo>
                    <a:pt x="183" y="89"/>
                    <a:pt x="187" y="98"/>
                    <a:pt x="189" y="107"/>
                  </a:cubicBezTo>
                  <a:cubicBezTo>
                    <a:pt x="191" y="112"/>
                    <a:pt x="191" y="116"/>
                    <a:pt x="191" y="121"/>
                  </a:cubicBezTo>
                  <a:cubicBezTo>
                    <a:pt x="191" y="123"/>
                    <a:pt x="192" y="125"/>
                    <a:pt x="193" y="127"/>
                  </a:cubicBezTo>
                  <a:cubicBezTo>
                    <a:pt x="194" y="128"/>
                    <a:pt x="196" y="129"/>
                    <a:pt x="197" y="129"/>
                  </a:cubicBezTo>
                  <a:cubicBezTo>
                    <a:pt x="200" y="131"/>
                    <a:pt x="202" y="132"/>
                    <a:pt x="203" y="135"/>
                  </a:cubicBezTo>
                  <a:cubicBezTo>
                    <a:pt x="205" y="139"/>
                    <a:pt x="207" y="143"/>
                    <a:pt x="208" y="146"/>
                  </a:cubicBezTo>
                  <a:cubicBezTo>
                    <a:pt x="212" y="155"/>
                    <a:pt x="214" y="164"/>
                    <a:pt x="213" y="174"/>
                  </a:cubicBezTo>
                  <a:cubicBezTo>
                    <a:pt x="213" y="180"/>
                    <a:pt x="212" y="186"/>
                    <a:pt x="213" y="192"/>
                  </a:cubicBezTo>
                  <a:close/>
                  <a:moveTo>
                    <a:pt x="193" y="242"/>
                  </a:moveTo>
                  <a:cubicBezTo>
                    <a:pt x="193" y="240"/>
                    <a:pt x="192" y="239"/>
                    <a:pt x="192" y="238"/>
                  </a:cubicBezTo>
                  <a:cubicBezTo>
                    <a:pt x="192" y="236"/>
                    <a:pt x="191" y="234"/>
                    <a:pt x="191" y="233"/>
                  </a:cubicBezTo>
                  <a:cubicBezTo>
                    <a:pt x="191" y="232"/>
                    <a:pt x="191" y="232"/>
                    <a:pt x="191" y="232"/>
                  </a:cubicBezTo>
                  <a:cubicBezTo>
                    <a:pt x="192" y="232"/>
                    <a:pt x="192" y="233"/>
                    <a:pt x="193" y="234"/>
                  </a:cubicBezTo>
                  <a:cubicBezTo>
                    <a:pt x="194" y="237"/>
                    <a:pt x="194" y="239"/>
                    <a:pt x="193" y="242"/>
                  </a:cubicBezTo>
                  <a:close/>
                  <a:moveTo>
                    <a:pt x="189" y="237"/>
                  </a:moveTo>
                  <a:cubicBezTo>
                    <a:pt x="189" y="239"/>
                    <a:pt x="190" y="241"/>
                    <a:pt x="190" y="243"/>
                  </a:cubicBezTo>
                  <a:cubicBezTo>
                    <a:pt x="190" y="244"/>
                    <a:pt x="190" y="245"/>
                    <a:pt x="191" y="246"/>
                  </a:cubicBezTo>
                  <a:cubicBezTo>
                    <a:pt x="189" y="248"/>
                    <a:pt x="188" y="251"/>
                    <a:pt x="186" y="254"/>
                  </a:cubicBezTo>
                  <a:cubicBezTo>
                    <a:pt x="186" y="246"/>
                    <a:pt x="183" y="237"/>
                    <a:pt x="181" y="228"/>
                  </a:cubicBezTo>
                  <a:cubicBezTo>
                    <a:pt x="180" y="224"/>
                    <a:pt x="179" y="219"/>
                    <a:pt x="177" y="214"/>
                  </a:cubicBezTo>
                  <a:cubicBezTo>
                    <a:pt x="177" y="214"/>
                    <a:pt x="177" y="215"/>
                    <a:pt x="177" y="215"/>
                  </a:cubicBezTo>
                  <a:cubicBezTo>
                    <a:pt x="181" y="220"/>
                    <a:pt x="185" y="225"/>
                    <a:pt x="190" y="230"/>
                  </a:cubicBezTo>
                  <a:cubicBezTo>
                    <a:pt x="188" y="231"/>
                    <a:pt x="188" y="235"/>
                    <a:pt x="189" y="237"/>
                  </a:cubicBezTo>
                  <a:close/>
                  <a:moveTo>
                    <a:pt x="161" y="121"/>
                  </a:moveTo>
                  <a:cubicBezTo>
                    <a:pt x="162" y="124"/>
                    <a:pt x="163" y="128"/>
                    <a:pt x="165" y="131"/>
                  </a:cubicBezTo>
                  <a:cubicBezTo>
                    <a:pt x="165" y="132"/>
                    <a:pt x="166" y="134"/>
                    <a:pt x="167" y="135"/>
                  </a:cubicBezTo>
                  <a:cubicBezTo>
                    <a:pt x="167" y="136"/>
                    <a:pt x="167" y="137"/>
                    <a:pt x="167" y="138"/>
                  </a:cubicBezTo>
                  <a:cubicBezTo>
                    <a:pt x="170" y="150"/>
                    <a:pt x="172" y="162"/>
                    <a:pt x="174" y="173"/>
                  </a:cubicBezTo>
                  <a:cubicBezTo>
                    <a:pt x="176" y="184"/>
                    <a:pt x="177" y="196"/>
                    <a:pt x="180" y="207"/>
                  </a:cubicBezTo>
                  <a:cubicBezTo>
                    <a:pt x="182" y="213"/>
                    <a:pt x="185" y="218"/>
                    <a:pt x="188" y="223"/>
                  </a:cubicBezTo>
                  <a:cubicBezTo>
                    <a:pt x="186" y="221"/>
                    <a:pt x="184" y="218"/>
                    <a:pt x="182" y="216"/>
                  </a:cubicBezTo>
                  <a:cubicBezTo>
                    <a:pt x="175" y="206"/>
                    <a:pt x="169" y="195"/>
                    <a:pt x="167" y="183"/>
                  </a:cubicBezTo>
                  <a:cubicBezTo>
                    <a:pt x="164" y="171"/>
                    <a:pt x="162" y="159"/>
                    <a:pt x="161" y="148"/>
                  </a:cubicBezTo>
                  <a:cubicBezTo>
                    <a:pt x="160" y="142"/>
                    <a:pt x="160" y="137"/>
                    <a:pt x="159" y="132"/>
                  </a:cubicBezTo>
                  <a:cubicBezTo>
                    <a:pt x="159" y="127"/>
                    <a:pt x="158" y="123"/>
                    <a:pt x="158" y="118"/>
                  </a:cubicBezTo>
                  <a:cubicBezTo>
                    <a:pt x="158" y="118"/>
                    <a:pt x="158" y="118"/>
                    <a:pt x="158" y="117"/>
                  </a:cubicBezTo>
                  <a:cubicBezTo>
                    <a:pt x="159" y="119"/>
                    <a:pt x="160" y="120"/>
                    <a:pt x="161" y="121"/>
                  </a:cubicBezTo>
                  <a:close/>
                  <a:moveTo>
                    <a:pt x="184" y="312"/>
                  </a:moveTo>
                  <a:cubicBezTo>
                    <a:pt x="182" y="304"/>
                    <a:pt x="181" y="297"/>
                    <a:pt x="181" y="290"/>
                  </a:cubicBezTo>
                  <a:cubicBezTo>
                    <a:pt x="181" y="288"/>
                    <a:pt x="181" y="286"/>
                    <a:pt x="182" y="284"/>
                  </a:cubicBezTo>
                  <a:cubicBezTo>
                    <a:pt x="185" y="294"/>
                    <a:pt x="191" y="303"/>
                    <a:pt x="198" y="311"/>
                  </a:cubicBezTo>
                  <a:cubicBezTo>
                    <a:pt x="202" y="315"/>
                    <a:pt x="206" y="320"/>
                    <a:pt x="211" y="324"/>
                  </a:cubicBezTo>
                  <a:cubicBezTo>
                    <a:pt x="210" y="328"/>
                    <a:pt x="211" y="332"/>
                    <a:pt x="209" y="336"/>
                  </a:cubicBezTo>
                  <a:cubicBezTo>
                    <a:pt x="208" y="338"/>
                    <a:pt x="207" y="344"/>
                    <a:pt x="204" y="345"/>
                  </a:cubicBezTo>
                  <a:cubicBezTo>
                    <a:pt x="202" y="347"/>
                    <a:pt x="197" y="345"/>
                    <a:pt x="194" y="344"/>
                  </a:cubicBezTo>
                  <a:cubicBezTo>
                    <a:pt x="192" y="339"/>
                    <a:pt x="189" y="335"/>
                    <a:pt x="188" y="329"/>
                  </a:cubicBezTo>
                  <a:cubicBezTo>
                    <a:pt x="186" y="324"/>
                    <a:pt x="185" y="318"/>
                    <a:pt x="184" y="312"/>
                  </a:cubicBezTo>
                  <a:close/>
                  <a:moveTo>
                    <a:pt x="208" y="347"/>
                  </a:moveTo>
                  <a:cubicBezTo>
                    <a:pt x="210" y="344"/>
                    <a:pt x="211" y="340"/>
                    <a:pt x="212" y="336"/>
                  </a:cubicBezTo>
                  <a:cubicBezTo>
                    <a:pt x="213" y="333"/>
                    <a:pt x="213" y="330"/>
                    <a:pt x="213" y="327"/>
                  </a:cubicBezTo>
                  <a:cubicBezTo>
                    <a:pt x="218" y="331"/>
                    <a:pt x="223" y="335"/>
                    <a:pt x="229" y="338"/>
                  </a:cubicBezTo>
                  <a:cubicBezTo>
                    <a:pt x="230" y="338"/>
                    <a:pt x="230" y="338"/>
                    <a:pt x="231" y="338"/>
                  </a:cubicBezTo>
                  <a:cubicBezTo>
                    <a:pt x="229" y="341"/>
                    <a:pt x="229" y="345"/>
                    <a:pt x="228" y="348"/>
                  </a:cubicBezTo>
                  <a:cubicBezTo>
                    <a:pt x="228" y="354"/>
                    <a:pt x="228" y="359"/>
                    <a:pt x="229" y="364"/>
                  </a:cubicBezTo>
                  <a:cubicBezTo>
                    <a:pt x="230" y="370"/>
                    <a:pt x="234" y="376"/>
                    <a:pt x="235" y="382"/>
                  </a:cubicBezTo>
                  <a:cubicBezTo>
                    <a:pt x="236" y="386"/>
                    <a:pt x="235" y="390"/>
                    <a:pt x="235" y="395"/>
                  </a:cubicBezTo>
                  <a:cubicBezTo>
                    <a:pt x="235" y="400"/>
                    <a:pt x="235" y="405"/>
                    <a:pt x="236" y="410"/>
                  </a:cubicBezTo>
                  <a:cubicBezTo>
                    <a:pt x="236" y="412"/>
                    <a:pt x="236" y="413"/>
                    <a:pt x="236" y="415"/>
                  </a:cubicBezTo>
                  <a:cubicBezTo>
                    <a:pt x="235" y="414"/>
                    <a:pt x="234" y="413"/>
                    <a:pt x="232" y="412"/>
                  </a:cubicBezTo>
                  <a:cubicBezTo>
                    <a:pt x="227" y="411"/>
                    <a:pt x="224" y="414"/>
                    <a:pt x="219" y="414"/>
                  </a:cubicBezTo>
                  <a:cubicBezTo>
                    <a:pt x="217" y="414"/>
                    <a:pt x="215" y="414"/>
                    <a:pt x="214" y="415"/>
                  </a:cubicBezTo>
                  <a:cubicBezTo>
                    <a:pt x="213" y="408"/>
                    <a:pt x="211" y="402"/>
                    <a:pt x="211" y="396"/>
                  </a:cubicBezTo>
                  <a:cubicBezTo>
                    <a:pt x="210" y="390"/>
                    <a:pt x="209" y="384"/>
                    <a:pt x="208" y="377"/>
                  </a:cubicBezTo>
                  <a:cubicBezTo>
                    <a:pt x="207" y="372"/>
                    <a:pt x="206" y="367"/>
                    <a:pt x="203" y="362"/>
                  </a:cubicBezTo>
                  <a:cubicBezTo>
                    <a:pt x="200" y="358"/>
                    <a:pt x="198" y="353"/>
                    <a:pt x="195" y="347"/>
                  </a:cubicBezTo>
                  <a:cubicBezTo>
                    <a:pt x="195" y="347"/>
                    <a:pt x="195" y="347"/>
                    <a:pt x="195" y="347"/>
                  </a:cubicBezTo>
                  <a:cubicBezTo>
                    <a:pt x="200" y="348"/>
                    <a:pt x="204" y="350"/>
                    <a:pt x="208" y="347"/>
                  </a:cubicBezTo>
                  <a:close/>
                  <a:moveTo>
                    <a:pt x="233" y="367"/>
                  </a:moveTo>
                  <a:cubicBezTo>
                    <a:pt x="232" y="361"/>
                    <a:pt x="231" y="355"/>
                    <a:pt x="232" y="348"/>
                  </a:cubicBezTo>
                  <a:cubicBezTo>
                    <a:pt x="232" y="346"/>
                    <a:pt x="233" y="342"/>
                    <a:pt x="233" y="339"/>
                  </a:cubicBezTo>
                  <a:cubicBezTo>
                    <a:pt x="240" y="343"/>
                    <a:pt x="248" y="347"/>
                    <a:pt x="255" y="346"/>
                  </a:cubicBezTo>
                  <a:cubicBezTo>
                    <a:pt x="250" y="353"/>
                    <a:pt x="246" y="361"/>
                    <a:pt x="242" y="368"/>
                  </a:cubicBezTo>
                  <a:cubicBezTo>
                    <a:pt x="240" y="372"/>
                    <a:pt x="239" y="376"/>
                    <a:pt x="238" y="380"/>
                  </a:cubicBezTo>
                  <a:cubicBezTo>
                    <a:pt x="237" y="375"/>
                    <a:pt x="235" y="371"/>
                    <a:pt x="233" y="367"/>
                  </a:cubicBezTo>
                  <a:close/>
                  <a:moveTo>
                    <a:pt x="246" y="367"/>
                  </a:moveTo>
                  <a:cubicBezTo>
                    <a:pt x="252" y="355"/>
                    <a:pt x="260" y="342"/>
                    <a:pt x="271" y="334"/>
                  </a:cubicBezTo>
                  <a:cubicBezTo>
                    <a:pt x="281" y="327"/>
                    <a:pt x="291" y="320"/>
                    <a:pt x="303" y="315"/>
                  </a:cubicBezTo>
                  <a:cubicBezTo>
                    <a:pt x="308" y="314"/>
                    <a:pt x="313" y="312"/>
                    <a:pt x="318" y="311"/>
                  </a:cubicBezTo>
                  <a:cubicBezTo>
                    <a:pt x="325" y="310"/>
                    <a:pt x="331" y="309"/>
                    <a:pt x="338" y="309"/>
                  </a:cubicBezTo>
                  <a:cubicBezTo>
                    <a:pt x="348" y="308"/>
                    <a:pt x="358" y="309"/>
                    <a:pt x="368" y="311"/>
                  </a:cubicBezTo>
                  <a:cubicBezTo>
                    <a:pt x="371" y="311"/>
                    <a:pt x="410" y="317"/>
                    <a:pt x="409" y="321"/>
                  </a:cubicBezTo>
                  <a:cubicBezTo>
                    <a:pt x="409" y="321"/>
                    <a:pt x="409" y="321"/>
                    <a:pt x="409" y="322"/>
                  </a:cubicBezTo>
                  <a:cubicBezTo>
                    <a:pt x="409" y="322"/>
                    <a:pt x="409" y="322"/>
                    <a:pt x="409" y="322"/>
                  </a:cubicBezTo>
                  <a:cubicBezTo>
                    <a:pt x="409" y="322"/>
                    <a:pt x="408" y="323"/>
                    <a:pt x="408" y="324"/>
                  </a:cubicBezTo>
                  <a:cubicBezTo>
                    <a:pt x="408" y="323"/>
                    <a:pt x="408" y="323"/>
                    <a:pt x="408" y="323"/>
                  </a:cubicBezTo>
                  <a:cubicBezTo>
                    <a:pt x="394" y="317"/>
                    <a:pt x="378" y="315"/>
                    <a:pt x="363" y="314"/>
                  </a:cubicBezTo>
                  <a:cubicBezTo>
                    <a:pt x="355" y="314"/>
                    <a:pt x="348" y="315"/>
                    <a:pt x="340" y="314"/>
                  </a:cubicBezTo>
                  <a:cubicBezTo>
                    <a:pt x="333" y="314"/>
                    <a:pt x="327" y="314"/>
                    <a:pt x="320" y="314"/>
                  </a:cubicBezTo>
                  <a:cubicBezTo>
                    <a:pt x="306" y="316"/>
                    <a:pt x="291" y="323"/>
                    <a:pt x="280" y="330"/>
                  </a:cubicBezTo>
                  <a:cubicBezTo>
                    <a:pt x="267" y="338"/>
                    <a:pt x="257" y="349"/>
                    <a:pt x="253" y="363"/>
                  </a:cubicBezTo>
                  <a:cubicBezTo>
                    <a:pt x="252" y="363"/>
                    <a:pt x="254" y="364"/>
                    <a:pt x="254" y="363"/>
                  </a:cubicBezTo>
                  <a:cubicBezTo>
                    <a:pt x="261" y="349"/>
                    <a:pt x="272" y="338"/>
                    <a:pt x="286" y="330"/>
                  </a:cubicBezTo>
                  <a:cubicBezTo>
                    <a:pt x="299" y="324"/>
                    <a:pt x="312" y="317"/>
                    <a:pt x="327" y="317"/>
                  </a:cubicBezTo>
                  <a:cubicBezTo>
                    <a:pt x="333" y="317"/>
                    <a:pt x="340" y="318"/>
                    <a:pt x="347" y="318"/>
                  </a:cubicBezTo>
                  <a:cubicBezTo>
                    <a:pt x="353" y="317"/>
                    <a:pt x="360" y="317"/>
                    <a:pt x="367" y="318"/>
                  </a:cubicBezTo>
                  <a:cubicBezTo>
                    <a:pt x="374" y="319"/>
                    <a:pt x="382" y="320"/>
                    <a:pt x="389" y="321"/>
                  </a:cubicBezTo>
                  <a:cubicBezTo>
                    <a:pt x="395" y="322"/>
                    <a:pt x="402" y="325"/>
                    <a:pt x="408" y="324"/>
                  </a:cubicBezTo>
                  <a:cubicBezTo>
                    <a:pt x="408" y="324"/>
                    <a:pt x="408" y="324"/>
                    <a:pt x="408" y="324"/>
                  </a:cubicBezTo>
                  <a:cubicBezTo>
                    <a:pt x="408" y="325"/>
                    <a:pt x="407" y="327"/>
                    <a:pt x="407" y="328"/>
                  </a:cubicBezTo>
                  <a:cubicBezTo>
                    <a:pt x="401" y="325"/>
                    <a:pt x="394" y="326"/>
                    <a:pt x="387" y="326"/>
                  </a:cubicBezTo>
                  <a:cubicBezTo>
                    <a:pt x="379" y="325"/>
                    <a:pt x="371" y="323"/>
                    <a:pt x="363" y="322"/>
                  </a:cubicBezTo>
                  <a:cubicBezTo>
                    <a:pt x="363" y="322"/>
                    <a:pt x="363" y="323"/>
                    <a:pt x="363" y="323"/>
                  </a:cubicBezTo>
                  <a:cubicBezTo>
                    <a:pt x="369" y="325"/>
                    <a:pt x="377" y="326"/>
                    <a:pt x="384" y="327"/>
                  </a:cubicBezTo>
                  <a:cubicBezTo>
                    <a:pt x="392" y="327"/>
                    <a:pt x="399" y="327"/>
                    <a:pt x="407" y="330"/>
                  </a:cubicBezTo>
                  <a:cubicBezTo>
                    <a:pt x="407" y="330"/>
                    <a:pt x="407" y="331"/>
                    <a:pt x="406" y="331"/>
                  </a:cubicBezTo>
                  <a:cubicBezTo>
                    <a:pt x="402" y="332"/>
                    <a:pt x="399" y="331"/>
                    <a:pt x="395" y="331"/>
                  </a:cubicBezTo>
                  <a:cubicBezTo>
                    <a:pt x="391" y="331"/>
                    <a:pt x="388" y="331"/>
                    <a:pt x="385" y="330"/>
                  </a:cubicBezTo>
                  <a:cubicBezTo>
                    <a:pt x="384" y="330"/>
                    <a:pt x="383" y="331"/>
                    <a:pt x="384" y="331"/>
                  </a:cubicBezTo>
                  <a:cubicBezTo>
                    <a:pt x="387" y="334"/>
                    <a:pt x="390" y="333"/>
                    <a:pt x="394" y="333"/>
                  </a:cubicBezTo>
                  <a:cubicBezTo>
                    <a:pt x="398" y="333"/>
                    <a:pt x="402" y="334"/>
                    <a:pt x="406" y="334"/>
                  </a:cubicBezTo>
                  <a:cubicBezTo>
                    <a:pt x="406" y="335"/>
                    <a:pt x="406" y="336"/>
                    <a:pt x="406" y="337"/>
                  </a:cubicBezTo>
                  <a:cubicBezTo>
                    <a:pt x="406" y="337"/>
                    <a:pt x="406" y="337"/>
                    <a:pt x="405" y="336"/>
                  </a:cubicBezTo>
                  <a:cubicBezTo>
                    <a:pt x="405" y="336"/>
                    <a:pt x="405" y="335"/>
                    <a:pt x="405" y="335"/>
                  </a:cubicBezTo>
                  <a:cubicBezTo>
                    <a:pt x="398" y="336"/>
                    <a:pt x="392" y="337"/>
                    <a:pt x="386" y="338"/>
                  </a:cubicBezTo>
                  <a:cubicBezTo>
                    <a:pt x="381" y="338"/>
                    <a:pt x="375" y="338"/>
                    <a:pt x="370" y="338"/>
                  </a:cubicBezTo>
                  <a:cubicBezTo>
                    <a:pt x="369" y="339"/>
                    <a:pt x="369" y="339"/>
                    <a:pt x="370" y="339"/>
                  </a:cubicBezTo>
                  <a:cubicBezTo>
                    <a:pt x="376" y="340"/>
                    <a:pt x="382" y="339"/>
                    <a:pt x="388" y="338"/>
                  </a:cubicBezTo>
                  <a:cubicBezTo>
                    <a:pt x="393" y="338"/>
                    <a:pt x="398" y="338"/>
                    <a:pt x="403" y="337"/>
                  </a:cubicBezTo>
                  <a:cubicBezTo>
                    <a:pt x="399" y="339"/>
                    <a:pt x="396" y="341"/>
                    <a:pt x="391" y="341"/>
                  </a:cubicBezTo>
                  <a:cubicBezTo>
                    <a:pt x="388" y="342"/>
                    <a:pt x="384" y="342"/>
                    <a:pt x="380" y="343"/>
                  </a:cubicBezTo>
                  <a:cubicBezTo>
                    <a:pt x="372" y="343"/>
                    <a:pt x="365" y="343"/>
                    <a:pt x="357" y="344"/>
                  </a:cubicBezTo>
                  <a:cubicBezTo>
                    <a:pt x="357" y="345"/>
                    <a:pt x="357" y="345"/>
                    <a:pt x="357" y="345"/>
                  </a:cubicBezTo>
                  <a:cubicBezTo>
                    <a:pt x="366" y="345"/>
                    <a:pt x="375" y="345"/>
                    <a:pt x="383" y="344"/>
                  </a:cubicBezTo>
                  <a:cubicBezTo>
                    <a:pt x="387" y="344"/>
                    <a:pt x="391" y="343"/>
                    <a:pt x="395" y="342"/>
                  </a:cubicBezTo>
                  <a:cubicBezTo>
                    <a:pt x="399" y="341"/>
                    <a:pt x="402" y="341"/>
                    <a:pt x="405" y="338"/>
                  </a:cubicBezTo>
                  <a:cubicBezTo>
                    <a:pt x="406" y="338"/>
                    <a:pt x="406" y="338"/>
                    <a:pt x="406" y="338"/>
                  </a:cubicBezTo>
                  <a:cubicBezTo>
                    <a:pt x="406" y="338"/>
                    <a:pt x="406" y="339"/>
                    <a:pt x="406" y="340"/>
                  </a:cubicBezTo>
                  <a:cubicBezTo>
                    <a:pt x="406" y="340"/>
                    <a:pt x="406" y="340"/>
                    <a:pt x="406" y="340"/>
                  </a:cubicBezTo>
                  <a:cubicBezTo>
                    <a:pt x="401" y="339"/>
                    <a:pt x="397" y="343"/>
                    <a:pt x="392" y="344"/>
                  </a:cubicBezTo>
                  <a:cubicBezTo>
                    <a:pt x="389" y="345"/>
                    <a:pt x="385" y="345"/>
                    <a:pt x="382" y="346"/>
                  </a:cubicBezTo>
                  <a:cubicBezTo>
                    <a:pt x="378" y="347"/>
                    <a:pt x="374" y="348"/>
                    <a:pt x="370" y="348"/>
                  </a:cubicBezTo>
                  <a:cubicBezTo>
                    <a:pt x="363" y="348"/>
                    <a:pt x="354" y="348"/>
                    <a:pt x="347" y="347"/>
                  </a:cubicBezTo>
                  <a:cubicBezTo>
                    <a:pt x="339" y="346"/>
                    <a:pt x="331" y="344"/>
                    <a:pt x="324" y="344"/>
                  </a:cubicBezTo>
                  <a:cubicBezTo>
                    <a:pt x="323" y="344"/>
                    <a:pt x="323" y="345"/>
                    <a:pt x="324" y="346"/>
                  </a:cubicBezTo>
                  <a:cubicBezTo>
                    <a:pt x="332" y="348"/>
                    <a:pt x="340" y="348"/>
                    <a:pt x="349" y="349"/>
                  </a:cubicBezTo>
                  <a:cubicBezTo>
                    <a:pt x="355" y="351"/>
                    <a:pt x="362" y="351"/>
                    <a:pt x="368" y="350"/>
                  </a:cubicBezTo>
                  <a:cubicBezTo>
                    <a:pt x="376" y="349"/>
                    <a:pt x="382" y="347"/>
                    <a:pt x="389" y="346"/>
                  </a:cubicBezTo>
                  <a:cubicBezTo>
                    <a:pt x="390" y="346"/>
                    <a:pt x="391" y="345"/>
                    <a:pt x="392" y="345"/>
                  </a:cubicBezTo>
                  <a:cubicBezTo>
                    <a:pt x="390" y="346"/>
                    <a:pt x="388" y="347"/>
                    <a:pt x="386" y="347"/>
                  </a:cubicBezTo>
                  <a:cubicBezTo>
                    <a:pt x="379" y="349"/>
                    <a:pt x="371" y="350"/>
                    <a:pt x="365" y="353"/>
                  </a:cubicBezTo>
                  <a:cubicBezTo>
                    <a:pt x="364" y="353"/>
                    <a:pt x="364" y="353"/>
                    <a:pt x="365" y="353"/>
                  </a:cubicBezTo>
                  <a:cubicBezTo>
                    <a:pt x="368" y="354"/>
                    <a:pt x="372" y="352"/>
                    <a:pt x="375" y="352"/>
                  </a:cubicBezTo>
                  <a:cubicBezTo>
                    <a:pt x="381" y="350"/>
                    <a:pt x="386" y="349"/>
                    <a:pt x="392" y="347"/>
                  </a:cubicBezTo>
                  <a:cubicBezTo>
                    <a:pt x="393" y="347"/>
                    <a:pt x="406" y="343"/>
                    <a:pt x="406" y="341"/>
                  </a:cubicBezTo>
                  <a:cubicBezTo>
                    <a:pt x="406" y="341"/>
                    <a:pt x="406" y="341"/>
                    <a:pt x="406" y="341"/>
                  </a:cubicBezTo>
                  <a:cubicBezTo>
                    <a:pt x="406" y="342"/>
                    <a:pt x="406" y="343"/>
                    <a:pt x="406" y="344"/>
                  </a:cubicBezTo>
                  <a:cubicBezTo>
                    <a:pt x="405" y="344"/>
                    <a:pt x="403" y="345"/>
                    <a:pt x="401" y="346"/>
                  </a:cubicBezTo>
                  <a:cubicBezTo>
                    <a:pt x="400" y="347"/>
                    <a:pt x="398" y="348"/>
                    <a:pt x="397" y="350"/>
                  </a:cubicBezTo>
                  <a:cubicBezTo>
                    <a:pt x="396" y="350"/>
                    <a:pt x="397" y="350"/>
                    <a:pt x="397" y="350"/>
                  </a:cubicBezTo>
                  <a:cubicBezTo>
                    <a:pt x="395" y="350"/>
                    <a:pt x="393" y="351"/>
                    <a:pt x="392" y="352"/>
                  </a:cubicBezTo>
                  <a:cubicBezTo>
                    <a:pt x="387" y="353"/>
                    <a:pt x="382" y="356"/>
                    <a:pt x="378" y="359"/>
                  </a:cubicBezTo>
                  <a:cubicBezTo>
                    <a:pt x="368" y="365"/>
                    <a:pt x="358" y="370"/>
                    <a:pt x="347" y="372"/>
                  </a:cubicBezTo>
                  <a:cubicBezTo>
                    <a:pt x="346" y="372"/>
                    <a:pt x="346" y="373"/>
                    <a:pt x="347" y="373"/>
                  </a:cubicBezTo>
                  <a:cubicBezTo>
                    <a:pt x="352" y="373"/>
                    <a:pt x="357" y="372"/>
                    <a:pt x="362" y="370"/>
                  </a:cubicBezTo>
                  <a:cubicBezTo>
                    <a:pt x="367" y="368"/>
                    <a:pt x="373" y="365"/>
                    <a:pt x="377" y="362"/>
                  </a:cubicBezTo>
                  <a:cubicBezTo>
                    <a:pt x="383" y="358"/>
                    <a:pt x="389" y="355"/>
                    <a:pt x="396" y="353"/>
                  </a:cubicBezTo>
                  <a:cubicBezTo>
                    <a:pt x="399" y="352"/>
                    <a:pt x="404" y="352"/>
                    <a:pt x="407" y="350"/>
                  </a:cubicBezTo>
                  <a:cubicBezTo>
                    <a:pt x="407" y="350"/>
                    <a:pt x="407" y="351"/>
                    <a:pt x="407" y="352"/>
                  </a:cubicBezTo>
                  <a:cubicBezTo>
                    <a:pt x="406" y="352"/>
                    <a:pt x="404" y="352"/>
                    <a:pt x="403" y="353"/>
                  </a:cubicBezTo>
                  <a:cubicBezTo>
                    <a:pt x="403" y="353"/>
                    <a:pt x="403" y="353"/>
                    <a:pt x="403" y="353"/>
                  </a:cubicBezTo>
                  <a:cubicBezTo>
                    <a:pt x="404" y="353"/>
                    <a:pt x="406" y="353"/>
                    <a:pt x="407" y="352"/>
                  </a:cubicBezTo>
                  <a:cubicBezTo>
                    <a:pt x="407" y="352"/>
                    <a:pt x="407" y="352"/>
                    <a:pt x="408" y="352"/>
                  </a:cubicBezTo>
                  <a:cubicBezTo>
                    <a:pt x="408" y="353"/>
                    <a:pt x="408" y="353"/>
                    <a:pt x="408" y="354"/>
                  </a:cubicBezTo>
                  <a:cubicBezTo>
                    <a:pt x="408" y="354"/>
                    <a:pt x="408" y="354"/>
                    <a:pt x="408" y="354"/>
                  </a:cubicBezTo>
                  <a:cubicBezTo>
                    <a:pt x="405" y="354"/>
                    <a:pt x="402" y="356"/>
                    <a:pt x="400" y="357"/>
                  </a:cubicBezTo>
                  <a:cubicBezTo>
                    <a:pt x="399" y="358"/>
                    <a:pt x="400" y="358"/>
                    <a:pt x="400" y="358"/>
                  </a:cubicBezTo>
                  <a:cubicBezTo>
                    <a:pt x="403" y="357"/>
                    <a:pt x="406" y="357"/>
                    <a:pt x="408" y="355"/>
                  </a:cubicBezTo>
                  <a:cubicBezTo>
                    <a:pt x="408" y="355"/>
                    <a:pt x="408" y="355"/>
                    <a:pt x="408" y="355"/>
                  </a:cubicBezTo>
                  <a:cubicBezTo>
                    <a:pt x="409" y="360"/>
                    <a:pt x="411" y="365"/>
                    <a:pt x="412" y="370"/>
                  </a:cubicBezTo>
                  <a:cubicBezTo>
                    <a:pt x="403" y="375"/>
                    <a:pt x="397" y="386"/>
                    <a:pt x="391" y="394"/>
                  </a:cubicBezTo>
                  <a:cubicBezTo>
                    <a:pt x="391" y="394"/>
                    <a:pt x="391" y="395"/>
                    <a:pt x="391" y="395"/>
                  </a:cubicBezTo>
                  <a:cubicBezTo>
                    <a:pt x="395" y="391"/>
                    <a:pt x="398" y="386"/>
                    <a:pt x="402" y="382"/>
                  </a:cubicBezTo>
                  <a:cubicBezTo>
                    <a:pt x="405" y="379"/>
                    <a:pt x="409" y="375"/>
                    <a:pt x="413" y="371"/>
                  </a:cubicBezTo>
                  <a:cubicBezTo>
                    <a:pt x="414" y="375"/>
                    <a:pt x="415" y="378"/>
                    <a:pt x="416" y="381"/>
                  </a:cubicBezTo>
                  <a:cubicBezTo>
                    <a:pt x="412" y="382"/>
                    <a:pt x="406" y="387"/>
                    <a:pt x="403" y="389"/>
                  </a:cubicBezTo>
                  <a:cubicBezTo>
                    <a:pt x="398" y="393"/>
                    <a:pt x="392" y="399"/>
                    <a:pt x="389" y="405"/>
                  </a:cubicBezTo>
                  <a:cubicBezTo>
                    <a:pt x="389" y="406"/>
                    <a:pt x="390" y="407"/>
                    <a:pt x="390" y="406"/>
                  </a:cubicBezTo>
                  <a:cubicBezTo>
                    <a:pt x="394" y="400"/>
                    <a:pt x="398" y="396"/>
                    <a:pt x="404" y="391"/>
                  </a:cubicBezTo>
                  <a:cubicBezTo>
                    <a:pt x="406" y="389"/>
                    <a:pt x="410" y="386"/>
                    <a:pt x="413" y="385"/>
                  </a:cubicBezTo>
                  <a:cubicBezTo>
                    <a:pt x="414" y="384"/>
                    <a:pt x="416" y="384"/>
                    <a:pt x="417" y="383"/>
                  </a:cubicBezTo>
                  <a:cubicBezTo>
                    <a:pt x="417" y="384"/>
                    <a:pt x="417" y="385"/>
                    <a:pt x="418" y="386"/>
                  </a:cubicBezTo>
                  <a:cubicBezTo>
                    <a:pt x="413" y="387"/>
                    <a:pt x="407" y="395"/>
                    <a:pt x="404" y="398"/>
                  </a:cubicBezTo>
                  <a:cubicBezTo>
                    <a:pt x="402" y="401"/>
                    <a:pt x="399" y="404"/>
                    <a:pt x="396" y="407"/>
                  </a:cubicBezTo>
                  <a:cubicBezTo>
                    <a:pt x="393" y="412"/>
                    <a:pt x="389" y="417"/>
                    <a:pt x="387" y="422"/>
                  </a:cubicBezTo>
                  <a:cubicBezTo>
                    <a:pt x="387" y="423"/>
                    <a:pt x="388" y="423"/>
                    <a:pt x="388" y="422"/>
                  </a:cubicBezTo>
                  <a:cubicBezTo>
                    <a:pt x="392" y="419"/>
                    <a:pt x="393" y="414"/>
                    <a:pt x="396" y="410"/>
                  </a:cubicBezTo>
                  <a:cubicBezTo>
                    <a:pt x="399" y="406"/>
                    <a:pt x="401" y="403"/>
                    <a:pt x="404" y="400"/>
                  </a:cubicBezTo>
                  <a:cubicBezTo>
                    <a:pt x="407" y="397"/>
                    <a:pt x="410" y="394"/>
                    <a:pt x="412" y="392"/>
                  </a:cubicBezTo>
                  <a:cubicBezTo>
                    <a:pt x="414" y="390"/>
                    <a:pt x="416" y="388"/>
                    <a:pt x="418" y="387"/>
                  </a:cubicBezTo>
                  <a:cubicBezTo>
                    <a:pt x="419" y="389"/>
                    <a:pt x="419" y="390"/>
                    <a:pt x="420" y="392"/>
                  </a:cubicBezTo>
                  <a:cubicBezTo>
                    <a:pt x="415" y="394"/>
                    <a:pt x="413" y="399"/>
                    <a:pt x="409" y="402"/>
                  </a:cubicBezTo>
                  <a:cubicBezTo>
                    <a:pt x="407" y="404"/>
                    <a:pt x="402" y="409"/>
                    <a:pt x="404" y="412"/>
                  </a:cubicBezTo>
                  <a:cubicBezTo>
                    <a:pt x="404" y="413"/>
                    <a:pt x="404" y="413"/>
                    <a:pt x="404" y="412"/>
                  </a:cubicBezTo>
                  <a:cubicBezTo>
                    <a:pt x="407" y="408"/>
                    <a:pt x="408" y="404"/>
                    <a:pt x="412" y="400"/>
                  </a:cubicBezTo>
                  <a:cubicBezTo>
                    <a:pt x="415" y="398"/>
                    <a:pt x="418" y="395"/>
                    <a:pt x="420" y="393"/>
                  </a:cubicBezTo>
                  <a:cubicBezTo>
                    <a:pt x="421" y="394"/>
                    <a:pt x="422" y="396"/>
                    <a:pt x="423" y="397"/>
                  </a:cubicBezTo>
                  <a:cubicBezTo>
                    <a:pt x="421" y="399"/>
                    <a:pt x="419" y="403"/>
                    <a:pt x="418" y="405"/>
                  </a:cubicBezTo>
                  <a:cubicBezTo>
                    <a:pt x="418" y="406"/>
                    <a:pt x="419" y="406"/>
                    <a:pt x="419" y="406"/>
                  </a:cubicBezTo>
                  <a:cubicBezTo>
                    <a:pt x="421" y="404"/>
                    <a:pt x="422" y="401"/>
                    <a:pt x="424" y="398"/>
                  </a:cubicBezTo>
                  <a:cubicBezTo>
                    <a:pt x="424" y="399"/>
                    <a:pt x="424" y="400"/>
                    <a:pt x="425" y="400"/>
                  </a:cubicBezTo>
                  <a:cubicBezTo>
                    <a:pt x="426" y="402"/>
                    <a:pt x="428" y="404"/>
                    <a:pt x="429" y="405"/>
                  </a:cubicBezTo>
                  <a:cubicBezTo>
                    <a:pt x="428" y="407"/>
                    <a:pt x="427" y="409"/>
                    <a:pt x="426" y="410"/>
                  </a:cubicBezTo>
                  <a:cubicBezTo>
                    <a:pt x="424" y="414"/>
                    <a:pt x="421" y="417"/>
                    <a:pt x="419" y="421"/>
                  </a:cubicBezTo>
                  <a:cubicBezTo>
                    <a:pt x="413" y="430"/>
                    <a:pt x="407" y="439"/>
                    <a:pt x="399" y="447"/>
                  </a:cubicBezTo>
                  <a:cubicBezTo>
                    <a:pt x="384" y="462"/>
                    <a:pt x="366" y="470"/>
                    <a:pt x="347" y="478"/>
                  </a:cubicBezTo>
                  <a:cubicBezTo>
                    <a:pt x="347" y="478"/>
                    <a:pt x="347" y="478"/>
                    <a:pt x="347" y="478"/>
                  </a:cubicBezTo>
                  <a:cubicBezTo>
                    <a:pt x="342" y="480"/>
                    <a:pt x="337" y="482"/>
                    <a:pt x="331" y="483"/>
                  </a:cubicBezTo>
                  <a:cubicBezTo>
                    <a:pt x="330" y="483"/>
                    <a:pt x="329" y="484"/>
                    <a:pt x="328" y="484"/>
                  </a:cubicBezTo>
                  <a:cubicBezTo>
                    <a:pt x="313" y="486"/>
                    <a:pt x="298" y="483"/>
                    <a:pt x="285" y="475"/>
                  </a:cubicBezTo>
                  <a:cubicBezTo>
                    <a:pt x="281" y="472"/>
                    <a:pt x="275" y="468"/>
                    <a:pt x="272" y="464"/>
                  </a:cubicBezTo>
                  <a:cubicBezTo>
                    <a:pt x="270" y="461"/>
                    <a:pt x="268" y="456"/>
                    <a:pt x="264" y="454"/>
                  </a:cubicBezTo>
                  <a:cubicBezTo>
                    <a:pt x="254" y="449"/>
                    <a:pt x="253" y="437"/>
                    <a:pt x="250" y="427"/>
                  </a:cubicBezTo>
                  <a:cubicBezTo>
                    <a:pt x="249" y="426"/>
                    <a:pt x="248" y="426"/>
                    <a:pt x="248" y="427"/>
                  </a:cubicBezTo>
                  <a:cubicBezTo>
                    <a:pt x="248" y="432"/>
                    <a:pt x="249" y="438"/>
                    <a:pt x="250" y="444"/>
                  </a:cubicBezTo>
                  <a:cubicBezTo>
                    <a:pt x="250" y="443"/>
                    <a:pt x="249" y="443"/>
                    <a:pt x="249" y="442"/>
                  </a:cubicBezTo>
                  <a:cubicBezTo>
                    <a:pt x="247" y="439"/>
                    <a:pt x="245" y="436"/>
                    <a:pt x="244" y="432"/>
                  </a:cubicBezTo>
                  <a:cubicBezTo>
                    <a:pt x="242" y="425"/>
                    <a:pt x="240" y="417"/>
                    <a:pt x="239" y="410"/>
                  </a:cubicBezTo>
                  <a:cubicBezTo>
                    <a:pt x="237" y="395"/>
                    <a:pt x="240" y="381"/>
                    <a:pt x="246" y="367"/>
                  </a:cubicBezTo>
                  <a:close/>
                  <a:moveTo>
                    <a:pt x="407" y="347"/>
                  </a:moveTo>
                  <a:cubicBezTo>
                    <a:pt x="406" y="347"/>
                    <a:pt x="406" y="348"/>
                    <a:pt x="406" y="348"/>
                  </a:cubicBezTo>
                  <a:cubicBezTo>
                    <a:pt x="406" y="347"/>
                    <a:pt x="402" y="348"/>
                    <a:pt x="401" y="349"/>
                  </a:cubicBezTo>
                  <a:cubicBezTo>
                    <a:pt x="400" y="349"/>
                    <a:pt x="399" y="349"/>
                    <a:pt x="398" y="350"/>
                  </a:cubicBezTo>
                  <a:cubicBezTo>
                    <a:pt x="399" y="349"/>
                    <a:pt x="401" y="348"/>
                    <a:pt x="402" y="347"/>
                  </a:cubicBezTo>
                  <a:cubicBezTo>
                    <a:pt x="404" y="346"/>
                    <a:pt x="405" y="346"/>
                    <a:pt x="406" y="345"/>
                  </a:cubicBezTo>
                  <a:cubicBezTo>
                    <a:pt x="406" y="346"/>
                    <a:pt x="407" y="347"/>
                    <a:pt x="407" y="347"/>
                  </a:cubicBezTo>
                  <a:close/>
                  <a:moveTo>
                    <a:pt x="449" y="263"/>
                  </a:moveTo>
                  <a:cubicBezTo>
                    <a:pt x="449" y="261"/>
                    <a:pt x="449" y="258"/>
                    <a:pt x="450" y="256"/>
                  </a:cubicBezTo>
                  <a:cubicBezTo>
                    <a:pt x="450" y="256"/>
                    <a:pt x="450" y="256"/>
                    <a:pt x="450" y="256"/>
                  </a:cubicBezTo>
                  <a:cubicBezTo>
                    <a:pt x="451" y="257"/>
                    <a:pt x="452" y="259"/>
                    <a:pt x="452" y="261"/>
                  </a:cubicBezTo>
                  <a:cubicBezTo>
                    <a:pt x="452" y="261"/>
                    <a:pt x="451" y="262"/>
                    <a:pt x="451" y="263"/>
                  </a:cubicBezTo>
                  <a:cubicBezTo>
                    <a:pt x="450" y="266"/>
                    <a:pt x="451" y="268"/>
                    <a:pt x="451" y="271"/>
                  </a:cubicBezTo>
                  <a:cubicBezTo>
                    <a:pt x="451" y="273"/>
                    <a:pt x="451" y="276"/>
                    <a:pt x="452" y="278"/>
                  </a:cubicBezTo>
                  <a:cubicBezTo>
                    <a:pt x="451" y="278"/>
                    <a:pt x="451" y="278"/>
                    <a:pt x="451" y="279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49" y="273"/>
                    <a:pt x="449" y="268"/>
                    <a:pt x="449" y="263"/>
                  </a:cubicBezTo>
                  <a:close/>
                  <a:moveTo>
                    <a:pt x="448" y="255"/>
                  </a:moveTo>
                  <a:cubicBezTo>
                    <a:pt x="448" y="252"/>
                    <a:pt x="448" y="248"/>
                    <a:pt x="448" y="245"/>
                  </a:cubicBezTo>
                  <a:cubicBezTo>
                    <a:pt x="448" y="246"/>
                    <a:pt x="448" y="248"/>
                    <a:pt x="449" y="249"/>
                  </a:cubicBezTo>
                  <a:cubicBezTo>
                    <a:pt x="449" y="250"/>
                    <a:pt x="449" y="252"/>
                    <a:pt x="450" y="253"/>
                  </a:cubicBezTo>
                  <a:cubicBezTo>
                    <a:pt x="449" y="253"/>
                    <a:pt x="448" y="254"/>
                    <a:pt x="448" y="255"/>
                  </a:cubicBezTo>
                  <a:close/>
                  <a:moveTo>
                    <a:pt x="450" y="283"/>
                  </a:moveTo>
                  <a:cubicBezTo>
                    <a:pt x="456" y="280"/>
                    <a:pt x="463" y="279"/>
                    <a:pt x="469" y="277"/>
                  </a:cubicBezTo>
                  <a:cubicBezTo>
                    <a:pt x="477" y="274"/>
                    <a:pt x="485" y="272"/>
                    <a:pt x="493" y="271"/>
                  </a:cubicBezTo>
                  <a:cubicBezTo>
                    <a:pt x="501" y="270"/>
                    <a:pt x="509" y="271"/>
                    <a:pt x="517" y="274"/>
                  </a:cubicBezTo>
                  <a:cubicBezTo>
                    <a:pt x="526" y="276"/>
                    <a:pt x="535" y="277"/>
                    <a:pt x="542" y="281"/>
                  </a:cubicBezTo>
                  <a:cubicBezTo>
                    <a:pt x="549" y="284"/>
                    <a:pt x="556" y="289"/>
                    <a:pt x="562" y="293"/>
                  </a:cubicBezTo>
                  <a:cubicBezTo>
                    <a:pt x="570" y="298"/>
                    <a:pt x="577" y="303"/>
                    <a:pt x="582" y="312"/>
                  </a:cubicBezTo>
                  <a:cubicBezTo>
                    <a:pt x="586" y="318"/>
                    <a:pt x="589" y="323"/>
                    <a:pt x="594" y="328"/>
                  </a:cubicBezTo>
                  <a:cubicBezTo>
                    <a:pt x="594" y="329"/>
                    <a:pt x="594" y="329"/>
                    <a:pt x="594" y="329"/>
                  </a:cubicBezTo>
                  <a:cubicBezTo>
                    <a:pt x="594" y="329"/>
                    <a:pt x="594" y="329"/>
                    <a:pt x="595" y="330"/>
                  </a:cubicBezTo>
                  <a:cubicBezTo>
                    <a:pt x="595" y="330"/>
                    <a:pt x="596" y="330"/>
                    <a:pt x="596" y="330"/>
                  </a:cubicBezTo>
                  <a:cubicBezTo>
                    <a:pt x="596" y="336"/>
                    <a:pt x="597" y="343"/>
                    <a:pt x="598" y="349"/>
                  </a:cubicBezTo>
                  <a:cubicBezTo>
                    <a:pt x="599" y="353"/>
                    <a:pt x="600" y="358"/>
                    <a:pt x="602" y="363"/>
                  </a:cubicBezTo>
                  <a:cubicBezTo>
                    <a:pt x="600" y="362"/>
                    <a:pt x="598" y="361"/>
                    <a:pt x="596" y="360"/>
                  </a:cubicBezTo>
                  <a:cubicBezTo>
                    <a:pt x="593" y="359"/>
                    <a:pt x="590" y="358"/>
                    <a:pt x="587" y="358"/>
                  </a:cubicBezTo>
                  <a:cubicBezTo>
                    <a:pt x="586" y="357"/>
                    <a:pt x="585" y="356"/>
                    <a:pt x="584" y="356"/>
                  </a:cubicBezTo>
                  <a:cubicBezTo>
                    <a:pt x="582" y="355"/>
                    <a:pt x="579" y="354"/>
                    <a:pt x="577" y="354"/>
                  </a:cubicBezTo>
                  <a:cubicBezTo>
                    <a:pt x="577" y="354"/>
                    <a:pt x="576" y="354"/>
                    <a:pt x="577" y="354"/>
                  </a:cubicBezTo>
                  <a:cubicBezTo>
                    <a:pt x="578" y="355"/>
                    <a:pt x="580" y="356"/>
                    <a:pt x="582" y="356"/>
                  </a:cubicBezTo>
                  <a:cubicBezTo>
                    <a:pt x="582" y="356"/>
                    <a:pt x="584" y="357"/>
                    <a:pt x="586" y="357"/>
                  </a:cubicBezTo>
                  <a:cubicBezTo>
                    <a:pt x="582" y="356"/>
                    <a:pt x="579" y="356"/>
                    <a:pt x="575" y="356"/>
                  </a:cubicBezTo>
                  <a:cubicBezTo>
                    <a:pt x="568" y="357"/>
                    <a:pt x="560" y="361"/>
                    <a:pt x="553" y="366"/>
                  </a:cubicBezTo>
                  <a:cubicBezTo>
                    <a:pt x="544" y="369"/>
                    <a:pt x="536" y="371"/>
                    <a:pt x="526" y="374"/>
                  </a:cubicBezTo>
                  <a:cubicBezTo>
                    <a:pt x="521" y="375"/>
                    <a:pt x="516" y="376"/>
                    <a:pt x="510" y="378"/>
                  </a:cubicBezTo>
                  <a:cubicBezTo>
                    <a:pt x="508" y="379"/>
                    <a:pt x="505" y="380"/>
                    <a:pt x="502" y="381"/>
                  </a:cubicBezTo>
                  <a:cubicBezTo>
                    <a:pt x="501" y="381"/>
                    <a:pt x="501" y="382"/>
                    <a:pt x="500" y="382"/>
                  </a:cubicBezTo>
                  <a:cubicBezTo>
                    <a:pt x="500" y="382"/>
                    <a:pt x="500" y="382"/>
                    <a:pt x="500" y="382"/>
                  </a:cubicBezTo>
                  <a:cubicBezTo>
                    <a:pt x="500" y="383"/>
                    <a:pt x="500" y="383"/>
                    <a:pt x="500" y="383"/>
                  </a:cubicBezTo>
                  <a:cubicBezTo>
                    <a:pt x="504" y="385"/>
                    <a:pt x="510" y="380"/>
                    <a:pt x="513" y="379"/>
                  </a:cubicBezTo>
                  <a:cubicBezTo>
                    <a:pt x="518" y="378"/>
                    <a:pt x="523" y="377"/>
                    <a:pt x="529" y="375"/>
                  </a:cubicBezTo>
                  <a:cubicBezTo>
                    <a:pt x="534" y="374"/>
                    <a:pt x="540" y="372"/>
                    <a:pt x="546" y="370"/>
                  </a:cubicBezTo>
                  <a:cubicBezTo>
                    <a:pt x="547" y="370"/>
                    <a:pt x="548" y="370"/>
                    <a:pt x="550" y="369"/>
                  </a:cubicBezTo>
                  <a:cubicBezTo>
                    <a:pt x="549" y="370"/>
                    <a:pt x="548" y="371"/>
                    <a:pt x="547" y="372"/>
                  </a:cubicBezTo>
                  <a:cubicBezTo>
                    <a:pt x="543" y="374"/>
                    <a:pt x="539" y="377"/>
                    <a:pt x="535" y="379"/>
                  </a:cubicBezTo>
                  <a:cubicBezTo>
                    <a:pt x="531" y="381"/>
                    <a:pt x="526" y="382"/>
                    <a:pt x="521" y="384"/>
                  </a:cubicBezTo>
                  <a:cubicBezTo>
                    <a:pt x="517" y="386"/>
                    <a:pt x="513" y="388"/>
                    <a:pt x="508" y="389"/>
                  </a:cubicBezTo>
                  <a:cubicBezTo>
                    <a:pt x="507" y="390"/>
                    <a:pt x="505" y="391"/>
                    <a:pt x="503" y="392"/>
                  </a:cubicBezTo>
                  <a:cubicBezTo>
                    <a:pt x="502" y="392"/>
                    <a:pt x="499" y="394"/>
                    <a:pt x="498" y="394"/>
                  </a:cubicBezTo>
                  <a:cubicBezTo>
                    <a:pt x="498" y="394"/>
                    <a:pt x="498" y="394"/>
                    <a:pt x="498" y="394"/>
                  </a:cubicBezTo>
                  <a:cubicBezTo>
                    <a:pt x="497" y="394"/>
                    <a:pt x="496" y="395"/>
                    <a:pt x="497" y="396"/>
                  </a:cubicBezTo>
                  <a:cubicBezTo>
                    <a:pt x="497" y="396"/>
                    <a:pt x="497" y="396"/>
                    <a:pt x="497" y="396"/>
                  </a:cubicBezTo>
                  <a:cubicBezTo>
                    <a:pt x="497" y="396"/>
                    <a:pt x="498" y="396"/>
                    <a:pt x="499" y="396"/>
                  </a:cubicBezTo>
                  <a:cubicBezTo>
                    <a:pt x="507" y="392"/>
                    <a:pt x="516" y="388"/>
                    <a:pt x="525" y="384"/>
                  </a:cubicBezTo>
                  <a:cubicBezTo>
                    <a:pt x="532" y="381"/>
                    <a:pt x="540" y="378"/>
                    <a:pt x="546" y="374"/>
                  </a:cubicBezTo>
                  <a:cubicBezTo>
                    <a:pt x="546" y="374"/>
                    <a:pt x="546" y="374"/>
                    <a:pt x="546" y="374"/>
                  </a:cubicBezTo>
                  <a:cubicBezTo>
                    <a:pt x="544" y="376"/>
                    <a:pt x="543" y="379"/>
                    <a:pt x="542" y="381"/>
                  </a:cubicBezTo>
                  <a:cubicBezTo>
                    <a:pt x="542" y="381"/>
                    <a:pt x="542" y="381"/>
                    <a:pt x="542" y="382"/>
                  </a:cubicBezTo>
                  <a:cubicBezTo>
                    <a:pt x="535" y="386"/>
                    <a:pt x="529" y="392"/>
                    <a:pt x="523" y="397"/>
                  </a:cubicBezTo>
                  <a:cubicBezTo>
                    <a:pt x="519" y="401"/>
                    <a:pt x="515" y="406"/>
                    <a:pt x="510" y="408"/>
                  </a:cubicBezTo>
                  <a:cubicBezTo>
                    <a:pt x="507" y="409"/>
                    <a:pt x="505" y="409"/>
                    <a:pt x="504" y="411"/>
                  </a:cubicBezTo>
                  <a:cubicBezTo>
                    <a:pt x="504" y="412"/>
                    <a:pt x="504" y="413"/>
                    <a:pt x="505" y="412"/>
                  </a:cubicBezTo>
                  <a:cubicBezTo>
                    <a:pt x="512" y="408"/>
                    <a:pt x="518" y="403"/>
                    <a:pt x="524" y="398"/>
                  </a:cubicBezTo>
                  <a:cubicBezTo>
                    <a:pt x="528" y="395"/>
                    <a:pt x="532" y="393"/>
                    <a:pt x="535" y="390"/>
                  </a:cubicBezTo>
                  <a:cubicBezTo>
                    <a:pt x="536" y="389"/>
                    <a:pt x="539" y="387"/>
                    <a:pt x="541" y="385"/>
                  </a:cubicBezTo>
                  <a:cubicBezTo>
                    <a:pt x="540" y="387"/>
                    <a:pt x="540" y="389"/>
                    <a:pt x="539" y="391"/>
                  </a:cubicBezTo>
                  <a:cubicBezTo>
                    <a:pt x="539" y="391"/>
                    <a:pt x="539" y="391"/>
                    <a:pt x="539" y="391"/>
                  </a:cubicBezTo>
                  <a:cubicBezTo>
                    <a:pt x="536" y="392"/>
                    <a:pt x="534" y="394"/>
                    <a:pt x="532" y="397"/>
                  </a:cubicBezTo>
                  <a:cubicBezTo>
                    <a:pt x="529" y="400"/>
                    <a:pt x="526" y="403"/>
                    <a:pt x="524" y="407"/>
                  </a:cubicBezTo>
                  <a:cubicBezTo>
                    <a:pt x="522" y="409"/>
                    <a:pt x="521" y="413"/>
                    <a:pt x="519" y="415"/>
                  </a:cubicBezTo>
                  <a:cubicBezTo>
                    <a:pt x="517" y="417"/>
                    <a:pt x="515" y="418"/>
                    <a:pt x="512" y="420"/>
                  </a:cubicBezTo>
                  <a:cubicBezTo>
                    <a:pt x="510" y="422"/>
                    <a:pt x="507" y="424"/>
                    <a:pt x="507" y="428"/>
                  </a:cubicBezTo>
                  <a:cubicBezTo>
                    <a:pt x="507" y="428"/>
                    <a:pt x="508" y="428"/>
                    <a:pt x="508" y="428"/>
                  </a:cubicBezTo>
                  <a:cubicBezTo>
                    <a:pt x="510" y="422"/>
                    <a:pt x="515" y="421"/>
                    <a:pt x="518" y="417"/>
                  </a:cubicBezTo>
                  <a:cubicBezTo>
                    <a:pt x="521" y="414"/>
                    <a:pt x="523" y="411"/>
                    <a:pt x="525" y="408"/>
                  </a:cubicBezTo>
                  <a:cubicBezTo>
                    <a:pt x="529" y="402"/>
                    <a:pt x="534" y="397"/>
                    <a:pt x="539" y="392"/>
                  </a:cubicBezTo>
                  <a:cubicBezTo>
                    <a:pt x="538" y="395"/>
                    <a:pt x="537" y="397"/>
                    <a:pt x="536" y="400"/>
                  </a:cubicBezTo>
                  <a:cubicBezTo>
                    <a:pt x="536" y="401"/>
                    <a:pt x="535" y="403"/>
                    <a:pt x="535" y="404"/>
                  </a:cubicBezTo>
                  <a:cubicBezTo>
                    <a:pt x="535" y="404"/>
                    <a:pt x="535" y="404"/>
                    <a:pt x="535" y="404"/>
                  </a:cubicBezTo>
                  <a:cubicBezTo>
                    <a:pt x="533" y="406"/>
                    <a:pt x="530" y="408"/>
                    <a:pt x="529" y="411"/>
                  </a:cubicBezTo>
                  <a:cubicBezTo>
                    <a:pt x="529" y="411"/>
                    <a:pt x="530" y="411"/>
                    <a:pt x="530" y="411"/>
                  </a:cubicBezTo>
                  <a:cubicBezTo>
                    <a:pt x="532" y="409"/>
                    <a:pt x="533" y="407"/>
                    <a:pt x="535" y="405"/>
                  </a:cubicBezTo>
                  <a:cubicBezTo>
                    <a:pt x="533" y="415"/>
                    <a:pt x="535" y="424"/>
                    <a:pt x="539" y="435"/>
                  </a:cubicBezTo>
                  <a:cubicBezTo>
                    <a:pt x="541" y="440"/>
                    <a:pt x="542" y="445"/>
                    <a:pt x="544" y="450"/>
                  </a:cubicBezTo>
                  <a:cubicBezTo>
                    <a:pt x="538" y="455"/>
                    <a:pt x="528" y="454"/>
                    <a:pt x="521" y="453"/>
                  </a:cubicBezTo>
                  <a:cubicBezTo>
                    <a:pt x="512" y="452"/>
                    <a:pt x="503" y="450"/>
                    <a:pt x="494" y="448"/>
                  </a:cubicBezTo>
                  <a:cubicBezTo>
                    <a:pt x="486" y="445"/>
                    <a:pt x="478" y="440"/>
                    <a:pt x="470" y="436"/>
                  </a:cubicBezTo>
                  <a:cubicBezTo>
                    <a:pt x="463" y="433"/>
                    <a:pt x="456" y="429"/>
                    <a:pt x="451" y="422"/>
                  </a:cubicBezTo>
                  <a:cubicBezTo>
                    <a:pt x="445" y="416"/>
                    <a:pt x="439" y="411"/>
                    <a:pt x="434" y="405"/>
                  </a:cubicBezTo>
                  <a:cubicBezTo>
                    <a:pt x="433" y="405"/>
                    <a:pt x="433" y="405"/>
                    <a:pt x="433" y="404"/>
                  </a:cubicBezTo>
                  <a:cubicBezTo>
                    <a:pt x="433" y="404"/>
                    <a:pt x="433" y="404"/>
                    <a:pt x="432" y="403"/>
                  </a:cubicBezTo>
                  <a:cubicBezTo>
                    <a:pt x="427" y="398"/>
                    <a:pt x="424" y="392"/>
                    <a:pt x="421" y="384"/>
                  </a:cubicBezTo>
                  <a:cubicBezTo>
                    <a:pt x="419" y="377"/>
                    <a:pt x="417" y="369"/>
                    <a:pt x="414" y="362"/>
                  </a:cubicBezTo>
                  <a:cubicBezTo>
                    <a:pt x="412" y="355"/>
                    <a:pt x="410" y="347"/>
                    <a:pt x="410" y="340"/>
                  </a:cubicBezTo>
                  <a:cubicBezTo>
                    <a:pt x="410" y="332"/>
                    <a:pt x="411" y="325"/>
                    <a:pt x="415" y="318"/>
                  </a:cubicBezTo>
                  <a:cubicBezTo>
                    <a:pt x="419" y="311"/>
                    <a:pt x="425" y="305"/>
                    <a:pt x="430" y="299"/>
                  </a:cubicBezTo>
                  <a:cubicBezTo>
                    <a:pt x="436" y="293"/>
                    <a:pt x="442" y="287"/>
                    <a:pt x="450" y="283"/>
                  </a:cubicBezTo>
                  <a:close/>
                  <a:moveTo>
                    <a:pt x="455" y="277"/>
                  </a:moveTo>
                  <a:cubicBezTo>
                    <a:pt x="455" y="276"/>
                    <a:pt x="456" y="275"/>
                    <a:pt x="456" y="274"/>
                  </a:cubicBezTo>
                  <a:cubicBezTo>
                    <a:pt x="456" y="275"/>
                    <a:pt x="456" y="276"/>
                    <a:pt x="456" y="276"/>
                  </a:cubicBezTo>
                  <a:cubicBezTo>
                    <a:pt x="456" y="277"/>
                    <a:pt x="455" y="277"/>
                    <a:pt x="455" y="277"/>
                  </a:cubicBezTo>
                  <a:close/>
                  <a:moveTo>
                    <a:pt x="528" y="466"/>
                  </a:moveTo>
                  <a:cubicBezTo>
                    <a:pt x="532" y="466"/>
                    <a:pt x="536" y="464"/>
                    <a:pt x="539" y="462"/>
                  </a:cubicBezTo>
                  <a:cubicBezTo>
                    <a:pt x="542" y="460"/>
                    <a:pt x="544" y="459"/>
                    <a:pt x="547" y="457"/>
                  </a:cubicBezTo>
                  <a:cubicBezTo>
                    <a:pt x="547" y="457"/>
                    <a:pt x="547" y="457"/>
                    <a:pt x="547" y="457"/>
                  </a:cubicBezTo>
                  <a:cubicBezTo>
                    <a:pt x="544" y="460"/>
                    <a:pt x="542" y="463"/>
                    <a:pt x="540" y="465"/>
                  </a:cubicBezTo>
                  <a:cubicBezTo>
                    <a:pt x="537" y="469"/>
                    <a:pt x="533" y="469"/>
                    <a:pt x="529" y="472"/>
                  </a:cubicBezTo>
                  <a:cubicBezTo>
                    <a:pt x="529" y="472"/>
                    <a:pt x="529" y="473"/>
                    <a:pt x="529" y="473"/>
                  </a:cubicBezTo>
                  <a:cubicBezTo>
                    <a:pt x="533" y="474"/>
                    <a:pt x="537" y="470"/>
                    <a:pt x="539" y="468"/>
                  </a:cubicBezTo>
                  <a:cubicBezTo>
                    <a:pt x="542" y="465"/>
                    <a:pt x="545" y="462"/>
                    <a:pt x="548" y="458"/>
                  </a:cubicBezTo>
                  <a:cubicBezTo>
                    <a:pt x="550" y="463"/>
                    <a:pt x="552" y="467"/>
                    <a:pt x="555" y="471"/>
                  </a:cubicBezTo>
                  <a:cubicBezTo>
                    <a:pt x="558" y="476"/>
                    <a:pt x="562" y="480"/>
                    <a:pt x="566" y="485"/>
                  </a:cubicBezTo>
                  <a:cubicBezTo>
                    <a:pt x="560" y="486"/>
                    <a:pt x="555" y="490"/>
                    <a:pt x="549" y="491"/>
                  </a:cubicBezTo>
                  <a:cubicBezTo>
                    <a:pt x="542" y="492"/>
                    <a:pt x="535" y="491"/>
                    <a:pt x="528" y="489"/>
                  </a:cubicBezTo>
                  <a:cubicBezTo>
                    <a:pt x="514" y="484"/>
                    <a:pt x="500" y="479"/>
                    <a:pt x="488" y="471"/>
                  </a:cubicBezTo>
                  <a:cubicBezTo>
                    <a:pt x="481" y="467"/>
                    <a:pt x="475" y="463"/>
                    <a:pt x="470" y="458"/>
                  </a:cubicBezTo>
                  <a:cubicBezTo>
                    <a:pt x="470" y="457"/>
                    <a:pt x="469" y="456"/>
                    <a:pt x="469" y="456"/>
                  </a:cubicBezTo>
                  <a:cubicBezTo>
                    <a:pt x="463" y="451"/>
                    <a:pt x="459" y="445"/>
                    <a:pt x="454" y="438"/>
                  </a:cubicBezTo>
                  <a:cubicBezTo>
                    <a:pt x="451" y="433"/>
                    <a:pt x="446" y="427"/>
                    <a:pt x="443" y="421"/>
                  </a:cubicBezTo>
                  <a:cubicBezTo>
                    <a:pt x="443" y="420"/>
                    <a:pt x="443" y="419"/>
                    <a:pt x="442" y="418"/>
                  </a:cubicBezTo>
                  <a:cubicBezTo>
                    <a:pt x="447" y="423"/>
                    <a:pt x="451" y="429"/>
                    <a:pt x="457" y="433"/>
                  </a:cubicBezTo>
                  <a:cubicBezTo>
                    <a:pt x="463" y="437"/>
                    <a:pt x="471" y="440"/>
                    <a:pt x="477" y="443"/>
                  </a:cubicBezTo>
                  <a:cubicBezTo>
                    <a:pt x="480" y="445"/>
                    <a:pt x="483" y="446"/>
                    <a:pt x="485" y="447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504" y="463"/>
                    <a:pt x="522" y="480"/>
                    <a:pt x="546" y="486"/>
                  </a:cubicBezTo>
                  <a:cubicBezTo>
                    <a:pt x="547" y="486"/>
                    <a:pt x="548" y="485"/>
                    <a:pt x="547" y="485"/>
                  </a:cubicBezTo>
                  <a:cubicBezTo>
                    <a:pt x="536" y="478"/>
                    <a:pt x="523" y="474"/>
                    <a:pt x="513" y="466"/>
                  </a:cubicBezTo>
                  <a:cubicBezTo>
                    <a:pt x="507" y="462"/>
                    <a:pt x="502" y="456"/>
                    <a:pt x="496" y="451"/>
                  </a:cubicBezTo>
                  <a:cubicBezTo>
                    <a:pt x="502" y="453"/>
                    <a:pt x="508" y="454"/>
                    <a:pt x="514" y="456"/>
                  </a:cubicBezTo>
                  <a:cubicBezTo>
                    <a:pt x="513" y="456"/>
                    <a:pt x="512" y="456"/>
                    <a:pt x="511" y="456"/>
                  </a:cubicBezTo>
                  <a:cubicBezTo>
                    <a:pt x="509" y="456"/>
                    <a:pt x="508" y="457"/>
                    <a:pt x="507" y="457"/>
                  </a:cubicBezTo>
                  <a:cubicBezTo>
                    <a:pt x="507" y="458"/>
                    <a:pt x="507" y="459"/>
                    <a:pt x="507" y="459"/>
                  </a:cubicBezTo>
                  <a:cubicBezTo>
                    <a:pt x="510" y="460"/>
                    <a:pt x="513" y="458"/>
                    <a:pt x="515" y="457"/>
                  </a:cubicBezTo>
                  <a:cubicBezTo>
                    <a:pt x="517" y="457"/>
                    <a:pt x="518" y="457"/>
                    <a:pt x="520" y="456"/>
                  </a:cubicBezTo>
                  <a:cubicBezTo>
                    <a:pt x="525" y="457"/>
                    <a:pt x="532" y="458"/>
                    <a:pt x="538" y="457"/>
                  </a:cubicBezTo>
                  <a:cubicBezTo>
                    <a:pt x="534" y="458"/>
                    <a:pt x="531" y="460"/>
                    <a:pt x="527" y="460"/>
                  </a:cubicBezTo>
                  <a:cubicBezTo>
                    <a:pt x="523" y="460"/>
                    <a:pt x="519" y="460"/>
                    <a:pt x="515" y="462"/>
                  </a:cubicBezTo>
                  <a:cubicBezTo>
                    <a:pt x="514" y="462"/>
                    <a:pt x="514" y="464"/>
                    <a:pt x="516" y="464"/>
                  </a:cubicBezTo>
                  <a:cubicBezTo>
                    <a:pt x="522" y="463"/>
                    <a:pt x="528" y="461"/>
                    <a:pt x="535" y="459"/>
                  </a:cubicBezTo>
                  <a:cubicBezTo>
                    <a:pt x="538" y="459"/>
                    <a:pt x="542" y="457"/>
                    <a:pt x="545" y="454"/>
                  </a:cubicBezTo>
                  <a:cubicBezTo>
                    <a:pt x="545" y="454"/>
                    <a:pt x="545" y="453"/>
                    <a:pt x="545" y="453"/>
                  </a:cubicBezTo>
                  <a:cubicBezTo>
                    <a:pt x="546" y="454"/>
                    <a:pt x="546" y="455"/>
                    <a:pt x="547" y="456"/>
                  </a:cubicBezTo>
                  <a:cubicBezTo>
                    <a:pt x="544" y="457"/>
                    <a:pt x="541" y="459"/>
                    <a:pt x="538" y="460"/>
                  </a:cubicBezTo>
                  <a:cubicBezTo>
                    <a:pt x="534" y="462"/>
                    <a:pt x="531" y="463"/>
                    <a:pt x="528" y="465"/>
                  </a:cubicBezTo>
                  <a:cubicBezTo>
                    <a:pt x="528" y="466"/>
                    <a:pt x="528" y="467"/>
                    <a:pt x="528" y="466"/>
                  </a:cubicBezTo>
                  <a:close/>
                  <a:moveTo>
                    <a:pt x="527" y="554"/>
                  </a:moveTo>
                  <a:cubicBezTo>
                    <a:pt x="521" y="565"/>
                    <a:pt x="511" y="574"/>
                    <a:pt x="508" y="586"/>
                  </a:cubicBezTo>
                  <a:cubicBezTo>
                    <a:pt x="508" y="587"/>
                    <a:pt x="508" y="587"/>
                    <a:pt x="509" y="587"/>
                  </a:cubicBezTo>
                  <a:cubicBezTo>
                    <a:pt x="508" y="587"/>
                    <a:pt x="508" y="587"/>
                    <a:pt x="508" y="587"/>
                  </a:cubicBezTo>
                  <a:cubicBezTo>
                    <a:pt x="503" y="592"/>
                    <a:pt x="500" y="599"/>
                    <a:pt x="496" y="605"/>
                  </a:cubicBezTo>
                  <a:cubicBezTo>
                    <a:pt x="494" y="608"/>
                    <a:pt x="490" y="612"/>
                    <a:pt x="487" y="615"/>
                  </a:cubicBezTo>
                  <a:cubicBezTo>
                    <a:pt x="487" y="615"/>
                    <a:pt x="487" y="615"/>
                    <a:pt x="487" y="614"/>
                  </a:cubicBezTo>
                  <a:cubicBezTo>
                    <a:pt x="488" y="614"/>
                    <a:pt x="488" y="614"/>
                    <a:pt x="489" y="613"/>
                  </a:cubicBezTo>
                  <a:cubicBezTo>
                    <a:pt x="490" y="607"/>
                    <a:pt x="492" y="600"/>
                    <a:pt x="495" y="595"/>
                  </a:cubicBezTo>
                  <a:cubicBezTo>
                    <a:pt x="498" y="588"/>
                    <a:pt x="503" y="584"/>
                    <a:pt x="507" y="578"/>
                  </a:cubicBezTo>
                  <a:cubicBezTo>
                    <a:pt x="515" y="569"/>
                    <a:pt x="521" y="558"/>
                    <a:pt x="526" y="547"/>
                  </a:cubicBezTo>
                  <a:cubicBezTo>
                    <a:pt x="532" y="536"/>
                    <a:pt x="537" y="524"/>
                    <a:pt x="544" y="513"/>
                  </a:cubicBezTo>
                  <a:cubicBezTo>
                    <a:pt x="548" y="507"/>
                    <a:pt x="554" y="500"/>
                    <a:pt x="554" y="493"/>
                  </a:cubicBezTo>
                  <a:cubicBezTo>
                    <a:pt x="558" y="491"/>
                    <a:pt x="562" y="489"/>
                    <a:pt x="567" y="487"/>
                  </a:cubicBezTo>
                  <a:cubicBezTo>
                    <a:pt x="567" y="487"/>
                    <a:pt x="567" y="487"/>
                    <a:pt x="567" y="487"/>
                  </a:cubicBezTo>
                  <a:cubicBezTo>
                    <a:pt x="571" y="490"/>
                    <a:pt x="575" y="494"/>
                    <a:pt x="579" y="497"/>
                  </a:cubicBezTo>
                  <a:cubicBezTo>
                    <a:pt x="580" y="497"/>
                    <a:pt x="581" y="498"/>
                    <a:pt x="582" y="499"/>
                  </a:cubicBezTo>
                  <a:cubicBezTo>
                    <a:pt x="582" y="499"/>
                    <a:pt x="582" y="499"/>
                    <a:pt x="582" y="499"/>
                  </a:cubicBezTo>
                  <a:cubicBezTo>
                    <a:pt x="575" y="507"/>
                    <a:pt x="568" y="514"/>
                    <a:pt x="562" y="522"/>
                  </a:cubicBezTo>
                  <a:cubicBezTo>
                    <a:pt x="558" y="527"/>
                    <a:pt x="553" y="532"/>
                    <a:pt x="552" y="538"/>
                  </a:cubicBezTo>
                  <a:cubicBezTo>
                    <a:pt x="546" y="544"/>
                    <a:pt x="540" y="551"/>
                    <a:pt x="534" y="558"/>
                  </a:cubicBezTo>
                  <a:cubicBezTo>
                    <a:pt x="530" y="563"/>
                    <a:pt x="526" y="567"/>
                    <a:pt x="523" y="573"/>
                  </a:cubicBezTo>
                  <a:cubicBezTo>
                    <a:pt x="521" y="578"/>
                    <a:pt x="520" y="581"/>
                    <a:pt x="515" y="583"/>
                  </a:cubicBezTo>
                  <a:cubicBezTo>
                    <a:pt x="513" y="584"/>
                    <a:pt x="511" y="585"/>
                    <a:pt x="509" y="587"/>
                  </a:cubicBezTo>
                  <a:cubicBezTo>
                    <a:pt x="513" y="581"/>
                    <a:pt x="515" y="575"/>
                    <a:pt x="519" y="570"/>
                  </a:cubicBezTo>
                  <a:cubicBezTo>
                    <a:pt x="522" y="565"/>
                    <a:pt x="525" y="560"/>
                    <a:pt x="528" y="555"/>
                  </a:cubicBezTo>
                  <a:cubicBezTo>
                    <a:pt x="528" y="554"/>
                    <a:pt x="528" y="554"/>
                    <a:pt x="527" y="554"/>
                  </a:cubicBezTo>
                  <a:close/>
                  <a:moveTo>
                    <a:pt x="486" y="620"/>
                  </a:moveTo>
                  <a:cubicBezTo>
                    <a:pt x="486" y="620"/>
                    <a:pt x="486" y="620"/>
                    <a:pt x="486" y="620"/>
                  </a:cubicBezTo>
                  <a:cubicBezTo>
                    <a:pt x="481" y="620"/>
                    <a:pt x="477" y="618"/>
                    <a:pt x="472" y="617"/>
                  </a:cubicBezTo>
                  <a:cubicBezTo>
                    <a:pt x="469" y="616"/>
                    <a:pt x="460" y="615"/>
                    <a:pt x="461" y="611"/>
                  </a:cubicBezTo>
                  <a:cubicBezTo>
                    <a:pt x="464" y="600"/>
                    <a:pt x="470" y="589"/>
                    <a:pt x="475" y="578"/>
                  </a:cubicBezTo>
                  <a:cubicBezTo>
                    <a:pt x="482" y="563"/>
                    <a:pt x="488" y="547"/>
                    <a:pt x="493" y="532"/>
                  </a:cubicBezTo>
                  <a:cubicBezTo>
                    <a:pt x="499" y="517"/>
                    <a:pt x="505" y="501"/>
                    <a:pt x="509" y="486"/>
                  </a:cubicBezTo>
                  <a:cubicBezTo>
                    <a:pt x="516" y="489"/>
                    <a:pt x="523" y="491"/>
                    <a:pt x="531" y="493"/>
                  </a:cubicBezTo>
                  <a:cubicBezTo>
                    <a:pt x="530" y="493"/>
                    <a:pt x="530" y="494"/>
                    <a:pt x="530" y="494"/>
                  </a:cubicBezTo>
                  <a:cubicBezTo>
                    <a:pt x="531" y="498"/>
                    <a:pt x="525" y="505"/>
                    <a:pt x="522" y="508"/>
                  </a:cubicBezTo>
                  <a:cubicBezTo>
                    <a:pt x="518" y="513"/>
                    <a:pt x="516" y="520"/>
                    <a:pt x="514" y="526"/>
                  </a:cubicBezTo>
                  <a:cubicBezTo>
                    <a:pt x="511" y="534"/>
                    <a:pt x="508" y="542"/>
                    <a:pt x="505" y="550"/>
                  </a:cubicBezTo>
                  <a:cubicBezTo>
                    <a:pt x="502" y="556"/>
                    <a:pt x="498" y="563"/>
                    <a:pt x="496" y="569"/>
                  </a:cubicBezTo>
                  <a:cubicBezTo>
                    <a:pt x="491" y="580"/>
                    <a:pt x="487" y="591"/>
                    <a:pt x="484" y="602"/>
                  </a:cubicBezTo>
                  <a:cubicBezTo>
                    <a:pt x="482" y="609"/>
                    <a:pt x="481" y="615"/>
                    <a:pt x="486" y="620"/>
                  </a:cubicBezTo>
                  <a:close/>
                  <a:moveTo>
                    <a:pt x="466" y="585"/>
                  </a:moveTo>
                  <a:cubicBezTo>
                    <a:pt x="466" y="579"/>
                    <a:pt x="466" y="573"/>
                    <a:pt x="465" y="568"/>
                  </a:cubicBezTo>
                  <a:cubicBezTo>
                    <a:pt x="464" y="560"/>
                    <a:pt x="462" y="553"/>
                    <a:pt x="462" y="546"/>
                  </a:cubicBezTo>
                  <a:cubicBezTo>
                    <a:pt x="461" y="539"/>
                    <a:pt x="462" y="533"/>
                    <a:pt x="462" y="526"/>
                  </a:cubicBezTo>
                  <a:cubicBezTo>
                    <a:pt x="462" y="513"/>
                    <a:pt x="462" y="499"/>
                    <a:pt x="466" y="486"/>
                  </a:cubicBezTo>
                  <a:cubicBezTo>
                    <a:pt x="468" y="479"/>
                    <a:pt x="471" y="471"/>
                    <a:pt x="471" y="463"/>
                  </a:cubicBezTo>
                  <a:cubicBezTo>
                    <a:pt x="477" y="469"/>
                    <a:pt x="484" y="473"/>
                    <a:pt x="491" y="477"/>
                  </a:cubicBezTo>
                  <a:cubicBezTo>
                    <a:pt x="496" y="480"/>
                    <a:pt x="500" y="482"/>
                    <a:pt x="505" y="484"/>
                  </a:cubicBezTo>
                  <a:cubicBezTo>
                    <a:pt x="503" y="494"/>
                    <a:pt x="499" y="503"/>
                    <a:pt x="496" y="513"/>
                  </a:cubicBezTo>
                  <a:cubicBezTo>
                    <a:pt x="493" y="522"/>
                    <a:pt x="490" y="531"/>
                    <a:pt x="486" y="540"/>
                  </a:cubicBezTo>
                  <a:cubicBezTo>
                    <a:pt x="480" y="557"/>
                    <a:pt x="473" y="573"/>
                    <a:pt x="466" y="590"/>
                  </a:cubicBezTo>
                  <a:cubicBezTo>
                    <a:pt x="466" y="588"/>
                    <a:pt x="466" y="586"/>
                    <a:pt x="466" y="585"/>
                  </a:cubicBezTo>
                  <a:close/>
                  <a:moveTo>
                    <a:pt x="492" y="588"/>
                  </a:moveTo>
                  <a:cubicBezTo>
                    <a:pt x="497" y="576"/>
                    <a:pt x="502" y="564"/>
                    <a:pt x="508" y="552"/>
                  </a:cubicBezTo>
                  <a:cubicBezTo>
                    <a:pt x="511" y="546"/>
                    <a:pt x="513" y="539"/>
                    <a:pt x="515" y="533"/>
                  </a:cubicBezTo>
                  <a:cubicBezTo>
                    <a:pt x="518" y="526"/>
                    <a:pt x="520" y="518"/>
                    <a:pt x="524" y="511"/>
                  </a:cubicBezTo>
                  <a:cubicBezTo>
                    <a:pt x="527" y="507"/>
                    <a:pt x="535" y="499"/>
                    <a:pt x="532" y="493"/>
                  </a:cubicBezTo>
                  <a:cubicBezTo>
                    <a:pt x="533" y="493"/>
                    <a:pt x="533" y="494"/>
                    <a:pt x="534" y="494"/>
                  </a:cubicBezTo>
                  <a:cubicBezTo>
                    <a:pt x="539" y="495"/>
                    <a:pt x="546" y="495"/>
                    <a:pt x="551" y="494"/>
                  </a:cubicBezTo>
                  <a:cubicBezTo>
                    <a:pt x="548" y="503"/>
                    <a:pt x="541" y="510"/>
                    <a:pt x="537" y="519"/>
                  </a:cubicBezTo>
                  <a:cubicBezTo>
                    <a:pt x="531" y="530"/>
                    <a:pt x="525" y="541"/>
                    <a:pt x="519" y="553"/>
                  </a:cubicBezTo>
                  <a:cubicBezTo>
                    <a:pt x="516" y="559"/>
                    <a:pt x="513" y="565"/>
                    <a:pt x="509" y="570"/>
                  </a:cubicBezTo>
                  <a:cubicBezTo>
                    <a:pt x="506" y="575"/>
                    <a:pt x="501" y="579"/>
                    <a:pt x="498" y="583"/>
                  </a:cubicBezTo>
                  <a:cubicBezTo>
                    <a:pt x="492" y="590"/>
                    <a:pt x="489" y="597"/>
                    <a:pt x="487" y="605"/>
                  </a:cubicBezTo>
                  <a:cubicBezTo>
                    <a:pt x="488" y="599"/>
                    <a:pt x="491" y="592"/>
                    <a:pt x="492" y="588"/>
                  </a:cubicBezTo>
                  <a:close/>
                  <a:moveTo>
                    <a:pt x="244" y="441"/>
                  </a:moveTo>
                  <a:cubicBezTo>
                    <a:pt x="246" y="444"/>
                    <a:pt x="249" y="447"/>
                    <a:pt x="252" y="449"/>
                  </a:cubicBezTo>
                  <a:cubicBezTo>
                    <a:pt x="253" y="451"/>
                    <a:pt x="255" y="453"/>
                    <a:pt x="257" y="455"/>
                  </a:cubicBezTo>
                  <a:cubicBezTo>
                    <a:pt x="257" y="455"/>
                    <a:pt x="258" y="456"/>
                    <a:pt x="259" y="456"/>
                  </a:cubicBezTo>
                  <a:cubicBezTo>
                    <a:pt x="260" y="458"/>
                    <a:pt x="263" y="462"/>
                    <a:pt x="263" y="462"/>
                  </a:cubicBezTo>
                  <a:cubicBezTo>
                    <a:pt x="264" y="463"/>
                    <a:pt x="264" y="463"/>
                    <a:pt x="264" y="463"/>
                  </a:cubicBezTo>
                  <a:cubicBezTo>
                    <a:pt x="262" y="468"/>
                    <a:pt x="259" y="473"/>
                    <a:pt x="258" y="479"/>
                  </a:cubicBezTo>
                  <a:cubicBezTo>
                    <a:pt x="256" y="474"/>
                    <a:pt x="253" y="470"/>
                    <a:pt x="248" y="473"/>
                  </a:cubicBezTo>
                  <a:cubicBezTo>
                    <a:pt x="245" y="475"/>
                    <a:pt x="242" y="478"/>
                    <a:pt x="239" y="481"/>
                  </a:cubicBezTo>
                  <a:cubicBezTo>
                    <a:pt x="239" y="480"/>
                    <a:pt x="239" y="479"/>
                    <a:pt x="239" y="478"/>
                  </a:cubicBezTo>
                  <a:cubicBezTo>
                    <a:pt x="239" y="472"/>
                    <a:pt x="238" y="466"/>
                    <a:pt x="240" y="460"/>
                  </a:cubicBezTo>
                  <a:cubicBezTo>
                    <a:pt x="241" y="454"/>
                    <a:pt x="242" y="449"/>
                    <a:pt x="243" y="444"/>
                  </a:cubicBezTo>
                  <a:cubicBezTo>
                    <a:pt x="244" y="443"/>
                    <a:pt x="244" y="442"/>
                    <a:pt x="244" y="441"/>
                  </a:cubicBezTo>
                  <a:close/>
                  <a:moveTo>
                    <a:pt x="262" y="474"/>
                  </a:moveTo>
                  <a:cubicBezTo>
                    <a:pt x="263" y="471"/>
                    <a:pt x="265" y="468"/>
                    <a:pt x="266" y="466"/>
                  </a:cubicBezTo>
                  <a:cubicBezTo>
                    <a:pt x="267" y="468"/>
                    <a:pt x="269" y="470"/>
                    <a:pt x="270" y="472"/>
                  </a:cubicBezTo>
                  <a:cubicBezTo>
                    <a:pt x="277" y="483"/>
                    <a:pt x="282" y="494"/>
                    <a:pt x="287" y="506"/>
                  </a:cubicBezTo>
                  <a:cubicBezTo>
                    <a:pt x="292" y="519"/>
                    <a:pt x="297" y="532"/>
                    <a:pt x="301" y="545"/>
                  </a:cubicBezTo>
                  <a:cubicBezTo>
                    <a:pt x="297" y="539"/>
                    <a:pt x="294" y="533"/>
                    <a:pt x="290" y="527"/>
                  </a:cubicBezTo>
                  <a:cubicBezTo>
                    <a:pt x="282" y="515"/>
                    <a:pt x="272" y="505"/>
                    <a:pt x="265" y="493"/>
                  </a:cubicBezTo>
                  <a:cubicBezTo>
                    <a:pt x="263" y="490"/>
                    <a:pt x="262" y="488"/>
                    <a:pt x="262" y="485"/>
                  </a:cubicBezTo>
                  <a:cubicBezTo>
                    <a:pt x="261" y="482"/>
                    <a:pt x="261" y="477"/>
                    <a:pt x="262" y="474"/>
                  </a:cubicBezTo>
                  <a:close/>
                  <a:moveTo>
                    <a:pt x="319" y="530"/>
                  </a:moveTo>
                  <a:cubicBezTo>
                    <a:pt x="316" y="522"/>
                    <a:pt x="312" y="515"/>
                    <a:pt x="310" y="507"/>
                  </a:cubicBezTo>
                  <a:cubicBezTo>
                    <a:pt x="309" y="501"/>
                    <a:pt x="308" y="493"/>
                    <a:pt x="305" y="487"/>
                  </a:cubicBezTo>
                  <a:cubicBezTo>
                    <a:pt x="315" y="490"/>
                    <a:pt x="325" y="490"/>
                    <a:pt x="336" y="487"/>
                  </a:cubicBezTo>
                  <a:cubicBezTo>
                    <a:pt x="336" y="486"/>
                    <a:pt x="336" y="486"/>
                    <a:pt x="337" y="486"/>
                  </a:cubicBezTo>
                  <a:cubicBezTo>
                    <a:pt x="340" y="505"/>
                    <a:pt x="335" y="524"/>
                    <a:pt x="337" y="543"/>
                  </a:cubicBezTo>
                  <a:cubicBezTo>
                    <a:pt x="337" y="552"/>
                    <a:pt x="338" y="562"/>
                    <a:pt x="340" y="571"/>
                  </a:cubicBezTo>
                  <a:cubicBezTo>
                    <a:pt x="340" y="571"/>
                    <a:pt x="340" y="571"/>
                    <a:pt x="340" y="571"/>
                  </a:cubicBezTo>
                  <a:cubicBezTo>
                    <a:pt x="340" y="571"/>
                    <a:pt x="340" y="570"/>
                    <a:pt x="339" y="570"/>
                  </a:cubicBezTo>
                  <a:cubicBezTo>
                    <a:pt x="329" y="558"/>
                    <a:pt x="325" y="544"/>
                    <a:pt x="319" y="530"/>
                  </a:cubicBezTo>
                  <a:close/>
                  <a:moveTo>
                    <a:pt x="370" y="572"/>
                  </a:moveTo>
                  <a:cubicBezTo>
                    <a:pt x="370" y="571"/>
                    <a:pt x="370" y="571"/>
                    <a:pt x="370" y="571"/>
                  </a:cubicBezTo>
                  <a:cubicBezTo>
                    <a:pt x="374" y="565"/>
                    <a:pt x="375" y="556"/>
                    <a:pt x="376" y="549"/>
                  </a:cubicBezTo>
                  <a:cubicBezTo>
                    <a:pt x="377" y="539"/>
                    <a:pt x="378" y="530"/>
                    <a:pt x="378" y="520"/>
                  </a:cubicBezTo>
                  <a:cubicBezTo>
                    <a:pt x="378" y="510"/>
                    <a:pt x="377" y="501"/>
                    <a:pt x="379" y="491"/>
                  </a:cubicBezTo>
                  <a:cubicBezTo>
                    <a:pt x="381" y="484"/>
                    <a:pt x="381" y="477"/>
                    <a:pt x="382" y="470"/>
                  </a:cubicBezTo>
                  <a:cubicBezTo>
                    <a:pt x="382" y="470"/>
                    <a:pt x="382" y="470"/>
                    <a:pt x="382" y="469"/>
                  </a:cubicBezTo>
                  <a:cubicBezTo>
                    <a:pt x="382" y="469"/>
                    <a:pt x="383" y="468"/>
                    <a:pt x="383" y="467"/>
                  </a:cubicBezTo>
                  <a:cubicBezTo>
                    <a:pt x="383" y="466"/>
                    <a:pt x="384" y="465"/>
                    <a:pt x="384" y="464"/>
                  </a:cubicBezTo>
                  <a:cubicBezTo>
                    <a:pt x="387" y="462"/>
                    <a:pt x="391" y="459"/>
                    <a:pt x="394" y="456"/>
                  </a:cubicBezTo>
                  <a:cubicBezTo>
                    <a:pt x="403" y="449"/>
                    <a:pt x="410" y="441"/>
                    <a:pt x="417" y="431"/>
                  </a:cubicBezTo>
                  <a:cubicBezTo>
                    <a:pt x="420" y="426"/>
                    <a:pt x="423" y="421"/>
                    <a:pt x="426" y="416"/>
                  </a:cubicBezTo>
                  <a:cubicBezTo>
                    <a:pt x="428" y="413"/>
                    <a:pt x="429" y="409"/>
                    <a:pt x="431" y="407"/>
                  </a:cubicBezTo>
                  <a:cubicBezTo>
                    <a:pt x="432" y="408"/>
                    <a:pt x="432" y="408"/>
                    <a:pt x="433" y="409"/>
                  </a:cubicBezTo>
                  <a:cubicBezTo>
                    <a:pt x="433" y="409"/>
                    <a:pt x="433" y="409"/>
                    <a:pt x="433" y="410"/>
                  </a:cubicBezTo>
                  <a:cubicBezTo>
                    <a:pt x="438" y="415"/>
                    <a:pt x="439" y="423"/>
                    <a:pt x="443" y="429"/>
                  </a:cubicBezTo>
                  <a:cubicBezTo>
                    <a:pt x="444" y="430"/>
                    <a:pt x="445" y="432"/>
                    <a:pt x="446" y="433"/>
                  </a:cubicBezTo>
                  <a:cubicBezTo>
                    <a:pt x="443" y="440"/>
                    <a:pt x="440" y="448"/>
                    <a:pt x="439" y="455"/>
                  </a:cubicBezTo>
                  <a:cubicBezTo>
                    <a:pt x="438" y="464"/>
                    <a:pt x="440" y="472"/>
                    <a:pt x="438" y="481"/>
                  </a:cubicBezTo>
                  <a:cubicBezTo>
                    <a:pt x="436" y="489"/>
                    <a:pt x="434" y="498"/>
                    <a:pt x="434" y="507"/>
                  </a:cubicBezTo>
                  <a:cubicBezTo>
                    <a:pt x="434" y="516"/>
                    <a:pt x="435" y="525"/>
                    <a:pt x="436" y="534"/>
                  </a:cubicBezTo>
                  <a:cubicBezTo>
                    <a:pt x="437" y="543"/>
                    <a:pt x="437" y="552"/>
                    <a:pt x="437" y="562"/>
                  </a:cubicBezTo>
                  <a:cubicBezTo>
                    <a:pt x="437" y="570"/>
                    <a:pt x="438" y="579"/>
                    <a:pt x="438" y="587"/>
                  </a:cubicBezTo>
                  <a:cubicBezTo>
                    <a:pt x="439" y="593"/>
                    <a:pt x="440" y="599"/>
                    <a:pt x="443" y="604"/>
                  </a:cubicBezTo>
                  <a:cubicBezTo>
                    <a:pt x="442" y="604"/>
                    <a:pt x="442" y="604"/>
                    <a:pt x="442" y="604"/>
                  </a:cubicBezTo>
                  <a:cubicBezTo>
                    <a:pt x="442" y="604"/>
                    <a:pt x="441" y="604"/>
                    <a:pt x="441" y="604"/>
                  </a:cubicBezTo>
                  <a:cubicBezTo>
                    <a:pt x="441" y="604"/>
                    <a:pt x="441" y="604"/>
                    <a:pt x="441" y="604"/>
                  </a:cubicBezTo>
                  <a:cubicBezTo>
                    <a:pt x="442" y="604"/>
                    <a:pt x="441" y="604"/>
                    <a:pt x="442" y="605"/>
                  </a:cubicBezTo>
                  <a:cubicBezTo>
                    <a:pt x="442" y="605"/>
                    <a:pt x="442" y="606"/>
                    <a:pt x="442" y="606"/>
                  </a:cubicBezTo>
                  <a:cubicBezTo>
                    <a:pt x="442" y="606"/>
                    <a:pt x="442" y="607"/>
                    <a:pt x="442" y="607"/>
                  </a:cubicBezTo>
                  <a:cubicBezTo>
                    <a:pt x="442" y="608"/>
                    <a:pt x="442" y="608"/>
                    <a:pt x="442" y="608"/>
                  </a:cubicBezTo>
                  <a:cubicBezTo>
                    <a:pt x="441" y="607"/>
                    <a:pt x="441" y="607"/>
                    <a:pt x="440" y="608"/>
                  </a:cubicBezTo>
                  <a:cubicBezTo>
                    <a:pt x="439" y="609"/>
                    <a:pt x="439" y="613"/>
                    <a:pt x="440" y="615"/>
                  </a:cubicBezTo>
                  <a:cubicBezTo>
                    <a:pt x="441" y="617"/>
                    <a:pt x="442" y="618"/>
                    <a:pt x="444" y="619"/>
                  </a:cubicBezTo>
                  <a:cubicBezTo>
                    <a:pt x="443" y="622"/>
                    <a:pt x="444" y="625"/>
                    <a:pt x="444" y="628"/>
                  </a:cubicBezTo>
                  <a:cubicBezTo>
                    <a:pt x="445" y="634"/>
                    <a:pt x="445" y="640"/>
                    <a:pt x="444" y="646"/>
                  </a:cubicBezTo>
                  <a:cubicBezTo>
                    <a:pt x="443" y="658"/>
                    <a:pt x="439" y="670"/>
                    <a:pt x="435" y="682"/>
                  </a:cubicBezTo>
                  <a:cubicBezTo>
                    <a:pt x="433" y="688"/>
                    <a:pt x="431" y="694"/>
                    <a:pt x="428" y="700"/>
                  </a:cubicBezTo>
                  <a:cubicBezTo>
                    <a:pt x="428" y="694"/>
                    <a:pt x="422" y="688"/>
                    <a:pt x="419" y="684"/>
                  </a:cubicBezTo>
                  <a:cubicBezTo>
                    <a:pt x="412" y="672"/>
                    <a:pt x="406" y="659"/>
                    <a:pt x="400" y="647"/>
                  </a:cubicBezTo>
                  <a:cubicBezTo>
                    <a:pt x="394" y="633"/>
                    <a:pt x="390" y="620"/>
                    <a:pt x="382" y="607"/>
                  </a:cubicBezTo>
                  <a:cubicBezTo>
                    <a:pt x="381" y="604"/>
                    <a:pt x="378" y="602"/>
                    <a:pt x="377" y="598"/>
                  </a:cubicBezTo>
                  <a:cubicBezTo>
                    <a:pt x="376" y="596"/>
                    <a:pt x="376" y="593"/>
                    <a:pt x="375" y="590"/>
                  </a:cubicBezTo>
                  <a:cubicBezTo>
                    <a:pt x="374" y="586"/>
                    <a:pt x="373" y="583"/>
                    <a:pt x="369" y="581"/>
                  </a:cubicBezTo>
                  <a:cubicBezTo>
                    <a:pt x="370" y="578"/>
                    <a:pt x="370" y="575"/>
                    <a:pt x="370" y="572"/>
                  </a:cubicBezTo>
                  <a:close/>
                  <a:moveTo>
                    <a:pt x="444" y="615"/>
                  </a:moveTo>
                  <a:cubicBezTo>
                    <a:pt x="444" y="615"/>
                    <a:pt x="444" y="614"/>
                    <a:pt x="443" y="614"/>
                  </a:cubicBezTo>
                  <a:cubicBezTo>
                    <a:pt x="443" y="613"/>
                    <a:pt x="443" y="612"/>
                    <a:pt x="443" y="611"/>
                  </a:cubicBezTo>
                  <a:cubicBezTo>
                    <a:pt x="443" y="611"/>
                    <a:pt x="444" y="611"/>
                    <a:pt x="444" y="611"/>
                  </a:cubicBezTo>
                  <a:cubicBezTo>
                    <a:pt x="445" y="612"/>
                    <a:pt x="445" y="613"/>
                    <a:pt x="446" y="614"/>
                  </a:cubicBezTo>
                  <a:cubicBezTo>
                    <a:pt x="446" y="614"/>
                    <a:pt x="446" y="614"/>
                    <a:pt x="446" y="614"/>
                  </a:cubicBezTo>
                  <a:cubicBezTo>
                    <a:pt x="445" y="614"/>
                    <a:pt x="445" y="614"/>
                    <a:pt x="445" y="615"/>
                  </a:cubicBezTo>
                  <a:cubicBezTo>
                    <a:pt x="445" y="615"/>
                    <a:pt x="444" y="615"/>
                    <a:pt x="444" y="615"/>
                  </a:cubicBezTo>
                  <a:close/>
                  <a:moveTo>
                    <a:pt x="443" y="595"/>
                  </a:moveTo>
                  <a:cubicBezTo>
                    <a:pt x="442" y="589"/>
                    <a:pt x="442" y="583"/>
                    <a:pt x="441" y="577"/>
                  </a:cubicBezTo>
                  <a:cubicBezTo>
                    <a:pt x="439" y="560"/>
                    <a:pt x="441" y="543"/>
                    <a:pt x="439" y="526"/>
                  </a:cubicBezTo>
                  <a:cubicBezTo>
                    <a:pt x="438" y="517"/>
                    <a:pt x="437" y="508"/>
                    <a:pt x="438" y="500"/>
                  </a:cubicBezTo>
                  <a:cubicBezTo>
                    <a:pt x="439" y="492"/>
                    <a:pt x="442" y="484"/>
                    <a:pt x="443" y="476"/>
                  </a:cubicBezTo>
                  <a:cubicBezTo>
                    <a:pt x="443" y="468"/>
                    <a:pt x="441" y="461"/>
                    <a:pt x="443" y="454"/>
                  </a:cubicBezTo>
                  <a:cubicBezTo>
                    <a:pt x="444" y="448"/>
                    <a:pt x="446" y="442"/>
                    <a:pt x="448" y="436"/>
                  </a:cubicBezTo>
                  <a:cubicBezTo>
                    <a:pt x="451" y="440"/>
                    <a:pt x="454" y="444"/>
                    <a:pt x="457" y="448"/>
                  </a:cubicBezTo>
                  <a:cubicBezTo>
                    <a:pt x="460" y="453"/>
                    <a:pt x="463" y="457"/>
                    <a:pt x="467" y="460"/>
                  </a:cubicBezTo>
                  <a:cubicBezTo>
                    <a:pt x="468" y="471"/>
                    <a:pt x="463" y="482"/>
                    <a:pt x="461" y="492"/>
                  </a:cubicBezTo>
                  <a:cubicBezTo>
                    <a:pt x="459" y="503"/>
                    <a:pt x="459" y="515"/>
                    <a:pt x="459" y="526"/>
                  </a:cubicBezTo>
                  <a:cubicBezTo>
                    <a:pt x="458" y="539"/>
                    <a:pt x="459" y="551"/>
                    <a:pt x="461" y="564"/>
                  </a:cubicBezTo>
                  <a:cubicBezTo>
                    <a:pt x="463" y="571"/>
                    <a:pt x="463" y="578"/>
                    <a:pt x="463" y="585"/>
                  </a:cubicBezTo>
                  <a:cubicBezTo>
                    <a:pt x="463" y="586"/>
                    <a:pt x="463" y="593"/>
                    <a:pt x="463" y="596"/>
                  </a:cubicBezTo>
                  <a:cubicBezTo>
                    <a:pt x="461" y="599"/>
                    <a:pt x="459" y="603"/>
                    <a:pt x="458" y="607"/>
                  </a:cubicBezTo>
                  <a:cubicBezTo>
                    <a:pt x="456" y="607"/>
                    <a:pt x="455" y="608"/>
                    <a:pt x="454" y="608"/>
                  </a:cubicBezTo>
                  <a:cubicBezTo>
                    <a:pt x="452" y="608"/>
                    <a:pt x="451" y="607"/>
                    <a:pt x="449" y="607"/>
                  </a:cubicBezTo>
                  <a:cubicBezTo>
                    <a:pt x="449" y="606"/>
                    <a:pt x="448" y="606"/>
                    <a:pt x="448" y="606"/>
                  </a:cubicBezTo>
                  <a:cubicBezTo>
                    <a:pt x="445" y="603"/>
                    <a:pt x="444" y="599"/>
                    <a:pt x="443" y="595"/>
                  </a:cubicBezTo>
                  <a:close/>
                  <a:moveTo>
                    <a:pt x="908" y="527"/>
                  </a:moveTo>
                  <a:cubicBezTo>
                    <a:pt x="916" y="520"/>
                    <a:pt x="922" y="512"/>
                    <a:pt x="928" y="505"/>
                  </a:cubicBezTo>
                  <a:cubicBezTo>
                    <a:pt x="940" y="490"/>
                    <a:pt x="950" y="475"/>
                    <a:pt x="959" y="459"/>
                  </a:cubicBezTo>
                  <a:cubicBezTo>
                    <a:pt x="967" y="443"/>
                    <a:pt x="976" y="427"/>
                    <a:pt x="981" y="410"/>
                  </a:cubicBezTo>
                  <a:cubicBezTo>
                    <a:pt x="985" y="398"/>
                    <a:pt x="986" y="385"/>
                    <a:pt x="988" y="372"/>
                  </a:cubicBezTo>
                  <a:cubicBezTo>
                    <a:pt x="988" y="388"/>
                    <a:pt x="985" y="403"/>
                    <a:pt x="980" y="418"/>
                  </a:cubicBezTo>
                  <a:cubicBezTo>
                    <a:pt x="974" y="435"/>
                    <a:pt x="971" y="452"/>
                    <a:pt x="962" y="467"/>
                  </a:cubicBezTo>
                  <a:cubicBezTo>
                    <a:pt x="957" y="475"/>
                    <a:pt x="952" y="482"/>
                    <a:pt x="947" y="490"/>
                  </a:cubicBezTo>
                  <a:cubicBezTo>
                    <a:pt x="943" y="497"/>
                    <a:pt x="939" y="504"/>
                    <a:pt x="934" y="510"/>
                  </a:cubicBezTo>
                  <a:cubicBezTo>
                    <a:pt x="927" y="521"/>
                    <a:pt x="917" y="531"/>
                    <a:pt x="909" y="541"/>
                  </a:cubicBezTo>
                  <a:cubicBezTo>
                    <a:pt x="907" y="542"/>
                    <a:pt x="906" y="544"/>
                    <a:pt x="905" y="546"/>
                  </a:cubicBezTo>
                  <a:cubicBezTo>
                    <a:pt x="904" y="547"/>
                    <a:pt x="904" y="548"/>
                    <a:pt x="903" y="549"/>
                  </a:cubicBezTo>
                  <a:cubicBezTo>
                    <a:pt x="902" y="549"/>
                    <a:pt x="902" y="549"/>
                    <a:pt x="902" y="549"/>
                  </a:cubicBezTo>
                  <a:cubicBezTo>
                    <a:pt x="901" y="549"/>
                    <a:pt x="901" y="550"/>
                    <a:pt x="901" y="550"/>
                  </a:cubicBezTo>
                  <a:cubicBezTo>
                    <a:pt x="898" y="550"/>
                    <a:pt x="896" y="550"/>
                    <a:pt x="893" y="551"/>
                  </a:cubicBezTo>
                  <a:cubicBezTo>
                    <a:pt x="892" y="551"/>
                    <a:pt x="890" y="551"/>
                    <a:pt x="888" y="551"/>
                  </a:cubicBezTo>
                  <a:cubicBezTo>
                    <a:pt x="889" y="550"/>
                    <a:pt x="889" y="548"/>
                    <a:pt x="890" y="546"/>
                  </a:cubicBezTo>
                  <a:cubicBezTo>
                    <a:pt x="893" y="538"/>
                    <a:pt x="902" y="533"/>
                    <a:pt x="908" y="527"/>
                  </a:cubicBezTo>
                  <a:close/>
                  <a:moveTo>
                    <a:pt x="988" y="406"/>
                  </a:moveTo>
                  <a:cubicBezTo>
                    <a:pt x="988" y="406"/>
                    <a:pt x="988" y="406"/>
                    <a:pt x="988" y="406"/>
                  </a:cubicBezTo>
                  <a:cubicBezTo>
                    <a:pt x="988" y="406"/>
                    <a:pt x="988" y="406"/>
                    <a:pt x="989" y="406"/>
                  </a:cubicBezTo>
                  <a:cubicBezTo>
                    <a:pt x="988" y="407"/>
                    <a:pt x="987" y="408"/>
                    <a:pt x="987" y="409"/>
                  </a:cubicBezTo>
                  <a:cubicBezTo>
                    <a:pt x="987" y="408"/>
                    <a:pt x="987" y="407"/>
                    <a:pt x="987" y="407"/>
                  </a:cubicBezTo>
                  <a:cubicBezTo>
                    <a:pt x="988" y="406"/>
                    <a:pt x="988" y="406"/>
                    <a:pt x="988" y="406"/>
                  </a:cubicBezTo>
                  <a:close/>
                  <a:moveTo>
                    <a:pt x="949" y="508"/>
                  </a:moveTo>
                  <a:cubicBezTo>
                    <a:pt x="952" y="506"/>
                    <a:pt x="954" y="504"/>
                    <a:pt x="956" y="502"/>
                  </a:cubicBezTo>
                  <a:cubicBezTo>
                    <a:pt x="954" y="505"/>
                    <a:pt x="952" y="506"/>
                    <a:pt x="949" y="508"/>
                  </a:cubicBezTo>
                  <a:close/>
                  <a:moveTo>
                    <a:pt x="986" y="292"/>
                  </a:moveTo>
                  <a:cubicBezTo>
                    <a:pt x="990" y="292"/>
                    <a:pt x="993" y="291"/>
                    <a:pt x="997" y="291"/>
                  </a:cubicBezTo>
                  <a:cubicBezTo>
                    <a:pt x="1007" y="292"/>
                    <a:pt x="1018" y="293"/>
                    <a:pt x="1026" y="299"/>
                  </a:cubicBezTo>
                  <a:cubicBezTo>
                    <a:pt x="1041" y="309"/>
                    <a:pt x="1048" y="326"/>
                    <a:pt x="1046" y="344"/>
                  </a:cubicBezTo>
                  <a:cubicBezTo>
                    <a:pt x="1044" y="355"/>
                    <a:pt x="1040" y="365"/>
                    <a:pt x="1033" y="373"/>
                  </a:cubicBezTo>
                  <a:cubicBezTo>
                    <a:pt x="1027" y="379"/>
                    <a:pt x="1020" y="384"/>
                    <a:pt x="1013" y="390"/>
                  </a:cubicBezTo>
                  <a:cubicBezTo>
                    <a:pt x="1012" y="390"/>
                    <a:pt x="1012" y="391"/>
                    <a:pt x="1012" y="391"/>
                  </a:cubicBezTo>
                  <a:cubicBezTo>
                    <a:pt x="1016" y="387"/>
                    <a:pt x="1019" y="383"/>
                    <a:pt x="1023" y="379"/>
                  </a:cubicBezTo>
                  <a:cubicBezTo>
                    <a:pt x="1023" y="378"/>
                    <a:pt x="1023" y="377"/>
                    <a:pt x="1022" y="378"/>
                  </a:cubicBezTo>
                  <a:cubicBezTo>
                    <a:pt x="1016" y="382"/>
                    <a:pt x="1013" y="387"/>
                    <a:pt x="1008" y="392"/>
                  </a:cubicBezTo>
                  <a:cubicBezTo>
                    <a:pt x="1004" y="397"/>
                    <a:pt x="998" y="401"/>
                    <a:pt x="994" y="407"/>
                  </a:cubicBezTo>
                  <a:cubicBezTo>
                    <a:pt x="990" y="411"/>
                    <a:pt x="985" y="418"/>
                    <a:pt x="983" y="424"/>
                  </a:cubicBezTo>
                  <a:cubicBezTo>
                    <a:pt x="985" y="416"/>
                    <a:pt x="989" y="410"/>
                    <a:pt x="994" y="403"/>
                  </a:cubicBezTo>
                  <a:cubicBezTo>
                    <a:pt x="998" y="397"/>
                    <a:pt x="1002" y="393"/>
                    <a:pt x="1007" y="388"/>
                  </a:cubicBezTo>
                  <a:cubicBezTo>
                    <a:pt x="1010" y="385"/>
                    <a:pt x="1014" y="382"/>
                    <a:pt x="1016" y="377"/>
                  </a:cubicBezTo>
                  <a:cubicBezTo>
                    <a:pt x="1016" y="377"/>
                    <a:pt x="1016" y="377"/>
                    <a:pt x="1015" y="377"/>
                  </a:cubicBezTo>
                  <a:cubicBezTo>
                    <a:pt x="1007" y="385"/>
                    <a:pt x="999" y="391"/>
                    <a:pt x="992" y="400"/>
                  </a:cubicBezTo>
                  <a:cubicBezTo>
                    <a:pt x="994" y="396"/>
                    <a:pt x="996" y="393"/>
                    <a:pt x="999" y="389"/>
                  </a:cubicBezTo>
                  <a:cubicBezTo>
                    <a:pt x="1003" y="386"/>
                    <a:pt x="1006" y="382"/>
                    <a:pt x="1010" y="378"/>
                  </a:cubicBezTo>
                  <a:cubicBezTo>
                    <a:pt x="1011" y="378"/>
                    <a:pt x="1010" y="377"/>
                    <a:pt x="1009" y="377"/>
                  </a:cubicBezTo>
                  <a:cubicBezTo>
                    <a:pt x="1005" y="381"/>
                    <a:pt x="1000" y="385"/>
                    <a:pt x="995" y="390"/>
                  </a:cubicBezTo>
                  <a:cubicBezTo>
                    <a:pt x="999" y="385"/>
                    <a:pt x="1002" y="381"/>
                    <a:pt x="1005" y="376"/>
                  </a:cubicBezTo>
                  <a:cubicBezTo>
                    <a:pt x="1009" y="372"/>
                    <a:pt x="1013" y="368"/>
                    <a:pt x="1017" y="364"/>
                  </a:cubicBezTo>
                  <a:cubicBezTo>
                    <a:pt x="1022" y="359"/>
                    <a:pt x="1030" y="350"/>
                    <a:pt x="1027" y="342"/>
                  </a:cubicBezTo>
                  <a:cubicBezTo>
                    <a:pt x="1027" y="342"/>
                    <a:pt x="1027" y="342"/>
                    <a:pt x="1027" y="342"/>
                  </a:cubicBezTo>
                  <a:cubicBezTo>
                    <a:pt x="1020" y="363"/>
                    <a:pt x="998" y="373"/>
                    <a:pt x="990" y="393"/>
                  </a:cubicBezTo>
                  <a:cubicBezTo>
                    <a:pt x="991" y="388"/>
                    <a:pt x="992" y="383"/>
                    <a:pt x="992" y="378"/>
                  </a:cubicBezTo>
                  <a:cubicBezTo>
                    <a:pt x="993" y="373"/>
                    <a:pt x="997" y="368"/>
                    <a:pt x="1000" y="365"/>
                  </a:cubicBezTo>
                  <a:cubicBezTo>
                    <a:pt x="1005" y="359"/>
                    <a:pt x="1012" y="354"/>
                    <a:pt x="1017" y="348"/>
                  </a:cubicBezTo>
                  <a:cubicBezTo>
                    <a:pt x="1017" y="348"/>
                    <a:pt x="1017" y="347"/>
                    <a:pt x="1017" y="347"/>
                  </a:cubicBezTo>
                  <a:cubicBezTo>
                    <a:pt x="1009" y="353"/>
                    <a:pt x="1003" y="360"/>
                    <a:pt x="997" y="367"/>
                  </a:cubicBezTo>
                  <a:cubicBezTo>
                    <a:pt x="996" y="369"/>
                    <a:pt x="994" y="371"/>
                    <a:pt x="992" y="374"/>
                  </a:cubicBezTo>
                  <a:cubicBezTo>
                    <a:pt x="992" y="372"/>
                    <a:pt x="992" y="371"/>
                    <a:pt x="992" y="369"/>
                  </a:cubicBezTo>
                  <a:cubicBezTo>
                    <a:pt x="994" y="366"/>
                    <a:pt x="995" y="363"/>
                    <a:pt x="996" y="359"/>
                  </a:cubicBezTo>
                  <a:cubicBezTo>
                    <a:pt x="998" y="356"/>
                    <a:pt x="1000" y="353"/>
                    <a:pt x="1002" y="349"/>
                  </a:cubicBezTo>
                  <a:cubicBezTo>
                    <a:pt x="1009" y="341"/>
                    <a:pt x="1017" y="334"/>
                    <a:pt x="1027" y="330"/>
                  </a:cubicBezTo>
                  <a:cubicBezTo>
                    <a:pt x="1027" y="330"/>
                    <a:pt x="1027" y="330"/>
                    <a:pt x="1026" y="330"/>
                  </a:cubicBezTo>
                  <a:cubicBezTo>
                    <a:pt x="1020" y="331"/>
                    <a:pt x="1015" y="335"/>
                    <a:pt x="1011" y="339"/>
                  </a:cubicBezTo>
                  <a:cubicBezTo>
                    <a:pt x="1007" y="342"/>
                    <a:pt x="1003" y="346"/>
                    <a:pt x="1000" y="350"/>
                  </a:cubicBezTo>
                  <a:cubicBezTo>
                    <a:pt x="999" y="352"/>
                    <a:pt x="995" y="357"/>
                    <a:pt x="992" y="362"/>
                  </a:cubicBezTo>
                  <a:cubicBezTo>
                    <a:pt x="992" y="361"/>
                    <a:pt x="992" y="360"/>
                    <a:pt x="992" y="359"/>
                  </a:cubicBezTo>
                  <a:cubicBezTo>
                    <a:pt x="992" y="359"/>
                    <a:pt x="992" y="359"/>
                    <a:pt x="992" y="359"/>
                  </a:cubicBezTo>
                  <a:cubicBezTo>
                    <a:pt x="993" y="356"/>
                    <a:pt x="993" y="354"/>
                    <a:pt x="994" y="351"/>
                  </a:cubicBezTo>
                  <a:cubicBezTo>
                    <a:pt x="996" y="349"/>
                    <a:pt x="997" y="346"/>
                    <a:pt x="998" y="344"/>
                  </a:cubicBezTo>
                  <a:cubicBezTo>
                    <a:pt x="999" y="343"/>
                    <a:pt x="997" y="342"/>
                    <a:pt x="997" y="343"/>
                  </a:cubicBezTo>
                  <a:cubicBezTo>
                    <a:pt x="995" y="346"/>
                    <a:pt x="993" y="349"/>
                    <a:pt x="992" y="352"/>
                  </a:cubicBezTo>
                  <a:cubicBezTo>
                    <a:pt x="992" y="352"/>
                    <a:pt x="992" y="353"/>
                    <a:pt x="991" y="353"/>
                  </a:cubicBezTo>
                  <a:cubicBezTo>
                    <a:pt x="991" y="352"/>
                    <a:pt x="991" y="351"/>
                    <a:pt x="991" y="350"/>
                  </a:cubicBezTo>
                  <a:cubicBezTo>
                    <a:pt x="991" y="346"/>
                    <a:pt x="990" y="342"/>
                    <a:pt x="990" y="338"/>
                  </a:cubicBezTo>
                  <a:cubicBezTo>
                    <a:pt x="990" y="336"/>
                    <a:pt x="991" y="333"/>
                    <a:pt x="992" y="331"/>
                  </a:cubicBezTo>
                  <a:cubicBezTo>
                    <a:pt x="993" y="328"/>
                    <a:pt x="995" y="326"/>
                    <a:pt x="996" y="324"/>
                  </a:cubicBezTo>
                  <a:cubicBezTo>
                    <a:pt x="997" y="323"/>
                    <a:pt x="996" y="322"/>
                    <a:pt x="995" y="323"/>
                  </a:cubicBezTo>
                  <a:cubicBezTo>
                    <a:pt x="993" y="326"/>
                    <a:pt x="990" y="330"/>
                    <a:pt x="989" y="334"/>
                  </a:cubicBezTo>
                  <a:cubicBezTo>
                    <a:pt x="987" y="325"/>
                    <a:pt x="985" y="316"/>
                    <a:pt x="982" y="308"/>
                  </a:cubicBezTo>
                  <a:cubicBezTo>
                    <a:pt x="980" y="303"/>
                    <a:pt x="979" y="298"/>
                    <a:pt x="977" y="294"/>
                  </a:cubicBezTo>
                  <a:cubicBezTo>
                    <a:pt x="979" y="293"/>
                    <a:pt x="984" y="292"/>
                    <a:pt x="986" y="292"/>
                  </a:cubicBezTo>
                  <a:close/>
                  <a:moveTo>
                    <a:pt x="992" y="256"/>
                  </a:moveTo>
                  <a:cubicBezTo>
                    <a:pt x="992" y="256"/>
                    <a:pt x="992" y="256"/>
                    <a:pt x="992" y="256"/>
                  </a:cubicBezTo>
                  <a:cubicBezTo>
                    <a:pt x="995" y="257"/>
                    <a:pt x="998" y="256"/>
                    <a:pt x="1000" y="255"/>
                  </a:cubicBezTo>
                  <a:cubicBezTo>
                    <a:pt x="1003" y="263"/>
                    <a:pt x="996" y="271"/>
                    <a:pt x="992" y="276"/>
                  </a:cubicBezTo>
                  <a:cubicBezTo>
                    <a:pt x="987" y="281"/>
                    <a:pt x="980" y="285"/>
                    <a:pt x="975" y="290"/>
                  </a:cubicBezTo>
                  <a:cubicBezTo>
                    <a:pt x="973" y="285"/>
                    <a:pt x="971" y="280"/>
                    <a:pt x="968" y="276"/>
                  </a:cubicBezTo>
                  <a:cubicBezTo>
                    <a:pt x="972" y="275"/>
                    <a:pt x="977" y="271"/>
                    <a:pt x="980" y="269"/>
                  </a:cubicBezTo>
                  <a:cubicBezTo>
                    <a:pt x="985" y="266"/>
                    <a:pt x="989" y="261"/>
                    <a:pt x="992" y="256"/>
                  </a:cubicBezTo>
                  <a:close/>
                  <a:moveTo>
                    <a:pt x="880" y="242"/>
                  </a:moveTo>
                  <a:cubicBezTo>
                    <a:pt x="885" y="240"/>
                    <a:pt x="891" y="239"/>
                    <a:pt x="896" y="239"/>
                  </a:cubicBezTo>
                  <a:cubicBezTo>
                    <a:pt x="908" y="237"/>
                    <a:pt x="920" y="234"/>
                    <a:pt x="932" y="231"/>
                  </a:cubicBezTo>
                  <a:cubicBezTo>
                    <a:pt x="939" y="230"/>
                    <a:pt x="946" y="229"/>
                    <a:pt x="953" y="228"/>
                  </a:cubicBezTo>
                  <a:cubicBezTo>
                    <a:pt x="957" y="228"/>
                    <a:pt x="965" y="226"/>
                    <a:pt x="969" y="229"/>
                  </a:cubicBezTo>
                  <a:cubicBezTo>
                    <a:pt x="973" y="231"/>
                    <a:pt x="975" y="235"/>
                    <a:pt x="980" y="236"/>
                  </a:cubicBezTo>
                  <a:cubicBezTo>
                    <a:pt x="988" y="237"/>
                    <a:pt x="992" y="241"/>
                    <a:pt x="991" y="249"/>
                  </a:cubicBezTo>
                  <a:cubicBezTo>
                    <a:pt x="991" y="250"/>
                    <a:pt x="991" y="250"/>
                    <a:pt x="991" y="250"/>
                  </a:cubicBezTo>
                  <a:cubicBezTo>
                    <a:pt x="988" y="257"/>
                    <a:pt x="984" y="263"/>
                    <a:pt x="977" y="267"/>
                  </a:cubicBezTo>
                  <a:cubicBezTo>
                    <a:pt x="974" y="269"/>
                    <a:pt x="969" y="270"/>
                    <a:pt x="966" y="273"/>
                  </a:cubicBezTo>
                  <a:cubicBezTo>
                    <a:pt x="965" y="271"/>
                    <a:pt x="964" y="270"/>
                    <a:pt x="963" y="268"/>
                  </a:cubicBezTo>
                  <a:cubicBezTo>
                    <a:pt x="954" y="257"/>
                    <a:pt x="943" y="250"/>
                    <a:pt x="929" y="249"/>
                  </a:cubicBezTo>
                  <a:cubicBezTo>
                    <a:pt x="915" y="248"/>
                    <a:pt x="902" y="250"/>
                    <a:pt x="891" y="258"/>
                  </a:cubicBezTo>
                  <a:cubicBezTo>
                    <a:pt x="888" y="260"/>
                    <a:pt x="885" y="263"/>
                    <a:pt x="882" y="264"/>
                  </a:cubicBezTo>
                  <a:cubicBezTo>
                    <a:pt x="879" y="266"/>
                    <a:pt x="877" y="267"/>
                    <a:pt x="874" y="268"/>
                  </a:cubicBezTo>
                  <a:cubicBezTo>
                    <a:pt x="871" y="269"/>
                    <a:pt x="869" y="271"/>
                    <a:pt x="867" y="273"/>
                  </a:cubicBezTo>
                  <a:cubicBezTo>
                    <a:pt x="867" y="272"/>
                    <a:pt x="867" y="272"/>
                    <a:pt x="866" y="272"/>
                  </a:cubicBezTo>
                  <a:cubicBezTo>
                    <a:pt x="866" y="272"/>
                    <a:pt x="865" y="272"/>
                    <a:pt x="864" y="272"/>
                  </a:cubicBezTo>
                  <a:cubicBezTo>
                    <a:pt x="864" y="272"/>
                    <a:pt x="863" y="272"/>
                    <a:pt x="863" y="272"/>
                  </a:cubicBezTo>
                  <a:cubicBezTo>
                    <a:pt x="861" y="272"/>
                    <a:pt x="860" y="273"/>
                    <a:pt x="859" y="274"/>
                  </a:cubicBezTo>
                  <a:cubicBezTo>
                    <a:pt x="859" y="274"/>
                    <a:pt x="859" y="275"/>
                    <a:pt x="860" y="275"/>
                  </a:cubicBezTo>
                  <a:cubicBezTo>
                    <a:pt x="861" y="275"/>
                    <a:pt x="862" y="274"/>
                    <a:pt x="863" y="274"/>
                  </a:cubicBezTo>
                  <a:cubicBezTo>
                    <a:pt x="863" y="274"/>
                    <a:pt x="864" y="274"/>
                    <a:pt x="865" y="273"/>
                  </a:cubicBezTo>
                  <a:cubicBezTo>
                    <a:pt x="865" y="273"/>
                    <a:pt x="866" y="273"/>
                    <a:pt x="866" y="273"/>
                  </a:cubicBezTo>
                  <a:cubicBezTo>
                    <a:pt x="864" y="275"/>
                    <a:pt x="861" y="278"/>
                    <a:pt x="859" y="281"/>
                  </a:cubicBezTo>
                  <a:cubicBezTo>
                    <a:pt x="856" y="284"/>
                    <a:pt x="853" y="288"/>
                    <a:pt x="849" y="291"/>
                  </a:cubicBezTo>
                  <a:cubicBezTo>
                    <a:pt x="847" y="294"/>
                    <a:pt x="845" y="297"/>
                    <a:pt x="842" y="300"/>
                  </a:cubicBezTo>
                  <a:cubicBezTo>
                    <a:pt x="840" y="302"/>
                    <a:pt x="836" y="304"/>
                    <a:pt x="836" y="307"/>
                  </a:cubicBezTo>
                  <a:cubicBezTo>
                    <a:pt x="835" y="307"/>
                    <a:pt x="835" y="307"/>
                    <a:pt x="835" y="307"/>
                  </a:cubicBezTo>
                  <a:cubicBezTo>
                    <a:pt x="833" y="304"/>
                    <a:pt x="830" y="302"/>
                    <a:pt x="827" y="299"/>
                  </a:cubicBezTo>
                  <a:cubicBezTo>
                    <a:pt x="830" y="298"/>
                    <a:pt x="833" y="296"/>
                    <a:pt x="836" y="295"/>
                  </a:cubicBezTo>
                  <a:cubicBezTo>
                    <a:pt x="839" y="294"/>
                    <a:pt x="843" y="294"/>
                    <a:pt x="846" y="292"/>
                  </a:cubicBezTo>
                  <a:cubicBezTo>
                    <a:pt x="846" y="292"/>
                    <a:pt x="846" y="292"/>
                    <a:pt x="846" y="292"/>
                  </a:cubicBezTo>
                  <a:cubicBezTo>
                    <a:pt x="843" y="291"/>
                    <a:pt x="839" y="292"/>
                    <a:pt x="836" y="293"/>
                  </a:cubicBezTo>
                  <a:cubicBezTo>
                    <a:pt x="832" y="294"/>
                    <a:pt x="828" y="295"/>
                    <a:pt x="825" y="297"/>
                  </a:cubicBezTo>
                  <a:cubicBezTo>
                    <a:pt x="825" y="297"/>
                    <a:pt x="825" y="297"/>
                    <a:pt x="824" y="298"/>
                  </a:cubicBezTo>
                  <a:cubicBezTo>
                    <a:pt x="824" y="297"/>
                    <a:pt x="823" y="297"/>
                    <a:pt x="823" y="296"/>
                  </a:cubicBezTo>
                  <a:cubicBezTo>
                    <a:pt x="824" y="295"/>
                    <a:pt x="826" y="294"/>
                    <a:pt x="827" y="294"/>
                  </a:cubicBezTo>
                  <a:cubicBezTo>
                    <a:pt x="829" y="293"/>
                    <a:pt x="832" y="292"/>
                    <a:pt x="834" y="291"/>
                  </a:cubicBezTo>
                  <a:cubicBezTo>
                    <a:pt x="839" y="290"/>
                    <a:pt x="843" y="286"/>
                    <a:pt x="848" y="285"/>
                  </a:cubicBezTo>
                  <a:cubicBezTo>
                    <a:pt x="849" y="285"/>
                    <a:pt x="849" y="285"/>
                    <a:pt x="848" y="285"/>
                  </a:cubicBezTo>
                  <a:cubicBezTo>
                    <a:pt x="843" y="283"/>
                    <a:pt x="837" y="287"/>
                    <a:pt x="832" y="290"/>
                  </a:cubicBezTo>
                  <a:cubicBezTo>
                    <a:pt x="830" y="291"/>
                    <a:pt x="823" y="292"/>
                    <a:pt x="820" y="294"/>
                  </a:cubicBezTo>
                  <a:cubicBezTo>
                    <a:pt x="819" y="294"/>
                    <a:pt x="818" y="293"/>
                    <a:pt x="818" y="293"/>
                  </a:cubicBezTo>
                  <a:cubicBezTo>
                    <a:pt x="820" y="292"/>
                    <a:pt x="823" y="290"/>
                    <a:pt x="825" y="289"/>
                  </a:cubicBezTo>
                  <a:cubicBezTo>
                    <a:pt x="832" y="286"/>
                    <a:pt x="838" y="284"/>
                    <a:pt x="845" y="282"/>
                  </a:cubicBezTo>
                  <a:cubicBezTo>
                    <a:pt x="847" y="281"/>
                    <a:pt x="846" y="278"/>
                    <a:pt x="845" y="279"/>
                  </a:cubicBezTo>
                  <a:cubicBezTo>
                    <a:pt x="837" y="282"/>
                    <a:pt x="830" y="285"/>
                    <a:pt x="822" y="287"/>
                  </a:cubicBezTo>
                  <a:cubicBezTo>
                    <a:pt x="820" y="288"/>
                    <a:pt x="816" y="289"/>
                    <a:pt x="815" y="291"/>
                  </a:cubicBezTo>
                  <a:cubicBezTo>
                    <a:pt x="814" y="291"/>
                    <a:pt x="814" y="290"/>
                    <a:pt x="813" y="290"/>
                  </a:cubicBezTo>
                  <a:cubicBezTo>
                    <a:pt x="813" y="290"/>
                    <a:pt x="813" y="290"/>
                    <a:pt x="813" y="290"/>
                  </a:cubicBezTo>
                  <a:cubicBezTo>
                    <a:pt x="813" y="289"/>
                    <a:pt x="813" y="289"/>
                    <a:pt x="813" y="289"/>
                  </a:cubicBezTo>
                  <a:cubicBezTo>
                    <a:pt x="815" y="287"/>
                    <a:pt x="817" y="285"/>
                    <a:pt x="819" y="284"/>
                  </a:cubicBezTo>
                  <a:cubicBezTo>
                    <a:pt x="822" y="282"/>
                    <a:pt x="825" y="281"/>
                    <a:pt x="828" y="279"/>
                  </a:cubicBezTo>
                  <a:cubicBezTo>
                    <a:pt x="836" y="276"/>
                    <a:pt x="843" y="273"/>
                    <a:pt x="850" y="270"/>
                  </a:cubicBezTo>
                  <a:cubicBezTo>
                    <a:pt x="864" y="265"/>
                    <a:pt x="877" y="262"/>
                    <a:pt x="891" y="257"/>
                  </a:cubicBezTo>
                  <a:cubicBezTo>
                    <a:pt x="891" y="257"/>
                    <a:pt x="891" y="256"/>
                    <a:pt x="891" y="256"/>
                  </a:cubicBezTo>
                  <a:cubicBezTo>
                    <a:pt x="876" y="258"/>
                    <a:pt x="862" y="264"/>
                    <a:pt x="848" y="269"/>
                  </a:cubicBezTo>
                  <a:cubicBezTo>
                    <a:pt x="842" y="271"/>
                    <a:pt x="835" y="274"/>
                    <a:pt x="829" y="276"/>
                  </a:cubicBezTo>
                  <a:cubicBezTo>
                    <a:pt x="834" y="273"/>
                    <a:pt x="838" y="270"/>
                    <a:pt x="843" y="267"/>
                  </a:cubicBezTo>
                  <a:cubicBezTo>
                    <a:pt x="846" y="266"/>
                    <a:pt x="849" y="264"/>
                    <a:pt x="853" y="263"/>
                  </a:cubicBezTo>
                  <a:cubicBezTo>
                    <a:pt x="858" y="261"/>
                    <a:pt x="863" y="260"/>
                    <a:pt x="869" y="257"/>
                  </a:cubicBezTo>
                  <a:cubicBezTo>
                    <a:pt x="878" y="253"/>
                    <a:pt x="888" y="248"/>
                    <a:pt x="899" y="247"/>
                  </a:cubicBezTo>
                  <a:cubicBezTo>
                    <a:pt x="899" y="246"/>
                    <a:pt x="899" y="245"/>
                    <a:pt x="898" y="245"/>
                  </a:cubicBezTo>
                  <a:cubicBezTo>
                    <a:pt x="888" y="246"/>
                    <a:pt x="879" y="251"/>
                    <a:pt x="869" y="255"/>
                  </a:cubicBezTo>
                  <a:cubicBezTo>
                    <a:pt x="863" y="257"/>
                    <a:pt x="856" y="259"/>
                    <a:pt x="850" y="262"/>
                  </a:cubicBezTo>
                  <a:cubicBezTo>
                    <a:pt x="850" y="262"/>
                    <a:pt x="849" y="262"/>
                    <a:pt x="849" y="262"/>
                  </a:cubicBezTo>
                  <a:cubicBezTo>
                    <a:pt x="855" y="257"/>
                    <a:pt x="861" y="252"/>
                    <a:pt x="866" y="246"/>
                  </a:cubicBezTo>
                  <a:cubicBezTo>
                    <a:pt x="871" y="246"/>
                    <a:pt x="875" y="244"/>
                    <a:pt x="880" y="242"/>
                  </a:cubicBezTo>
                  <a:close/>
                  <a:moveTo>
                    <a:pt x="743" y="122"/>
                  </a:moveTo>
                  <a:cubicBezTo>
                    <a:pt x="745" y="119"/>
                    <a:pt x="747" y="116"/>
                    <a:pt x="750" y="113"/>
                  </a:cubicBezTo>
                  <a:cubicBezTo>
                    <a:pt x="760" y="102"/>
                    <a:pt x="773" y="91"/>
                    <a:pt x="788" y="86"/>
                  </a:cubicBezTo>
                  <a:cubicBezTo>
                    <a:pt x="793" y="84"/>
                    <a:pt x="797" y="82"/>
                    <a:pt x="802" y="83"/>
                  </a:cubicBezTo>
                  <a:cubicBezTo>
                    <a:pt x="806" y="83"/>
                    <a:pt x="809" y="85"/>
                    <a:pt x="812" y="85"/>
                  </a:cubicBezTo>
                  <a:cubicBezTo>
                    <a:pt x="816" y="86"/>
                    <a:pt x="819" y="85"/>
                    <a:pt x="822" y="83"/>
                  </a:cubicBezTo>
                  <a:cubicBezTo>
                    <a:pt x="828" y="78"/>
                    <a:pt x="835" y="71"/>
                    <a:pt x="843" y="74"/>
                  </a:cubicBezTo>
                  <a:cubicBezTo>
                    <a:pt x="850" y="77"/>
                    <a:pt x="858" y="79"/>
                    <a:pt x="864" y="83"/>
                  </a:cubicBezTo>
                  <a:cubicBezTo>
                    <a:pt x="879" y="92"/>
                    <a:pt x="886" y="110"/>
                    <a:pt x="891" y="126"/>
                  </a:cubicBezTo>
                  <a:cubicBezTo>
                    <a:pt x="895" y="141"/>
                    <a:pt x="898" y="156"/>
                    <a:pt x="897" y="171"/>
                  </a:cubicBezTo>
                  <a:cubicBezTo>
                    <a:pt x="895" y="188"/>
                    <a:pt x="890" y="204"/>
                    <a:pt x="881" y="218"/>
                  </a:cubicBezTo>
                  <a:cubicBezTo>
                    <a:pt x="876" y="227"/>
                    <a:pt x="870" y="235"/>
                    <a:pt x="864" y="243"/>
                  </a:cubicBezTo>
                  <a:cubicBezTo>
                    <a:pt x="863" y="244"/>
                    <a:pt x="862" y="245"/>
                    <a:pt x="860" y="246"/>
                  </a:cubicBezTo>
                  <a:cubicBezTo>
                    <a:pt x="854" y="251"/>
                    <a:pt x="848" y="256"/>
                    <a:pt x="842" y="260"/>
                  </a:cubicBezTo>
                  <a:cubicBezTo>
                    <a:pt x="835" y="265"/>
                    <a:pt x="828" y="269"/>
                    <a:pt x="821" y="274"/>
                  </a:cubicBezTo>
                  <a:cubicBezTo>
                    <a:pt x="816" y="278"/>
                    <a:pt x="811" y="282"/>
                    <a:pt x="805" y="286"/>
                  </a:cubicBezTo>
                  <a:cubicBezTo>
                    <a:pt x="803" y="285"/>
                    <a:pt x="801" y="284"/>
                    <a:pt x="798" y="283"/>
                  </a:cubicBezTo>
                  <a:cubicBezTo>
                    <a:pt x="801" y="282"/>
                    <a:pt x="803" y="280"/>
                    <a:pt x="805" y="278"/>
                  </a:cubicBezTo>
                  <a:cubicBezTo>
                    <a:pt x="811" y="274"/>
                    <a:pt x="817" y="270"/>
                    <a:pt x="823" y="265"/>
                  </a:cubicBezTo>
                  <a:cubicBezTo>
                    <a:pt x="836" y="255"/>
                    <a:pt x="848" y="243"/>
                    <a:pt x="859" y="230"/>
                  </a:cubicBezTo>
                  <a:cubicBezTo>
                    <a:pt x="868" y="218"/>
                    <a:pt x="878" y="205"/>
                    <a:pt x="884" y="191"/>
                  </a:cubicBezTo>
                  <a:cubicBezTo>
                    <a:pt x="888" y="182"/>
                    <a:pt x="893" y="171"/>
                    <a:pt x="890" y="161"/>
                  </a:cubicBezTo>
                  <a:cubicBezTo>
                    <a:pt x="890" y="161"/>
                    <a:pt x="889" y="161"/>
                    <a:pt x="889" y="162"/>
                  </a:cubicBezTo>
                  <a:cubicBezTo>
                    <a:pt x="890" y="172"/>
                    <a:pt x="885" y="183"/>
                    <a:pt x="880" y="193"/>
                  </a:cubicBezTo>
                  <a:cubicBezTo>
                    <a:pt x="873" y="206"/>
                    <a:pt x="864" y="220"/>
                    <a:pt x="854" y="231"/>
                  </a:cubicBezTo>
                  <a:cubicBezTo>
                    <a:pt x="844" y="242"/>
                    <a:pt x="833" y="252"/>
                    <a:pt x="822" y="261"/>
                  </a:cubicBezTo>
                  <a:cubicBezTo>
                    <a:pt x="816" y="265"/>
                    <a:pt x="810" y="270"/>
                    <a:pt x="804" y="274"/>
                  </a:cubicBezTo>
                  <a:cubicBezTo>
                    <a:pt x="801" y="277"/>
                    <a:pt x="798" y="280"/>
                    <a:pt x="793" y="282"/>
                  </a:cubicBezTo>
                  <a:cubicBezTo>
                    <a:pt x="789" y="280"/>
                    <a:pt x="784" y="279"/>
                    <a:pt x="779" y="278"/>
                  </a:cubicBezTo>
                  <a:cubicBezTo>
                    <a:pt x="773" y="276"/>
                    <a:pt x="767" y="275"/>
                    <a:pt x="761" y="274"/>
                  </a:cubicBezTo>
                  <a:cubicBezTo>
                    <a:pt x="763" y="273"/>
                    <a:pt x="765" y="272"/>
                    <a:pt x="766" y="271"/>
                  </a:cubicBezTo>
                  <a:cubicBezTo>
                    <a:pt x="772" y="267"/>
                    <a:pt x="777" y="262"/>
                    <a:pt x="781" y="257"/>
                  </a:cubicBezTo>
                  <a:cubicBezTo>
                    <a:pt x="786" y="252"/>
                    <a:pt x="790" y="247"/>
                    <a:pt x="794" y="241"/>
                  </a:cubicBezTo>
                  <a:cubicBezTo>
                    <a:pt x="797" y="236"/>
                    <a:pt x="801" y="231"/>
                    <a:pt x="804" y="226"/>
                  </a:cubicBezTo>
                  <a:cubicBezTo>
                    <a:pt x="807" y="221"/>
                    <a:pt x="810" y="215"/>
                    <a:pt x="814" y="210"/>
                  </a:cubicBezTo>
                  <a:cubicBezTo>
                    <a:pt x="814" y="209"/>
                    <a:pt x="813" y="208"/>
                    <a:pt x="812" y="209"/>
                  </a:cubicBezTo>
                  <a:cubicBezTo>
                    <a:pt x="809" y="213"/>
                    <a:pt x="805" y="218"/>
                    <a:pt x="802" y="222"/>
                  </a:cubicBezTo>
                  <a:cubicBezTo>
                    <a:pt x="800" y="227"/>
                    <a:pt x="798" y="232"/>
                    <a:pt x="795" y="237"/>
                  </a:cubicBezTo>
                  <a:cubicBezTo>
                    <a:pt x="791" y="243"/>
                    <a:pt x="786" y="248"/>
                    <a:pt x="782" y="253"/>
                  </a:cubicBezTo>
                  <a:cubicBezTo>
                    <a:pt x="776" y="259"/>
                    <a:pt x="767" y="270"/>
                    <a:pt x="758" y="272"/>
                  </a:cubicBezTo>
                  <a:cubicBezTo>
                    <a:pt x="760" y="270"/>
                    <a:pt x="761" y="268"/>
                    <a:pt x="762" y="267"/>
                  </a:cubicBezTo>
                  <a:cubicBezTo>
                    <a:pt x="767" y="261"/>
                    <a:pt x="771" y="255"/>
                    <a:pt x="774" y="249"/>
                  </a:cubicBezTo>
                  <a:cubicBezTo>
                    <a:pt x="777" y="245"/>
                    <a:pt x="779" y="242"/>
                    <a:pt x="782" y="238"/>
                  </a:cubicBezTo>
                  <a:cubicBezTo>
                    <a:pt x="785" y="235"/>
                    <a:pt x="787" y="231"/>
                    <a:pt x="789" y="227"/>
                  </a:cubicBezTo>
                  <a:cubicBezTo>
                    <a:pt x="790" y="224"/>
                    <a:pt x="793" y="221"/>
                    <a:pt x="794" y="217"/>
                  </a:cubicBezTo>
                  <a:cubicBezTo>
                    <a:pt x="797" y="213"/>
                    <a:pt x="798" y="209"/>
                    <a:pt x="801" y="205"/>
                  </a:cubicBezTo>
                  <a:cubicBezTo>
                    <a:pt x="802" y="205"/>
                    <a:pt x="801" y="204"/>
                    <a:pt x="800" y="204"/>
                  </a:cubicBezTo>
                  <a:cubicBezTo>
                    <a:pt x="798" y="207"/>
                    <a:pt x="796" y="209"/>
                    <a:pt x="795" y="212"/>
                  </a:cubicBezTo>
                  <a:cubicBezTo>
                    <a:pt x="793" y="216"/>
                    <a:pt x="792" y="220"/>
                    <a:pt x="790" y="223"/>
                  </a:cubicBezTo>
                  <a:cubicBezTo>
                    <a:pt x="787" y="227"/>
                    <a:pt x="785" y="230"/>
                    <a:pt x="783" y="233"/>
                  </a:cubicBezTo>
                  <a:cubicBezTo>
                    <a:pt x="781" y="236"/>
                    <a:pt x="779" y="239"/>
                    <a:pt x="778" y="242"/>
                  </a:cubicBezTo>
                  <a:cubicBezTo>
                    <a:pt x="773" y="248"/>
                    <a:pt x="768" y="254"/>
                    <a:pt x="763" y="260"/>
                  </a:cubicBezTo>
                  <a:cubicBezTo>
                    <a:pt x="760" y="264"/>
                    <a:pt x="758" y="267"/>
                    <a:pt x="754" y="270"/>
                  </a:cubicBezTo>
                  <a:cubicBezTo>
                    <a:pt x="753" y="270"/>
                    <a:pt x="753" y="270"/>
                    <a:pt x="753" y="270"/>
                  </a:cubicBezTo>
                  <a:cubicBezTo>
                    <a:pt x="756" y="266"/>
                    <a:pt x="758" y="261"/>
                    <a:pt x="761" y="256"/>
                  </a:cubicBezTo>
                  <a:cubicBezTo>
                    <a:pt x="761" y="256"/>
                    <a:pt x="760" y="256"/>
                    <a:pt x="760" y="256"/>
                  </a:cubicBezTo>
                  <a:cubicBezTo>
                    <a:pt x="758" y="258"/>
                    <a:pt x="757" y="260"/>
                    <a:pt x="756" y="262"/>
                  </a:cubicBezTo>
                  <a:cubicBezTo>
                    <a:pt x="756" y="260"/>
                    <a:pt x="757" y="259"/>
                    <a:pt x="757" y="258"/>
                  </a:cubicBezTo>
                  <a:cubicBezTo>
                    <a:pt x="758" y="257"/>
                    <a:pt x="758" y="255"/>
                    <a:pt x="759" y="253"/>
                  </a:cubicBezTo>
                  <a:cubicBezTo>
                    <a:pt x="759" y="253"/>
                    <a:pt x="760" y="253"/>
                    <a:pt x="760" y="253"/>
                  </a:cubicBezTo>
                  <a:cubicBezTo>
                    <a:pt x="765" y="242"/>
                    <a:pt x="771" y="232"/>
                    <a:pt x="777" y="223"/>
                  </a:cubicBezTo>
                  <a:cubicBezTo>
                    <a:pt x="782" y="217"/>
                    <a:pt x="786" y="210"/>
                    <a:pt x="789" y="203"/>
                  </a:cubicBezTo>
                  <a:cubicBezTo>
                    <a:pt x="791" y="199"/>
                    <a:pt x="793" y="195"/>
                    <a:pt x="795" y="192"/>
                  </a:cubicBezTo>
                  <a:cubicBezTo>
                    <a:pt x="797" y="188"/>
                    <a:pt x="798" y="185"/>
                    <a:pt x="800" y="182"/>
                  </a:cubicBezTo>
                  <a:cubicBezTo>
                    <a:pt x="800" y="180"/>
                    <a:pt x="798" y="179"/>
                    <a:pt x="798" y="181"/>
                  </a:cubicBezTo>
                  <a:cubicBezTo>
                    <a:pt x="794" y="188"/>
                    <a:pt x="791" y="196"/>
                    <a:pt x="786" y="204"/>
                  </a:cubicBezTo>
                  <a:cubicBezTo>
                    <a:pt x="782" y="211"/>
                    <a:pt x="777" y="218"/>
                    <a:pt x="773" y="225"/>
                  </a:cubicBezTo>
                  <a:cubicBezTo>
                    <a:pt x="770" y="229"/>
                    <a:pt x="767" y="234"/>
                    <a:pt x="764" y="238"/>
                  </a:cubicBezTo>
                  <a:cubicBezTo>
                    <a:pt x="766" y="234"/>
                    <a:pt x="767" y="230"/>
                    <a:pt x="768" y="226"/>
                  </a:cubicBezTo>
                  <a:cubicBezTo>
                    <a:pt x="769" y="222"/>
                    <a:pt x="771" y="219"/>
                    <a:pt x="773" y="215"/>
                  </a:cubicBezTo>
                  <a:cubicBezTo>
                    <a:pt x="775" y="211"/>
                    <a:pt x="776" y="206"/>
                    <a:pt x="779" y="201"/>
                  </a:cubicBezTo>
                  <a:cubicBezTo>
                    <a:pt x="779" y="201"/>
                    <a:pt x="779" y="200"/>
                    <a:pt x="779" y="201"/>
                  </a:cubicBezTo>
                  <a:cubicBezTo>
                    <a:pt x="775" y="205"/>
                    <a:pt x="774" y="211"/>
                    <a:pt x="771" y="216"/>
                  </a:cubicBezTo>
                  <a:cubicBezTo>
                    <a:pt x="770" y="218"/>
                    <a:pt x="769" y="220"/>
                    <a:pt x="769" y="221"/>
                  </a:cubicBezTo>
                  <a:cubicBezTo>
                    <a:pt x="769" y="220"/>
                    <a:pt x="769" y="219"/>
                    <a:pt x="769" y="219"/>
                  </a:cubicBezTo>
                  <a:cubicBezTo>
                    <a:pt x="769" y="217"/>
                    <a:pt x="769" y="215"/>
                    <a:pt x="770" y="213"/>
                  </a:cubicBezTo>
                  <a:cubicBezTo>
                    <a:pt x="772" y="209"/>
                    <a:pt x="773" y="204"/>
                    <a:pt x="775" y="200"/>
                  </a:cubicBezTo>
                  <a:cubicBezTo>
                    <a:pt x="777" y="194"/>
                    <a:pt x="779" y="187"/>
                    <a:pt x="782" y="182"/>
                  </a:cubicBezTo>
                  <a:cubicBezTo>
                    <a:pt x="785" y="177"/>
                    <a:pt x="788" y="173"/>
                    <a:pt x="790" y="167"/>
                  </a:cubicBezTo>
                  <a:cubicBezTo>
                    <a:pt x="791" y="162"/>
                    <a:pt x="793" y="157"/>
                    <a:pt x="796" y="151"/>
                  </a:cubicBezTo>
                  <a:cubicBezTo>
                    <a:pt x="796" y="151"/>
                    <a:pt x="795" y="151"/>
                    <a:pt x="795" y="151"/>
                  </a:cubicBezTo>
                  <a:cubicBezTo>
                    <a:pt x="792" y="156"/>
                    <a:pt x="791" y="161"/>
                    <a:pt x="788" y="166"/>
                  </a:cubicBezTo>
                  <a:cubicBezTo>
                    <a:pt x="786" y="169"/>
                    <a:pt x="785" y="172"/>
                    <a:pt x="783" y="175"/>
                  </a:cubicBezTo>
                  <a:cubicBezTo>
                    <a:pt x="782" y="178"/>
                    <a:pt x="782" y="181"/>
                    <a:pt x="780" y="183"/>
                  </a:cubicBezTo>
                  <a:cubicBezTo>
                    <a:pt x="777" y="188"/>
                    <a:pt x="775" y="194"/>
                    <a:pt x="772" y="199"/>
                  </a:cubicBezTo>
                  <a:cubicBezTo>
                    <a:pt x="772" y="201"/>
                    <a:pt x="771" y="204"/>
                    <a:pt x="770" y="206"/>
                  </a:cubicBezTo>
                  <a:cubicBezTo>
                    <a:pt x="770" y="203"/>
                    <a:pt x="769" y="200"/>
                    <a:pt x="769" y="198"/>
                  </a:cubicBezTo>
                  <a:cubicBezTo>
                    <a:pt x="770" y="192"/>
                    <a:pt x="774" y="186"/>
                    <a:pt x="775" y="181"/>
                  </a:cubicBezTo>
                  <a:cubicBezTo>
                    <a:pt x="777" y="172"/>
                    <a:pt x="780" y="165"/>
                    <a:pt x="785" y="157"/>
                  </a:cubicBezTo>
                  <a:cubicBezTo>
                    <a:pt x="785" y="157"/>
                    <a:pt x="784" y="156"/>
                    <a:pt x="784" y="157"/>
                  </a:cubicBezTo>
                  <a:cubicBezTo>
                    <a:pt x="777" y="162"/>
                    <a:pt x="774" y="172"/>
                    <a:pt x="773" y="180"/>
                  </a:cubicBezTo>
                  <a:cubicBezTo>
                    <a:pt x="772" y="184"/>
                    <a:pt x="772" y="187"/>
                    <a:pt x="770" y="191"/>
                  </a:cubicBezTo>
                  <a:cubicBezTo>
                    <a:pt x="769" y="192"/>
                    <a:pt x="769" y="192"/>
                    <a:pt x="769" y="193"/>
                  </a:cubicBezTo>
                  <a:cubicBezTo>
                    <a:pt x="768" y="191"/>
                    <a:pt x="768" y="188"/>
                    <a:pt x="768" y="186"/>
                  </a:cubicBezTo>
                  <a:cubicBezTo>
                    <a:pt x="768" y="186"/>
                    <a:pt x="768" y="185"/>
                    <a:pt x="768" y="185"/>
                  </a:cubicBezTo>
                  <a:cubicBezTo>
                    <a:pt x="769" y="183"/>
                    <a:pt x="769" y="180"/>
                    <a:pt x="770" y="178"/>
                  </a:cubicBezTo>
                  <a:cubicBezTo>
                    <a:pt x="772" y="172"/>
                    <a:pt x="774" y="166"/>
                    <a:pt x="776" y="160"/>
                  </a:cubicBezTo>
                  <a:cubicBezTo>
                    <a:pt x="777" y="159"/>
                    <a:pt x="775" y="158"/>
                    <a:pt x="775" y="159"/>
                  </a:cubicBezTo>
                  <a:cubicBezTo>
                    <a:pt x="772" y="166"/>
                    <a:pt x="770" y="173"/>
                    <a:pt x="767" y="180"/>
                  </a:cubicBezTo>
                  <a:cubicBezTo>
                    <a:pt x="767" y="180"/>
                    <a:pt x="767" y="180"/>
                    <a:pt x="766" y="181"/>
                  </a:cubicBezTo>
                  <a:cubicBezTo>
                    <a:pt x="766" y="178"/>
                    <a:pt x="765" y="176"/>
                    <a:pt x="764" y="173"/>
                  </a:cubicBezTo>
                  <a:cubicBezTo>
                    <a:pt x="764" y="173"/>
                    <a:pt x="764" y="173"/>
                    <a:pt x="764" y="173"/>
                  </a:cubicBezTo>
                  <a:cubicBezTo>
                    <a:pt x="764" y="171"/>
                    <a:pt x="764" y="170"/>
                    <a:pt x="764" y="169"/>
                  </a:cubicBezTo>
                  <a:cubicBezTo>
                    <a:pt x="765" y="166"/>
                    <a:pt x="765" y="163"/>
                    <a:pt x="765" y="160"/>
                  </a:cubicBezTo>
                  <a:cubicBezTo>
                    <a:pt x="766" y="153"/>
                    <a:pt x="767" y="148"/>
                    <a:pt x="769" y="142"/>
                  </a:cubicBezTo>
                  <a:cubicBezTo>
                    <a:pt x="770" y="141"/>
                    <a:pt x="769" y="141"/>
                    <a:pt x="768" y="141"/>
                  </a:cubicBezTo>
                  <a:cubicBezTo>
                    <a:pt x="764" y="148"/>
                    <a:pt x="765" y="154"/>
                    <a:pt x="763" y="161"/>
                  </a:cubicBezTo>
                  <a:cubicBezTo>
                    <a:pt x="763" y="162"/>
                    <a:pt x="762" y="164"/>
                    <a:pt x="762" y="165"/>
                  </a:cubicBezTo>
                  <a:cubicBezTo>
                    <a:pt x="759" y="158"/>
                    <a:pt x="756" y="149"/>
                    <a:pt x="749" y="145"/>
                  </a:cubicBezTo>
                  <a:cubicBezTo>
                    <a:pt x="747" y="143"/>
                    <a:pt x="746" y="143"/>
                    <a:pt x="743" y="143"/>
                  </a:cubicBezTo>
                  <a:cubicBezTo>
                    <a:pt x="741" y="142"/>
                    <a:pt x="742" y="137"/>
                    <a:pt x="741" y="136"/>
                  </a:cubicBezTo>
                  <a:cubicBezTo>
                    <a:pt x="739" y="133"/>
                    <a:pt x="738" y="132"/>
                    <a:pt x="736" y="132"/>
                  </a:cubicBezTo>
                  <a:cubicBezTo>
                    <a:pt x="736" y="128"/>
                    <a:pt x="740" y="124"/>
                    <a:pt x="743" y="122"/>
                  </a:cubicBezTo>
                  <a:close/>
                  <a:moveTo>
                    <a:pt x="684" y="129"/>
                  </a:moveTo>
                  <a:cubicBezTo>
                    <a:pt x="692" y="127"/>
                    <a:pt x="700" y="126"/>
                    <a:pt x="708" y="126"/>
                  </a:cubicBezTo>
                  <a:cubicBezTo>
                    <a:pt x="712" y="126"/>
                    <a:pt x="716" y="126"/>
                    <a:pt x="719" y="126"/>
                  </a:cubicBezTo>
                  <a:cubicBezTo>
                    <a:pt x="722" y="127"/>
                    <a:pt x="725" y="128"/>
                    <a:pt x="726" y="130"/>
                  </a:cubicBezTo>
                  <a:cubicBezTo>
                    <a:pt x="726" y="131"/>
                    <a:pt x="727" y="132"/>
                    <a:pt x="727" y="132"/>
                  </a:cubicBezTo>
                  <a:cubicBezTo>
                    <a:pt x="730" y="135"/>
                    <a:pt x="737" y="133"/>
                    <a:pt x="738" y="139"/>
                  </a:cubicBezTo>
                  <a:cubicBezTo>
                    <a:pt x="738" y="142"/>
                    <a:pt x="739" y="146"/>
                    <a:pt x="743" y="146"/>
                  </a:cubicBezTo>
                  <a:cubicBezTo>
                    <a:pt x="750" y="146"/>
                    <a:pt x="753" y="155"/>
                    <a:pt x="756" y="160"/>
                  </a:cubicBezTo>
                  <a:cubicBezTo>
                    <a:pt x="761" y="172"/>
                    <a:pt x="765" y="186"/>
                    <a:pt x="766" y="199"/>
                  </a:cubicBezTo>
                  <a:cubicBezTo>
                    <a:pt x="767" y="216"/>
                    <a:pt x="763" y="230"/>
                    <a:pt x="758" y="245"/>
                  </a:cubicBezTo>
                  <a:cubicBezTo>
                    <a:pt x="755" y="254"/>
                    <a:pt x="752" y="266"/>
                    <a:pt x="745" y="273"/>
                  </a:cubicBezTo>
                  <a:cubicBezTo>
                    <a:pt x="745" y="273"/>
                    <a:pt x="745" y="273"/>
                    <a:pt x="745" y="273"/>
                  </a:cubicBezTo>
                  <a:cubicBezTo>
                    <a:pt x="742" y="275"/>
                    <a:pt x="740" y="278"/>
                    <a:pt x="737" y="280"/>
                  </a:cubicBezTo>
                  <a:cubicBezTo>
                    <a:pt x="734" y="282"/>
                    <a:pt x="732" y="284"/>
                    <a:pt x="730" y="286"/>
                  </a:cubicBezTo>
                  <a:cubicBezTo>
                    <a:pt x="726" y="291"/>
                    <a:pt x="722" y="296"/>
                    <a:pt x="718" y="300"/>
                  </a:cubicBezTo>
                  <a:cubicBezTo>
                    <a:pt x="709" y="309"/>
                    <a:pt x="699" y="316"/>
                    <a:pt x="689" y="324"/>
                  </a:cubicBezTo>
                  <a:cubicBezTo>
                    <a:pt x="684" y="329"/>
                    <a:pt x="679" y="334"/>
                    <a:pt x="673" y="338"/>
                  </a:cubicBezTo>
                  <a:cubicBezTo>
                    <a:pt x="668" y="342"/>
                    <a:pt x="663" y="345"/>
                    <a:pt x="657" y="349"/>
                  </a:cubicBezTo>
                  <a:cubicBezTo>
                    <a:pt x="649" y="355"/>
                    <a:pt x="642" y="363"/>
                    <a:pt x="635" y="372"/>
                  </a:cubicBezTo>
                  <a:cubicBezTo>
                    <a:pt x="635" y="372"/>
                    <a:pt x="635" y="372"/>
                    <a:pt x="635" y="372"/>
                  </a:cubicBezTo>
                  <a:cubicBezTo>
                    <a:pt x="635" y="372"/>
                    <a:pt x="634" y="371"/>
                    <a:pt x="633" y="371"/>
                  </a:cubicBezTo>
                  <a:cubicBezTo>
                    <a:pt x="630" y="368"/>
                    <a:pt x="627" y="365"/>
                    <a:pt x="623" y="365"/>
                  </a:cubicBezTo>
                  <a:cubicBezTo>
                    <a:pt x="628" y="357"/>
                    <a:pt x="634" y="350"/>
                    <a:pt x="642" y="345"/>
                  </a:cubicBezTo>
                  <a:cubicBezTo>
                    <a:pt x="646" y="342"/>
                    <a:pt x="650" y="339"/>
                    <a:pt x="655" y="337"/>
                  </a:cubicBezTo>
                  <a:cubicBezTo>
                    <a:pt x="659" y="335"/>
                    <a:pt x="664" y="334"/>
                    <a:pt x="668" y="332"/>
                  </a:cubicBezTo>
                  <a:cubicBezTo>
                    <a:pt x="674" y="327"/>
                    <a:pt x="679" y="319"/>
                    <a:pt x="684" y="313"/>
                  </a:cubicBezTo>
                  <a:cubicBezTo>
                    <a:pt x="689" y="305"/>
                    <a:pt x="695" y="296"/>
                    <a:pt x="704" y="291"/>
                  </a:cubicBezTo>
                  <a:cubicBezTo>
                    <a:pt x="711" y="288"/>
                    <a:pt x="719" y="286"/>
                    <a:pt x="726" y="283"/>
                  </a:cubicBezTo>
                  <a:cubicBezTo>
                    <a:pt x="732" y="280"/>
                    <a:pt x="737" y="274"/>
                    <a:pt x="741" y="268"/>
                  </a:cubicBezTo>
                  <a:cubicBezTo>
                    <a:pt x="745" y="263"/>
                    <a:pt x="748" y="258"/>
                    <a:pt x="750" y="252"/>
                  </a:cubicBezTo>
                  <a:cubicBezTo>
                    <a:pt x="751" y="248"/>
                    <a:pt x="754" y="243"/>
                    <a:pt x="752" y="240"/>
                  </a:cubicBezTo>
                  <a:cubicBezTo>
                    <a:pt x="752" y="239"/>
                    <a:pt x="751" y="240"/>
                    <a:pt x="751" y="241"/>
                  </a:cubicBezTo>
                  <a:cubicBezTo>
                    <a:pt x="752" y="245"/>
                    <a:pt x="747" y="253"/>
                    <a:pt x="746" y="256"/>
                  </a:cubicBezTo>
                  <a:cubicBezTo>
                    <a:pt x="741" y="263"/>
                    <a:pt x="737" y="270"/>
                    <a:pt x="731" y="275"/>
                  </a:cubicBezTo>
                  <a:cubicBezTo>
                    <a:pt x="725" y="281"/>
                    <a:pt x="717" y="282"/>
                    <a:pt x="710" y="285"/>
                  </a:cubicBezTo>
                  <a:cubicBezTo>
                    <a:pt x="703" y="287"/>
                    <a:pt x="697" y="291"/>
                    <a:pt x="692" y="296"/>
                  </a:cubicBezTo>
                  <a:cubicBezTo>
                    <a:pt x="686" y="303"/>
                    <a:pt x="681" y="310"/>
                    <a:pt x="675" y="317"/>
                  </a:cubicBezTo>
                  <a:cubicBezTo>
                    <a:pt x="673" y="321"/>
                    <a:pt x="670" y="326"/>
                    <a:pt x="666" y="328"/>
                  </a:cubicBezTo>
                  <a:cubicBezTo>
                    <a:pt x="664" y="329"/>
                    <a:pt x="662" y="330"/>
                    <a:pt x="661" y="331"/>
                  </a:cubicBezTo>
                  <a:cubicBezTo>
                    <a:pt x="666" y="325"/>
                    <a:pt x="669" y="319"/>
                    <a:pt x="674" y="314"/>
                  </a:cubicBezTo>
                  <a:cubicBezTo>
                    <a:pt x="679" y="310"/>
                    <a:pt x="682" y="304"/>
                    <a:pt x="687" y="300"/>
                  </a:cubicBezTo>
                  <a:cubicBezTo>
                    <a:pt x="690" y="296"/>
                    <a:pt x="694" y="291"/>
                    <a:pt x="698" y="287"/>
                  </a:cubicBezTo>
                  <a:cubicBezTo>
                    <a:pt x="698" y="287"/>
                    <a:pt x="697" y="286"/>
                    <a:pt x="697" y="287"/>
                  </a:cubicBezTo>
                  <a:cubicBezTo>
                    <a:pt x="692" y="291"/>
                    <a:pt x="689" y="296"/>
                    <a:pt x="685" y="301"/>
                  </a:cubicBezTo>
                  <a:cubicBezTo>
                    <a:pt x="681" y="305"/>
                    <a:pt x="677" y="309"/>
                    <a:pt x="673" y="313"/>
                  </a:cubicBezTo>
                  <a:cubicBezTo>
                    <a:pt x="666" y="319"/>
                    <a:pt x="662" y="328"/>
                    <a:pt x="654" y="333"/>
                  </a:cubicBezTo>
                  <a:cubicBezTo>
                    <a:pt x="654" y="333"/>
                    <a:pt x="654" y="333"/>
                    <a:pt x="654" y="333"/>
                  </a:cubicBezTo>
                  <a:cubicBezTo>
                    <a:pt x="656" y="331"/>
                    <a:pt x="657" y="329"/>
                    <a:pt x="659" y="327"/>
                  </a:cubicBezTo>
                  <a:cubicBezTo>
                    <a:pt x="663" y="322"/>
                    <a:pt x="667" y="317"/>
                    <a:pt x="671" y="312"/>
                  </a:cubicBezTo>
                  <a:cubicBezTo>
                    <a:pt x="671" y="312"/>
                    <a:pt x="670" y="311"/>
                    <a:pt x="670" y="312"/>
                  </a:cubicBezTo>
                  <a:cubicBezTo>
                    <a:pt x="667" y="317"/>
                    <a:pt x="662" y="321"/>
                    <a:pt x="658" y="326"/>
                  </a:cubicBezTo>
                  <a:cubicBezTo>
                    <a:pt x="655" y="329"/>
                    <a:pt x="653" y="333"/>
                    <a:pt x="649" y="335"/>
                  </a:cubicBezTo>
                  <a:cubicBezTo>
                    <a:pt x="648" y="336"/>
                    <a:pt x="648" y="336"/>
                    <a:pt x="648" y="336"/>
                  </a:cubicBezTo>
                  <a:cubicBezTo>
                    <a:pt x="646" y="337"/>
                    <a:pt x="643" y="339"/>
                    <a:pt x="641" y="340"/>
                  </a:cubicBezTo>
                  <a:cubicBezTo>
                    <a:pt x="642" y="339"/>
                    <a:pt x="644" y="337"/>
                    <a:pt x="645" y="335"/>
                  </a:cubicBezTo>
                  <a:cubicBezTo>
                    <a:pt x="645" y="335"/>
                    <a:pt x="645" y="335"/>
                    <a:pt x="645" y="335"/>
                  </a:cubicBezTo>
                  <a:cubicBezTo>
                    <a:pt x="641" y="339"/>
                    <a:pt x="637" y="342"/>
                    <a:pt x="633" y="346"/>
                  </a:cubicBezTo>
                  <a:cubicBezTo>
                    <a:pt x="630" y="349"/>
                    <a:pt x="626" y="352"/>
                    <a:pt x="623" y="356"/>
                  </a:cubicBezTo>
                  <a:cubicBezTo>
                    <a:pt x="623" y="356"/>
                    <a:pt x="623" y="355"/>
                    <a:pt x="623" y="354"/>
                  </a:cubicBezTo>
                  <a:cubicBezTo>
                    <a:pt x="624" y="354"/>
                    <a:pt x="624" y="353"/>
                    <a:pt x="625" y="352"/>
                  </a:cubicBezTo>
                  <a:cubicBezTo>
                    <a:pt x="627" y="350"/>
                    <a:pt x="629" y="347"/>
                    <a:pt x="631" y="345"/>
                  </a:cubicBezTo>
                  <a:cubicBezTo>
                    <a:pt x="632" y="343"/>
                    <a:pt x="633" y="341"/>
                    <a:pt x="634" y="339"/>
                  </a:cubicBezTo>
                  <a:cubicBezTo>
                    <a:pt x="635" y="339"/>
                    <a:pt x="635" y="339"/>
                    <a:pt x="635" y="338"/>
                  </a:cubicBezTo>
                  <a:cubicBezTo>
                    <a:pt x="636" y="337"/>
                    <a:pt x="636" y="336"/>
                    <a:pt x="637" y="335"/>
                  </a:cubicBezTo>
                  <a:cubicBezTo>
                    <a:pt x="641" y="330"/>
                    <a:pt x="644" y="325"/>
                    <a:pt x="648" y="320"/>
                  </a:cubicBezTo>
                  <a:cubicBezTo>
                    <a:pt x="648" y="320"/>
                    <a:pt x="648" y="320"/>
                    <a:pt x="647" y="320"/>
                  </a:cubicBezTo>
                  <a:cubicBezTo>
                    <a:pt x="644" y="323"/>
                    <a:pt x="642" y="326"/>
                    <a:pt x="640" y="330"/>
                  </a:cubicBezTo>
                  <a:cubicBezTo>
                    <a:pt x="643" y="324"/>
                    <a:pt x="646" y="319"/>
                    <a:pt x="649" y="313"/>
                  </a:cubicBezTo>
                  <a:cubicBezTo>
                    <a:pt x="654" y="306"/>
                    <a:pt x="659" y="299"/>
                    <a:pt x="664" y="291"/>
                  </a:cubicBezTo>
                  <a:cubicBezTo>
                    <a:pt x="664" y="291"/>
                    <a:pt x="663" y="290"/>
                    <a:pt x="663" y="290"/>
                  </a:cubicBezTo>
                  <a:cubicBezTo>
                    <a:pt x="657" y="298"/>
                    <a:pt x="652" y="306"/>
                    <a:pt x="647" y="314"/>
                  </a:cubicBezTo>
                  <a:cubicBezTo>
                    <a:pt x="642" y="322"/>
                    <a:pt x="637" y="329"/>
                    <a:pt x="634" y="337"/>
                  </a:cubicBezTo>
                  <a:cubicBezTo>
                    <a:pt x="632" y="340"/>
                    <a:pt x="630" y="342"/>
                    <a:pt x="628" y="345"/>
                  </a:cubicBezTo>
                  <a:cubicBezTo>
                    <a:pt x="627" y="346"/>
                    <a:pt x="626" y="348"/>
                    <a:pt x="624" y="349"/>
                  </a:cubicBezTo>
                  <a:cubicBezTo>
                    <a:pt x="629" y="340"/>
                    <a:pt x="633" y="331"/>
                    <a:pt x="638" y="322"/>
                  </a:cubicBezTo>
                  <a:cubicBezTo>
                    <a:pt x="641" y="317"/>
                    <a:pt x="643" y="312"/>
                    <a:pt x="646" y="308"/>
                  </a:cubicBezTo>
                  <a:cubicBezTo>
                    <a:pt x="648" y="303"/>
                    <a:pt x="651" y="299"/>
                    <a:pt x="653" y="295"/>
                  </a:cubicBezTo>
                  <a:cubicBezTo>
                    <a:pt x="653" y="294"/>
                    <a:pt x="653" y="294"/>
                    <a:pt x="653" y="294"/>
                  </a:cubicBezTo>
                  <a:cubicBezTo>
                    <a:pt x="645" y="303"/>
                    <a:pt x="642" y="315"/>
                    <a:pt x="635" y="325"/>
                  </a:cubicBezTo>
                  <a:cubicBezTo>
                    <a:pt x="631" y="331"/>
                    <a:pt x="626" y="337"/>
                    <a:pt x="624" y="345"/>
                  </a:cubicBezTo>
                  <a:cubicBezTo>
                    <a:pt x="625" y="341"/>
                    <a:pt x="626" y="337"/>
                    <a:pt x="627" y="334"/>
                  </a:cubicBezTo>
                  <a:cubicBezTo>
                    <a:pt x="632" y="323"/>
                    <a:pt x="638" y="314"/>
                    <a:pt x="642" y="303"/>
                  </a:cubicBezTo>
                  <a:cubicBezTo>
                    <a:pt x="643" y="302"/>
                    <a:pt x="641" y="302"/>
                    <a:pt x="640" y="303"/>
                  </a:cubicBezTo>
                  <a:cubicBezTo>
                    <a:pt x="636" y="314"/>
                    <a:pt x="628" y="324"/>
                    <a:pt x="624" y="335"/>
                  </a:cubicBezTo>
                  <a:cubicBezTo>
                    <a:pt x="622" y="340"/>
                    <a:pt x="621" y="346"/>
                    <a:pt x="620" y="351"/>
                  </a:cubicBezTo>
                  <a:cubicBezTo>
                    <a:pt x="620" y="351"/>
                    <a:pt x="619" y="350"/>
                    <a:pt x="619" y="350"/>
                  </a:cubicBezTo>
                  <a:cubicBezTo>
                    <a:pt x="619" y="350"/>
                    <a:pt x="619" y="349"/>
                    <a:pt x="619" y="349"/>
                  </a:cubicBezTo>
                  <a:cubicBezTo>
                    <a:pt x="620" y="347"/>
                    <a:pt x="620" y="344"/>
                    <a:pt x="620" y="341"/>
                  </a:cubicBezTo>
                  <a:cubicBezTo>
                    <a:pt x="621" y="335"/>
                    <a:pt x="624" y="329"/>
                    <a:pt x="626" y="324"/>
                  </a:cubicBezTo>
                  <a:cubicBezTo>
                    <a:pt x="631" y="313"/>
                    <a:pt x="637" y="302"/>
                    <a:pt x="640" y="290"/>
                  </a:cubicBezTo>
                  <a:cubicBezTo>
                    <a:pt x="640" y="290"/>
                    <a:pt x="640" y="290"/>
                    <a:pt x="640" y="290"/>
                  </a:cubicBezTo>
                  <a:cubicBezTo>
                    <a:pt x="634" y="303"/>
                    <a:pt x="628" y="315"/>
                    <a:pt x="622" y="328"/>
                  </a:cubicBezTo>
                  <a:cubicBezTo>
                    <a:pt x="622" y="329"/>
                    <a:pt x="622" y="330"/>
                    <a:pt x="621" y="330"/>
                  </a:cubicBezTo>
                  <a:cubicBezTo>
                    <a:pt x="622" y="324"/>
                    <a:pt x="625" y="319"/>
                    <a:pt x="627" y="313"/>
                  </a:cubicBezTo>
                  <a:cubicBezTo>
                    <a:pt x="629" y="310"/>
                    <a:pt x="629" y="307"/>
                    <a:pt x="630" y="304"/>
                  </a:cubicBezTo>
                  <a:cubicBezTo>
                    <a:pt x="632" y="300"/>
                    <a:pt x="634" y="296"/>
                    <a:pt x="635" y="292"/>
                  </a:cubicBezTo>
                  <a:cubicBezTo>
                    <a:pt x="636" y="291"/>
                    <a:pt x="635" y="291"/>
                    <a:pt x="635" y="291"/>
                  </a:cubicBezTo>
                  <a:cubicBezTo>
                    <a:pt x="632" y="296"/>
                    <a:pt x="631" y="301"/>
                    <a:pt x="629" y="306"/>
                  </a:cubicBezTo>
                  <a:cubicBezTo>
                    <a:pt x="627" y="309"/>
                    <a:pt x="625" y="312"/>
                    <a:pt x="624" y="315"/>
                  </a:cubicBezTo>
                  <a:cubicBezTo>
                    <a:pt x="623" y="318"/>
                    <a:pt x="622" y="320"/>
                    <a:pt x="621" y="323"/>
                  </a:cubicBezTo>
                  <a:cubicBezTo>
                    <a:pt x="621" y="321"/>
                    <a:pt x="621" y="319"/>
                    <a:pt x="621" y="317"/>
                  </a:cubicBezTo>
                  <a:cubicBezTo>
                    <a:pt x="623" y="313"/>
                    <a:pt x="624" y="309"/>
                    <a:pt x="625" y="305"/>
                  </a:cubicBezTo>
                  <a:cubicBezTo>
                    <a:pt x="625" y="305"/>
                    <a:pt x="625" y="305"/>
                    <a:pt x="624" y="305"/>
                  </a:cubicBezTo>
                  <a:cubicBezTo>
                    <a:pt x="623" y="307"/>
                    <a:pt x="622" y="310"/>
                    <a:pt x="621" y="313"/>
                  </a:cubicBezTo>
                  <a:cubicBezTo>
                    <a:pt x="622" y="308"/>
                    <a:pt x="622" y="303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4" y="297"/>
                    <a:pt x="624" y="295"/>
                    <a:pt x="625" y="293"/>
                  </a:cubicBezTo>
                  <a:cubicBezTo>
                    <a:pt x="626" y="291"/>
                    <a:pt x="627" y="289"/>
                    <a:pt x="628" y="287"/>
                  </a:cubicBezTo>
                  <a:cubicBezTo>
                    <a:pt x="630" y="283"/>
                    <a:pt x="631" y="280"/>
                    <a:pt x="631" y="277"/>
                  </a:cubicBezTo>
                  <a:cubicBezTo>
                    <a:pt x="631" y="276"/>
                    <a:pt x="631" y="276"/>
                    <a:pt x="630" y="277"/>
                  </a:cubicBezTo>
                  <a:cubicBezTo>
                    <a:pt x="629" y="281"/>
                    <a:pt x="627" y="285"/>
                    <a:pt x="625" y="289"/>
                  </a:cubicBezTo>
                  <a:cubicBezTo>
                    <a:pt x="624" y="291"/>
                    <a:pt x="623" y="292"/>
                    <a:pt x="623" y="294"/>
                  </a:cubicBezTo>
                  <a:cubicBezTo>
                    <a:pt x="623" y="292"/>
                    <a:pt x="623" y="289"/>
                    <a:pt x="623" y="286"/>
                  </a:cubicBezTo>
                  <a:cubicBezTo>
                    <a:pt x="624" y="286"/>
                    <a:pt x="624" y="286"/>
                    <a:pt x="624" y="286"/>
                  </a:cubicBezTo>
                  <a:cubicBezTo>
                    <a:pt x="625" y="282"/>
                    <a:pt x="627" y="279"/>
                    <a:pt x="628" y="276"/>
                  </a:cubicBezTo>
                  <a:cubicBezTo>
                    <a:pt x="628" y="275"/>
                    <a:pt x="628" y="275"/>
                    <a:pt x="627" y="275"/>
                  </a:cubicBezTo>
                  <a:cubicBezTo>
                    <a:pt x="626" y="277"/>
                    <a:pt x="625" y="280"/>
                    <a:pt x="624" y="282"/>
                  </a:cubicBezTo>
                  <a:cubicBezTo>
                    <a:pt x="624" y="280"/>
                    <a:pt x="624" y="278"/>
                    <a:pt x="624" y="276"/>
                  </a:cubicBezTo>
                  <a:cubicBezTo>
                    <a:pt x="624" y="267"/>
                    <a:pt x="624" y="257"/>
                    <a:pt x="622" y="247"/>
                  </a:cubicBezTo>
                  <a:cubicBezTo>
                    <a:pt x="624" y="245"/>
                    <a:pt x="622" y="243"/>
                    <a:pt x="623" y="241"/>
                  </a:cubicBezTo>
                  <a:cubicBezTo>
                    <a:pt x="623" y="239"/>
                    <a:pt x="623" y="238"/>
                    <a:pt x="623" y="237"/>
                  </a:cubicBezTo>
                  <a:cubicBezTo>
                    <a:pt x="623" y="235"/>
                    <a:pt x="623" y="234"/>
                    <a:pt x="623" y="233"/>
                  </a:cubicBezTo>
                  <a:cubicBezTo>
                    <a:pt x="623" y="232"/>
                    <a:pt x="622" y="232"/>
                    <a:pt x="622" y="233"/>
                  </a:cubicBezTo>
                  <a:cubicBezTo>
                    <a:pt x="622" y="234"/>
                    <a:pt x="621" y="236"/>
                    <a:pt x="621" y="237"/>
                  </a:cubicBezTo>
                  <a:cubicBezTo>
                    <a:pt x="621" y="238"/>
                    <a:pt x="622" y="239"/>
                    <a:pt x="622" y="241"/>
                  </a:cubicBezTo>
                  <a:cubicBezTo>
                    <a:pt x="622" y="242"/>
                    <a:pt x="622" y="243"/>
                    <a:pt x="621" y="244"/>
                  </a:cubicBezTo>
                  <a:cubicBezTo>
                    <a:pt x="620" y="239"/>
                    <a:pt x="619" y="234"/>
                    <a:pt x="617" y="229"/>
                  </a:cubicBezTo>
                  <a:cubicBezTo>
                    <a:pt x="613" y="218"/>
                    <a:pt x="607" y="206"/>
                    <a:pt x="601" y="196"/>
                  </a:cubicBezTo>
                  <a:cubicBezTo>
                    <a:pt x="601" y="193"/>
                    <a:pt x="605" y="190"/>
                    <a:pt x="606" y="187"/>
                  </a:cubicBezTo>
                  <a:cubicBezTo>
                    <a:pt x="609" y="184"/>
                    <a:pt x="611" y="180"/>
                    <a:pt x="614" y="177"/>
                  </a:cubicBezTo>
                  <a:cubicBezTo>
                    <a:pt x="619" y="170"/>
                    <a:pt x="624" y="163"/>
                    <a:pt x="631" y="157"/>
                  </a:cubicBezTo>
                  <a:cubicBezTo>
                    <a:pt x="636" y="152"/>
                    <a:pt x="641" y="147"/>
                    <a:pt x="648" y="144"/>
                  </a:cubicBezTo>
                  <a:cubicBezTo>
                    <a:pt x="653" y="141"/>
                    <a:pt x="657" y="139"/>
                    <a:pt x="662" y="136"/>
                  </a:cubicBezTo>
                  <a:cubicBezTo>
                    <a:pt x="668" y="130"/>
                    <a:pt x="676" y="130"/>
                    <a:pt x="684" y="129"/>
                  </a:cubicBezTo>
                  <a:close/>
                  <a:moveTo>
                    <a:pt x="538" y="132"/>
                  </a:moveTo>
                  <a:cubicBezTo>
                    <a:pt x="540" y="130"/>
                    <a:pt x="541" y="129"/>
                    <a:pt x="542" y="128"/>
                  </a:cubicBezTo>
                  <a:cubicBezTo>
                    <a:pt x="547" y="123"/>
                    <a:pt x="552" y="119"/>
                    <a:pt x="558" y="116"/>
                  </a:cubicBezTo>
                  <a:cubicBezTo>
                    <a:pt x="570" y="111"/>
                    <a:pt x="582" y="109"/>
                    <a:pt x="595" y="110"/>
                  </a:cubicBezTo>
                  <a:cubicBezTo>
                    <a:pt x="596" y="110"/>
                    <a:pt x="597" y="110"/>
                    <a:pt x="598" y="110"/>
                  </a:cubicBezTo>
                  <a:cubicBezTo>
                    <a:pt x="598" y="110"/>
                    <a:pt x="598" y="110"/>
                    <a:pt x="598" y="110"/>
                  </a:cubicBezTo>
                  <a:cubicBezTo>
                    <a:pt x="585" y="110"/>
                    <a:pt x="570" y="113"/>
                    <a:pt x="560" y="121"/>
                  </a:cubicBezTo>
                  <a:cubicBezTo>
                    <a:pt x="559" y="122"/>
                    <a:pt x="560" y="123"/>
                    <a:pt x="561" y="122"/>
                  </a:cubicBezTo>
                  <a:cubicBezTo>
                    <a:pt x="574" y="118"/>
                    <a:pt x="586" y="112"/>
                    <a:pt x="601" y="113"/>
                  </a:cubicBezTo>
                  <a:cubicBezTo>
                    <a:pt x="608" y="113"/>
                    <a:pt x="615" y="115"/>
                    <a:pt x="622" y="117"/>
                  </a:cubicBezTo>
                  <a:cubicBezTo>
                    <a:pt x="628" y="119"/>
                    <a:pt x="633" y="124"/>
                    <a:pt x="639" y="124"/>
                  </a:cubicBezTo>
                  <a:cubicBezTo>
                    <a:pt x="639" y="124"/>
                    <a:pt x="639" y="124"/>
                    <a:pt x="639" y="124"/>
                  </a:cubicBezTo>
                  <a:cubicBezTo>
                    <a:pt x="635" y="122"/>
                    <a:pt x="632" y="119"/>
                    <a:pt x="628" y="117"/>
                  </a:cubicBezTo>
                  <a:cubicBezTo>
                    <a:pt x="625" y="115"/>
                    <a:pt x="621" y="114"/>
                    <a:pt x="618" y="113"/>
                  </a:cubicBezTo>
                  <a:cubicBezTo>
                    <a:pt x="613" y="112"/>
                    <a:pt x="609" y="111"/>
                    <a:pt x="604" y="110"/>
                  </a:cubicBezTo>
                  <a:cubicBezTo>
                    <a:pt x="614" y="111"/>
                    <a:pt x="623" y="113"/>
                    <a:pt x="633" y="116"/>
                  </a:cubicBezTo>
                  <a:cubicBezTo>
                    <a:pt x="640" y="119"/>
                    <a:pt x="647" y="122"/>
                    <a:pt x="653" y="125"/>
                  </a:cubicBezTo>
                  <a:cubicBezTo>
                    <a:pt x="656" y="127"/>
                    <a:pt x="659" y="129"/>
                    <a:pt x="662" y="130"/>
                  </a:cubicBezTo>
                  <a:cubicBezTo>
                    <a:pt x="661" y="131"/>
                    <a:pt x="659" y="132"/>
                    <a:pt x="658" y="134"/>
                  </a:cubicBezTo>
                  <a:cubicBezTo>
                    <a:pt x="653" y="138"/>
                    <a:pt x="646" y="140"/>
                    <a:pt x="640" y="144"/>
                  </a:cubicBezTo>
                  <a:cubicBezTo>
                    <a:pt x="635" y="148"/>
                    <a:pt x="630" y="152"/>
                    <a:pt x="625" y="157"/>
                  </a:cubicBezTo>
                  <a:cubicBezTo>
                    <a:pt x="622" y="160"/>
                    <a:pt x="619" y="164"/>
                    <a:pt x="616" y="168"/>
                  </a:cubicBezTo>
                  <a:cubicBezTo>
                    <a:pt x="616" y="166"/>
                    <a:pt x="616" y="164"/>
                    <a:pt x="616" y="163"/>
                  </a:cubicBezTo>
                  <a:cubicBezTo>
                    <a:pt x="616" y="160"/>
                    <a:pt x="616" y="156"/>
                    <a:pt x="617" y="153"/>
                  </a:cubicBezTo>
                  <a:cubicBezTo>
                    <a:pt x="617" y="153"/>
                    <a:pt x="616" y="152"/>
                    <a:pt x="616" y="153"/>
                  </a:cubicBezTo>
                  <a:cubicBezTo>
                    <a:pt x="615" y="156"/>
                    <a:pt x="614" y="159"/>
                    <a:pt x="613" y="163"/>
                  </a:cubicBezTo>
                  <a:cubicBezTo>
                    <a:pt x="613" y="165"/>
                    <a:pt x="613" y="168"/>
                    <a:pt x="614" y="170"/>
                  </a:cubicBezTo>
                  <a:cubicBezTo>
                    <a:pt x="612" y="172"/>
                    <a:pt x="611" y="174"/>
                    <a:pt x="609" y="177"/>
                  </a:cubicBezTo>
                  <a:cubicBezTo>
                    <a:pt x="609" y="178"/>
                    <a:pt x="608" y="178"/>
                    <a:pt x="607" y="179"/>
                  </a:cubicBezTo>
                  <a:cubicBezTo>
                    <a:pt x="607" y="178"/>
                    <a:pt x="607" y="176"/>
                    <a:pt x="607" y="175"/>
                  </a:cubicBezTo>
                  <a:cubicBezTo>
                    <a:pt x="607" y="171"/>
                    <a:pt x="606" y="167"/>
                    <a:pt x="607" y="163"/>
                  </a:cubicBezTo>
                  <a:cubicBezTo>
                    <a:pt x="607" y="162"/>
                    <a:pt x="606" y="162"/>
                    <a:pt x="605" y="163"/>
                  </a:cubicBezTo>
                  <a:cubicBezTo>
                    <a:pt x="605" y="166"/>
                    <a:pt x="604" y="170"/>
                    <a:pt x="604" y="173"/>
                  </a:cubicBezTo>
                  <a:cubicBezTo>
                    <a:pt x="604" y="175"/>
                    <a:pt x="605" y="177"/>
                    <a:pt x="604" y="179"/>
                  </a:cubicBezTo>
                  <a:cubicBezTo>
                    <a:pt x="604" y="181"/>
                    <a:pt x="604" y="182"/>
                    <a:pt x="604" y="184"/>
                  </a:cubicBezTo>
                  <a:cubicBezTo>
                    <a:pt x="604" y="184"/>
                    <a:pt x="604" y="184"/>
                    <a:pt x="604" y="184"/>
                  </a:cubicBezTo>
                  <a:cubicBezTo>
                    <a:pt x="603" y="185"/>
                    <a:pt x="603" y="186"/>
                    <a:pt x="602" y="186"/>
                  </a:cubicBezTo>
                  <a:cubicBezTo>
                    <a:pt x="602" y="182"/>
                    <a:pt x="601" y="178"/>
                    <a:pt x="600" y="174"/>
                  </a:cubicBezTo>
                  <a:cubicBezTo>
                    <a:pt x="600" y="170"/>
                    <a:pt x="600" y="166"/>
                    <a:pt x="600" y="162"/>
                  </a:cubicBezTo>
                  <a:cubicBezTo>
                    <a:pt x="600" y="157"/>
                    <a:pt x="599" y="153"/>
                    <a:pt x="600" y="148"/>
                  </a:cubicBezTo>
                  <a:cubicBezTo>
                    <a:pt x="600" y="144"/>
                    <a:pt x="601" y="140"/>
                    <a:pt x="602" y="136"/>
                  </a:cubicBezTo>
                  <a:cubicBezTo>
                    <a:pt x="602" y="135"/>
                    <a:pt x="601" y="135"/>
                    <a:pt x="601" y="135"/>
                  </a:cubicBezTo>
                  <a:cubicBezTo>
                    <a:pt x="599" y="139"/>
                    <a:pt x="598" y="143"/>
                    <a:pt x="598" y="148"/>
                  </a:cubicBezTo>
                  <a:cubicBezTo>
                    <a:pt x="599" y="153"/>
                    <a:pt x="598" y="158"/>
                    <a:pt x="598" y="164"/>
                  </a:cubicBezTo>
                  <a:cubicBezTo>
                    <a:pt x="599" y="170"/>
                    <a:pt x="598" y="176"/>
                    <a:pt x="599" y="182"/>
                  </a:cubicBezTo>
                  <a:cubicBezTo>
                    <a:pt x="599" y="180"/>
                    <a:pt x="598" y="179"/>
                    <a:pt x="598" y="177"/>
                  </a:cubicBezTo>
                  <a:cubicBezTo>
                    <a:pt x="597" y="171"/>
                    <a:pt x="596" y="165"/>
                    <a:pt x="595" y="159"/>
                  </a:cubicBezTo>
                  <a:cubicBezTo>
                    <a:pt x="595" y="154"/>
                    <a:pt x="595" y="149"/>
                    <a:pt x="595" y="143"/>
                  </a:cubicBezTo>
                  <a:cubicBezTo>
                    <a:pt x="595" y="138"/>
                    <a:pt x="594" y="133"/>
                    <a:pt x="596" y="128"/>
                  </a:cubicBezTo>
                  <a:cubicBezTo>
                    <a:pt x="596" y="127"/>
                    <a:pt x="595" y="127"/>
                    <a:pt x="594" y="128"/>
                  </a:cubicBezTo>
                  <a:cubicBezTo>
                    <a:pt x="593" y="132"/>
                    <a:pt x="593" y="137"/>
                    <a:pt x="593" y="142"/>
                  </a:cubicBezTo>
                  <a:cubicBezTo>
                    <a:pt x="594" y="148"/>
                    <a:pt x="593" y="154"/>
                    <a:pt x="593" y="161"/>
                  </a:cubicBezTo>
                  <a:cubicBezTo>
                    <a:pt x="594" y="167"/>
                    <a:pt x="595" y="173"/>
                    <a:pt x="596" y="180"/>
                  </a:cubicBezTo>
                  <a:cubicBezTo>
                    <a:pt x="597" y="182"/>
                    <a:pt x="597" y="184"/>
                    <a:pt x="597" y="187"/>
                  </a:cubicBezTo>
                  <a:cubicBezTo>
                    <a:pt x="597" y="185"/>
                    <a:pt x="596" y="183"/>
                    <a:pt x="596" y="182"/>
                  </a:cubicBezTo>
                  <a:cubicBezTo>
                    <a:pt x="595" y="181"/>
                    <a:pt x="595" y="181"/>
                    <a:pt x="595" y="182"/>
                  </a:cubicBezTo>
                  <a:cubicBezTo>
                    <a:pt x="595" y="184"/>
                    <a:pt x="595" y="186"/>
                    <a:pt x="595" y="187"/>
                  </a:cubicBezTo>
                  <a:cubicBezTo>
                    <a:pt x="595" y="187"/>
                    <a:pt x="594" y="186"/>
                    <a:pt x="594" y="186"/>
                  </a:cubicBezTo>
                  <a:cubicBezTo>
                    <a:pt x="594" y="186"/>
                    <a:pt x="594" y="185"/>
                    <a:pt x="593" y="185"/>
                  </a:cubicBezTo>
                  <a:cubicBezTo>
                    <a:pt x="592" y="183"/>
                    <a:pt x="590" y="180"/>
                    <a:pt x="589" y="177"/>
                  </a:cubicBezTo>
                  <a:cubicBezTo>
                    <a:pt x="586" y="168"/>
                    <a:pt x="583" y="160"/>
                    <a:pt x="580" y="152"/>
                  </a:cubicBezTo>
                  <a:cubicBezTo>
                    <a:pt x="578" y="144"/>
                    <a:pt x="576" y="137"/>
                    <a:pt x="578" y="129"/>
                  </a:cubicBezTo>
                  <a:cubicBezTo>
                    <a:pt x="578" y="129"/>
                    <a:pt x="577" y="129"/>
                    <a:pt x="577" y="129"/>
                  </a:cubicBezTo>
                  <a:cubicBezTo>
                    <a:pt x="572" y="134"/>
                    <a:pt x="575" y="144"/>
                    <a:pt x="577" y="150"/>
                  </a:cubicBezTo>
                  <a:cubicBezTo>
                    <a:pt x="579" y="155"/>
                    <a:pt x="581" y="160"/>
                    <a:pt x="583" y="165"/>
                  </a:cubicBezTo>
                  <a:cubicBezTo>
                    <a:pt x="584" y="167"/>
                    <a:pt x="585" y="170"/>
                    <a:pt x="586" y="172"/>
                  </a:cubicBezTo>
                  <a:cubicBezTo>
                    <a:pt x="585" y="172"/>
                    <a:pt x="585" y="171"/>
                    <a:pt x="585" y="171"/>
                  </a:cubicBezTo>
                  <a:cubicBezTo>
                    <a:pt x="582" y="168"/>
                    <a:pt x="580" y="165"/>
                    <a:pt x="578" y="162"/>
                  </a:cubicBezTo>
                  <a:cubicBezTo>
                    <a:pt x="578" y="162"/>
                    <a:pt x="578" y="162"/>
                    <a:pt x="578" y="162"/>
                  </a:cubicBezTo>
                  <a:cubicBezTo>
                    <a:pt x="577" y="161"/>
                    <a:pt x="577" y="160"/>
                    <a:pt x="577" y="159"/>
                  </a:cubicBezTo>
                  <a:cubicBezTo>
                    <a:pt x="576" y="158"/>
                    <a:pt x="576" y="157"/>
                    <a:pt x="576" y="156"/>
                  </a:cubicBezTo>
                  <a:cubicBezTo>
                    <a:pt x="575" y="155"/>
                    <a:pt x="575" y="154"/>
                    <a:pt x="574" y="152"/>
                  </a:cubicBezTo>
                  <a:cubicBezTo>
                    <a:pt x="573" y="152"/>
                    <a:pt x="573" y="152"/>
                    <a:pt x="573" y="153"/>
                  </a:cubicBezTo>
                  <a:cubicBezTo>
                    <a:pt x="573" y="155"/>
                    <a:pt x="574" y="157"/>
                    <a:pt x="574" y="158"/>
                  </a:cubicBezTo>
                  <a:cubicBezTo>
                    <a:pt x="574" y="158"/>
                    <a:pt x="573" y="157"/>
                    <a:pt x="572" y="156"/>
                  </a:cubicBezTo>
                  <a:cubicBezTo>
                    <a:pt x="563" y="147"/>
                    <a:pt x="554" y="139"/>
                    <a:pt x="541" y="135"/>
                  </a:cubicBezTo>
                  <a:cubicBezTo>
                    <a:pt x="540" y="134"/>
                    <a:pt x="538" y="134"/>
                    <a:pt x="537" y="133"/>
                  </a:cubicBezTo>
                  <a:cubicBezTo>
                    <a:pt x="537" y="133"/>
                    <a:pt x="538" y="132"/>
                    <a:pt x="538" y="132"/>
                  </a:cubicBezTo>
                  <a:close/>
                  <a:moveTo>
                    <a:pt x="525" y="135"/>
                  </a:moveTo>
                  <a:cubicBezTo>
                    <a:pt x="531" y="136"/>
                    <a:pt x="538" y="137"/>
                    <a:pt x="544" y="139"/>
                  </a:cubicBezTo>
                  <a:cubicBezTo>
                    <a:pt x="556" y="144"/>
                    <a:pt x="566" y="154"/>
                    <a:pt x="574" y="163"/>
                  </a:cubicBezTo>
                  <a:cubicBezTo>
                    <a:pt x="579" y="168"/>
                    <a:pt x="583" y="173"/>
                    <a:pt x="586" y="179"/>
                  </a:cubicBezTo>
                  <a:cubicBezTo>
                    <a:pt x="589" y="183"/>
                    <a:pt x="591" y="187"/>
                    <a:pt x="594" y="190"/>
                  </a:cubicBezTo>
                  <a:cubicBezTo>
                    <a:pt x="601" y="206"/>
                    <a:pt x="611" y="220"/>
                    <a:pt x="616" y="238"/>
                  </a:cubicBezTo>
                  <a:cubicBezTo>
                    <a:pt x="621" y="254"/>
                    <a:pt x="621" y="270"/>
                    <a:pt x="620" y="287"/>
                  </a:cubicBezTo>
                  <a:cubicBezTo>
                    <a:pt x="619" y="304"/>
                    <a:pt x="617" y="321"/>
                    <a:pt x="616" y="339"/>
                  </a:cubicBezTo>
                  <a:cubicBezTo>
                    <a:pt x="616" y="345"/>
                    <a:pt x="616" y="351"/>
                    <a:pt x="616" y="357"/>
                  </a:cubicBezTo>
                  <a:cubicBezTo>
                    <a:pt x="616" y="359"/>
                    <a:pt x="616" y="363"/>
                    <a:pt x="617" y="365"/>
                  </a:cubicBezTo>
                  <a:cubicBezTo>
                    <a:pt x="615" y="366"/>
                    <a:pt x="613" y="367"/>
                    <a:pt x="611" y="368"/>
                  </a:cubicBezTo>
                  <a:cubicBezTo>
                    <a:pt x="611" y="368"/>
                    <a:pt x="611" y="368"/>
                    <a:pt x="610" y="367"/>
                  </a:cubicBezTo>
                  <a:cubicBezTo>
                    <a:pt x="607" y="365"/>
                    <a:pt x="605" y="362"/>
                    <a:pt x="603" y="358"/>
                  </a:cubicBezTo>
                  <a:cubicBezTo>
                    <a:pt x="601" y="351"/>
                    <a:pt x="600" y="344"/>
                    <a:pt x="600" y="338"/>
                  </a:cubicBezTo>
                  <a:cubicBezTo>
                    <a:pt x="599" y="324"/>
                    <a:pt x="601" y="311"/>
                    <a:pt x="605" y="297"/>
                  </a:cubicBezTo>
                  <a:cubicBezTo>
                    <a:pt x="608" y="284"/>
                    <a:pt x="610" y="270"/>
                    <a:pt x="609" y="256"/>
                  </a:cubicBezTo>
                  <a:cubicBezTo>
                    <a:pt x="609" y="250"/>
                    <a:pt x="609" y="243"/>
                    <a:pt x="607" y="237"/>
                  </a:cubicBezTo>
                  <a:cubicBezTo>
                    <a:pt x="605" y="232"/>
                    <a:pt x="603" y="227"/>
                    <a:pt x="601" y="222"/>
                  </a:cubicBezTo>
                  <a:cubicBezTo>
                    <a:pt x="600" y="221"/>
                    <a:pt x="599" y="222"/>
                    <a:pt x="599" y="223"/>
                  </a:cubicBezTo>
                  <a:cubicBezTo>
                    <a:pt x="601" y="230"/>
                    <a:pt x="604" y="236"/>
                    <a:pt x="605" y="243"/>
                  </a:cubicBezTo>
                  <a:cubicBezTo>
                    <a:pt x="606" y="251"/>
                    <a:pt x="606" y="258"/>
                    <a:pt x="606" y="266"/>
                  </a:cubicBezTo>
                  <a:cubicBezTo>
                    <a:pt x="605" y="274"/>
                    <a:pt x="605" y="281"/>
                    <a:pt x="603" y="289"/>
                  </a:cubicBezTo>
                  <a:cubicBezTo>
                    <a:pt x="602" y="296"/>
                    <a:pt x="599" y="303"/>
                    <a:pt x="598" y="309"/>
                  </a:cubicBezTo>
                  <a:cubicBezTo>
                    <a:pt x="597" y="315"/>
                    <a:pt x="597" y="321"/>
                    <a:pt x="596" y="327"/>
                  </a:cubicBezTo>
                  <a:cubicBezTo>
                    <a:pt x="596" y="326"/>
                    <a:pt x="596" y="326"/>
                    <a:pt x="596" y="326"/>
                  </a:cubicBezTo>
                  <a:cubicBezTo>
                    <a:pt x="596" y="326"/>
                    <a:pt x="597" y="325"/>
                    <a:pt x="596" y="325"/>
                  </a:cubicBezTo>
                  <a:cubicBezTo>
                    <a:pt x="595" y="323"/>
                    <a:pt x="595" y="320"/>
                    <a:pt x="595" y="318"/>
                  </a:cubicBezTo>
                  <a:cubicBezTo>
                    <a:pt x="595" y="318"/>
                    <a:pt x="595" y="318"/>
                    <a:pt x="595" y="318"/>
                  </a:cubicBezTo>
                  <a:cubicBezTo>
                    <a:pt x="595" y="317"/>
                    <a:pt x="595" y="317"/>
                    <a:pt x="596" y="316"/>
                  </a:cubicBezTo>
                  <a:cubicBezTo>
                    <a:pt x="596" y="316"/>
                    <a:pt x="596" y="315"/>
                    <a:pt x="596" y="315"/>
                  </a:cubicBezTo>
                  <a:cubicBezTo>
                    <a:pt x="596" y="314"/>
                    <a:pt x="595" y="313"/>
                    <a:pt x="595" y="312"/>
                  </a:cubicBezTo>
                  <a:cubicBezTo>
                    <a:pt x="595" y="312"/>
                    <a:pt x="594" y="312"/>
                    <a:pt x="594" y="313"/>
                  </a:cubicBezTo>
                  <a:cubicBezTo>
                    <a:pt x="594" y="313"/>
                    <a:pt x="594" y="314"/>
                    <a:pt x="594" y="315"/>
                  </a:cubicBezTo>
                  <a:cubicBezTo>
                    <a:pt x="594" y="316"/>
                    <a:pt x="594" y="316"/>
                    <a:pt x="594" y="316"/>
                  </a:cubicBezTo>
                  <a:cubicBezTo>
                    <a:pt x="594" y="317"/>
                    <a:pt x="594" y="317"/>
                    <a:pt x="594" y="317"/>
                  </a:cubicBezTo>
                  <a:cubicBezTo>
                    <a:pt x="594" y="317"/>
                    <a:pt x="594" y="316"/>
                    <a:pt x="593" y="316"/>
                  </a:cubicBezTo>
                  <a:cubicBezTo>
                    <a:pt x="593" y="316"/>
                    <a:pt x="593" y="316"/>
                    <a:pt x="593" y="316"/>
                  </a:cubicBezTo>
                  <a:cubicBezTo>
                    <a:pt x="593" y="314"/>
                    <a:pt x="593" y="313"/>
                    <a:pt x="592" y="312"/>
                  </a:cubicBezTo>
                  <a:cubicBezTo>
                    <a:pt x="592" y="312"/>
                    <a:pt x="592" y="312"/>
                    <a:pt x="592" y="311"/>
                  </a:cubicBezTo>
                  <a:cubicBezTo>
                    <a:pt x="592" y="311"/>
                    <a:pt x="592" y="311"/>
                    <a:pt x="591" y="310"/>
                  </a:cubicBezTo>
                  <a:cubicBezTo>
                    <a:pt x="591" y="310"/>
                    <a:pt x="591" y="310"/>
                    <a:pt x="591" y="310"/>
                  </a:cubicBezTo>
                  <a:cubicBezTo>
                    <a:pt x="591" y="311"/>
                    <a:pt x="591" y="311"/>
                    <a:pt x="591" y="311"/>
                  </a:cubicBezTo>
                  <a:cubicBezTo>
                    <a:pt x="590" y="311"/>
                    <a:pt x="590" y="312"/>
                    <a:pt x="590" y="312"/>
                  </a:cubicBezTo>
                  <a:cubicBezTo>
                    <a:pt x="590" y="313"/>
                    <a:pt x="590" y="315"/>
                    <a:pt x="591" y="316"/>
                  </a:cubicBezTo>
                  <a:cubicBezTo>
                    <a:pt x="587" y="306"/>
                    <a:pt x="584" y="295"/>
                    <a:pt x="582" y="285"/>
                  </a:cubicBezTo>
                  <a:cubicBezTo>
                    <a:pt x="582" y="284"/>
                    <a:pt x="581" y="284"/>
                    <a:pt x="581" y="285"/>
                  </a:cubicBezTo>
                  <a:cubicBezTo>
                    <a:pt x="581" y="291"/>
                    <a:pt x="583" y="297"/>
                    <a:pt x="585" y="303"/>
                  </a:cubicBezTo>
                  <a:cubicBezTo>
                    <a:pt x="586" y="306"/>
                    <a:pt x="587" y="310"/>
                    <a:pt x="588" y="313"/>
                  </a:cubicBezTo>
                  <a:cubicBezTo>
                    <a:pt x="589" y="315"/>
                    <a:pt x="589" y="316"/>
                    <a:pt x="590" y="318"/>
                  </a:cubicBezTo>
                  <a:cubicBezTo>
                    <a:pt x="591" y="319"/>
                    <a:pt x="592" y="318"/>
                    <a:pt x="591" y="318"/>
                  </a:cubicBezTo>
                  <a:cubicBezTo>
                    <a:pt x="592" y="318"/>
                    <a:pt x="592" y="319"/>
                    <a:pt x="592" y="319"/>
                  </a:cubicBezTo>
                  <a:cubicBezTo>
                    <a:pt x="592" y="319"/>
                    <a:pt x="592" y="319"/>
                    <a:pt x="592" y="319"/>
                  </a:cubicBezTo>
                  <a:cubicBezTo>
                    <a:pt x="592" y="320"/>
                    <a:pt x="592" y="321"/>
                    <a:pt x="593" y="322"/>
                  </a:cubicBezTo>
                  <a:cubicBezTo>
                    <a:pt x="588" y="315"/>
                    <a:pt x="584" y="306"/>
                    <a:pt x="578" y="300"/>
                  </a:cubicBezTo>
                  <a:cubicBezTo>
                    <a:pt x="571" y="293"/>
                    <a:pt x="561" y="288"/>
                    <a:pt x="553" y="282"/>
                  </a:cubicBezTo>
                  <a:cubicBezTo>
                    <a:pt x="552" y="282"/>
                    <a:pt x="551" y="281"/>
                    <a:pt x="550" y="281"/>
                  </a:cubicBezTo>
                  <a:cubicBezTo>
                    <a:pt x="550" y="281"/>
                    <a:pt x="550" y="281"/>
                    <a:pt x="550" y="281"/>
                  </a:cubicBezTo>
                  <a:cubicBezTo>
                    <a:pt x="546" y="278"/>
                    <a:pt x="543" y="276"/>
                    <a:pt x="539" y="274"/>
                  </a:cubicBezTo>
                  <a:cubicBezTo>
                    <a:pt x="539" y="274"/>
                    <a:pt x="539" y="274"/>
                    <a:pt x="539" y="274"/>
                  </a:cubicBezTo>
                  <a:cubicBezTo>
                    <a:pt x="540" y="275"/>
                    <a:pt x="542" y="276"/>
                    <a:pt x="543" y="278"/>
                  </a:cubicBezTo>
                  <a:cubicBezTo>
                    <a:pt x="540" y="276"/>
                    <a:pt x="537" y="275"/>
                    <a:pt x="535" y="274"/>
                  </a:cubicBezTo>
                  <a:cubicBezTo>
                    <a:pt x="536" y="275"/>
                    <a:pt x="536" y="275"/>
                    <a:pt x="537" y="275"/>
                  </a:cubicBezTo>
                  <a:cubicBezTo>
                    <a:pt x="538" y="275"/>
                    <a:pt x="538" y="275"/>
                    <a:pt x="538" y="275"/>
                  </a:cubicBezTo>
                  <a:cubicBezTo>
                    <a:pt x="533" y="270"/>
                    <a:pt x="525" y="267"/>
                    <a:pt x="519" y="264"/>
                  </a:cubicBezTo>
                  <a:cubicBezTo>
                    <a:pt x="515" y="262"/>
                    <a:pt x="512" y="260"/>
                    <a:pt x="508" y="259"/>
                  </a:cubicBezTo>
                  <a:cubicBezTo>
                    <a:pt x="504" y="258"/>
                    <a:pt x="500" y="256"/>
                    <a:pt x="496" y="256"/>
                  </a:cubicBezTo>
                  <a:cubicBezTo>
                    <a:pt x="495" y="255"/>
                    <a:pt x="493" y="255"/>
                    <a:pt x="491" y="256"/>
                  </a:cubicBezTo>
                  <a:cubicBezTo>
                    <a:pt x="491" y="256"/>
                    <a:pt x="491" y="257"/>
                    <a:pt x="492" y="257"/>
                  </a:cubicBezTo>
                  <a:cubicBezTo>
                    <a:pt x="494" y="256"/>
                    <a:pt x="499" y="258"/>
                    <a:pt x="501" y="258"/>
                  </a:cubicBezTo>
                  <a:cubicBezTo>
                    <a:pt x="504" y="259"/>
                    <a:pt x="507" y="260"/>
                    <a:pt x="510" y="261"/>
                  </a:cubicBezTo>
                  <a:cubicBezTo>
                    <a:pt x="516" y="263"/>
                    <a:pt x="520" y="266"/>
                    <a:pt x="525" y="269"/>
                  </a:cubicBezTo>
                  <a:cubicBezTo>
                    <a:pt x="528" y="271"/>
                    <a:pt x="531" y="273"/>
                    <a:pt x="534" y="274"/>
                  </a:cubicBezTo>
                  <a:cubicBezTo>
                    <a:pt x="531" y="273"/>
                    <a:pt x="527" y="272"/>
                    <a:pt x="524" y="271"/>
                  </a:cubicBezTo>
                  <a:cubicBezTo>
                    <a:pt x="514" y="269"/>
                    <a:pt x="504" y="266"/>
                    <a:pt x="494" y="267"/>
                  </a:cubicBezTo>
                  <a:cubicBezTo>
                    <a:pt x="487" y="267"/>
                    <a:pt x="479" y="270"/>
                    <a:pt x="472" y="272"/>
                  </a:cubicBezTo>
                  <a:cubicBezTo>
                    <a:pt x="468" y="273"/>
                    <a:pt x="464" y="274"/>
                    <a:pt x="459" y="276"/>
                  </a:cubicBezTo>
                  <a:cubicBezTo>
                    <a:pt x="458" y="271"/>
                    <a:pt x="458" y="266"/>
                    <a:pt x="456" y="261"/>
                  </a:cubicBezTo>
                  <a:cubicBezTo>
                    <a:pt x="454" y="256"/>
                    <a:pt x="452" y="251"/>
                    <a:pt x="452" y="245"/>
                  </a:cubicBezTo>
                  <a:cubicBezTo>
                    <a:pt x="452" y="240"/>
                    <a:pt x="452" y="235"/>
                    <a:pt x="453" y="230"/>
                  </a:cubicBezTo>
                  <a:cubicBezTo>
                    <a:pt x="453" y="225"/>
                    <a:pt x="453" y="219"/>
                    <a:pt x="455" y="214"/>
                  </a:cubicBezTo>
                  <a:cubicBezTo>
                    <a:pt x="456" y="209"/>
                    <a:pt x="459" y="204"/>
                    <a:pt x="461" y="199"/>
                  </a:cubicBezTo>
                  <a:cubicBezTo>
                    <a:pt x="463" y="194"/>
                    <a:pt x="464" y="188"/>
                    <a:pt x="465" y="183"/>
                  </a:cubicBezTo>
                  <a:cubicBezTo>
                    <a:pt x="466" y="178"/>
                    <a:pt x="467" y="172"/>
                    <a:pt x="471" y="167"/>
                  </a:cubicBezTo>
                  <a:cubicBezTo>
                    <a:pt x="474" y="163"/>
                    <a:pt x="478" y="158"/>
                    <a:pt x="482" y="154"/>
                  </a:cubicBezTo>
                  <a:cubicBezTo>
                    <a:pt x="486" y="150"/>
                    <a:pt x="490" y="146"/>
                    <a:pt x="494" y="143"/>
                  </a:cubicBezTo>
                  <a:cubicBezTo>
                    <a:pt x="498" y="139"/>
                    <a:pt x="502" y="135"/>
                    <a:pt x="508" y="134"/>
                  </a:cubicBezTo>
                  <a:cubicBezTo>
                    <a:pt x="513" y="133"/>
                    <a:pt x="519" y="134"/>
                    <a:pt x="525" y="135"/>
                  </a:cubicBezTo>
                  <a:close/>
                  <a:moveTo>
                    <a:pt x="373" y="210"/>
                  </a:moveTo>
                  <a:cubicBezTo>
                    <a:pt x="375" y="203"/>
                    <a:pt x="375" y="197"/>
                    <a:pt x="376" y="190"/>
                  </a:cubicBezTo>
                  <a:cubicBezTo>
                    <a:pt x="378" y="176"/>
                    <a:pt x="381" y="162"/>
                    <a:pt x="384" y="148"/>
                  </a:cubicBezTo>
                  <a:cubicBezTo>
                    <a:pt x="385" y="140"/>
                    <a:pt x="387" y="133"/>
                    <a:pt x="391" y="126"/>
                  </a:cubicBezTo>
                  <a:cubicBezTo>
                    <a:pt x="394" y="120"/>
                    <a:pt x="400" y="115"/>
                    <a:pt x="404" y="109"/>
                  </a:cubicBezTo>
                  <a:cubicBezTo>
                    <a:pt x="412" y="98"/>
                    <a:pt x="419" y="86"/>
                    <a:pt x="429" y="77"/>
                  </a:cubicBezTo>
                  <a:cubicBezTo>
                    <a:pt x="435" y="72"/>
                    <a:pt x="440" y="74"/>
                    <a:pt x="445" y="78"/>
                  </a:cubicBezTo>
                  <a:cubicBezTo>
                    <a:pt x="448" y="80"/>
                    <a:pt x="448" y="84"/>
                    <a:pt x="452" y="82"/>
                  </a:cubicBezTo>
                  <a:cubicBezTo>
                    <a:pt x="455" y="80"/>
                    <a:pt x="455" y="76"/>
                    <a:pt x="459" y="80"/>
                  </a:cubicBezTo>
                  <a:cubicBezTo>
                    <a:pt x="460" y="81"/>
                    <a:pt x="461" y="82"/>
                    <a:pt x="463" y="83"/>
                  </a:cubicBezTo>
                  <a:cubicBezTo>
                    <a:pt x="466" y="85"/>
                    <a:pt x="469" y="83"/>
                    <a:pt x="472" y="82"/>
                  </a:cubicBezTo>
                  <a:cubicBezTo>
                    <a:pt x="477" y="77"/>
                    <a:pt x="483" y="74"/>
                    <a:pt x="490" y="78"/>
                  </a:cubicBezTo>
                  <a:cubicBezTo>
                    <a:pt x="496" y="81"/>
                    <a:pt x="501" y="88"/>
                    <a:pt x="504" y="94"/>
                  </a:cubicBezTo>
                  <a:cubicBezTo>
                    <a:pt x="512" y="105"/>
                    <a:pt x="517" y="117"/>
                    <a:pt x="522" y="130"/>
                  </a:cubicBezTo>
                  <a:cubicBezTo>
                    <a:pt x="516" y="129"/>
                    <a:pt x="510" y="129"/>
                    <a:pt x="505" y="131"/>
                  </a:cubicBezTo>
                  <a:cubicBezTo>
                    <a:pt x="496" y="134"/>
                    <a:pt x="487" y="143"/>
                    <a:pt x="481" y="150"/>
                  </a:cubicBezTo>
                  <a:cubicBezTo>
                    <a:pt x="472" y="159"/>
                    <a:pt x="464" y="168"/>
                    <a:pt x="462" y="180"/>
                  </a:cubicBezTo>
                  <a:cubicBezTo>
                    <a:pt x="460" y="187"/>
                    <a:pt x="459" y="194"/>
                    <a:pt x="456" y="201"/>
                  </a:cubicBezTo>
                  <a:cubicBezTo>
                    <a:pt x="456" y="202"/>
                    <a:pt x="455" y="202"/>
                    <a:pt x="455" y="203"/>
                  </a:cubicBezTo>
                  <a:cubicBezTo>
                    <a:pt x="456" y="198"/>
                    <a:pt x="457" y="194"/>
                    <a:pt x="458" y="189"/>
                  </a:cubicBezTo>
                  <a:cubicBezTo>
                    <a:pt x="459" y="183"/>
                    <a:pt x="460" y="178"/>
                    <a:pt x="462" y="172"/>
                  </a:cubicBezTo>
                  <a:cubicBezTo>
                    <a:pt x="462" y="172"/>
                    <a:pt x="461" y="171"/>
                    <a:pt x="461" y="172"/>
                  </a:cubicBezTo>
                  <a:cubicBezTo>
                    <a:pt x="458" y="177"/>
                    <a:pt x="456" y="182"/>
                    <a:pt x="456" y="187"/>
                  </a:cubicBezTo>
                  <a:cubicBezTo>
                    <a:pt x="455" y="195"/>
                    <a:pt x="452" y="202"/>
                    <a:pt x="450" y="209"/>
                  </a:cubicBezTo>
                  <a:cubicBezTo>
                    <a:pt x="447" y="220"/>
                    <a:pt x="447" y="231"/>
                    <a:pt x="447" y="242"/>
                  </a:cubicBezTo>
                  <a:cubicBezTo>
                    <a:pt x="447" y="246"/>
                    <a:pt x="447" y="249"/>
                    <a:pt x="446" y="253"/>
                  </a:cubicBezTo>
                  <a:cubicBezTo>
                    <a:pt x="445" y="258"/>
                    <a:pt x="446" y="263"/>
                    <a:pt x="445" y="267"/>
                  </a:cubicBezTo>
                  <a:cubicBezTo>
                    <a:pt x="445" y="270"/>
                    <a:pt x="443" y="278"/>
                    <a:pt x="446" y="280"/>
                  </a:cubicBezTo>
                  <a:cubicBezTo>
                    <a:pt x="447" y="280"/>
                    <a:pt x="448" y="280"/>
                    <a:pt x="447" y="279"/>
                  </a:cubicBezTo>
                  <a:cubicBezTo>
                    <a:pt x="447" y="278"/>
                    <a:pt x="447" y="275"/>
                    <a:pt x="447" y="273"/>
                  </a:cubicBezTo>
                  <a:cubicBezTo>
                    <a:pt x="447" y="276"/>
                    <a:pt x="448" y="278"/>
                    <a:pt x="448" y="279"/>
                  </a:cubicBezTo>
                  <a:cubicBezTo>
                    <a:pt x="448" y="279"/>
                    <a:pt x="448" y="279"/>
                    <a:pt x="449" y="279"/>
                  </a:cubicBezTo>
                  <a:cubicBezTo>
                    <a:pt x="447" y="280"/>
                    <a:pt x="445" y="281"/>
                    <a:pt x="443" y="283"/>
                  </a:cubicBezTo>
                  <a:cubicBezTo>
                    <a:pt x="443" y="283"/>
                    <a:pt x="443" y="282"/>
                    <a:pt x="443" y="282"/>
                  </a:cubicBezTo>
                  <a:cubicBezTo>
                    <a:pt x="442" y="277"/>
                    <a:pt x="443" y="271"/>
                    <a:pt x="443" y="266"/>
                  </a:cubicBezTo>
                  <a:cubicBezTo>
                    <a:pt x="443" y="258"/>
                    <a:pt x="443" y="250"/>
                    <a:pt x="444" y="242"/>
                  </a:cubicBezTo>
                  <a:cubicBezTo>
                    <a:pt x="445" y="224"/>
                    <a:pt x="447" y="206"/>
                    <a:pt x="453" y="189"/>
                  </a:cubicBezTo>
                  <a:cubicBezTo>
                    <a:pt x="453" y="189"/>
                    <a:pt x="452" y="189"/>
                    <a:pt x="452" y="189"/>
                  </a:cubicBezTo>
                  <a:cubicBezTo>
                    <a:pt x="446" y="206"/>
                    <a:pt x="441" y="224"/>
                    <a:pt x="440" y="241"/>
                  </a:cubicBezTo>
                  <a:cubicBezTo>
                    <a:pt x="440" y="251"/>
                    <a:pt x="440" y="260"/>
                    <a:pt x="440" y="269"/>
                  </a:cubicBezTo>
                  <a:cubicBezTo>
                    <a:pt x="440" y="273"/>
                    <a:pt x="439" y="280"/>
                    <a:pt x="440" y="284"/>
                  </a:cubicBezTo>
                  <a:cubicBezTo>
                    <a:pt x="440" y="284"/>
                    <a:pt x="441" y="284"/>
                    <a:pt x="441" y="284"/>
                  </a:cubicBezTo>
                  <a:cubicBezTo>
                    <a:pt x="439" y="286"/>
                    <a:pt x="437" y="287"/>
                    <a:pt x="435" y="289"/>
                  </a:cubicBezTo>
                  <a:cubicBezTo>
                    <a:pt x="436" y="287"/>
                    <a:pt x="436" y="285"/>
                    <a:pt x="436" y="283"/>
                  </a:cubicBezTo>
                  <a:cubicBezTo>
                    <a:pt x="436" y="281"/>
                    <a:pt x="436" y="278"/>
                    <a:pt x="436" y="276"/>
                  </a:cubicBezTo>
                  <a:cubicBezTo>
                    <a:pt x="436" y="275"/>
                    <a:pt x="435" y="275"/>
                    <a:pt x="435" y="275"/>
                  </a:cubicBezTo>
                  <a:cubicBezTo>
                    <a:pt x="433" y="280"/>
                    <a:pt x="434" y="285"/>
                    <a:pt x="433" y="289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3" y="291"/>
                    <a:pt x="432" y="291"/>
                    <a:pt x="432" y="292"/>
                  </a:cubicBezTo>
                  <a:cubicBezTo>
                    <a:pt x="432" y="284"/>
                    <a:pt x="430" y="276"/>
                    <a:pt x="430" y="268"/>
                  </a:cubicBezTo>
                  <a:cubicBezTo>
                    <a:pt x="430" y="264"/>
                    <a:pt x="431" y="259"/>
                    <a:pt x="431" y="255"/>
                  </a:cubicBezTo>
                  <a:cubicBezTo>
                    <a:pt x="431" y="252"/>
                    <a:pt x="430" y="248"/>
                    <a:pt x="430" y="245"/>
                  </a:cubicBezTo>
                  <a:cubicBezTo>
                    <a:pt x="430" y="244"/>
                    <a:pt x="429" y="243"/>
                    <a:pt x="429" y="244"/>
                  </a:cubicBezTo>
                  <a:cubicBezTo>
                    <a:pt x="428" y="252"/>
                    <a:pt x="428" y="260"/>
                    <a:pt x="427" y="268"/>
                  </a:cubicBezTo>
                  <a:cubicBezTo>
                    <a:pt x="427" y="276"/>
                    <a:pt x="429" y="284"/>
                    <a:pt x="429" y="292"/>
                  </a:cubicBezTo>
                  <a:cubicBezTo>
                    <a:pt x="429" y="293"/>
                    <a:pt x="430" y="293"/>
                    <a:pt x="430" y="293"/>
                  </a:cubicBezTo>
                  <a:cubicBezTo>
                    <a:pt x="428" y="295"/>
                    <a:pt x="427" y="297"/>
                    <a:pt x="425" y="299"/>
                  </a:cubicBezTo>
                  <a:cubicBezTo>
                    <a:pt x="425" y="298"/>
                    <a:pt x="425" y="297"/>
                    <a:pt x="426" y="296"/>
                  </a:cubicBezTo>
                  <a:cubicBezTo>
                    <a:pt x="426" y="294"/>
                    <a:pt x="426" y="292"/>
                    <a:pt x="426" y="290"/>
                  </a:cubicBezTo>
                  <a:cubicBezTo>
                    <a:pt x="426" y="290"/>
                    <a:pt x="426" y="289"/>
                    <a:pt x="426" y="290"/>
                  </a:cubicBezTo>
                  <a:cubicBezTo>
                    <a:pt x="425" y="291"/>
                    <a:pt x="424" y="293"/>
                    <a:pt x="424" y="295"/>
                  </a:cubicBezTo>
                  <a:cubicBezTo>
                    <a:pt x="423" y="293"/>
                    <a:pt x="422" y="291"/>
                    <a:pt x="422" y="289"/>
                  </a:cubicBezTo>
                  <a:cubicBezTo>
                    <a:pt x="422" y="289"/>
                    <a:pt x="422" y="289"/>
                    <a:pt x="423" y="289"/>
                  </a:cubicBezTo>
                  <a:cubicBezTo>
                    <a:pt x="423" y="289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7"/>
                    <a:pt x="423" y="287"/>
                  </a:cubicBezTo>
                  <a:cubicBezTo>
                    <a:pt x="424" y="286"/>
                    <a:pt x="424" y="285"/>
                    <a:pt x="424" y="284"/>
                  </a:cubicBezTo>
                  <a:cubicBezTo>
                    <a:pt x="423" y="282"/>
                    <a:pt x="423" y="280"/>
                    <a:pt x="423" y="278"/>
                  </a:cubicBezTo>
                  <a:cubicBezTo>
                    <a:pt x="422" y="277"/>
                    <a:pt x="422" y="277"/>
                    <a:pt x="422" y="278"/>
                  </a:cubicBezTo>
                  <a:cubicBezTo>
                    <a:pt x="421" y="279"/>
                    <a:pt x="421" y="281"/>
                    <a:pt x="421" y="283"/>
                  </a:cubicBezTo>
                  <a:cubicBezTo>
                    <a:pt x="421" y="285"/>
                    <a:pt x="421" y="286"/>
                    <a:pt x="421" y="288"/>
                  </a:cubicBezTo>
                  <a:cubicBezTo>
                    <a:pt x="421" y="287"/>
                    <a:pt x="420" y="285"/>
                    <a:pt x="420" y="284"/>
                  </a:cubicBezTo>
                  <a:cubicBezTo>
                    <a:pt x="418" y="279"/>
                    <a:pt x="417" y="275"/>
                    <a:pt x="416" y="271"/>
                  </a:cubicBezTo>
                  <a:cubicBezTo>
                    <a:pt x="414" y="262"/>
                    <a:pt x="413" y="254"/>
                    <a:pt x="413" y="245"/>
                  </a:cubicBezTo>
                  <a:cubicBezTo>
                    <a:pt x="413" y="244"/>
                    <a:pt x="412" y="244"/>
                    <a:pt x="412" y="245"/>
                  </a:cubicBezTo>
                  <a:cubicBezTo>
                    <a:pt x="411" y="254"/>
                    <a:pt x="413" y="263"/>
                    <a:pt x="414" y="271"/>
                  </a:cubicBezTo>
                  <a:cubicBezTo>
                    <a:pt x="415" y="278"/>
                    <a:pt x="417" y="285"/>
                    <a:pt x="419" y="292"/>
                  </a:cubicBezTo>
                  <a:cubicBezTo>
                    <a:pt x="417" y="287"/>
                    <a:pt x="414" y="282"/>
                    <a:pt x="410" y="277"/>
                  </a:cubicBezTo>
                  <a:cubicBezTo>
                    <a:pt x="410" y="277"/>
                    <a:pt x="410" y="276"/>
                    <a:pt x="410" y="276"/>
                  </a:cubicBezTo>
                  <a:cubicBezTo>
                    <a:pt x="410" y="276"/>
                    <a:pt x="410" y="275"/>
                    <a:pt x="410" y="274"/>
                  </a:cubicBezTo>
                  <a:cubicBezTo>
                    <a:pt x="410" y="274"/>
                    <a:pt x="410" y="273"/>
                    <a:pt x="409" y="273"/>
                  </a:cubicBezTo>
                  <a:cubicBezTo>
                    <a:pt x="409" y="273"/>
                    <a:pt x="409" y="273"/>
                    <a:pt x="409" y="273"/>
                  </a:cubicBezTo>
                  <a:cubicBezTo>
                    <a:pt x="408" y="273"/>
                    <a:pt x="408" y="274"/>
                    <a:pt x="408" y="274"/>
                  </a:cubicBezTo>
                  <a:cubicBezTo>
                    <a:pt x="407" y="272"/>
                    <a:pt x="406" y="270"/>
                    <a:pt x="405" y="268"/>
                  </a:cubicBezTo>
                  <a:cubicBezTo>
                    <a:pt x="401" y="262"/>
                    <a:pt x="397" y="255"/>
                    <a:pt x="393" y="249"/>
                  </a:cubicBezTo>
                  <a:cubicBezTo>
                    <a:pt x="389" y="244"/>
                    <a:pt x="384" y="239"/>
                    <a:pt x="379" y="234"/>
                  </a:cubicBezTo>
                  <a:cubicBezTo>
                    <a:pt x="377" y="232"/>
                    <a:pt x="375" y="229"/>
                    <a:pt x="373" y="227"/>
                  </a:cubicBezTo>
                  <a:cubicBezTo>
                    <a:pt x="372" y="221"/>
                    <a:pt x="373" y="215"/>
                    <a:pt x="373" y="210"/>
                  </a:cubicBezTo>
                  <a:close/>
                  <a:moveTo>
                    <a:pt x="343" y="137"/>
                  </a:moveTo>
                  <a:cubicBezTo>
                    <a:pt x="349" y="146"/>
                    <a:pt x="355" y="156"/>
                    <a:pt x="359" y="166"/>
                  </a:cubicBezTo>
                  <a:cubicBezTo>
                    <a:pt x="363" y="175"/>
                    <a:pt x="368" y="185"/>
                    <a:pt x="369" y="196"/>
                  </a:cubicBezTo>
                  <a:cubicBezTo>
                    <a:pt x="370" y="199"/>
                    <a:pt x="370" y="203"/>
                    <a:pt x="370" y="207"/>
                  </a:cubicBezTo>
                  <a:cubicBezTo>
                    <a:pt x="370" y="210"/>
                    <a:pt x="369" y="213"/>
                    <a:pt x="369" y="216"/>
                  </a:cubicBezTo>
                  <a:cubicBezTo>
                    <a:pt x="369" y="218"/>
                    <a:pt x="369" y="221"/>
                    <a:pt x="370" y="223"/>
                  </a:cubicBezTo>
                  <a:cubicBezTo>
                    <a:pt x="368" y="221"/>
                    <a:pt x="365" y="219"/>
                    <a:pt x="363" y="216"/>
                  </a:cubicBezTo>
                  <a:cubicBezTo>
                    <a:pt x="363" y="216"/>
                    <a:pt x="363" y="216"/>
                    <a:pt x="363" y="216"/>
                  </a:cubicBezTo>
                  <a:cubicBezTo>
                    <a:pt x="363" y="216"/>
                    <a:pt x="363" y="216"/>
                    <a:pt x="363" y="215"/>
                  </a:cubicBezTo>
                  <a:cubicBezTo>
                    <a:pt x="364" y="200"/>
                    <a:pt x="357" y="185"/>
                    <a:pt x="352" y="170"/>
                  </a:cubicBezTo>
                  <a:cubicBezTo>
                    <a:pt x="348" y="157"/>
                    <a:pt x="346" y="144"/>
                    <a:pt x="340" y="132"/>
                  </a:cubicBezTo>
                  <a:cubicBezTo>
                    <a:pt x="341" y="134"/>
                    <a:pt x="342" y="136"/>
                    <a:pt x="343" y="137"/>
                  </a:cubicBezTo>
                  <a:close/>
                  <a:moveTo>
                    <a:pt x="321" y="108"/>
                  </a:moveTo>
                  <a:cubicBezTo>
                    <a:pt x="322" y="110"/>
                    <a:pt x="325" y="112"/>
                    <a:pt x="326" y="114"/>
                  </a:cubicBezTo>
                  <a:cubicBezTo>
                    <a:pt x="326" y="115"/>
                    <a:pt x="326" y="116"/>
                    <a:pt x="326" y="116"/>
                  </a:cubicBezTo>
                  <a:cubicBezTo>
                    <a:pt x="328" y="118"/>
                    <a:pt x="329" y="119"/>
                    <a:pt x="330" y="121"/>
                  </a:cubicBezTo>
                  <a:cubicBezTo>
                    <a:pt x="330" y="121"/>
                    <a:pt x="330" y="121"/>
                    <a:pt x="330" y="121"/>
                  </a:cubicBezTo>
                  <a:cubicBezTo>
                    <a:pt x="331" y="124"/>
                    <a:pt x="331" y="127"/>
                    <a:pt x="334" y="129"/>
                  </a:cubicBezTo>
                  <a:cubicBezTo>
                    <a:pt x="334" y="130"/>
                    <a:pt x="335" y="130"/>
                    <a:pt x="336" y="129"/>
                  </a:cubicBezTo>
                  <a:cubicBezTo>
                    <a:pt x="343" y="143"/>
                    <a:pt x="344" y="158"/>
                    <a:pt x="349" y="172"/>
                  </a:cubicBezTo>
                  <a:cubicBezTo>
                    <a:pt x="354" y="186"/>
                    <a:pt x="360" y="200"/>
                    <a:pt x="361" y="215"/>
                  </a:cubicBezTo>
                  <a:cubicBezTo>
                    <a:pt x="356" y="211"/>
                    <a:pt x="351" y="208"/>
                    <a:pt x="345" y="205"/>
                  </a:cubicBezTo>
                  <a:cubicBezTo>
                    <a:pt x="339" y="201"/>
                    <a:pt x="333" y="198"/>
                    <a:pt x="327" y="195"/>
                  </a:cubicBezTo>
                  <a:cubicBezTo>
                    <a:pt x="328" y="184"/>
                    <a:pt x="322" y="174"/>
                    <a:pt x="317" y="164"/>
                  </a:cubicBezTo>
                  <a:cubicBezTo>
                    <a:pt x="314" y="157"/>
                    <a:pt x="311" y="150"/>
                    <a:pt x="310" y="143"/>
                  </a:cubicBezTo>
                  <a:cubicBezTo>
                    <a:pt x="308" y="135"/>
                    <a:pt x="308" y="129"/>
                    <a:pt x="309" y="121"/>
                  </a:cubicBezTo>
                  <a:cubicBezTo>
                    <a:pt x="309" y="121"/>
                    <a:pt x="308" y="121"/>
                    <a:pt x="308" y="121"/>
                  </a:cubicBezTo>
                  <a:cubicBezTo>
                    <a:pt x="305" y="126"/>
                    <a:pt x="306" y="132"/>
                    <a:pt x="307" y="137"/>
                  </a:cubicBezTo>
                  <a:cubicBezTo>
                    <a:pt x="308" y="145"/>
                    <a:pt x="310" y="152"/>
                    <a:pt x="313" y="159"/>
                  </a:cubicBezTo>
                  <a:cubicBezTo>
                    <a:pt x="318" y="171"/>
                    <a:pt x="324" y="182"/>
                    <a:pt x="325" y="194"/>
                  </a:cubicBezTo>
                  <a:cubicBezTo>
                    <a:pt x="319" y="191"/>
                    <a:pt x="312" y="188"/>
                    <a:pt x="305" y="187"/>
                  </a:cubicBezTo>
                  <a:cubicBezTo>
                    <a:pt x="304" y="187"/>
                    <a:pt x="304" y="186"/>
                    <a:pt x="303" y="186"/>
                  </a:cubicBezTo>
                  <a:cubicBezTo>
                    <a:pt x="303" y="186"/>
                    <a:pt x="303" y="185"/>
                    <a:pt x="303" y="185"/>
                  </a:cubicBezTo>
                  <a:cubicBezTo>
                    <a:pt x="300" y="180"/>
                    <a:pt x="301" y="175"/>
                    <a:pt x="300" y="170"/>
                  </a:cubicBezTo>
                  <a:cubicBezTo>
                    <a:pt x="300" y="164"/>
                    <a:pt x="300" y="158"/>
                    <a:pt x="300" y="153"/>
                  </a:cubicBezTo>
                  <a:cubicBezTo>
                    <a:pt x="300" y="142"/>
                    <a:pt x="302" y="133"/>
                    <a:pt x="306" y="123"/>
                  </a:cubicBezTo>
                  <a:cubicBezTo>
                    <a:pt x="308" y="118"/>
                    <a:pt x="309" y="113"/>
                    <a:pt x="312" y="108"/>
                  </a:cubicBezTo>
                  <a:cubicBezTo>
                    <a:pt x="312" y="108"/>
                    <a:pt x="312" y="108"/>
                    <a:pt x="312" y="107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313" y="106"/>
                    <a:pt x="314" y="105"/>
                    <a:pt x="314" y="104"/>
                  </a:cubicBezTo>
                  <a:cubicBezTo>
                    <a:pt x="315" y="103"/>
                    <a:pt x="320" y="107"/>
                    <a:pt x="321" y="108"/>
                  </a:cubicBezTo>
                  <a:close/>
                  <a:moveTo>
                    <a:pt x="297" y="173"/>
                  </a:moveTo>
                  <a:cubicBezTo>
                    <a:pt x="297" y="177"/>
                    <a:pt x="297" y="181"/>
                    <a:pt x="299" y="185"/>
                  </a:cubicBezTo>
                  <a:cubicBezTo>
                    <a:pt x="297" y="185"/>
                    <a:pt x="295" y="184"/>
                    <a:pt x="293" y="184"/>
                  </a:cubicBezTo>
                  <a:cubicBezTo>
                    <a:pt x="293" y="184"/>
                    <a:pt x="293" y="183"/>
                    <a:pt x="293" y="183"/>
                  </a:cubicBezTo>
                  <a:cubicBezTo>
                    <a:pt x="293" y="183"/>
                    <a:pt x="293" y="182"/>
                    <a:pt x="293" y="182"/>
                  </a:cubicBezTo>
                  <a:cubicBezTo>
                    <a:pt x="288" y="170"/>
                    <a:pt x="292" y="155"/>
                    <a:pt x="295" y="142"/>
                  </a:cubicBezTo>
                  <a:cubicBezTo>
                    <a:pt x="297" y="136"/>
                    <a:pt x="298" y="129"/>
                    <a:pt x="300" y="122"/>
                  </a:cubicBezTo>
                  <a:cubicBezTo>
                    <a:pt x="302" y="118"/>
                    <a:pt x="303" y="114"/>
                    <a:pt x="307" y="112"/>
                  </a:cubicBezTo>
                  <a:cubicBezTo>
                    <a:pt x="306" y="114"/>
                    <a:pt x="305" y="116"/>
                    <a:pt x="305" y="117"/>
                  </a:cubicBezTo>
                  <a:cubicBezTo>
                    <a:pt x="303" y="123"/>
                    <a:pt x="300" y="129"/>
                    <a:pt x="299" y="136"/>
                  </a:cubicBezTo>
                  <a:cubicBezTo>
                    <a:pt x="298" y="141"/>
                    <a:pt x="297" y="147"/>
                    <a:pt x="297" y="152"/>
                  </a:cubicBezTo>
                  <a:cubicBezTo>
                    <a:pt x="297" y="159"/>
                    <a:pt x="297" y="166"/>
                    <a:pt x="297" y="173"/>
                  </a:cubicBezTo>
                  <a:close/>
                  <a:moveTo>
                    <a:pt x="239" y="8"/>
                  </a:moveTo>
                  <a:cubicBezTo>
                    <a:pt x="238" y="6"/>
                    <a:pt x="245" y="10"/>
                    <a:pt x="246" y="10"/>
                  </a:cubicBezTo>
                  <a:cubicBezTo>
                    <a:pt x="249" y="12"/>
                    <a:pt x="252" y="14"/>
                    <a:pt x="256" y="16"/>
                  </a:cubicBezTo>
                  <a:cubicBezTo>
                    <a:pt x="264" y="22"/>
                    <a:pt x="272" y="30"/>
                    <a:pt x="279" y="38"/>
                  </a:cubicBezTo>
                  <a:cubicBezTo>
                    <a:pt x="288" y="49"/>
                    <a:pt x="296" y="60"/>
                    <a:pt x="302" y="73"/>
                  </a:cubicBezTo>
                  <a:cubicBezTo>
                    <a:pt x="305" y="80"/>
                    <a:pt x="309" y="86"/>
                    <a:pt x="311" y="93"/>
                  </a:cubicBezTo>
                  <a:cubicBezTo>
                    <a:pt x="312" y="96"/>
                    <a:pt x="313" y="99"/>
                    <a:pt x="315" y="102"/>
                  </a:cubicBezTo>
                  <a:cubicBezTo>
                    <a:pt x="312" y="102"/>
                    <a:pt x="310" y="104"/>
                    <a:pt x="309" y="107"/>
                  </a:cubicBezTo>
                  <a:cubicBezTo>
                    <a:pt x="306" y="108"/>
                    <a:pt x="304" y="110"/>
                    <a:pt x="302" y="112"/>
                  </a:cubicBezTo>
                  <a:cubicBezTo>
                    <a:pt x="302" y="108"/>
                    <a:pt x="300" y="104"/>
                    <a:pt x="299" y="101"/>
                  </a:cubicBezTo>
                  <a:cubicBezTo>
                    <a:pt x="298" y="99"/>
                    <a:pt x="297" y="97"/>
                    <a:pt x="297" y="96"/>
                  </a:cubicBezTo>
                  <a:cubicBezTo>
                    <a:pt x="297" y="96"/>
                    <a:pt x="297" y="96"/>
                    <a:pt x="297" y="95"/>
                  </a:cubicBezTo>
                  <a:cubicBezTo>
                    <a:pt x="298" y="93"/>
                    <a:pt x="297" y="90"/>
                    <a:pt x="297" y="88"/>
                  </a:cubicBezTo>
                  <a:cubicBezTo>
                    <a:pt x="297" y="85"/>
                    <a:pt x="297" y="82"/>
                    <a:pt x="298" y="79"/>
                  </a:cubicBezTo>
                  <a:cubicBezTo>
                    <a:pt x="298" y="79"/>
                    <a:pt x="297" y="79"/>
                    <a:pt x="297" y="79"/>
                  </a:cubicBezTo>
                  <a:cubicBezTo>
                    <a:pt x="296" y="82"/>
                    <a:pt x="296" y="85"/>
                    <a:pt x="296" y="88"/>
                  </a:cubicBezTo>
                  <a:cubicBezTo>
                    <a:pt x="296" y="89"/>
                    <a:pt x="295" y="91"/>
                    <a:pt x="295" y="93"/>
                  </a:cubicBezTo>
                  <a:cubicBezTo>
                    <a:pt x="294" y="91"/>
                    <a:pt x="293" y="89"/>
                    <a:pt x="292" y="87"/>
                  </a:cubicBezTo>
                  <a:cubicBezTo>
                    <a:pt x="293" y="86"/>
                    <a:pt x="293" y="83"/>
                    <a:pt x="293" y="82"/>
                  </a:cubicBezTo>
                  <a:cubicBezTo>
                    <a:pt x="293" y="80"/>
                    <a:pt x="293" y="77"/>
                    <a:pt x="293" y="75"/>
                  </a:cubicBezTo>
                  <a:cubicBezTo>
                    <a:pt x="293" y="74"/>
                    <a:pt x="292" y="74"/>
                    <a:pt x="292" y="75"/>
                  </a:cubicBezTo>
                  <a:cubicBezTo>
                    <a:pt x="291" y="77"/>
                    <a:pt x="291" y="80"/>
                    <a:pt x="291" y="82"/>
                  </a:cubicBezTo>
                  <a:cubicBezTo>
                    <a:pt x="291" y="83"/>
                    <a:pt x="291" y="84"/>
                    <a:pt x="291" y="84"/>
                  </a:cubicBezTo>
                  <a:cubicBezTo>
                    <a:pt x="290" y="83"/>
                    <a:pt x="289" y="82"/>
                    <a:pt x="289" y="81"/>
                  </a:cubicBezTo>
                  <a:cubicBezTo>
                    <a:pt x="289" y="80"/>
                    <a:pt x="288" y="78"/>
                    <a:pt x="288" y="77"/>
                  </a:cubicBezTo>
                  <a:cubicBezTo>
                    <a:pt x="288" y="75"/>
                    <a:pt x="288" y="74"/>
                    <a:pt x="288" y="72"/>
                  </a:cubicBezTo>
                  <a:cubicBezTo>
                    <a:pt x="288" y="71"/>
                    <a:pt x="287" y="71"/>
                    <a:pt x="287" y="72"/>
                  </a:cubicBezTo>
                  <a:cubicBezTo>
                    <a:pt x="287" y="74"/>
                    <a:pt x="287" y="76"/>
                    <a:pt x="287" y="78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7" y="78"/>
                    <a:pt x="286" y="77"/>
                    <a:pt x="286" y="76"/>
                  </a:cubicBezTo>
                  <a:cubicBezTo>
                    <a:pt x="285" y="76"/>
                    <a:pt x="284" y="75"/>
                    <a:pt x="284" y="73"/>
                  </a:cubicBezTo>
                  <a:cubicBezTo>
                    <a:pt x="284" y="71"/>
                    <a:pt x="284" y="69"/>
                    <a:pt x="284" y="67"/>
                  </a:cubicBezTo>
                  <a:cubicBezTo>
                    <a:pt x="284" y="64"/>
                    <a:pt x="284" y="62"/>
                    <a:pt x="284" y="59"/>
                  </a:cubicBezTo>
                  <a:cubicBezTo>
                    <a:pt x="284" y="58"/>
                    <a:pt x="284" y="58"/>
                    <a:pt x="284" y="59"/>
                  </a:cubicBezTo>
                  <a:cubicBezTo>
                    <a:pt x="283" y="61"/>
                    <a:pt x="283" y="64"/>
                    <a:pt x="283" y="67"/>
                  </a:cubicBezTo>
                  <a:cubicBezTo>
                    <a:pt x="283" y="68"/>
                    <a:pt x="282" y="70"/>
                    <a:pt x="282" y="71"/>
                  </a:cubicBezTo>
                  <a:cubicBezTo>
                    <a:pt x="281" y="69"/>
                    <a:pt x="279" y="67"/>
                    <a:pt x="277" y="65"/>
                  </a:cubicBezTo>
                  <a:cubicBezTo>
                    <a:pt x="278" y="63"/>
                    <a:pt x="278" y="62"/>
                    <a:pt x="278" y="60"/>
                  </a:cubicBezTo>
                  <a:cubicBezTo>
                    <a:pt x="278" y="58"/>
                    <a:pt x="278" y="56"/>
                    <a:pt x="278" y="55"/>
                  </a:cubicBezTo>
                  <a:cubicBezTo>
                    <a:pt x="278" y="54"/>
                    <a:pt x="277" y="53"/>
                    <a:pt x="277" y="54"/>
                  </a:cubicBezTo>
                  <a:cubicBezTo>
                    <a:pt x="277" y="57"/>
                    <a:pt x="276" y="61"/>
                    <a:pt x="276" y="64"/>
                  </a:cubicBezTo>
                  <a:cubicBezTo>
                    <a:pt x="275" y="63"/>
                    <a:pt x="274" y="61"/>
                    <a:pt x="273" y="60"/>
                  </a:cubicBezTo>
                  <a:cubicBezTo>
                    <a:pt x="273" y="59"/>
                    <a:pt x="273" y="58"/>
                    <a:pt x="273" y="56"/>
                  </a:cubicBezTo>
                  <a:cubicBezTo>
                    <a:pt x="273" y="55"/>
                    <a:pt x="273" y="53"/>
                    <a:pt x="273" y="51"/>
                  </a:cubicBezTo>
                  <a:cubicBezTo>
                    <a:pt x="273" y="50"/>
                    <a:pt x="272" y="50"/>
                    <a:pt x="272" y="51"/>
                  </a:cubicBezTo>
                  <a:cubicBezTo>
                    <a:pt x="272" y="53"/>
                    <a:pt x="272" y="55"/>
                    <a:pt x="272" y="56"/>
                  </a:cubicBezTo>
                  <a:cubicBezTo>
                    <a:pt x="272" y="57"/>
                    <a:pt x="271" y="58"/>
                    <a:pt x="271" y="59"/>
                  </a:cubicBezTo>
                  <a:cubicBezTo>
                    <a:pt x="270" y="58"/>
                    <a:pt x="269" y="57"/>
                    <a:pt x="268" y="56"/>
                  </a:cubicBezTo>
                  <a:cubicBezTo>
                    <a:pt x="268" y="56"/>
                    <a:pt x="268" y="56"/>
                    <a:pt x="268" y="56"/>
                  </a:cubicBezTo>
                  <a:cubicBezTo>
                    <a:pt x="270" y="55"/>
                    <a:pt x="270" y="52"/>
                    <a:pt x="270" y="50"/>
                  </a:cubicBezTo>
                  <a:cubicBezTo>
                    <a:pt x="271" y="48"/>
                    <a:pt x="271" y="46"/>
                    <a:pt x="271" y="44"/>
                  </a:cubicBezTo>
                  <a:cubicBezTo>
                    <a:pt x="271" y="43"/>
                    <a:pt x="270" y="43"/>
                    <a:pt x="270" y="44"/>
                  </a:cubicBezTo>
                  <a:cubicBezTo>
                    <a:pt x="269" y="46"/>
                    <a:pt x="269" y="48"/>
                    <a:pt x="269" y="50"/>
                  </a:cubicBezTo>
                  <a:cubicBezTo>
                    <a:pt x="268" y="52"/>
                    <a:pt x="267" y="54"/>
                    <a:pt x="267" y="56"/>
                  </a:cubicBezTo>
                  <a:cubicBezTo>
                    <a:pt x="267" y="56"/>
                    <a:pt x="267" y="56"/>
                    <a:pt x="267" y="56"/>
                  </a:cubicBezTo>
                  <a:cubicBezTo>
                    <a:pt x="266" y="55"/>
                    <a:pt x="264" y="54"/>
                    <a:pt x="262" y="54"/>
                  </a:cubicBezTo>
                  <a:cubicBezTo>
                    <a:pt x="263" y="52"/>
                    <a:pt x="264" y="49"/>
                    <a:pt x="264" y="47"/>
                  </a:cubicBezTo>
                  <a:cubicBezTo>
                    <a:pt x="265" y="45"/>
                    <a:pt x="265" y="43"/>
                    <a:pt x="265" y="40"/>
                  </a:cubicBezTo>
                  <a:cubicBezTo>
                    <a:pt x="265" y="40"/>
                    <a:pt x="263" y="40"/>
                    <a:pt x="263" y="40"/>
                  </a:cubicBezTo>
                  <a:cubicBezTo>
                    <a:pt x="264" y="43"/>
                    <a:pt x="263" y="45"/>
                    <a:pt x="262" y="47"/>
                  </a:cubicBezTo>
                  <a:cubicBezTo>
                    <a:pt x="262" y="49"/>
                    <a:pt x="261" y="51"/>
                    <a:pt x="261" y="53"/>
                  </a:cubicBezTo>
                  <a:cubicBezTo>
                    <a:pt x="261" y="53"/>
                    <a:pt x="261" y="54"/>
                    <a:pt x="261" y="54"/>
                  </a:cubicBezTo>
                  <a:cubicBezTo>
                    <a:pt x="260" y="54"/>
                    <a:pt x="259" y="54"/>
                    <a:pt x="257" y="54"/>
                  </a:cubicBezTo>
                  <a:cubicBezTo>
                    <a:pt x="257" y="54"/>
                    <a:pt x="257" y="53"/>
                    <a:pt x="257" y="53"/>
                  </a:cubicBezTo>
                  <a:cubicBezTo>
                    <a:pt x="257" y="53"/>
                    <a:pt x="257" y="53"/>
                    <a:pt x="257" y="53"/>
                  </a:cubicBezTo>
                  <a:cubicBezTo>
                    <a:pt x="257" y="51"/>
                    <a:pt x="258" y="49"/>
                    <a:pt x="258" y="48"/>
                  </a:cubicBezTo>
                  <a:cubicBezTo>
                    <a:pt x="258" y="47"/>
                    <a:pt x="258" y="47"/>
                    <a:pt x="257" y="47"/>
                  </a:cubicBezTo>
                  <a:cubicBezTo>
                    <a:pt x="257" y="49"/>
                    <a:pt x="256" y="50"/>
                    <a:pt x="256" y="51"/>
                  </a:cubicBezTo>
                  <a:cubicBezTo>
                    <a:pt x="255" y="49"/>
                    <a:pt x="255" y="48"/>
                    <a:pt x="254" y="46"/>
                  </a:cubicBezTo>
                  <a:cubicBezTo>
                    <a:pt x="254" y="46"/>
                    <a:pt x="254" y="46"/>
                    <a:pt x="254" y="46"/>
                  </a:cubicBezTo>
                  <a:cubicBezTo>
                    <a:pt x="255" y="44"/>
                    <a:pt x="255" y="40"/>
                    <a:pt x="256" y="38"/>
                  </a:cubicBezTo>
                  <a:cubicBezTo>
                    <a:pt x="256" y="35"/>
                    <a:pt x="256" y="32"/>
                    <a:pt x="256" y="28"/>
                  </a:cubicBezTo>
                  <a:cubicBezTo>
                    <a:pt x="256" y="28"/>
                    <a:pt x="255" y="28"/>
                    <a:pt x="255" y="28"/>
                  </a:cubicBezTo>
                  <a:cubicBezTo>
                    <a:pt x="255" y="32"/>
                    <a:pt x="254" y="35"/>
                    <a:pt x="254" y="38"/>
                  </a:cubicBezTo>
                  <a:cubicBezTo>
                    <a:pt x="253" y="40"/>
                    <a:pt x="253" y="42"/>
                    <a:pt x="253" y="43"/>
                  </a:cubicBezTo>
                  <a:cubicBezTo>
                    <a:pt x="248" y="32"/>
                    <a:pt x="243" y="20"/>
                    <a:pt x="238" y="9"/>
                  </a:cubicBezTo>
                  <a:cubicBezTo>
                    <a:pt x="238" y="9"/>
                    <a:pt x="239" y="8"/>
                    <a:pt x="239" y="8"/>
                  </a:cubicBezTo>
                  <a:close/>
                  <a:moveTo>
                    <a:pt x="235" y="9"/>
                  </a:moveTo>
                  <a:cubicBezTo>
                    <a:pt x="236" y="9"/>
                    <a:pt x="236" y="9"/>
                    <a:pt x="237" y="9"/>
                  </a:cubicBezTo>
                  <a:cubicBezTo>
                    <a:pt x="237" y="17"/>
                    <a:pt x="242" y="24"/>
                    <a:pt x="245" y="31"/>
                  </a:cubicBezTo>
                  <a:cubicBezTo>
                    <a:pt x="248" y="40"/>
                    <a:pt x="251" y="48"/>
                    <a:pt x="255" y="56"/>
                  </a:cubicBezTo>
                  <a:cubicBezTo>
                    <a:pt x="255" y="57"/>
                    <a:pt x="255" y="57"/>
                    <a:pt x="255" y="58"/>
                  </a:cubicBezTo>
                  <a:cubicBezTo>
                    <a:pt x="255" y="58"/>
                    <a:pt x="255" y="58"/>
                    <a:pt x="256" y="58"/>
                  </a:cubicBezTo>
                  <a:cubicBezTo>
                    <a:pt x="256" y="58"/>
                    <a:pt x="256" y="58"/>
                    <a:pt x="256" y="58"/>
                  </a:cubicBezTo>
                  <a:cubicBezTo>
                    <a:pt x="256" y="58"/>
                    <a:pt x="257" y="58"/>
                    <a:pt x="258" y="58"/>
                  </a:cubicBezTo>
                  <a:cubicBezTo>
                    <a:pt x="262" y="55"/>
                    <a:pt x="267" y="60"/>
                    <a:pt x="270" y="63"/>
                  </a:cubicBezTo>
                  <a:cubicBezTo>
                    <a:pt x="276" y="68"/>
                    <a:pt x="280" y="75"/>
                    <a:pt x="284" y="81"/>
                  </a:cubicBezTo>
                  <a:cubicBezTo>
                    <a:pt x="291" y="91"/>
                    <a:pt x="300" y="105"/>
                    <a:pt x="298" y="117"/>
                  </a:cubicBezTo>
                  <a:cubicBezTo>
                    <a:pt x="298" y="117"/>
                    <a:pt x="298" y="118"/>
                    <a:pt x="298" y="118"/>
                  </a:cubicBezTo>
                  <a:cubicBezTo>
                    <a:pt x="298" y="120"/>
                    <a:pt x="297" y="122"/>
                    <a:pt x="296" y="123"/>
                  </a:cubicBezTo>
                  <a:cubicBezTo>
                    <a:pt x="294" y="131"/>
                    <a:pt x="293" y="138"/>
                    <a:pt x="291" y="146"/>
                  </a:cubicBezTo>
                  <a:cubicBezTo>
                    <a:pt x="289" y="154"/>
                    <a:pt x="286" y="164"/>
                    <a:pt x="287" y="174"/>
                  </a:cubicBezTo>
                  <a:cubicBezTo>
                    <a:pt x="284" y="170"/>
                    <a:pt x="281" y="166"/>
                    <a:pt x="278" y="162"/>
                  </a:cubicBezTo>
                  <a:cubicBezTo>
                    <a:pt x="270" y="150"/>
                    <a:pt x="262" y="137"/>
                    <a:pt x="255" y="124"/>
                  </a:cubicBezTo>
                  <a:cubicBezTo>
                    <a:pt x="251" y="117"/>
                    <a:pt x="248" y="110"/>
                    <a:pt x="245" y="102"/>
                  </a:cubicBezTo>
                  <a:cubicBezTo>
                    <a:pt x="245" y="102"/>
                    <a:pt x="245" y="102"/>
                    <a:pt x="245" y="102"/>
                  </a:cubicBezTo>
                  <a:cubicBezTo>
                    <a:pt x="245" y="100"/>
                    <a:pt x="245" y="97"/>
                    <a:pt x="244" y="95"/>
                  </a:cubicBezTo>
                  <a:cubicBezTo>
                    <a:pt x="244" y="93"/>
                    <a:pt x="244" y="91"/>
                    <a:pt x="244" y="89"/>
                  </a:cubicBezTo>
                  <a:cubicBezTo>
                    <a:pt x="244" y="87"/>
                    <a:pt x="242" y="87"/>
                    <a:pt x="242" y="89"/>
                  </a:cubicBezTo>
                  <a:cubicBezTo>
                    <a:pt x="242" y="91"/>
                    <a:pt x="242" y="93"/>
                    <a:pt x="242" y="95"/>
                  </a:cubicBezTo>
                  <a:cubicBezTo>
                    <a:pt x="241" y="92"/>
                    <a:pt x="241" y="88"/>
                    <a:pt x="240" y="85"/>
                  </a:cubicBezTo>
                  <a:cubicBezTo>
                    <a:pt x="239" y="72"/>
                    <a:pt x="239" y="60"/>
                    <a:pt x="236" y="47"/>
                  </a:cubicBezTo>
                  <a:cubicBezTo>
                    <a:pt x="235" y="47"/>
                    <a:pt x="235" y="46"/>
                    <a:pt x="234" y="46"/>
                  </a:cubicBezTo>
                  <a:cubicBezTo>
                    <a:pt x="232" y="46"/>
                    <a:pt x="233" y="34"/>
                    <a:pt x="232" y="32"/>
                  </a:cubicBezTo>
                  <a:cubicBezTo>
                    <a:pt x="231" y="26"/>
                    <a:pt x="229" y="21"/>
                    <a:pt x="229" y="16"/>
                  </a:cubicBezTo>
                  <a:cubicBezTo>
                    <a:pt x="229" y="15"/>
                    <a:pt x="229" y="15"/>
                    <a:pt x="228" y="15"/>
                  </a:cubicBezTo>
                  <a:cubicBezTo>
                    <a:pt x="230" y="11"/>
                    <a:pt x="232" y="5"/>
                    <a:pt x="235" y="9"/>
                  </a:cubicBezTo>
                  <a:close/>
                  <a:moveTo>
                    <a:pt x="269" y="165"/>
                  </a:moveTo>
                  <a:cubicBezTo>
                    <a:pt x="262" y="157"/>
                    <a:pt x="255" y="149"/>
                    <a:pt x="250" y="140"/>
                  </a:cubicBezTo>
                  <a:cubicBezTo>
                    <a:pt x="240" y="123"/>
                    <a:pt x="233" y="106"/>
                    <a:pt x="228" y="87"/>
                  </a:cubicBezTo>
                  <a:cubicBezTo>
                    <a:pt x="223" y="68"/>
                    <a:pt x="220" y="49"/>
                    <a:pt x="224" y="29"/>
                  </a:cubicBezTo>
                  <a:cubicBezTo>
                    <a:pt x="225" y="27"/>
                    <a:pt x="225" y="25"/>
                    <a:pt x="226" y="23"/>
                  </a:cubicBezTo>
                  <a:cubicBezTo>
                    <a:pt x="226" y="28"/>
                    <a:pt x="229" y="32"/>
                    <a:pt x="229" y="37"/>
                  </a:cubicBezTo>
                  <a:cubicBezTo>
                    <a:pt x="229" y="41"/>
                    <a:pt x="227" y="48"/>
                    <a:pt x="232" y="50"/>
                  </a:cubicBezTo>
                  <a:cubicBezTo>
                    <a:pt x="235" y="61"/>
                    <a:pt x="234" y="74"/>
                    <a:pt x="236" y="86"/>
                  </a:cubicBezTo>
                  <a:cubicBezTo>
                    <a:pt x="238" y="98"/>
                    <a:pt x="243" y="110"/>
                    <a:pt x="249" y="121"/>
                  </a:cubicBezTo>
                  <a:cubicBezTo>
                    <a:pt x="255" y="134"/>
                    <a:pt x="263" y="146"/>
                    <a:pt x="271" y="158"/>
                  </a:cubicBezTo>
                  <a:cubicBezTo>
                    <a:pt x="274" y="163"/>
                    <a:pt x="277" y="168"/>
                    <a:pt x="281" y="172"/>
                  </a:cubicBezTo>
                  <a:cubicBezTo>
                    <a:pt x="282" y="174"/>
                    <a:pt x="285" y="176"/>
                    <a:pt x="288" y="178"/>
                  </a:cubicBezTo>
                  <a:cubicBezTo>
                    <a:pt x="288" y="179"/>
                    <a:pt x="288" y="181"/>
                    <a:pt x="289" y="182"/>
                  </a:cubicBezTo>
                  <a:cubicBezTo>
                    <a:pt x="281" y="178"/>
                    <a:pt x="275" y="171"/>
                    <a:pt x="269" y="165"/>
                  </a:cubicBezTo>
                  <a:close/>
                  <a:moveTo>
                    <a:pt x="275" y="184"/>
                  </a:moveTo>
                  <a:cubicBezTo>
                    <a:pt x="279" y="184"/>
                    <a:pt x="284" y="185"/>
                    <a:pt x="289" y="186"/>
                  </a:cubicBezTo>
                  <a:cubicBezTo>
                    <a:pt x="289" y="187"/>
                    <a:pt x="290" y="187"/>
                    <a:pt x="290" y="187"/>
                  </a:cubicBezTo>
                  <a:cubicBezTo>
                    <a:pt x="291" y="187"/>
                    <a:pt x="291" y="187"/>
                    <a:pt x="292" y="187"/>
                  </a:cubicBezTo>
                  <a:cubicBezTo>
                    <a:pt x="294" y="188"/>
                    <a:pt x="296" y="188"/>
                    <a:pt x="298" y="188"/>
                  </a:cubicBezTo>
                  <a:cubicBezTo>
                    <a:pt x="306" y="190"/>
                    <a:pt x="314" y="192"/>
                    <a:pt x="321" y="196"/>
                  </a:cubicBezTo>
                  <a:cubicBezTo>
                    <a:pt x="337" y="205"/>
                    <a:pt x="354" y="211"/>
                    <a:pt x="366" y="224"/>
                  </a:cubicBezTo>
                  <a:cubicBezTo>
                    <a:pt x="372" y="231"/>
                    <a:pt x="378" y="237"/>
                    <a:pt x="384" y="244"/>
                  </a:cubicBezTo>
                  <a:cubicBezTo>
                    <a:pt x="390" y="250"/>
                    <a:pt x="394" y="257"/>
                    <a:pt x="398" y="264"/>
                  </a:cubicBezTo>
                  <a:cubicBezTo>
                    <a:pt x="406" y="276"/>
                    <a:pt x="416" y="289"/>
                    <a:pt x="422" y="303"/>
                  </a:cubicBezTo>
                  <a:cubicBezTo>
                    <a:pt x="421" y="303"/>
                    <a:pt x="421" y="304"/>
                    <a:pt x="421" y="304"/>
                  </a:cubicBezTo>
                  <a:cubicBezTo>
                    <a:pt x="420" y="305"/>
                    <a:pt x="419" y="307"/>
                    <a:pt x="418" y="308"/>
                  </a:cubicBezTo>
                  <a:cubicBezTo>
                    <a:pt x="418" y="307"/>
                    <a:pt x="418" y="307"/>
                    <a:pt x="418" y="307"/>
                  </a:cubicBezTo>
                  <a:cubicBezTo>
                    <a:pt x="406" y="285"/>
                    <a:pt x="397" y="261"/>
                    <a:pt x="378" y="244"/>
                  </a:cubicBezTo>
                  <a:cubicBezTo>
                    <a:pt x="369" y="235"/>
                    <a:pt x="359" y="228"/>
                    <a:pt x="349" y="220"/>
                  </a:cubicBezTo>
                  <a:cubicBezTo>
                    <a:pt x="339" y="212"/>
                    <a:pt x="330" y="203"/>
                    <a:pt x="319" y="197"/>
                  </a:cubicBezTo>
                  <a:cubicBezTo>
                    <a:pt x="308" y="192"/>
                    <a:pt x="295" y="189"/>
                    <a:pt x="283" y="187"/>
                  </a:cubicBezTo>
                  <a:cubicBezTo>
                    <a:pt x="272" y="186"/>
                    <a:pt x="261" y="184"/>
                    <a:pt x="250" y="186"/>
                  </a:cubicBezTo>
                  <a:cubicBezTo>
                    <a:pt x="239" y="187"/>
                    <a:pt x="229" y="191"/>
                    <a:pt x="219" y="198"/>
                  </a:cubicBezTo>
                  <a:cubicBezTo>
                    <a:pt x="209" y="205"/>
                    <a:pt x="206" y="214"/>
                    <a:pt x="201" y="225"/>
                  </a:cubicBezTo>
                  <a:cubicBezTo>
                    <a:pt x="200" y="226"/>
                    <a:pt x="202" y="227"/>
                    <a:pt x="202" y="226"/>
                  </a:cubicBezTo>
                  <a:cubicBezTo>
                    <a:pt x="206" y="221"/>
                    <a:pt x="208" y="216"/>
                    <a:pt x="211" y="211"/>
                  </a:cubicBezTo>
                  <a:cubicBezTo>
                    <a:pt x="215" y="206"/>
                    <a:pt x="220" y="202"/>
                    <a:pt x="226" y="198"/>
                  </a:cubicBezTo>
                  <a:cubicBezTo>
                    <a:pt x="236" y="192"/>
                    <a:pt x="246" y="189"/>
                    <a:pt x="258" y="189"/>
                  </a:cubicBezTo>
                  <a:cubicBezTo>
                    <a:pt x="270" y="189"/>
                    <a:pt x="282" y="190"/>
                    <a:pt x="294" y="193"/>
                  </a:cubicBezTo>
                  <a:cubicBezTo>
                    <a:pt x="305" y="195"/>
                    <a:pt x="316" y="198"/>
                    <a:pt x="325" y="205"/>
                  </a:cubicBezTo>
                  <a:cubicBezTo>
                    <a:pt x="334" y="212"/>
                    <a:pt x="343" y="219"/>
                    <a:pt x="352" y="226"/>
                  </a:cubicBezTo>
                  <a:cubicBezTo>
                    <a:pt x="361" y="233"/>
                    <a:pt x="371" y="240"/>
                    <a:pt x="379" y="249"/>
                  </a:cubicBezTo>
                  <a:cubicBezTo>
                    <a:pt x="388" y="258"/>
                    <a:pt x="394" y="269"/>
                    <a:pt x="401" y="281"/>
                  </a:cubicBezTo>
                  <a:cubicBezTo>
                    <a:pt x="403" y="285"/>
                    <a:pt x="405" y="289"/>
                    <a:pt x="407" y="293"/>
                  </a:cubicBezTo>
                  <a:cubicBezTo>
                    <a:pt x="400" y="284"/>
                    <a:pt x="391" y="275"/>
                    <a:pt x="383" y="266"/>
                  </a:cubicBezTo>
                  <a:cubicBezTo>
                    <a:pt x="376" y="260"/>
                    <a:pt x="370" y="253"/>
                    <a:pt x="362" y="247"/>
                  </a:cubicBezTo>
                  <a:cubicBezTo>
                    <a:pt x="357" y="242"/>
                    <a:pt x="351" y="238"/>
                    <a:pt x="344" y="236"/>
                  </a:cubicBezTo>
                  <a:cubicBezTo>
                    <a:pt x="343" y="236"/>
                    <a:pt x="343" y="237"/>
                    <a:pt x="344" y="237"/>
                  </a:cubicBezTo>
                  <a:cubicBezTo>
                    <a:pt x="360" y="243"/>
                    <a:pt x="372" y="258"/>
                    <a:pt x="384" y="270"/>
                  </a:cubicBezTo>
                  <a:cubicBezTo>
                    <a:pt x="395" y="281"/>
                    <a:pt x="406" y="293"/>
                    <a:pt x="413" y="306"/>
                  </a:cubicBezTo>
                  <a:cubicBezTo>
                    <a:pt x="413" y="306"/>
                    <a:pt x="413" y="306"/>
                    <a:pt x="413" y="306"/>
                  </a:cubicBezTo>
                  <a:cubicBezTo>
                    <a:pt x="412" y="305"/>
                    <a:pt x="411" y="304"/>
                    <a:pt x="409" y="303"/>
                  </a:cubicBezTo>
                  <a:cubicBezTo>
                    <a:pt x="405" y="298"/>
                    <a:pt x="402" y="294"/>
                    <a:pt x="398" y="289"/>
                  </a:cubicBezTo>
                  <a:cubicBezTo>
                    <a:pt x="389" y="280"/>
                    <a:pt x="378" y="273"/>
                    <a:pt x="368" y="265"/>
                  </a:cubicBezTo>
                  <a:cubicBezTo>
                    <a:pt x="368" y="264"/>
                    <a:pt x="367" y="265"/>
                    <a:pt x="368" y="265"/>
                  </a:cubicBezTo>
                  <a:cubicBezTo>
                    <a:pt x="377" y="274"/>
                    <a:pt x="388" y="281"/>
                    <a:pt x="396" y="291"/>
                  </a:cubicBezTo>
                  <a:cubicBezTo>
                    <a:pt x="400" y="295"/>
                    <a:pt x="404" y="300"/>
                    <a:pt x="408" y="304"/>
                  </a:cubicBezTo>
                  <a:cubicBezTo>
                    <a:pt x="408" y="305"/>
                    <a:pt x="408" y="305"/>
                    <a:pt x="409" y="306"/>
                  </a:cubicBezTo>
                  <a:cubicBezTo>
                    <a:pt x="404" y="302"/>
                    <a:pt x="398" y="299"/>
                    <a:pt x="393" y="295"/>
                  </a:cubicBezTo>
                  <a:cubicBezTo>
                    <a:pt x="388" y="290"/>
                    <a:pt x="383" y="285"/>
                    <a:pt x="376" y="282"/>
                  </a:cubicBezTo>
                  <a:cubicBezTo>
                    <a:pt x="376" y="282"/>
                    <a:pt x="376" y="282"/>
                    <a:pt x="376" y="283"/>
                  </a:cubicBezTo>
                  <a:cubicBezTo>
                    <a:pt x="388" y="292"/>
                    <a:pt x="401" y="301"/>
                    <a:pt x="412" y="311"/>
                  </a:cubicBezTo>
                  <a:cubicBezTo>
                    <a:pt x="412" y="311"/>
                    <a:pt x="412" y="311"/>
                    <a:pt x="412" y="311"/>
                  </a:cubicBezTo>
                  <a:cubicBezTo>
                    <a:pt x="399" y="301"/>
                    <a:pt x="384" y="291"/>
                    <a:pt x="368" y="285"/>
                  </a:cubicBezTo>
                  <a:cubicBezTo>
                    <a:pt x="359" y="282"/>
                    <a:pt x="349" y="280"/>
                    <a:pt x="341" y="276"/>
                  </a:cubicBezTo>
                  <a:cubicBezTo>
                    <a:pt x="334" y="272"/>
                    <a:pt x="327" y="268"/>
                    <a:pt x="319" y="266"/>
                  </a:cubicBezTo>
                  <a:cubicBezTo>
                    <a:pt x="319" y="266"/>
                    <a:pt x="319" y="266"/>
                    <a:pt x="319" y="266"/>
                  </a:cubicBezTo>
                  <a:cubicBezTo>
                    <a:pt x="321" y="269"/>
                    <a:pt x="324" y="270"/>
                    <a:pt x="328" y="271"/>
                  </a:cubicBezTo>
                  <a:cubicBezTo>
                    <a:pt x="332" y="273"/>
                    <a:pt x="337" y="276"/>
                    <a:pt x="341" y="278"/>
                  </a:cubicBezTo>
                  <a:cubicBezTo>
                    <a:pt x="349" y="281"/>
                    <a:pt x="357" y="284"/>
                    <a:pt x="364" y="286"/>
                  </a:cubicBezTo>
                  <a:cubicBezTo>
                    <a:pt x="373" y="290"/>
                    <a:pt x="383" y="293"/>
                    <a:pt x="391" y="299"/>
                  </a:cubicBezTo>
                  <a:cubicBezTo>
                    <a:pt x="397" y="304"/>
                    <a:pt x="403" y="308"/>
                    <a:pt x="409" y="313"/>
                  </a:cubicBezTo>
                  <a:cubicBezTo>
                    <a:pt x="409" y="313"/>
                    <a:pt x="408" y="313"/>
                    <a:pt x="408" y="312"/>
                  </a:cubicBezTo>
                  <a:cubicBezTo>
                    <a:pt x="407" y="312"/>
                    <a:pt x="407" y="311"/>
                    <a:pt x="406" y="311"/>
                  </a:cubicBezTo>
                  <a:cubicBezTo>
                    <a:pt x="405" y="310"/>
                    <a:pt x="404" y="310"/>
                    <a:pt x="404" y="309"/>
                  </a:cubicBezTo>
                  <a:cubicBezTo>
                    <a:pt x="403" y="308"/>
                    <a:pt x="402" y="307"/>
                    <a:pt x="400" y="307"/>
                  </a:cubicBezTo>
                  <a:cubicBezTo>
                    <a:pt x="396" y="304"/>
                    <a:pt x="392" y="301"/>
                    <a:pt x="388" y="299"/>
                  </a:cubicBezTo>
                  <a:cubicBezTo>
                    <a:pt x="379" y="294"/>
                    <a:pt x="369" y="292"/>
                    <a:pt x="360" y="288"/>
                  </a:cubicBezTo>
                  <a:cubicBezTo>
                    <a:pt x="350" y="284"/>
                    <a:pt x="340" y="281"/>
                    <a:pt x="331" y="277"/>
                  </a:cubicBezTo>
                  <a:cubicBezTo>
                    <a:pt x="321" y="273"/>
                    <a:pt x="311" y="271"/>
                    <a:pt x="302" y="265"/>
                  </a:cubicBezTo>
                  <a:cubicBezTo>
                    <a:pt x="302" y="265"/>
                    <a:pt x="301" y="266"/>
                    <a:pt x="302" y="266"/>
                  </a:cubicBezTo>
                  <a:cubicBezTo>
                    <a:pt x="308" y="273"/>
                    <a:pt x="318" y="274"/>
                    <a:pt x="327" y="277"/>
                  </a:cubicBezTo>
                  <a:cubicBezTo>
                    <a:pt x="337" y="281"/>
                    <a:pt x="347" y="285"/>
                    <a:pt x="358" y="289"/>
                  </a:cubicBezTo>
                  <a:cubicBezTo>
                    <a:pt x="368" y="294"/>
                    <a:pt x="379" y="295"/>
                    <a:pt x="389" y="301"/>
                  </a:cubicBezTo>
                  <a:cubicBezTo>
                    <a:pt x="391" y="302"/>
                    <a:pt x="394" y="303"/>
                    <a:pt x="396" y="305"/>
                  </a:cubicBezTo>
                  <a:cubicBezTo>
                    <a:pt x="391" y="303"/>
                    <a:pt x="385" y="301"/>
                    <a:pt x="380" y="299"/>
                  </a:cubicBezTo>
                  <a:cubicBezTo>
                    <a:pt x="372" y="296"/>
                    <a:pt x="365" y="293"/>
                    <a:pt x="358" y="291"/>
                  </a:cubicBezTo>
                  <a:cubicBezTo>
                    <a:pt x="351" y="289"/>
                    <a:pt x="344" y="287"/>
                    <a:pt x="338" y="285"/>
                  </a:cubicBezTo>
                  <a:cubicBezTo>
                    <a:pt x="323" y="281"/>
                    <a:pt x="310" y="276"/>
                    <a:pt x="295" y="273"/>
                  </a:cubicBezTo>
                  <a:cubicBezTo>
                    <a:pt x="282" y="270"/>
                    <a:pt x="268" y="268"/>
                    <a:pt x="254" y="266"/>
                  </a:cubicBezTo>
                  <a:cubicBezTo>
                    <a:pt x="253" y="266"/>
                    <a:pt x="252" y="267"/>
                    <a:pt x="253" y="268"/>
                  </a:cubicBezTo>
                  <a:cubicBezTo>
                    <a:pt x="258" y="270"/>
                    <a:pt x="264" y="270"/>
                    <a:pt x="269" y="271"/>
                  </a:cubicBezTo>
                  <a:cubicBezTo>
                    <a:pt x="277" y="271"/>
                    <a:pt x="285" y="273"/>
                    <a:pt x="293" y="274"/>
                  </a:cubicBezTo>
                  <a:cubicBezTo>
                    <a:pt x="307" y="278"/>
                    <a:pt x="321" y="281"/>
                    <a:pt x="335" y="285"/>
                  </a:cubicBezTo>
                  <a:cubicBezTo>
                    <a:pt x="351" y="290"/>
                    <a:pt x="366" y="296"/>
                    <a:pt x="381" y="301"/>
                  </a:cubicBezTo>
                  <a:cubicBezTo>
                    <a:pt x="388" y="304"/>
                    <a:pt x="395" y="307"/>
                    <a:pt x="402" y="311"/>
                  </a:cubicBezTo>
                  <a:cubicBezTo>
                    <a:pt x="402" y="311"/>
                    <a:pt x="403" y="311"/>
                    <a:pt x="403" y="312"/>
                  </a:cubicBezTo>
                  <a:cubicBezTo>
                    <a:pt x="398" y="309"/>
                    <a:pt x="392" y="308"/>
                    <a:pt x="388" y="307"/>
                  </a:cubicBezTo>
                  <a:cubicBezTo>
                    <a:pt x="383" y="305"/>
                    <a:pt x="379" y="302"/>
                    <a:pt x="374" y="301"/>
                  </a:cubicBezTo>
                  <a:cubicBezTo>
                    <a:pt x="370" y="300"/>
                    <a:pt x="365" y="299"/>
                    <a:pt x="361" y="298"/>
                  </a:cubicBezTo>
                  <a:cubicBezTo>
                    <a:pt x="361" y="298"/>
                    <a:pt x="360" y="299"/>
                    <a:pt x="361" y="299"/>
                  </a:cubicBezTo>
                  <a:cubicBezTo>
                    <a:pt x="365" y="301"/>
                    <a:pt x="369" y="302"/>
                    <a:pt x="374" y="303"/>
                  </a:cubicBezTo>
                  <a:cubicBezTo>
                    <a:pt x="375" y="303"/>
                    <a:pt x="377" y="304"/>
                    <a:pt x="378" y="304"/>
                  </a:cubicBezTo>
                  <a:cubicBezTo>
                    <a:pt x="377" y="304"/>
                    <a:pt x="376" y="304"/>
                    <a:pt x="375" y="304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78" y="306"/>
                    <a:pt x="383" y="306"/>
                    <a:pt x="386" y="309"/>
                  </a:cubicBezTo>
                  <a:cubicBezTo>
                    <a:pt x="386" y="309"/>
                    <a:pt x="386" y="309"/>
                    <a:pt x="386" y="309"/>
                  </a:cubicBezTo>
                  <a:cubicBezTo>
                    <a:pt x="385" y="308"/>
                    <a:pt x="384" y="307"/>
                    <a:pt x="384" y="307"/>
                  </a:cubicBezTo>
                  <a:cubicBezTo>
                    <a:pt x="384" y="307"/>
                    <a:pt x="385" y="307"/>
                    <a:pt x="386" y="307"/>
                  </a:cubicBezTo>
                  <a:cubicBezTo>
                    <a:pt x="390" y="309"/>
                    <a:pt x="394" y="310"/>
                    <a:pt x="398" y="312"/>
                  </a:cubicBezTo>
                  <a:cubicBezTo>
                    <a:pt x="400" y="313"/>
                    <a:pt x="401" y="313"/>
                    <a:pt x="403" y="314"/>
                  </a:cubicBezTo>
                  <a:cubicBezTo>
                    <a:pt x="392" y="310"/>
                    <a:pt x="374" y="308"/>
                    <a:pt x="371" y="308"/>
                  </a:cubicBezTo>
                  <a:cubicBezTo>
                    <a:pt x="361" y="306"/>
                    <a:pt x="351" y="305"/>
                    <a:pt x="340" y="305"/>
                  </a:cubicBezTo>
                  <a:cubicBezTo>
                    <a:pt x="328" y="306"/>
                    <a:pt x="314" y="307"/>
                    <a:pt x="302" y="312"/>
                  </a:cubicBezTo>
                  <a:cubicBezTo>
                    <a:pt x="298" y="313"/>
                    <a:pt x="293" y="316"/>
                    <a:pt x="289" y="318"/>
                  </a:cubicBezTo>
                  <a:cubicBezTo>
                    <a:pt x="282" y="322"/>
                    <a:pt x="275" y="326"/>
                    <a:pt x="269" y="331"/>
                  </a:cubicBezTo>
                  <a:cubicBezTo>
                    <a:pt x="265" y="334"/>
                    <a:pt x="262" y="338"/>
                    <a:pt x="259" y="341"/>
                  </a:cubicBezTo>
                  <a:cubicBezTo>
                    <a:pt x="258" y="341"/>
                    <a:pt x="258" y="341"/>
                    <a:pt x="258" y="341"/>
                  </a:cubicBezTo>
                  <a:cubicBezTo>
                    <a:pt x="252" y="344"/>
                    <a:pt x="242" y="339"/>
                    <a:pt x="237" y="337"/>
                  </a:cubicBezTo>
                  <a:cubicBezTo>
                    <a:pt x="229" y="333"/>
                    <a:pt x="221" y="329"/>
                    <a:pt x="215" y="323"/>
                  </a:cubicBezTo>
                  <a:cubicBezTo>
                    <a:pt x="205" y="313"/>
                    <a:pt x="194" y="302"/>
                    <a:pt x="188" y="289"/>
                  </a:cubicBezTo>
                  <a:cubicBezTo>
                    <a:pt x="185" y="283"/>
                    <a:pt x="181" y="273"/>
                    <a:pt x="183" y="266"/>
                  </a:cubicBezTo>
                  <a:cubicBezTo>
                    <a:pt x="185" y="263"/>
                    <a:pt x="187" y="260"/>
                    <a:pt x="189" y="257"/>
                  </a:cubicBezTo>
                  <a:cubicBezTo>
                    <a:pt x="189" y="256"/>
                    <a:pt x="190" y="255"/>
                    <a:pt x="190" y="254"/>
                  </a:cubicBezTo>
                  <a:cubicBezTo>
                    <a:pt x="196" y="251"/>
                    <a:pt x="199" y="241"/>
                    <a:pt x="199" y="234"/>
                  </a:cubicBezTo>
                  <a:cubicBezTo>
                    <a:pt x="200" y="228"/>
                    <a:pt x="197" y="220"/>
                    <a:pt x="198" y="213"/>
                  </a:cubicBezTo>
                  <a:cubicBezTo>
                    <a:pt x="198" y="213"/>
                    <a:pt x="198" y="212"/>
                    <a:pt x="199" y="212"/>
                  </a:cubicBezTo>
                  <a:cubicBezTo>
                    <a:pt x="205" y="199"/>
                    <a:pt x="219" y="191"/>
                    <a:pt x="232" y="187"/>
                  </a:cubicBezTo>
                  <a:cubicBezTo>
                    <a:pt x="246" y="182"/>
                    <a:pt x="260" y="182"/>
                    <a:pt x="275" y="184"/>
                  </a:cubicBezTo>
                  <a:close/>
                  <a:moveTo>
                    <a:pt x="155" y="52"/>
                  </a:moveTo>
                  <a:cubicBezTo>
                    <a:pt x="155" y="52"/>
                    <a:pt x="155" y="52"/>
                    <a:pt x="155" y="52"/>
                  </a:cubicBezTo>
                  <a:cubicBezTo>
                    <a:pt x="155" y="52"/>
                    <a:pt x="155" y="52"/>
                    <a:pt x="156" y="53"/>
                  </a:cubicBezTo>
                  <a:cubicBezTo>
                    <a:pt x="157" y="53"/>
                    <a:pt x="157" y="53"/>
                    <a:pt x="158" y="52"/>
                  </a:cubicBezTo>
                  <a:cubicBezTo>
                    <a:pt x="165" y="43"/>
                    <a:pt x="176" y="58"/>
                    <a:pt x="181" y="63"/>
                  </a:cubicBezTo>
                  <a:cubicBezTo>
                    <a:pt x="182" y="64"/>
                    <a:pt x="184" y="66"/>
                    <a:pt x="186" y="67"/>
                  </a:cubicBezTo>
                  <a:cubicBezTo>
                    <a:pt x="188" y="70"/>
                    <a:pt x="190" y="74"/>
                    <a:pt x="192" y="78"/>
                  </a:cubicBezTo>
                  <a:cubicBezTo>
                    <a:pt x="193" y="79"/>
                    <a:pt x="194" y="80"/>
                    <a:pt x="195" y="80"/>
                  </a:cubicBezTo>
                  <a:cubicBezTo>
                    <a:pt x="195" y="80"/>
                    <a:pt x="194" y="81"/>
                    <a:pt x="194" y="81"/>
                  </a:cubicBezTo>
                  <a:cubicBezTo>
                    <a:pt x="194" y="84"/>
                    <a:pt x="196" y="88"/>
                    <a:pt x="196" y="91"/>
                  </a:cubicBezTo>
                  <a:cubicBezTo>
                    <a:pt x="197" y="95"/>
                    <a:pt x="197" y="99"/>
                    <a:pt x="200" y="101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01" y="98"/>
                    <a:pt x="199" y="94"/>
                    <a:pt x="199" y="91"/>
                  </a:cubicBezTo>
                  <a:cubicBezTo>
                    <a:pt x="198" y="88"/>
                    <a:pt x="198" y="85"/>
                    <a:pt x="197" y="83"/>
                  </a:cubicBezTo>
                  <a:cubicBezTo>
                    <a:pt x="201" y="87"/>
                    <a:pt x="205" y="91"/>
                    <a:pt x="208" y="96"/>
                  </a:cubicBezTo>
                  <a:cubicBezTo>
                    <a:pt x="212" y="103"/>
                    <a:pt x="215" y="110"/>
                    <a:pt x="220" y="117"/>
                  </a:cubicBezTo>
                  <a:cubicBezTo>
                    <a:pt x="225" y="123"/>
                    <a:pt x="230" y="130"/>
                    <a:pt x="233" y="139"/>
                  </a:cubicBezTo>
                  <a:cubicBezTo>
                    <a:pt x="235" y="146"/>
                    <a:pt x="237" y="153"/>
                    <a:pt x="238" y="161"/>
                  </a:cubicBezTo>
                  <a:cubicBezTo>
                    <a:pt x="239" y="165"/>
                    <a:pt x="239" y="168"/>
                    <a:pt x="240" y="172"/>
                  </a:cubicBezTo>
                  <a:cubicBezTo>
                    <a:pt x="240" y="175"/>
                    <a:pt x="240" y="178"/>
                    <a:pt x="241" y="180"/>
                  </a:cubicBezTo>
                  <a:cubicBezTo>
                    <a:pt x="238" y="181"/>
                    <a:pt x="235" y="182"/>
                    <a:pt x="232" y="183"/>
                  </a:cubicBezTo>
                  <a:cubicBezTo>
                    <a:pt x="233" y="179"/>
                    <a:pt x="234" y="174"/>
                    <a:pt x="235" y="170"/>
                  </a:cubicBezTo>
                  <a:cubicBezTo>
                    <a:pt x="236" y="168"/>
                    <a:pt x="238" y="163"/>
                    <a:pt x="237" y="161"/>
                  </a:cubicBezTo>
                  <a:cubicBezTo>
                    <a:pt x="236" y="160"/>
                    <a:pt x="234" y="166"/>
                    <a:pt x="234" y="166"/>
                  </a:cubicBezTo>
                  <a:cubicBezTo>
                    <a:pt x="232" y="172"/>
                    <a:pt x="231" y="177"/>
                    <a:pt x="229" y="183"/>
                  </a:cubicBezTo>
                  <a:cubicBezTo>
                    <a:pt x="229" y="183"/>
                    <a:pt x="229" y="183"/>
                    <a:pt x="229" y="184"/>
                  </a:cubicBezTo>
                  <a:cubicBezTo>
                    <a:pt x="228" y="184"/>
                    <a:pt x="227" y="185"/>
                    <a:pt x="225" y="185"/>
                  </a:cubicBezTo>
                  <a:cubicBezTo>
                    <a:pt x="225" y="185"/>
                    <a:pt x="225" y="185"/>
                    <a:pt x="225" y="185"/>
                  </a:cubicBezTo>
                  <a:cubicBezTo>
                    <a:pt x="226" y="184"/>
                    <a:pt x="227" y="183"/>
                    <a:pt x="227" y="181"/>
                  </a:cubicBezTo>
                  <a:cubicBezTo>
                    <a:pt x="232" y="170"/>
                    <a:pt x="234" y="159"/>
                    <a:pt x="234" y="147"/>
                  </a:cubicBezTo>
                  <a:cubicBezTo>
                    <a:pt x="234" y="147"/>
                    <a:pt x="233" y="146"/>
                    <a:pt x="233" y="147"/>
                  </a:cubicBezTo>
                  <a:cubicBezTo>
                    <a:pt x="232" y="155"/>
                    <a:pt x="232" y="164"/>
                    <a:pt x="229" y="171"/>
                  </a:cubicBezTo>
                  <a:cubicBezTo>
                    <a:pt x="227" y="174"/>
                    <a:pt x="225" y="178"/>
                    <a:pt x="224" y="182"/>
                  </a:cubicBezTo>
                  <a:cubicBezTo>
                    <a:pt x="224" y="183"/>
                    <a:pt x="223" y="183"/>
                    <a:pt x="223" y="184"/>
                  </a:cubicBezTo>
                  <a:cubicBezTo>
                    <a:pt x="222" y="185"/>
                    <a:pt x="223" y="186"/>
                    <a:pt x="224" y="186"/>
                  </a:cubicBezTo>
                  <a:cubicBezTo>
                    <a:pt x="223" y="187"/>
                    <a:pt x="221" y="187"/>
                    <a:pt x="220" y="188"/>
                  </a:cubicBezTo>
                  <a:cubicBezTo>
                    <a:pt x="224" y="182"/>
                    <a:pt x="226" y="175"/>
                    <a:pt x="228" y="168"/>
                  </a:cubicBezTo>
                  <a:cubicBezTo>
                    <a:pt x="229" y="159"/>
                    <a:pt x="233" y="149"/>
                    <a:pt x="232" y="140"/>
                  </a:cubicBezTo>
                  <a:cubicBezTo>
                    <a:pt x="232" y="139"/>
                    <a:pt x="231" y="139"/>
                    <a:pt x="231" y="139"/>
                  </a:cubicBezTo>
                  <a:cubicBezTo>
                    <a:pt x="230" y="145"/>
                    <a:pt x="229" y="150"/>
                    <a:pt x="228" y="155"/>
                  </a:cubicBezTo>
                  <a:cubicBezTo>
                    <a:pt x="227" y="159"/>
                    <a:pt x="226" y="163"/>
                    <a:pt x="225" y="167"/>
                  </a:cubicBezTo>
                  <a:cubicBezTo>
                    <a:pt x="224" y="173"/>
                    <a:pt x="222" y="179"/>
                    <a:pt x="219" y="184"/>
                  </a:cubicBezTo>
                  <a:cubicBezTo>
                    <a:pt x="220" y="181"/>
                    <a:pt x="220" y="178"/>
                    <a:pt x="221" y="175"/>
                  </a:cubicBezTo>
                  <a:cubicBezTo>
                    <a:pt x="222" y="169"/>
                    <a:pt x="224" y="164"/>
                    <a:pt x="226" y="159"/>
                  </a:cubicBezTo>
                  <a:cubicBezTo>
                    <a:pt x="227" y="151"/>
                    <a:pt x="232" y="140"/>
                    <a:pt x="228" y="133"/>
                  </a:cubicBezTo>
                  <a:cubicBezTo>
                    <a:pt x="228" y="133"/>
                    <a:pt x="228" y="133"/>
                    <a:pt x="228" y="133"/>
                  </a:cubicBezTo>
                  <a:cubicBezTo>
                    <a:pt x="227" y="138"/>
                    <a:pt x="227" y="142"/>
                    <a:pt x="226" y="147"/>
                  </a:cubicBezTo>
                  <a:cubicBezTo>
                    <a:pt x="226" y="152"/>
                    <a:pt x="224" y="157"/>
                    <a:pt x="222" y="162"/>
                  </a:cubicBezTo>
                  <a:cubicBezTo>
                    <a:pt x="221" y="166"/>
                    <a:pt x="219" y="171"/>
                    <a:pt x="218" y="176"/>
                  </a:cubicBezTo>
                  <a:cubicBezTo>
                    <a:pt x="217" y="180"/>
                    <a:pt x="217" y="185"/>
                    <a:pt x="216" y="190"/>
                  </a:cubicBezTo>
                  <a:cubicBezTo>
                    <a:pt x="216" y="190"/>
                    <a:pt x="216" y="190"/>
                    <a:pt x="216" y="190"/>
                  </a:cubicBezTo>
                  <a:cubicBezTo>
                    <a:pt x="216" y="190"/>
                    <a:pt x="216" y="190"/>
                    <a:pt x="215" y="190"/>
                  </a:cubicBezTo>
                  <a:cubicBezTo>
                    <a:pt x="216" y="185"/>
                    <a:pt x="217" y="180"/>
                    <a:pt x="217" y="175"/>
                  </a:cubicBezTo>
                  <a:cubicBezTo>
                    <a:pt x="219" y="171"/>
                    <a:pt x="218" y="166"/>
                    <a:pt x="220" y="161"/>
                  </a:cubicBezTo>
                  <a:cubicBezTo>
                    <a:pt x="221" y="156"/>
                    <a:pt x="223" y="151"/>
                    <a:pt x="225" y="146"/>
                  </a:cubicBezTo>
                  <a:cubicBezTo>
                    <a:pt x="225" y="144"/>
                    <a:pt x="224" y="144"/>
                    <a:pt x="223" y="145"/>
                  </a:cubicBezTo>
                  <a:cubicBezTo>
                    <a:pt x="222" y="150"/>
                    <a:pt x="220" y="154"/>
                    <a:pt x="218" y="158"/>
                  </a:cubicBezTo>
                  <a:cubicBezTo>
                    <a:pt x="218" y="158"/>
                    <a:pt x="218" y="158"/>
                    <a:pt x="218" y="158"/>
                  </a:cubicBezTo>
                  <a:cubicBezTo>
                    <a:pt x="220" y="153"/>
                    <a:pt x="222" y="148"/>
                    <a:pt x="222" y="143"/>
                  </a:cubicBezTo>
                  <a:cubicBezTo>
                    <a:pt x="222" y="138"/>
                    <a:pt x="222" y="133"/>
                    <a:pt x="223" y="128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20" y="130"/>
                    <a:pt x="220" y="135"/>
                    <a:pt x="220" y="139"/>
                  </a:cubicBezTo>
                  <a:cubicBezTo>
                    <a:pt x="220" y="146"/>
                    <a:pt x="218" y="152"/>
                    <a:pt x="217" y="159"/>
                  </a:cubicBezTo>
                  <a:cubicBezTo>
                    <a:pt x="216" y="159"/>
                    <a:pt x="216" y="159"/>
                    <a:pt x="216" y="159"/>
                  </a:cubicBezTo>
                  <a:cubicBezTo>
                    <a:pt x="216" y="160"/>
                    <a:pt x="216" y="160"/>
                    <a:pt x="216" y="160"/>
                  </a:cubicBezTo>
                  <a:cubicBezTo>
                    <a:pt x="216" y="159"/>
                    <a:pt x="216" y="157"/>
                    <a:pt x="215" y="156"/>
                  </a:cubicBezTo>
                  <a:cubicBezTo>
                    <a:pt x="216" y="156"/>
                    <a:pt x="216" y="156"/>
                    <a:pt x="216" y="156"/>
                  </a:cubicBezTo>
                  <a:cubicBezTo>
                    <a:pt x="216" y="147"/>
                    <a:pt x="215" y="139"/>
                    <a:pt x="218" y="131"/>
                  </a:cubicBezTo>
                  <a:cubicBezTo>
                    <a:pt x="218" y="130"/>
                    <a:pt x="217" y="130"/>
                    <a:pt x="217" y="130"/>
                  </a:cubicBezTo>
                  <a:cubicBezTo>
                    <a:pt x="216" y="135"/>
                    <a:pt x="214" y="139"/>
                    <a:pt x="214" y="144"/>
                  </a:cubicBezTo>
                  <a:cubicBezTo>
                    <a:pt x="213" y="145"/>
                    <a:pt x="213" y="147"/>
                    <a:pt x="213" y="148"/>
                  </a:cubicBezTo>
                  <a:cubicBezTo>
                    <a:pt x="212" y="145"/>
                    <a:pt x="210" y="142"/>
                    <a:pt x="209" y="138"/>
                  </a:cubicBezTo>
                  <a:cubicBezTo>
                    <a:pt x="207" y="135"/>
                    <a:pt x="205" y="129"/>
                    <a:pt x="202" y="127"/>
                  </a:cubicBezTo>
                  <a:cubicBezTo>
                    <a:pt x="198" y="126"/>
                    <a:pt x="195" y="125"/>
                    <a:pt x="195" y="120"/>
                  </a:cubicBezTo>
                  <a:cubicBezTo>
                    <a:pt x="195" y="118"/>
                    <a:pt x="195" y="115"/>
                    <a:pt x="195" y="113"/>
                  </a:cubicBezTo>
                  <a:cubicBezTo>
                    <a:pt x="194" y="109"/>
                    <a:pt x="193" y="104"/>
                    <a:pt x="191" y="100"/>
                  </a:cubicBezTo>
                  <a:cubicBezTo>
                    <a:pt x="192" y="98"/>
                    <a:pt x="192" y="97"/>
                    <a:pt x="192" y="95"/>
                  </a:cubicBezTo>
                  <a:cubicBezTo>
                    <a:pt x="192" y="92"/>
                    <a:pt x="192" y="89"/>
                    <a:pt x="192" y="86"/>
                  </a:cubicBezTo>
                  <a:cubicBezTo>
                    <a:pt x="192" y="81"/>
                    <a:pt x="190" y="76"/>
                    <a:pt x="187" y="72"/>
                  </a:cubicBezTo>
                  <a:cubicBezTo>
                    <a:pt x="187" y="71"/>
                    <a:pt x="185" y="72"/>
                    <a:pt x="186" y="73"/>
                  </a:cubicBezTo>
                  <a:cubicBezTo>
                    <a:pt x="188" y="78"/>
                    <a:pt x="189" y="83"/>
                    <a:pt x="190" y="88"/>
                  </a:cubicBezTo>
                  <a:cubicBezTo>
                    <a:pt x="191" y="91"/>
                    <a:pt x="191" y="93"/>
                    <a:pt x="190" y="96"/>
                  </a:cubicBezTo>
                  <a:cubicBezTo>
                    <a:pt x="190" y="97"/>
                    <a:pt x="190" y="97"/>
                    <a:pt x="190" y="97"/>
                  </a:cubicBezTo>
                  <a:cubicBezTo>
                    <a:pt x="189" y="93"/>
                    <a:pt x="187" y="90"/>
                    <a:pt x="185" y="87"/>
                  </a:cubicBezTo>
                  <a:cubicBezTo>
                    <a:pt x="184" y="87"/>
                    <a:pt x="184" y="86"/>
                    <a:pt x="183" y="85"/>
                  </a:cubicBezTo>
                  <a:cubicBezTo>
                    <a:pt x="183" y="85"/>
                    <a:pt x="183" y="84"/>
                    <a:pt x="183" y="84"/>
                  </a:cubicBezTo>
                  <a:cubicBezTo>
                    <a:pt x="182" y="83"/>
                    <a:pt x="181" y="82"/>
                    <a:pt x="180" y="81"/>
                  </a:cubicBezTo>
                  <a:cubicBezTo>
                    <a:pt x="178" y="79"/>
                    <a:pt x="175" y="77"/>
                    <a:pt x="174" y="73"/>
                  </a:cubicBezTo>
                  <a:cubicBezTo>
                    <a:pt x="173" y="70"/>
                    <a:pt x="172" y="67"/>
                    <a:pt x="169" y="64"/>
                  </a:cubicBezTo>
                  <a:cubicBezTo>
                    <a:pt x="166" y="61"/>
                    <a:pt x="162" y="63"/>
                    <a:pt x="160" y="66"/>
                  </a:cubicBezTo>
                  <a:cubicBezTo>
                    <a:pt x="157" y="73"/>
                    <a:pt x="158" y="80"/>
                    <a:pt x="157" y="87"/>
                  </a:cubicBezTo>
                  <a:cubicBezTo>
                    <a:pt x="157" y="90"/>
                    <a:pt x="157" y="93"/>
                    <a:pt x="156" y="96"/>
                  </a:cubicBezTo>
                  <a:cubicBezTo>
                    <a:pt x="156" y="91"/>
                    <a:pt x="155" y="85"/>
                    <a:pt x="154" y="80"/>
                  </a:cubicBezTo>
                  <a:cubicBezTo>
                    <a:pt x="154" y="73"/>
                    <a:pt x="153" y="67"/>
                    <a:pt x="153" y="60"/>
                  </a:cubicBezTo>
                  <a:cubicBezTo>
                    <a:pt x="153" y="58"/>
                    <a:pt x="152" y="55"/>
                    <a:pt x="152" y="53"/>
                  </a:cubicBezTo>
                  <a:cubicBezTo>
                    <a:pt x="152" y="50"/>
                    <a:pt x="154" y="51"/>
                    <a:pt x="155" y="52"/>
                  </a:cubicBezTo>
                  <a:close/>
                  <a:moveTo>
                    <a:pt x="82" y="200"/>
                  </a:moveTo>
                  <a:cubicBezTo>
                    <a:pt x="80" y="194"/>
                    <a:pt x="79" y="189"/>
                    <a:pt x="75" y="185"/>
                  </a:cubicBezTo>
                  <a:cubicBezTo>
                    <a:pt x="77" y="179"/>
                    <a:pt x="75" y="171"/>
                    <a:pt x="75" y="165"/>
                  </a:cubicBezTo>
                  <a:cubicBezTo>
                    <a:pt x="75" y="157"/>
                    <a:pt x="75" y="149"/>
                    <a:pt x="77" y="141"/>
                  </a:cubicBezTo>
                  <a:cubicBezTo>
                    <a:pt x="80" y="126"/>
                    <a:pt x="87" y="113"/>
                    <a:pt x="93" y="99"/>
                  </a:cubicBezTo>
                  <a:cubicBezTo>
                    <a:pt x="97" y="91"/>
                    <a:pt x="100" y="83"/>
                    <a:pt x="104" y="77"/>
                  </a:cubicBezTo>
                  <a:cubicBezTo>
                    <a:pt x="108" y="70"/>
                    <a:pt x="114" y="64"/>
                    <a:pt x="118" y="58"/>
                  </a:cubicBezTo>
                  <a:cubicBezTo>
                    <a:pt x="123" y="52"/>
                    <a:pt x="128" y="45"/>
                    <a:pt x="137" y="45"/>
                  </a:cubicBezTo>
                  <a:cubicBezTo>
                    <a:pt x="142" y="45"/>
                    <a:pt x="148" y="45"/>
                    <a:pt x="151" y="48"/>
                  </a:cubicBezTo>
                  <a:cubicBezTo>
                    <a:pt x="151" y="48"/>
                    <a:pt x="150" y="49"/>
                    <a:pt x="150" y="50"/>
                  </a:cubicBezTo>
                  <a:cubicBezTo>
                    <a:pt x="148" y="56"/>
                    <a:pt x="149" y="64"/>
                    <a:pt x="150" y="70"/>
                  </a:cubicBezTo>
                  <a:cubicBezTo>
                    <a:pt x="151" y="84"/>
                    <a:pt x="153" y="97"/>
                    <a:pt x="156" y="111"/>
                  </a:cubicBezTo>
                  <a:cubicBezTo>
                    <a:pt x="156" y="111"/>
                    <a:pt x="156" y="112"/>
                    <a:pt x="155" y="113"/>
                  </a:cubicBezTo>
                  <a:cubicBezTo>
                    <a:pt x="152" y="121"/>
                    <a:pt x="156" y="132"/>
                    <a:pt x="157" y="140"/>
                  </a:cubicBezTo>
                  <a:cubicBezTo>
                    <a:pt x="158" y="153"/>
                    <a:pt x="160" y="167"/>
                    <a:pt x="163" y="180"/>
                  </a:cubicBezTo>
                  <a:cubicBezTo>
                    <a:pt x="163" y="182"/>
                    <a:pt x="164" y="185"/>
                    <a:pt x="165" y="187"/>
                  </a:cubicBezTo>
                  <a:cubicBezTo>
                    <a:pt x="163" y="184"/>
                    <a:pt x="162" y="180"/>
                    <a:pt x="159" y="177"/>
                  </a:cubicBezTo>
                  <a:cubicBezTo>
                    <a:pt x="155" y="173"/>
                    <a:pt x="150" y="171"/>
                    <a:pt x="146" y="169"/>
                  </a:cubicBezTo>
                  <a:cubicBezTo>
                    <a:pt x="145" y="169"/>
                    <a:pt x="144" y="169"/>
                    <a:pt x="143" y="168"/>
                  </a:cubicBezTo>
                  <a:cubicBezTo>
                    <a:pt x="144" y="162"/>
                    <a:pt x="141" y="156"/>
                    <a:pt x="141" y="150"/>
                  </a:cubicBezTo>
                  <a:cubicBezTo>
                    <a:pt x="140" y="142"/>
                    <a:pt x="139" y="135"/>
                    <a:pt x="139" y="128"/>
                  </a:cubicBezTo>
                  <a:cubicBezTo>
                    <a:pt x="140" y="127"/>
                    <a:pt x="138" y="127"/>
                    <a:pt x="138" y="128"/>
                  </a:cubicBezTo>
                  <a:cubicBezTo>
                    <a:pt x="137" y="135"/>
                    <a:pt x="138" y="143"/>
                    <a:pt x="139" y="150"/>
                  </a:cubicBezTo>
                  <a:cubicBezTo>
                    <a:pt x="139" y="156"/>
                    <a:pt x="139" y="163"/>
                    <a:pt x="141" y="168"/>
                  </a:cubicBezTo>
                  <a:cubicBezTo>
                    <a:pt x="140" y="168"/>
                    <a:pt x="138" y="168"/>
                    <a:pt x="137" y="169"/>
                  </a:cubicBezTo>
                  <a:cubicBezTo>
                    <a:pt x="137" y="169"/>
                    <a:pt x="137" y="169"/>
                    <a:pt x="136" y="169"/>
                  </a:cubicBezTo>
                  <a:cubicBezTo>
                    <a:pt x="134" y="171"/>
                    <a:pt x="133" y="174"/>
                    <a:pt x="132" y="177"/>
                  </a:cubicBezTo>
                  <a:cubicBezTo>
                    <a:pt x="132" y="176"/>
                    <a:pt x="131" y="174"/>
                    <a:pt x="131" y="173"/>
                  </a:cubicBezTo>
                  <a:cubicBezTo>
                    <a:pt x="130" y="170"/>
                    <a:pt x="130" y="166"/>
                    <a:pt x="130" y="163"/>
                  </a:cubicBezTo>
                  <a:cubicBezTo>
                    <a:pt x="130" y="156"/>
                    <a:pt x="129" y="149"/>
                    <a:pt x="129" y="142"/>
                  </a:cubicBezTo>
                  <a:cubicBezTo>
                    <a:pt x="128" y="137"/>
                    <a:pt x="128" y="132"/>
                    <a:pt x="128" y="127"/>
                  </a:cubicBezTo>
                  <a:cubicBezTo>
                    <a:pt x="128" y="124"/>
                    <a:pt x="128" y="120"/>
                    <a:pt x="128" y="117"/>
                  </a:cubicBezTo>
                  <a:cubicBezTo>
                    <a:pt x="127" y="113"/>
                    <a:pt x="127" y="108"/>
                    <a:pt x="126" y="104"/>
                  </a:cubicBezTo>
                  <a:cubicBezTo>
                    <a:pt x="126" y="100"/>
                    <a:pt x="126" y="96"/>
                    <a:pt x="126" y="93"/>
                  </a:cubicBezTo>
                  <a:cubicBezTo>
                    <a:pt x="126" y="92"/>
                    <a:pt x="126" y="92"/>
                    <a:pt x="126" y="93"/>
                  </a:cubicBezTo>
                  <a:cubicBezTo>
                    <a:pt x="123" y="101"/>
                    <a:pt x="128" y="109"/>
                    <a:pt x="126" y="117"/>
                  </a:cubicBezTo>
                  <a:cubicBezTo>
                    <a:pt x="124" y="122"/>
                    <a:pt x="126" y="127"/>
                    <a:pt x="126" y="131"/>
                  </a:cubicBezTo>
                  <a:cubicBezTo>
                    <a:pt x="126" y="136"/>
                    <a:pt x="126" y="141"/>
                    <a:pt x="127" y="146"/>
                  </a:cubicBezTo>
                  <a:cubicBezTo>
                    <a:pt x="127" y="153"/>
                    <a:pt x="127" y="161"/>
                    <a:pt x="128" y="169"/>
                  </a:cubicBezTo>
                  <a:cubicBezTo>
                    <a:pt x="128" y="172"/>
                    <a:pt x="128" y="178"/>
                    <a:pt x="132" y="180"/>
                  </a:cubicBezTo>
                  <a:cubicBezTo>
                    <a:pt x="130" y="187"/>
                    <a:pt x="131" y="194"/>
                    <a:pt x="132" y="200"/>
                  </a:cubicBezTo>
                  <a:cubicBezTo>
                    <a:pt x="132" y="202"/>
                    <a:pt x="133" y="204"/>
                    <a:pt x="133" y="206"/>
                  </a:cubicBezTo>
                  <a:cubicBezTo>
                    <a:pt x="127" y="204"/>
                    <a:pt x="119" y="207"/>
                    <a:pt x="114" y="210"/>
                  </a:cubicBezTo>
                  <a:cubicBezTo>
                    <a:pt x="107" y="213"/>
                    <a:pt x="101" y="216"/>
                    <a:pt x="95" y="219"/>
                  </a:cubicBezTo>
                  <a:cubicBezTo>
                    <a:pt x="91" y="220"/>
                    <a:pt x="88" y="220"/>
                    <a:pt x="85" y="220"/>
                  </a:cubicBezTo>
                  <a:cubicBezTo>
                    <a:pt x="84" y="213"/>
                    <a:pt x="84" y="206"/>
                    <a:pt x="82" y="200"/>
                  </a:cubicBezTo>
                  <a:close/>
                  <a:moveTo>
                    <a:pt x="85" y="234"/>
                  </a:moveTo>
                  <a:cubicBezTo>
                    <a:pt x="85" y="231"/>
                    <a:pt x="85" y="227"/>
                    <a:pt x="85" y="224"/>
                  </a:cubicBezTo>
                  <a:cubicBezTo>
                    <a:pt x="92" y="225"/>
                    <a:pt x="99" y="221"/>
                    <a:pt x="106" y="218"/>
                  </a:cubicBezTo>
                  <a:cubicBezTo>
                    <a:pt x="114" y="214"/>
                    <a:pt x="125" y="206"/>
                    <a:pt x="134" y="210"/>
                  </a:cubicBezTo>
                  <a:cubicBezTo>
                    <a:pt x="134" y="211"/>
                    <a:pt x="135" y="212"/>
                    <a:pt x="135" y="213"/>
                  </a:cubicBezTo>
                  <a:cubicBezTo>
                    <a:pt x="130" y="211"/>
                    <a:pt x="121" y="217"/>
                    <a:pt x="118" y="220"/>
                  </a:cubicBezTo>
                  <a:cubicBezTo>
                    <a:pt x="113" y="224"/>
                    <a:pt x="108" y="230"/>
                    <a:pt x="103" y="235"/>
                  </a:cubicBezTo>
                  <a:cubicBezTo>
                    <a:pt x="99" y="238"/>
                    <a:pt x="96" y="241"/>
                    <a:pt x="91" y="242"/>
                  </a:cubicBezTo>
                  <a:cubicBezTo>
                    <a:pt x="89" y="243"/>
                    <a:pt x="88" y="243"/>
                    <a:pt x="87" y="244"/>
                  </a:cubicBezTo>
                  <a:cubicBezTo>
                    <a:pt x="86" y="241"/>
                    <a:pt x="86" y="237"/>
                    <a:pt x="85" y="234"/>
                  </a:cubicBezTo>
                  <a:close/>
                  <a:moveTo>
                    <a:pt x="106" y="312"/>
                  </a:moveTo>
                  <a:cubicBezTo>
                    <a:pt x="106" y="311"/>
                    <a:pt x="105" y="311"/>
                    <a:pt x="105" y="310"/>
                  </a:cubicBezTo>
                  <a:cubicBezTo>
                    <a:pt x="105" y="310"/>
                    <a:pt x="106" y="310"/>
                    <a:pt x="106" y="310"/>
                  </a:cubicBezTo>
                  <a:cubicBezTo>
                    <a:pt x="107" y="311"/>
                    <a:pt x="108" y="311"/>
                    <a:pt x="108" y="311"/>
                  </a:cubicBezTo>
                  <a:cubicBezTo>
                    <a:pt x="108" y="311"/>
                    <a:pt x="108" y="311"/>
                    <a:pt x="107" y="311"/>
                  </a:cubicBezTo>
                  <a:cubicBezTo>
                    <a:pt x="107" y="311"/>
                    <a:pt x="106" y="311"/>
                    <a:pt x="106" y="312"/>
                  </a:cubicBezTo>
                  <a:close/>
                  <a:moveTo>
                    <a:pt x="117" y="337"/>
                  </a:moveTo>
                  <a:cubicBezTo>
                    <a:pt x="114" y="329"/>
                    <a:pt x="111" y="322"/>
                    <a:pt x="107" y="315"/>
                  </a:cubicBezTo>
                  <a:cubicBezTo>
                    <a:pt x="107" y="315"/>
                    <a:pt x="107" y="315"/>
                    <a:pt x="107" y="315"/>
                  </a:cubicBezTo>
                  <a:cubicBezTo>
                    <a:pt x="111" y="315"/>
                    <a:pt x="114" y="317"/>
                    <a:pt x="118" y="318"/>
                  </a:cubicBezTo>
                  <a:cubicBezTo>
                    <a:pt x="121" y="319"/>
                    <a:pt x="124" y="320"/>
                    <a:pt x="128" y="321"/>
                  </a:cubicBezTo>
                  <a:cubicBezTo>
                    <a:pt x="136" y="324"/>
                    <a:pt x="144" y="328"/>
                    <a:pt x="152" y="333"/>
                  </a:cubicBezTo>
                  <a:cubicBezTo>
                    <a:pt x="160" y="337"/>
                    <a:pt x="168" y="343"/>
                    <a:pt x="175" y="349"/>
                  </a:cubicBezTo>
                  <a:cubicBezTo>
                    <a:pt x="181" y="355"/>
                    <a:pt x="187" y="362"/>
                    <a:pt x="194" y="367"/>
                  </a:cubicBezTo>
                  <a:cubicBezTo>
                    <a:pt x="194" y="367"/>
                    <a:pt x="195" y="367"/>
                    <a:pt x="195" y="367"/>
                  </a:cubicBezTo>
                  <a:cubicBezTo>
                    <a:pt x="189" y="359"/>
                    <a:pt x="182" y="353"/>
                    <a:pt x="174" y="347"/>
                  </a:cubicBezTo>
                  <a:cubicBezTo>
                    <a:pt x="172" y="344"/>
                    <a:pt x="169" y="342"/>
                    <a:pt x="167" y="340"/>
                  </a:cubicBezTo>
                  <a:cubicBezTo>
                    <a:pt x="171" y="343"/>
                    <a:pt x="176" y="347"/>
                    <a:pt x="181" y="350"/>
                  </a:cubicBezTo>
                  <a:cubicBezTo>
                    <a:pt x="181" y="350"/>
                    <a:pt x="181" y="349"/>
                    <a:pt x="181" y="349"/>
                  </a:cubicBezTo>
                  <a:cubicBezTo>
                    <a:pt x="176" y="343"/>
                    <a:pt x="169" y="339"/>
                    <a:pt x="162" y="335"/>
                  </a:cubicBezTo>
                  <a:cubicBezTo>
                    <a:pt x="155" y="331"/>
                    <a:pt x="148" y="326"/>
                    <a:pt x="140" y="322"/>
                  </a:cubicBezTo>
                  <a:cubicBezTo>
                    <a:pt x="132" y="318"/>
                    <a:pt x="123" y="317"/>
                    <a:pt x="115" y="312"/>
                  </a:cubicBezTo>
                  <a:cubicBezTo>
                    <a:pt x="113" y="311"/>
                    <a:pt x="106" y="306"/>
                    <a:pt x="104" y="307"/>
                  </a:cubicBezTo>
                  <a:cubicBezTo>
                    <a:pt x="103" y="305"/>
                    <a:pt x="102" y="303"/>
                    <a:pt x="101" y="301"/>
                  </a:cubicBezTo>
                  <a:cubicBezTo>
                    <a:pt x="107" y="303"/>
                    <a:pt x="114" y="306"/>
                    <a:pt x="120" y="309"/>
                  </a:cubicBezTo>
                  <a:cubicBezTo>
                    <a:pt x="128" y="312"/>
                    <a:pt x="136" y="315"/>
                    <a:pt x="144" y="320"/>
                  </a:cubicBezTo>
                  <a:cubicBezTo>
                    <a:pt x="146" y="321"/>
                    <a:pt x="147" y="318"/>
                    <a:pt x="146" y="317"/>
                  </a:cubicBezTo>
                  <a:cubicBezTo>
                    <a:pt x="138" y="313"/>
                    <a:pt x="131" y="310"/>
                    <a:pt x="123" y="307"/>
                  </a:cubicBezTo>
                  <a:cubicBezTo>
                    <a:pt x="115" y="304"/>
                    <a:pt x="107" y="300"/>
                    <a:pt x="99" y="297"/>
                  </a:cubicBezTo>
                  <a:cubicBezTo>
                    <a:pt x="96" y="290"/>
                    <a:pt x="93" y="283"/>
                    <a:pt x="92" y="276"/>
                  </a:cubicBezTo>
                  <a:cubicBezTo>
                    <a:pt x="90" y="266"/>
                    <a:pt x="88" y="257"/>
                    <a:pt x="87" y="247"/>
                  </a:cubicBezTo>
                  <a:cubicBezTo>
                    <a:pt x="91" y="246"/>
                    <a:pt x="98" y="244"/>
                    <a:pt x="101" y="241"/>
                  </a:cubicBezTo>
                  <a:cubicBezTo>
                    <a:pt x="106" y="237"/>
                    <a:pt x="111" y="231"/>
                    <a:pt x="115" y="226"/>
                  </a:cubicBezTo>
                  <a:cubicBezTo>
                    <a:pt x="118" y="223"/>
                    <a:pt x="122" y="219"/>
                    <a:pt x="126" y="217"/>
                  </a:cubicBezTo>
                  <a:cubicBezTo>
                    <a:pt x="130" y="215"/>
                    <a:pt x="133" y="216"/>
                    <a:pt x="136" y="217"/>
                  </a:cubicBezTo>
                  <a:cubicBezTo>
                    <a:pt x="138" y="222"/>
                    <a:pt x="139" y="227"/>
                    <a:pt x="141" y="232"/>
                  </a:cubicBezTo>
                  <a:cubicBezTo>
                    <a:pt x="147" y="245"/>
                    <a:pt x="152" y="258"/>
                    <a:pt x="157" y="272"/>
                  </a:cubicBezTo>
                  <a:cubicBezTo>
                    <a:pt x="162" y="283"/>
                    <a:pt x="169" y="294"/>
                    <a:pt x="172" y="306"/>
                  </a:cubicBezTo>
                  <a:cubicBezTo>
                    <a:pt x="172" y="306"/>
                    <a:pt x="172" y="306"/>
                    <a:pt x="173" y="306"/>
                  </a:cubicBezTo>
                  <a:cubicBezTo>
                    <a:pt x="175" y="316"/>
                    <a:pt x="178" y="326"/>
                    <a:pt x="184" y="335"/>
                  </a:cubicBezTo>
                  <a:cubicBezTo>
                    <a:pt x="185" y="337"/>
                    <a:pt x="188" y="344"/>
                    <a:pt x="191" y="346"/>
                  </a:cubicBezTo>
                  <a:cubicBezTo>
                    <a:pt x="191" y="346"/>
                    <a:pt x="191" y="346"/>
                    <a:pt x="191" y="346"/>
                  </a:cubicBezTo>
                  <a:cubicBezTo>
                    <a:pt x="193" y="352"/>
                    <a:pt x="195" y="357"/>
                    <a:pt x="198" y="362"/>
                  </a:cubicBezTo>
                  <a:cubicBezTo>
                    <a:pt x="203" y="367"/>
                    <a:pt x="204" y="373"/>
                    <a:pt x="205" y="380"/>
                  </a:cubicBezTo>
                  <a:cubicBezTo>
                    <a:pt x="205" y="380"/>
                    <a:pt x="205" y="380"/>
                    <a:pt x="205" y="380"/>
                  </a:cubicBezTo>
                  <a:cubicBezTo>
                    <a:pt x="205" y="380"/>
                    <a:pt x="205" y="379"/>
                    <a:pt x="204" y="379"/>
                  </a:cubicBezTo>
                  <a:cubicBezTo>
                    <a:pt x="204" y="379"/>
                    <a:pt x="204" y="379"/>
                    <a:pt x="204" y="379"/>
                  </a:cubicBezTo>
                  <a:cubicBezTo>
                    <a:pt x="205" y="381"/>
                    <a:pt x="205" y="380"/>
                    <a:pt x="203" y="379"/>
                  </a:cubicBezTo>
                  <a:cubicBezTo>
                    <a:pt x="203" y="378"/>
                    <a:pt x="202" y="377"/>
                    <a:pt x="201" y="377"/>
                  </a:cubicBezTo>
                  <a:cubicBezTo>
                    <a:pt x="200" y="375"/>
                    <a:pt x="198" y="373"/>
                    <a:pt x="197" y="371"/>
                  </a:cubicBezTo>
                  <a:cubicBezTo>
                    <a:pt x="194" y="368"/>
                    <a:pt x="191" y="367"/>
                    <a:pt x="187" y="366"/>
                  </a:cubicBezTo>
                  <a:cubicBezTo>
                    <a:pt x="187" y="365"/>
                    <a:pt x="187" y="366"/>
                    <a:pt x="187" y="366"/>
                  </a:cubicBezTo>
                  <a:cubicBezTo>
                    <a:pt x="191" y="368"/>
                    <a:pt x="194" y="371"/>
                    <a:pt x="197" y="374"/>
                  </a:cubicBezTo>
                  <a:cubicBezTo>
                    <a:pt x="200" y="377"/>
                    <a:pt x="202" y="380"/>
                    <a:pt x="205" y="382"/>
                  </a:cubicBezTo>
                  <a:cubicBezTo>
                    <a:pt x="205" y="382"/>
                    <a:pt x="205" y="382"/>
                    <a:pt x="205" y="381"/>
                  </a:cubicBezTo>
                  <a:cubicBezTo>
                    <a:pt x="206" y="385"/>
                    <a:pt x="207" y="388"/>
                    <a:pt x="207" y="392"/>
                  </a:cubicBezTo>
                  <a:cubicBezTo>
                    <a:pt x="195" y="375"/>
                    <a:pt x="179" y="363"/>
                    <a:pt x="162" y="352"/>
                  </a:cubicBezTo>
                  <a:cubicBezTo>
                    <a:pt x="154" y="348"/>
                    <a:pt x="145" y="343"/>
                    <a:pt x="136" y="340"/>
                  </a:cubicBezTo>
                  <a:cubicBezTo>
                    <a:pt x="132" y="339"/>
                    <a:pt x="128" y="337"/>
                    <a:pt x="123" y="337"/>
                  </a:cubicBezTo>
                  <a:cubicBezTo>
                    <a:pt x="121" y="337"/>
                    <a:pt x="119" y="336"/>
                    <a:pt x="117" y="337"/>
                  </a:cubicBezTo>
                  <a:close/>
                  <a:moveTo>
                    <a:pt x="124" y="341"/>
                  </a:moveTo>
                  <a:cubicBezTo>
                    <a:pt x="129" y="342"/>
                    <a:pt x="133" y="343"/>
                    <a:pt x="137" y="344"/>
                  </a:cubicBezTo>
                  <a:cubicBezTo>
                    <a:pt x="146" y="348"/>
                    <a:pt x="154" y="352"/>
                    <a:pt x="161" y="356"/>
                  </a:cubicBezTo>
                  <a:cubicBezTo>
                    <a:pt x="170" y="361"/>
                    <a:pt x="179" y="366"/>
                    <a:pt x="186" y="373"/>
                  </a:cubicBezTo>
                  <a:cubicBezTo>
                    <a:pt x="194" y="380"/>
                    <a:pt x="200" y="388"/>
                    <a:pt x="207" y="395"/>
                  </a:cubicBezTo>
                  <a:cubicBezTo>
                    <a:pt x="207" y="397"/>
                    <a:pt x="208" y="399"/>
                    <a:pt x="208" y="400"/>
                  </a:cubicBezTo>
                  <a:cubicBezTo>
                    <a:pt x="209" y="405"/>
                    <a:pt x="210" y="410"/>
                    <a:pt x="210" y="416"/>
                  </a:cubicBezTo>
                  <a:cubicBezTo>
                    <a:pt x="208" y="416"/>
                    <a:pt x="207" y="418"/>
                    <a:pt x="206" y="421"/>
                  </a:cubicBezTo>
                  <a:cubicBezTo>
                    <a:pt x="201" y="434"/>
                    <a:pt x="207" y="451"/>
                    <a:pt x="211" y="463"/>
                  </a:cubicBezTo>
                  <a:cubicBezTo>
                    <a:pt x="213" y="469"/>
                    <a:pt x="215" y="474"/>
                    <a:pt x="217" y="480"/>
                  </a:cubicBezTo>
                  <a:cubicBezTo>
                    <a:pt x="218" y="485"/>
                    <a:pt x="219" y="489"/>
                    <a:pt x="221" y="493"/>
                  </a:cubicBezTo>
                  <a:cubicBezTo>
                    <a:pt x="225" y="502"/>
                    <a:pt x="232" y="510"/>
                    <a:pt x="236" y="519"/>
                  </a:cubicBezTo>
                  <a:cubicBezTo>
                    <a:pt x="241" y="528"/>
                    <a:pt x="243" y="538"/>
                    <a:pt x="248" y="547"/>
                  </a:cubicBezTo>
                  <a:cubicBezTo>
                    <a:pt x="249" y="549"/>
                    <a:pt x="251" y="551"/>
                    <a:pt x="252" y="553"/>
                  </a:cubicBezTo>
                  <a:cubicBezTo>
                    <a:pt x="251" y="552"/>
                    <a:pt x="251" y="552"/>
                    <a:pt x="250" y="551"/>
                  </a:cubicBezTo>
                  <a:cubicBezTo>
                    <a:pt x="244" y="545"/>
                    <a:pt x="239" y="541"/>
                    <a:pt x="233" y="535"/>
                  </a:cubicBezTo>
                  <a:cubicBezTo>
                    <a:pt x="223" y="525"/>
                    <a:pt x="213" y="515"/>
                    <a:pt x="206" y="502"/>
                  </a:cubicBezTo>
                  <a:cubicBezTo>
                    <a:pt x="200" y="489"/>
                    <a:pt x="196" y="476"/>
                    <a:pt x="192" y="462"/>
                  </a:cubicBezTo>
                  <a:cubicBezTo>
                    <a:pt x="189" y="450"/>
                    <a:pt x="186" y="438"/>
                    <a:pt x="178" y="429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77" y="425"/>
                    <a:pt x="177" y="421"/>
                    <a:pt x="176" y="417"/>
                  </a:cubicBezTo>
                  <a:cubicBezTo>
                    <a:pt x="174" y="413"/>
                    <a:pt x="172" y="409"/>
                    <a:pt x="170" y="405"/>
                  </a:cubicBezTo>
                  <a:cubicBezTo>
                    <a:pt x="164" y="397"/>
                    <a:pt x="157" y="389"/>
                    <a:pt x="151" y="381"/>
                  </a:cubicBezTo>
                  <a:cubicBezTo>
                    <a:pt x="148" y="377"/>
                    <a:pt x="145" y="372"/>
                    <a:pt x="142" y="368"/>
                  </a:cubicBezTo>
                  <a:cubicBezTo>
                    <a:pt x="139" y="363"/>
                    <a:pt x="137" y="359"/>
                    <a:pt x="134" y="355"/>
                  </a:cubicBezTo>
                  <a:cubicBezTo>
                    <a:pt x="129" y="350"/>
                    <a:pt x="124" y="346"/>
                    <a:pt x="119" y="341"/>
                  </a:cubicBezTo>
                  <a:cubicBezTo>
                    <a:pt x="121" y="341"/>
                    <a:pt x="123" y="341"/>
                    <a:pt x="124" y="341"/>
                  </a:cubicBezTo>
                  <a:close/>
                  <a:moveTo>
                    <a:pt x="103" y="382"/>
                  </a:moveTo>
                  <a:cubicBezTo>
                    <a:pt x="103" y="382"/>
                    <a:pt x="104" y="383"/>
                    <a:pt x="105" y="383"/>
                  </a:cubicBezTo>
                  <a:cubicBezTo>
                    <a:pt x="105" y="383"/>
                    <a:pt x="106" y="384"/>
                    <a:pt x="107" y="384"/>
                  </a:cubicBezTo>
                  <a:cubicBezTo>
                    <a:pt x="108" y="385"/>
                    <a:pt x="109" y="385"/>
                    <a:pt x="110" y="385"/>
                  </a:cubicBezTo>
                  <a:cubicBezTo>
                    <a:pt x="112" y="386"/>
                    <a:pt x="116" y="386"/>
                    <a:pt x="117" y="384"/>
                  </a:cubicBezTo>
                  <a:cubicBezTo>
                    <a:pt x="118" y="377"/>
                    <a:pt x="110" y="372"/>
                    <a:pt x="109" y="366"/>
                  </a:cubicBezTo>
                  <a:cubicBezTo>
                    <a:pt x="115" y="372"/>
                    <a:pt x="118" y="380"/>
                    <a:pt x="125" y="384"/>
                  </a:cubicBezTo>
                  <a:cubicBezTo>
                    <a:pt x="127" y="385"/>
                    <a:pt x="128" y="384"/>
                    <a:pt x="128" y="382"/>
                  </a:cubicBezTo>
                  <a:cubicBezTo>
                    <a:pt x="127" y="379"/>
                    <a:pt x="126" y="377"/>
                    <a:pt x="130" y="377"/>
                  </a:cubicBezTo>
                  <a:cubicBezTo>
                    <a:pt x="130" y="377"/>
                    <a:pt x="132" y="377"/>
                    <a:pt x="132" y="376"/>
                  </a:cubicBezTo>
                  <a:cubicBezTo>
                    <a:pt x="134" y="373"/>
                    <a:pt x="133" y="370"/>
                    <a:pt x="132" y="367"/>
                  </a:cubicBezTo>
                  <a:cubicBezTo>
                    <a:pt x="130" y="363"/>
                    <a:pt x="128" y="357"/>
                    <a:pt x="125" y="353"/>
                  </a:cubicBezTo>
                  <a:cubicBezTo>
                    <a:pt x="125" y="352"/>
                    <a:pt x="123" y="350"/>
                    <a:pt x="121" y="348"/>
                  </a:cubicBezTo>
                  <a:cubicBezTo>
                    <a:pt x="125" y="351"/>
                    <a:pt x="128" y="354"/>
                    <a:pt x="131" y="358"/>
                  </a:cubicBezTo>
                  <a:cubicBezTo>
                    <a:pt x="138" y="366"/>
                    <a:pt x="143" y="376"/>
                    <a:pt x="149" y="385"/>
                  </a:cubicBezTo>
                  <a:cubicBezTo>
                    <a:pt x="155" y="393"/>
                    <a:pt x="162" y="400"/>
                    <a:pt x="168" y="408"/>
                  </a:cubicBezTo>
                  <a:cubicBezTo>
                    <a:pt x="171" y="413"/>
                    <a:pt x="172" y="417"/>
                    <a:pt x="174" y="422"/>
                  </a:cubicBezTo>
                  <a:cubicBezTo>
                    <a:pt x="174" y="425"/>
                    <a:pt x="175" y="427"/>
                    <a:pt x="176" y="429"/>
                  </a:cubicBezTo>
                  <a:cubicBezTo>
                    <a:pt x="176" y="429"/>
                    <a:pt x="176" y="429"/>
                    <a:pt x="176" y="429"/>
                  </a:cubicBezTo>
                  <a:cubicBezTo>
                    <a:pt x="172" y="435"/>
                    <a:pt x="176" y="442"/>
                    <a:pt x="176" y="448"/>
                  </a:cubicBezTo>
                  <a:cubicBezTo>
                    <a:pt x="175" y="448"/>
                    <a:pt x="174" y="447"/>
                    <a:pt x="173" y="446"/>
                  </a:cubicBezTo>
                  <a:cubicBezTo>
                    <a:pt x="172" y="446"/>
                    <a:pt x="171" y="446"/>
                    <a:pt x="171" y="447"/>
                  </a:cubicBezTo>
                  <a:cubicBezTo>
                    <a:pt x="170" y="449"/>
                    <a:pt x="170" y="451"/>
                    <a:pt x="170" y="452"/>
                  </a:cubicBezTo>
                  <a:cubicBezTo>
                    <a:pt x="169" y="455"/>
                    <a:pt x="168" y="456"/>
                    <a:pt x="165" y="455"/>
                  </a:cubicBezTo>
                  <a:cubicBezTo>
                    <a:pt x="163" y="453"/>
                    <a:pt x="160" y="451"/>
                    <a:pt x="157" y="451"/>
                  </a:cubicBezTo>
                  <a:cubicBezTo>
                    <a:pt x="157" y="451"/>
                    <a:pt x="157" y="451"/>
                    <a:pt x="156" y="451"/>
                  </a:cubicBezTo>
                  <a:cubicBezTo>
                    <a:pt x="158" y="445"/>
                    <a:pt x="156" y="438"/>
                    <a:pt x="154" y="433"/>
                  </a:cubicBezTo>
                  <a:cubicBezTo>
                    <a:pt x="152" y="427"/>
                    <a:pt x="148" y="420"/>
                    <a:pt x="144" y="415"/>
                  </a:cubicBezTo>
                  <a:cubicBezTo>
                    <a:pt x="139" y="408"/>
                    <a:pt x="131" y="403"/>
                    <a:pt x="123" y="400"/>
                  </a:cubicBezTo>
                  <a:cubicBezTo>
                    <a:pt x="119" y="399"/>
                    <a:pt x="116" y="398"/>
                    <a:pt x="113" y="396"/>
                  </a:cubicBezTo>
                  <a:cubicBezTo>
                    <a:pt x="111" y="394"/>
                    <a:pt x="110" y="392"/>
                    <a:pt x="109" y="391"/>
                  </a:cubicBezTo>
                  <a:cubicBezTo>
                    <a:pt x="107" y="388"/>
                    <a:pt x="104" y="386"/>
                    <a:pt x="101" y="384"/>
                  </a:cubicBezTo>
                  <a:cubicBezTo>
                    <a:pt x="101" y="384"/>
                    <a:pt x="101" y="384"/>
                    <a:pt x="101" y="384"/>
                  </a:cubicBezTo>
                  <a:cubicBezTo>
                    <a:pt x="100" y="382"/>
                    <a:pt x="101" y="381"/>
                    <a:pt x="103" y="382"/>
                  </a:cubicBezTo>
                  <a:close/>
                  <a:moveTo>
                    <a:pt x="153" y="452"/>
                  </a:moveTo>
                  <a:cubicBezTo>
                    <a:pt x="152" y="453"/>
                    <a:pt x="152" y="453"/>
                    <a:pt x="151" y="454"/>
                  </a:cubicBezTo>
                  <a:cubicBezTo>
                    <a:pt x="150" y="449"/>
                    <a:pt x="148" y="445"/>
                    <a:pt x="146" y="441"/>
                  </a:cubicBezTo>
                  <a:cubicBezTo>
                    <a:pt x="144" y="436"/>
                    <a:pt x="142" y="432"/>
                    <a:pt x="140" y="428"/>
                  </a:cubicBezTo>
                  <a:cubicBezTo>
                    <a:pt x="138" y="424"/>
                    <a:pt x="136" y="419"/>
                    <a:pt x="134" y="415"/>
                  </a:cubicBezTo>
                  <a:cubicBezTo>
                    <a:pt x="134" y="413"/>
                    <a:pt x="133" y="411"/>
                    <a:pt x="132" y="409"/>
                  </a:cubicBezTo>
                  <a:cubicBezTo>
                    <a:pt x="135" y="411"/>
                    <a:pt x="138" y="413"/>
                    <a:pt x="140" y="416"/>
                  </a:cubicBezTo>
                  <a:cubicBezTo>
                    <a:pt x="148" y="425"/>
                    <a:pt x="156" y="439"/>
                    <a:pt x="153" y="452"/>
                  </a:cubicBezTo>
                  <a:close/>
                  <a:moveTo>
                    <a:pt x="101" y="389"/>
                  </a:moveTo>
                  <a:cubicBezTo>
                    <a:pt x="101" y="389"/>
                    <a:pt x="101" y="389"/>
                    <a:pt x="101" y="389"/>
                  </a:cubicBezTo>
                  <a:cubicBezTo>
                    <a:pt x="106" y="393"/>
                    <a:pt x="110" y="400"/>
                    <a:pt x="116" y="402"/>
                  </a:cubicBezTo>
                  <a:cubicBezTo>
                    <a:pt x="118" y="409"/>
                    <a:pt x="119" y="414"/>
                    <a:pt x="116" y="421"/>
                  </a:cubicBezTo>
                  <a:cubicBezTo>
                    <a:pt x="115" y="424"/>
                    <a:pt x="114" y="427"/>
                    <a:pt x="112" y="429"/>
                  </a:cubicBezTo>
                  <a:cubicBezTo>
                    <a:pt x="112" y="430"/>
                    <a:pt x="111" y="430"/>
                    <a:pt x="111" y="430"/>
                  </a:cubicBezTo>
                  <a:cubicBezTo>
                    <a:pt x="110" y="425"/>
                    <a:pt x="103" y="419"/>
                    <a:pt x="101" y="414"/>
                  </a:cubicBezTo>
                  <a:cubicBezTo>
                    <a:pt x="94" y="405"/>
                    <a:pt x="96" y="393"/>
                    <a:pt x="92" y="383"/>
                  </a:cubicBezTo>
                  <a:cubicBezTo>
                    <a:pt x="95" y="385"/>
                    <a:pt x="98" y="387"/>
                    <a:pt x="101" y="389"/>
                  </a:cubicBezTo>
                  <a:close/>
                  <a:moveTo>
                    <a:pt x="108" y="433"/>
                  </a:moveTo>
                  <a:cubicBezTo>
                    <a:pt x="108" y="433"/>
                    <a:pt x="108" y="433"/>
                    <a:pt x="108" y="434"/>
                  </a:cubicBezTo>
                  <a:cubicBezTo>
                    <a:pt x="107" y="433"/>
                    <a:pt x="107" y="433"/>
                    <a:pt x="107" y="433"/>
                  </a:cubicBezTo>
                  <a:cubicBezTo>
                    <a:pt x="102" y="428"/>
                    <a:pt x="96" y="426"/>
                    <a:pt x="92" y="421"/>
                  </a:cubicBezTo>
                  <a:cubicBezTo>
                    <a:pt x="82" y="411"/>
                    <a:pt x="73" y="401"/>
                    <a:pt x="67" y="388"/>
                  </a:cubicBezTo>
                  <a:cubicBezTo>
                    <a:pt x="63" y="379"/>
                    <a:pt x="58" y="370"/>
                    <a:pt x="53" y="362"/>
                  </a:cubicBezTo>
                  <a:cubicBezTo>
                    <a:pt x="54" y="362"/>
                    <a:pt x="54" y="362"/>
                    <a:pt x="55" y="363"/>
                  </a:cubicBezTo>
                  <a:cubicBezTo>
                    <a:pt x="59" y="364"/>
                    <a:pt x="63" y="365"/>
                    <a:pt x="66" y="367"/>
                  </a:cubicBezTo>
                  <a:cubicBezTo>
                    <a:pt x="69" y="368"/>
                    <a:pt x="72" y="370"/>
                    <a:pt x="75" y="372"/>
                  </a:cubicBezTo>
                  <a:cubicBezTo>
                    <a:pt x="80" y="375"/>
                    <a:pt x="84" y="377"/>
                    <a:pt x="88" y="380"/>
                  </a:cubicBezTo>
                  <a:cubicBezTo>
                    <a:pt x="87" y="381"/>
                    <a:pt x="87" y="381"/>
                    <a:pt x="88" y="382"/>
                  </a:cubicBezTo>
                  <a:cubicBezTo>
                    <a:pt x="92" y="391"/>
                    <a:pt x="90" y="402"/>
                    <a:pt x="95" y="411"/>
                  </a:cubicBezTo>
                  <a:cubicBezTo>
                    <a:pt x="97" y="415"/>
                    <a:pt x="100" y="418"/>
                    <a:pt x="102" y="421"/>
                  </a:cubicBezTo>
                  <a:cubicBezTo>
                    <a:pt x="103" y="422"/>
                    <a:pt x="104" y="424"/>
                    <a:pt x="105" y="425"/>
                  </a:cubicBezTo>
                  <a:cubicBezTo>
                    <a:pt x="105" y="425"/>
                    <a:pt x="105" y="425"/>
                    <a:pt x="105" y="425"/>
                  </a:cubicBezTo>
                  <a:cubicBezTo>
                    <a:pt x="105" y="426"/>
                    <a:pt x="106" y="427"/>
                    <a:pt x="106" y="428"/>
                  </a:cubicBezTo>
                  <a:cubicBezTo>
                    <a:pt x="106" y="429"/>
                    <a:pt x="106" y="430"/>
                    <a:pt x="107" y="431"/>
                  </a:cubicBezTo>
                  <a:cubicBezTo>
                    <a:pt x="107" y="431"/>
                    <a:pt x="107" y="431"/>
                    <a:pt x="107" y="431"/>
                  </a:cubicBezTo>
                  <a:cubicBezTo>
                    <a:pt x="108" y="430"/>
                    <a:pt x="108" y="429"/>
                    <a:pt x="107" y="428"/>
                  </a:cubicBezTo>
                  <a:cubicBezTo>
                    <a:pt x="108" y="430"/>
                    <a:pt x="109" y="432"/>
                    <a:pt x="108" y="433"/>
                  </a:cubicBezTo>
                  <a:close/>
                  <a:moveTo>
                    <a:pt x="132" y="482"/>
                  </a:moveTo>
                  <a:cubicBezTo>
                    <a:pt x="131" y="477"/>
                    <a:pt x="129" y="472"/>
                    <a:pt x="127" y="468"/>
                  </a:cubicBezTo>
                  <a:cubicBezTo>
                    <a:pt x="125" y="462"/>
                    <a:pt x="123" y="456"/>
                    <a:pt x="120" y="450"/>
                  </a:cubicBezTo>
                  <a:cubicBezTo>
                    <a:pt x="117" y="446"/>
                    <a:pt x="114" y="440"/>
                    <a:pt x="110" y="436"/>
                  </a:cubicBezTo>
                  <a:cubicBezTo>
                    <a:pt x="115" y="434"/>
                    <a:pt x="118" y="425"/>
                    <a:pt x="120" y="421"/>
                  </a:cubicBezTo>
                  <a:cubicBezTo>
                    <a:pt x="122" y="414"/>
                    <a:pt x="121" y="408"/>
                    <a:pt x="118" y="403"/>
                  </a:cubicBezTo>
                  <a:cubicBezTo>
                    <a:pt x="122" y="404"/>
                    <a:pt x="125" y="405"/>
                    <a:pt x="128" y="407"/>
                  </a:cubicBezTo>
                  <a:cubicBezTo>
                    <a:pt x="128" y="407"/>
                    <a:pt x="128" y="407"/>
                    <a:pt x="128" y="407"/>
                  </a:cubicBezTo>
                  <a:cubicBezTo>
                    <a:pt x="128" y="410"/>
                    <a:pt x="130" y="414"/>
                    <a:pt x="131" y="416"/>
                  </a:cubicBezTo>
                  <a:cubicBezTo>
                    <a:pt x="133" y="421"/>
                    <a:pt x="136" y="426"/>
                    <a:pt x="138" y="430"/>
                  </a:cubicBezTo>
                  <a:cubicBezTo>
                    <a:pt x="140" y="436"/>
                    <a:pt x="143" y="441"/>
                    <a:pt x="145" y="446"/>
                  </a:cubicBezTo>
                  <a:cubicBezTo>
                    <a:pt x="147" y="450"/>
                    <a:pt x="148" y="454"/>
                    <a:pt x="150" y="459"/>
                  </a:cubicBezTo>
                  <a:cubicBezTo>
                    <a:pt x="150" y="459"/>
                    <a:pt x="150" y="459"/>
                    <a:pt x="150" y="459"/>
                  </a:cubicBezTo>
                  <a:cubicBezTo>
                    <a:pt x="150" y="459"/>
                    <a:pt x="150" y="459"/>
                    <a:pt x="150" y="460"/>
                  </a:cubicBezTo>
                  <a:cubicBezTo>
                    <a:pt x="150" y="463"/>
                    <a:pt x="151" y="466"/>
                    <a:pt x="152" y="470"/>
                  </a:cubicBezTo>
                  <a:cubicBezTo>
                    <a:pt x="152" y="470"/>
                    <a:pt x="152" y="470"/>
                    <a:pt x="152" y="470"/>
                  </a:cubicBezTo>
                  <a:cubicBezTo>
                    <a:pt x="147" y="472"/>
                    <a:pt x="142" y="474"/>
                    <a:pt x="138" y="477"/>
                  </a:cubicBezTo>
                  <a:cubicBezTo>
                    <a:pt x="136" y="479"/>
                    <a:pt x="134" y="480"/>
                    <a:pt x="132" y="482"/>
                  </a:cubicBezTo>
                  <a:close/>
                  <a:moveTo>
                    <a:pt x="263" y="609"/>
                  </a:moveTo>
                  <a:cubicBezTo>
                    <a:pt x="258" y="606"/>
                    <a:pt x="255" y="602"/>
                    <a:pt x="250" y="599"/>
                  </a:cubicBezTo>
                  <a:cubicBezTo>
                    <a:pt x="246" y="597"/>
                    <a:pt x="242" y="597"/>
                    <a:pt x="238" y="596"/>
                  </a:cubicBezTo>
                  <a:cubicBezTo>
                    <a:pt x="228" y="593"/>
                    <a:pt x="219" y="587"/>
                    <a:pt x="210" y="581"/>
                  </a:cubicBezTo>
                  <a:cubicBezTo>
                    <a:pt x="200" y="575"/>
                    <a:pt x="190" y="569"/>
                    <a:pt x="181" y="561"/>
                  </a:cubicBezTo>
                  <a:cubicBezTo>
                    <a:pt x="173" y="554"/>
                    <a:pt x="165" y="547"/>
                    <a:pt x="157" y="539"/>
                  </a:cubicBezTo>
                  <a:cubicBezTo>
                    <a:pt x="154" y="535"/>
                    <a:pt x="149" y="533"/>
                    <a:pt x="146" y="529"/>
                  </a:cubicBezTo>
                  <a:cubicBezTo>
                    <a:pt x="143" y="526"/>
                    <a:pt x="141" y="521"/>
                    <a:pt x="140" y="516"/>
                  </a:cubicBezTo>
                  <a:cubicBezTo>
                    <a:pt x="139" y="508"/>
                    <a:pt x="139" y="500"/>
                    <a:pt x="136" y="493"/>
                  </a:cubicBezTo>
                  <a:cubicBezTo>
                    <a:pt x="132" y="486"/>
                    <a:pt x="137" y="482"/>
                    <a:pt x="143" y="479"/>
                  </a:cubicBezTo>
                  <a:cubicBezTo>
                    <a:pt x="146" y="477"/>
                    <a:pt x="150" y="475"/>
                    <a:pt x="154" y="473"/>
                  </a:cubicBezTo>
                  <a:cubicBezTo>
                    <a:pt x="154" y="475"/>
                    <a:pt x="155" y="476"/>
                    <a:pt x="155" y="477"/>
                  </a:cubicBezTo>
                  <a:cubicBezTo>
                    <a:pt x="159" y="484"/>
                    <a:pt x="162" y="492"/>
                    <a:pt x="165" y="499"/>
                  </a:cubicBezTo>
                  <a:cubicBezTo>
                    <a:pt x="170" y="509"/>
                    <a:pt x="176" y="519"/>
                    <a:pt x="183" y="527"/>
                  </a:cubicBezTo>
                  <a:cubicBezTo>
                    <a:pt x="190" y="536"/>
                    <a:pt x="199" y="543"/>
                    <a:pt x="208" y="551"/>
                  </a:cubicBezTo>
                  <a:cubicBezTo>
                    <a:pt x="216" y="560"/>
                    <a:pt x="225" y="568"/>
                    <a:pt x="233" y="577"/>
                  </a:cubicBezTo>
                  <a:cubicBezTo>
                    <a:pt x="238" y="584"/>
                    <a:pt x="244" y="592"/>
                    <a:pt x="253" y="594"/>
                  </a:cubicBezTo>
                  <a:cubicBezTo>
                    <a:pt x="255" y="594"/>
                    <a:pt x="256" y="591"/>
                    <a:pt x="254" y="590"/>
                  </a:cubicBezTo>
                  <a:cubicBezTo>
                    <a:pt x="244" y="587"/>
                    <a:pt x="238" y="577"/>
                    <a:pt x="231" y="570"/>
                  </a:cubicBezTo>
                  <a:cubicBezTo>
                    <a:pt x="224" y="562"/>
                    <a:pt x="216" y="553"/>
                    <a:pt x="207" y="546"/>
                  </a:cubicBezTo>
                  <a:cubicBezTo>
                    <a:pt x="199" y="538"/>
                    <a:pt x="191" y="531"/>
                    <a:pt x="184" y="523"/>
                  </a:cubicBezTo>
                  <a:cubicBezTo>
                    <a:pt x="184" y="522"/>
                    <a:pt x="183" y="521"/>
                    <a:pt x="183" y="520"/>
                  </a:cubicBezTo>
                  <a:cubicBezTo>
                    <a:pt x="185" y="523"/>
                    <a:pt x="187" y="524"/>
                    <a:pt x="189" y="527"/>
                  </a:cubicBezTo>
                  <a:cubicBezTo>
                    <a:pt x="193" y="530"/>
                    <a:pt x="197" y="534"/>
                    <a:pt x="201" y="536"/>
                  </a:cubicBezTo>
                  <a:cubicBezTo>
                    <a:pt x="202" y="537"/>
                    <a:pt x="202" y="536"/>
                    <a:pt x="202" y="536"/>
                  </a:cubicBezTo>
                  <a:cubicBezTo>
                    <a:pt x="194" y="530"/>
                    <a:pt x="188" y="522"/>
                    <a:pt x="181" y="515"/>
                  </a:cubicBezTo>
                  <a:cubicBezTo>
                    <a:pt x="180" y="515"/>
                    <a:pt x="180" y="515"/>
                    <a:pt x="180" y="516"/>
                  </a:cubicBezTo>
                  <a:cubicBezTo>
                    <a:pt x="180" y="517"/>
                    <a:pt x="181" y="518"/>
                    <a:pt x="181" y="518"/>
                  </a:cubicBezTo>
                  <a:cubicBezTo>
                    <a:pt x="176" y="512"/>
                    <a:pt x="172" y="505"/>
                    <a:pt x="169" y="497"/>
                  </a:cubicBezTo>
                  <a:cubicBezTo>
                    <a:pt x="165" y="490"/>
                    <a:pt x="162" y="483"/>
                    <a:pt x="159" y="476"/>
                  </a:cubicBezTo>
                  <a:cubicBezTo>
                    <a:pt x="157" y="471"/>
                    <a:pt x="152" y="463"/>
                    <a:pt x="154" y="457"/>
                  </a:cubicBezTo>
                  <a:cubicBezTo>
                    <a:pt x="155" y="452"/>
                    <a:pt x="160" y="456"/>
                    <a:pt x="163" y="458"/>
                  </a:cubicBezTo>
                  <a:cubicBezTo>
                    <a:pt x="165" y="459"/>
                    <a:pt x="167" y="459"/>
                    <a:pt x="170" y="459"/>
                  </a:cubicBezTo>
                  <a:cubicBezTo>
                    <a:pt x="173" y="459"/>
                    <a:pt x="173" y="454"/>
                    <a:pt x="174" y="451"/>
                  </a:cubicBezTo>
                  <a:cubicBezTo>
                    <a:pt x="174" y="451"/>
                    <a:pt x="175" y="452"/>
                    <a:pt x="176" y="452"/>
                  </a:cubicBezTo>
                  <a:cubicBezTo>
                    <a:pt x="177" y="453"/>
                    <a:pt x="179" y="453"/>
                    <a:pt x="179" y="451"/>
                  </a:cubicBezTo>
                  <a:cubicBezTo>
                    <a:pt x="181" y="446"/>
                    <a:pt x="176" y="439"/>
                    <a:pt x="177" y="433"/>
                  </a:cubicBezTo>
                  <a:cubicBezTo>
                    <a:pt x="185" y="445"/>
                    <a:pt x="187" y="459"/>
                    <a:pt x="191" y="471"/>
                  </a:cubicBezTo>
                  <a:cubicBezTo>
                    <a:pt x="194" y="484"/>
                    <a:pt x="198" y="496"/>
                    <a:pt x="204" y="507"/>
                  </a:cubicBezTo>
                  <a:cubicBezTo>
                    <a:pt x="212" y="520"/>
                    <a:pt x="222" y="529"/>
                    <a:pt x="232" y="539"/>
                  </a:cubicBezTo>
                  <a:cubicBezTo>
                    <a:pt x="238" y="544"/>
                    <a:pt x="244" y="549"/>
                    <a:pt x="249" y="554"/>
                  </a:cubicBezTo>
                  <a:cubicBezTo>
                    <a:pt x="254" y="560"/>
                    <a:pt x="259" y="566"/>
                    <a:pt x="265" y="571"/>
                  </a:cubicBezTo>
                  <a:cubicBezTo>
                    <a:pt x="265" y="571"/>
                    <a:pt x="266" y="571"/>
                    <a:pt x="266" y="571"/>
                  </a:cubicBezTo>
                  <a:cubicBezTo>
                    <a:pt x="266" y="572"/>
                    <a:pt x="267" y="572"/>
                    <a:pt x="267" y="573"/>
                  </a:cubicBezTo>
                  <a:cubicBezTo>
                    <a:pt x="268" y="574"/>
                    <a:pt x="269" y="573"/>
                    <a:pt x="269" y="572"/>
                  </a:cubicBezTo>
                  <a:cubicBezTo>
                    <a:pt x="267" y="568"/>
                    <a:pt x="264" y="564"/>
                    <a:pt x="262" y="561"/>
                  </a:cubicBezTo>
                  <a:cubicBezTo>
                    <a:pt x="262" y="560"/>
                    <a:pt x="262" y="560"/>
                    <a:pt x="262" y="560"/>
                  </a:cubicBezTo>
                  <a:cubicBezTo>
                    <a:pt x="258" y="547"/>
                    <a:pt x="250" y="537"/>
                    <a:pt x="244" y="525"/>
                  </a:cubicBezTo>
                  <a:cubicBezTo>
                    <a:pt x="244" y="525"/>
                    <a:pt x="243" y="525"/>
                    <a:pt x="243" y="526"/>
                  </a:cubicBezTo>
                  <a:cubicBezTo>
                    <a:pt x="246" y="532"/>
                    <a:pt x="248" y="538"/>
                    <a:pt x="252" y="543"/>
                  </a:cubicBezTo>
                  <a:cubicBezTo>
                    <a:pt x="255" y="548"/>
                    <a:pt x="257" y="553"/>
                    <a:pt x="260" y="558"/>
                  </a:cubicBezTo>
                  <a:cubicBezTo>
                    <a:pt x="257" y="555"/>
                    <a:pt x="255" y="552"/>
                    <a:pt x="252" y="548"/>
                  </a:cubicBezTo>
                  <a:cubicBezTo>
                    <a:pt x="247" y="541"/>
                    <a:pt x="245" y="533"/>
                    <a:pt x="242" y="525"/>
                  </a:cubicBezTo>
                  <a:cubicBezTo>
                    <a:pt x="240" y="519"/>
                    <a:pt x="237" y="513"/>
                    <a:pt x="233" y="508"/>
                  </a:cubicBezTo>
                  <a:cubicBezTo>
                    <a:pt x="234" y="509"/>
                    <a:pt x="235" y="510"/>
                    <a:pt x="236" y="511"/>
                  </a:cubicBezTo>
                  <a:cubicBezTo>
                    <a:pt x="236" y="511"/>
                    <a:pt x="237" y="511"/>
                    <a:pt x="236" y="510"/>
                  </a:cubicBezTo>
                  <a:cubicBezTo>
                    <a:pt x="235" y="509"/>
                    <a:pt x="235" y="506"/>
                    <a:pt x="234" y="504"/>
                  </a:cubicBezTo>
                  <a:cubicBezTo>
                    <a:pt x="233" y="503"/>
                    <a:pt x="233" y="501"/>
                    <a:pt x="231" y="501"/>
                  </a:cubicBezTo>
                  <a:cubicBezTo>
                    <a:pt x="231" y="501"/>
                    <a:pt x="231" y="502"/>
                    <a:pt x="231" y="502"/>
                  </a:cubicBezTo>
                  <a:cubicBezTo>
                    <a:pt x="230" y="503"/>
                    <a:pt x="232" y="505"/>
                    <a:pt x="232" y="507"/>
                  </a:cubicBezTo>
                  <a:cubicBezTo>
                    <a:pt x="233" y="507"/>
                    <a:pt x="233" y="507"/>
                    <a:pt x="233" y="508"/>
                  </a:cubicBezTo>
                  <a:cubicBezTo>
                    <a:pt x="232" y="506"/>
                    <a:pt x="231" y="504"/>
                    <a:pt x="230" y="502"/>
                  </a:cubicBezTo>
                  <a:cubicBezTo>
                    <a:pt x="228" y="499"/>
                    <a:pt x="225" y="495"/>
                    <a:pt x="224" y="491"/>
                  </a:cubicBezTo>
                  <a:cubicBezTo>
                    <a:pt x="222" y="487"/>
                    <a:pt x="221" y="482"/>
                    <a:pt x="220" y="477"/>
                  </a:cubicBezTo>
                  <a:cubicBezTo>
                    <a:pt x="216" y="463"/>
                    <a:pt x="208" y="449"/>
                    <a:pt x="208" y="433"/>
                  </a:cubicBezTo>
                  <a:cubicBezTo>
                    <a:pt x="208" y="427"/>
                    <a:pt x="208" y="418"/>
                    <a:pt x="216" y="418"/>
                  </a:cubicBezTo>
                  <a:cubicBezTo>
                    <a:pt x="220" y="418"/>
                    <a:pt x="222" y="418"/>
                    <a:pt x="226" y="416"/>
                  </a:cubicBezTo>
                  <a:cubicBezTo>
                    <a:pt x="231" y="415"/>
                    <a:pt x="234" y="418"/>
                    <a:pt x="237" y="420"/>
                  </a:cubicBezTo>
                  <a:cubicBezTo>
                    <a:pt x="237" y="420"/>
                    <a:pt x="237" y="420"/>
                    <a:pt x="237" y="420"/>
                  </a:cubicBezTo>
                  <a:cubicBezTo>
                    <a:pt x="238" y="426"/>
                    <a:pt x="240" y="431"/>
                    <a:pt x="242" y="437"/>
                  </a:cubicBezTo>
                  <a:cubicBezTo>
                    <a:pt x="240" y="438"/>
                    <a:pt x="240" y="442"/>
                    <a:pt x="240" y="444"/>
                  </a:cubicBezTo>
                  <a:cubicBezTo>
                    <a:pt x="239" y="450"/>
                    <a:pt x="237" y="455"/>
                    <a:pt x="236" y="461"/>
                  </a:cubicBezTo>
                  <a:cubicBezTo>
                    <a:pt x="235" y="466"/>
                    <a:pt x="235" y="471"/>
                    <a:pt x="236" y="477"/>
                  </a:cubicBezTo>
                  <a:cubicBezTo>
                    <a:pt x="236" y="480"/>
                    <a:pt x="236" y="484"/>
                    <a:pt x="236" y="487"/>
                  </a:cubicBezTo>
                  <a:cubicBezTo>
                    <a:pt x="235" y="490"/>
                    <a:pt x="235" y="493"/>
                    <a:pt x="235" y="495"/>
                  </a:cubicBezTo>
                  <a:cubicBezTo>
                    <a:pt x="238" y="509"/>
                    <a:pt x="250" y="516"/>
                    <a:pt x="258" y="526"/>
                  </a:cubicBezTo>
                  <a:cubicBezTo>
                    <a:pt x="268" y="538"/>
                    <a:pt x="277" y="551"/>
                    <a:pt x="284" y="564"/>
                  </a:cubicBezTo>
                  <a:cubicBezTo>
                    <a:pt x="287" y="570"/>
                    <a:pt x="290" y="576"/>
                    <a:pt x="295" y="580"/>
                  </a:cubicBezTo>
                  <a:cubicBezTo>
                    <a:pt x="296" y="581"/>
                    <a:pt x="296" y="582"/>
                    <a:pt x="297" y="583"/>
                  </a:cubicBezTo>
                  <a:cubicBezTo>
                    <a:pt x="297" y="583"/>
                    <a:pt x="296" y="584"/>
                    <a:pt x="296" y="585"/>
                  </a:cubicBezTo>
                  <a:cubicBezTo>
                    <a:pt x="298" y="593"/>
                    <a:pt x="297" y="603"/>
                    <a:pt x="290" y="609"/>
                  </a:cubicBezTo>
                  <a:cubicBezTo>
                    <a:pt x="287" y="612"/>
                    <a:pt x="284" y="614"/>
                    <a:pt x="281" y="616"/>
                  </a:cubicBezTo>
                  <a:cubicBezTo>
                    <a:pt x="279" y="618"/>
                    <a:pt x="277" y="619"/>
                    <a:pt x="275" y="621"/>
                  </a:cubicBezTo>
                  <a:cubicBezTo>
                    <a:pt x="272" y="616"/>
                    <a:pt x="268" y="613"/>
                    <a:pt x="263" y="609"/>
                  </a:cubicBezTo>
                  <a:close/>
                  <a:moveTo>
                    <a:pt x="300" y="586"/>
                  </a:moveTo>
                  <a:cubicBezTo>
                    <a:pt x="300" y="586"/>
                    <a:pt x="300" y="587"/>
                    <a:pt x="301" y="587"/>
                  </a:cubicBezTo>
                  <a:cubicBezTo>
                    <a:pt x="303" y="592"/>
                    <a:pt x="304" y="598"/>
                    <a:pt x="301" y="604"/>
                  </a:cubicBezTo>
                  <a:cubicBezTo>
                    <a:pt x="299" y="610"/>
                    <a:pt x="295" y="614"/>
                    <a:pt x="290" y="618"/>
                  </a:cubicBezTo>
                  <a:cubicBezTo>
                    <a:pt x="289" y="619"/>
                    <a:pt x="290" y="620"/>
                    <a:pt x="290" y="619"/>
                  </a:cubicBezTo>
                  <a:cubicBezTo>
                    <a:pt x="300" y="617"/>
                    <a:pt x="306" y="602"/>
                    <a:pt x="305" y="591"/>
                  </a:cubicBezTo>
                  <a:cubicBezTo>
                    <a:pt x="306" y="593"/>
                    <a:pt x="308" y="595"/>
                    <a:pt x="309" y="598"/>
                  </a:cubicBezTo>
                  <a:cubicBezTo>
                    <a:pt x="311" y="600"/>
                    <a:pt x="313" y="602"/>
                    <a:pt x="315" y="605"/>
                  </a:cubicBezTo>
                  <a:cubicBezTo>
                    <a:pt x="314" y="614"/>
                    <a:pt x="307" y="621"/>
                    <a:pt x="299" y="623"/>
                  </a:cubicBezTo>
                  <a:cubicBezTo>
                    <a:pt x="293" y="624"/>
                    <a:pt x="284" y="624"/>
                    <a:pt x="279" y="622"/>
                  </a:cubicBezTo>
                  <a:cubicBezTo>
                    <a:pt x="282" y="620"/>
                    <a:pt x="285" y="619"/>
                    <a:pt x="288" y="616"/>
                  </a:cubicBezTo>
                  <a:cubicBezTo>
                    <a:pt x="291" y="614"/>
                    <a:pt x="295" y="610"/>
                    <a:pt x="297" y="606"/>
                  </a:cubicBezTo>
                  <a:cubicBezTo>
                    <a:pt x="300" y="600"/>
                    <a:pt x="301" y="593"/>
                    <a:pt x="300" y="586"/>
                  </a:cubicBezTo>
                  <a:close/>
                  <a:moveTo>
                    <a:pt x="390" y="734"/>
                  </a:moveTo>
                  <a:cubicBezTo>
                    <a:pt x="390" y="743"/>
                    <a:pt x="391" y="756"/>
                    <a:pt x="383" y="761"/>
                  </a:cubicBezTo>
                  <a:cubicBezTo>
                    <a:pt x="380" y="764"/>
                    <a:pt x="375" y="765"/>
                    <a:pt x="371" y="767"/>
                  </a:cubicBezTo>
                  <a:cubicBezTo>
                    <a:pt x="368" y="768"/>
                    <a:pt x="359" y="774"/>
                    <a:pt x="357" y="769"/>
                  </a:cubicBezTo>
                  <a:cubicBezTo>
                    <a:pt x="355" y="765"/>
                    <a:pt x="357" y="761"/>
                    <a:pt x="357" y="757"/>
                  </a:cubicBezTo>
                  <a:cubicBezTo>
                    <a:pt x="357" y="753"/>
                    <a:pt x="356" y="750"/>
                    <a:pt x="355" y="746"/>
                  </a:cubicBezTo>
                  <a:cubicBezTo>
                    <a:pt x="352" y="739"/>
                    <a:pt x="347" y="732"/>
                    <a:pt x="343" y="725"/>
                  </a:cubicBezTo>
                  <a:cubicBezTo>
                    <a:pt x="338" y="716"/>
                    <a:pt x="334" y="706"/>
                    <a:pt x="328" y="698"/>
                  </a:cubicBezTo>
                  <a:cubicBezTo>
                    <a:pt x="321" y="689"/>
                    <a:pt x="314" y="681"/>
                    <a:pt x="307" y="672"/>
                  </a:cubicBezTo>
                  <a:cubicBezTo>
                    <a:pt x="301" y="663"/>
                    <a:pt x="296" y="653"/>
                    <a:pt x="288" y="644"/>
                  </a:cubicBezTo>
                  <a:cubicBezTo>
                    <a:pt x="284" y="639"/>
                    <a:pt x="277" y="635"/>
                    <a:pt x="277" y="628"/>
                  </a:cubicBezTo>
                  <a:cubicBezTo>
                    <a:pt x="277" y="628"/>
                    <a:pt x="278" y="627"/>
                    <a:pt x="278" y="627"/>
                  </a:cubicBezTo>
                  <a:cubicBezTo>
                    <a:pt x="277" y="626"/>
                    <a:pt x="277" y="625"/>
                    <a:pt x="277" y="624"/>
                  </a:cubicBezTo>
                  <a:cubicBezTo>
                    <a:pt x="280" y="626"/>
                    <a:pt x="284" y="626"/>
                    <a:pt x="288" y="626"/>
                  </a:cubicBezTo>
                  <a:cubicBezTo>
                    <a:pt x="293" y="626"/>
                    <a:pt x="298" y="626"/>
                    <a:pt x="302" y="625"/>
                  </a:cubicBezTo>
                  <a:cubicBezTo>
                    <a:pt x="308" y="622"/>
                    <a:pt x="317" y="615"/>
                    <a:pt x="317" y="608"/>
                  </a:cubicBezTo>
                  <a:cubicBezTo>
                    <a:pt x="318" y="610"/>
                    <a:pt x="320" y="612"/>
                    <a:pt x="321" y="612"/>
                  </a:cubicBezTo>
                  <a:cubicBezTo>
                    <a:pt x="320" y="614"/>
                    <a:pt x="319" y="617"/>
                    <a:pt x="318" y="619"/>
                  </a:cubicBezTo>
                  <a:cubicBezTo>
                    <a:pt x="318" y="619"/>
                    <a:pt x="317" y="618"/>
                    <a:pt x="317" y="618"/>
                  </a:cubicBezTo>
                  <a:cubicBezTo>
                    <a:pt x="317" y="618"/>
                    <a:pt x="316" y="618"/>
                    <a:pt x="316" y="619"/>
                  </a:cubicBezTo>
                  <a:cubicBezTo>
                    <a:pt x="316" y="619"/>
                    <a:pt x="317" y="620"/>
                    <a:pt x="317" y="621"/>
                  </a:cubicBezTo>
                  <a:cubicBezTo>
                    <a:pt x="315" y="625"/>
                    <a:pt x="312" y="628"/>
                    <a:pt x="308" y="629"/>
                  </a:cubicBezTo>
                  <a:cubicBezTo>
                    <a:pt x="303" y="631"/>
                    <a:pt x="298" y="629"/>
                    <a:pt x="292" y="630"/>
                  </a:cubicBezTo>
                  <a:cubicBezTo>
                    <a:pt x="292" y="630"/>
                    <a:pt x="292" y="630"/>
                    <a:pt x="292" y="630"/>
                  </a:cubicBezTo>
                  <a:cubicBezTo>
                    <a:pt x="297" y="633"/>
                    <a:pt x="306" y="633"/>
                    <a:pt x="311" y="630"/>
                  </a:cubicBezTo>
                  <a:cubicBezTo>
                    <a:pt x="314" y="628"/>
                    <a:pt x="316" y="625"/>
                    <a:pt x="318" y="622"/>
                  </a:cubicBezTo>
                  <a:cubicBezTo>
                    <a:pt x="319" y="624"/>
                    <a:pt x="320" y="625"/>
                    <a:pt x="321" y="625"/>
                  </a:cubicBezTo>
                  <a:cubicBezTo>
                    <a:pt x="322" y="626"/>
                    <a:pt x="323" y="625"/>
                    <a:pt x="323" y="625"/>
                  </a:cubicBezTo>
                  <a:cubicBezTo>
                    <a:pt x="322" y="623"/>
                    <a:pt x="321" y="622"/>
                    <a:pt x="320" y="621"/>
                  </a:cubicBezTo>
                  <a:cubicBezTo>
                    <a:pt x="320" y="621"/>
                    <a:pt x="320" y="620"/>
                    <a:pt x="319" y="620"/>
                  </a:cubicBezTo>
                  <a:cubicBezTo>
                    <a:pt x="320" y="618"/>
                    <a:pt x="321" y="615"/>
                    <a:pt x="322" y="613"/>
                  </a:cubicBezTo>
                  <a:cubicBezTo>
                    <a:pt x="322" y="613"/>
                    <a:pt x="322" y="613"/>
                    <a:pt x="322" y="613"/>
                  </a:cubicBezTo>
                  <a:cubicBezTo>
                    <a:pt x="325" y="626"/>
                    <a:pt x="337" y="638"/>
                    <a:pt x="344" y="649"/>
                  </a:cubicBezTo>
                  <a:cubicBezTo>
                    <a:pt x="347" y="653"/>
                    <a:pt x="350" y="657"/>
                    <a:pt x="352" y="660"/>
                  </a:cubicBezTo>
                  <a:cubicBezTo>
                    <a:pt x="353" y="662"/>
                    <a:pt x="354" y="663"/>
                    <a:pt x="354" y="664"/>
                  </a:cubicBezTo>
                  <a:cubicBezTo>
                    <a:pt x="357" y="669"/>
                    <a:pt x="358" y="675"/>
                    <a:pt x="360" y="680"/>
                  </a:cubicBezTo>
                  <a:cubicBezTo>
                    <a:pt x="362" y="685"/>
                    <a:pt x="365" y="688"/>
                    <a:pt x="367" y="693"/>
                  </a:cubicBezTo>
                  <a:cubicBezTo>
                    <a:pt x="370" y="697"/>
                    <a:pt x="372" y="702"/>
                    <a:pt x="375" y="707"/>
                  </a:cubicBezTo>
                  <a:cubicBezTo>
                    <a:pt x="377" y="710"/>
                    <a:pt x="380" y="714"/>
                    <a:pt x="383" y="718"/>
                  </a:cubicBezTo>
                  <a:cubicBezTo>
                    <a:pt x="385" y="722"/>
                    <a:pt x="386" y="726"/>
                    <a:pt x="388" y="731"/>
                  </a:cubicBezTo>
                  <a:cubicBezTo>
                    <a:pt x="389" y="732"/>
                    <a:pt x="389" y="733"/>
                    <a:pt x="390" y="734"/>
                  </a:cubicBezTo>
                  <a:close/>
                  <a:moveTo>
                    <a:pt x="421" y="721"/>
                  </a:moveTo>
                  <a:cubicBezTo>
                    <a:pt x="421" y="721"/>
                    <a:pt x="421" y="721"/>
                    <a:pt x="421" y="721"/>
                  </a:cubicBezTo>
                  <a:cubicBezTo>
                    <a:pt x="416" y="728"/>
                    <a:pt x="406" y="731"/>
                    <a:pt x="398" y="727"/>
                  </a:cubicBezTo>
                  <a:cubicBezTo>
                    <a:pt x="392" y="723"/>
                    <a:pt x="388" y="718"/>
                    <a:pt x="385" y="712"/>
                  </a:cubicBezTo>
                  <a:cubicBezTo>
                    <a:pt x="380" y="702"/>
                    <a:pt x="376" y="693"/>
                    <a:pt x="371" y="683"/>
                  </a:cubicBezTo>
                  <a:cubicBezTo>
                    <a:pt x="371" y="685"/>
                    <a:pt x="372" y="686"/>
                    <a:pt x="373" y="686"/>
                  </a:cubicBezTo>
                  <a:cubicBezTo>
                    <a:pt x="374" y="686"/>
                    <a:pt x="374" y="686"/>
                    <a:pt x="374" y="686"/>
                  </a:cubicBezTo>
                  <a:cubicBezTo>
                    <a:pt x="373" y="682"/>
                    <a:pt x="372" y="678"/>
                    <a:pt x="369" y="676"/>
                  </a:cubicBezTo>
                  <a:cubicBezTo>
                    <a:pt x="368" y="675"/>
                    <a:pt x="368" y="676"/>
                    <a:pt x="368" y="676"/>
                  </a:cubicBezTo>
                  <a:cubicBezTo>
                    <a:pt x="368" y="677"/>
                    <a:pt x="368" y="679"/>
                    <a:pt x="369" y="680"/>
                  </a:cubicBezTo>
                  <a:cubicBezTo>
                    <a:pt x="368" y="679"/>
                    <a:pt x="367" y="678"/>
                    <a:pt x="367" y="676"/>
                  </a:cubicBezTo>
                  <a:cubicBezTo>
                    <a:pt x="360" y="665"/>
                    <a:pt x="353" y="653"/>
                    <a:pt x="344" y="642"/>
                  </a:cubicBezTo>
                  <a:cubicBezTo>
                    <a:pt x="337" y="632"/>
                    <a:pt x="330" y="621"/>
                    <a:pt x="323" y="610"/>
                  </a:cubicBezTo>
                  <a:cubicBezTo>
                    <a:pt x="323" y="609"/>
                    <a:pt x="323" y="609"/>
                    <a:pt x="322" y="610"/>
                  </a:cubicBezTo>
                  <a:cubicBezTo>
                    <a:pt x="320" y="608"/>
                    <a:pt x="317" y="603"/>
                    <a:pt x="316" y="601"/>
                  </a:cubicBezTo>
                  <a:cubicBezTo>
                    <a:pt x="314" y="598"/>
                    <a:pt x="312" y="594"/>
                    <a:pt x="309" y="591"/>
                  </a:cubicBezTo>
                  <a:cubicBezTo>
                    <a:pt x="306" y="587"/>
                    <a:pt x="302" y="583"/>
                    <a:pt x="298" y="579"/>
                  </a:cubicBezTo>
                  <a:cubicBezTo>
                    <a:pt x="294" y="575"/>
                    <a:pt x="291" y="570"/>
                    <a:pt x="288" y="564"/>
                  </a:cubicBezTo>
                  <a:cubicBezTo>
                    <a:pt x="282" y="554"/>
                    <a:pt x="275" y="544"/>
                    <a:pt x="268" y="534"/>
                  </a:cubicBezTo>
                  <a:cubicBezTo>
                    <a:pt x="265" y="529"/>
                    <a:pt x="262" y="525"/>
                    <a:pt x="258" y="520"/>
                  </a:cubicBezTo>
                  <a:cubicBezTo>
                    <a:pt x="254" y="516"/>
                    <a:pt x="249" y="513"/>
                    <a:pt x="246" y="508"/>
                  </a:cubicBezTo>
                  <a:cubicBezTo>
                    <a:pt x="242" y="503"/>
                    <a:pt x="237" y="496"/>
                    <a:pt x="239" y="490"/>
                  </a:cubicBezTo>
                  <a:cubicBezTo>
                    <a:pt x="241" y="485"/>
                    <a:pt x="244" y="479"/>
                    <a:pt x="249" y="477"/>
                  </a:cubicBezTo>
                  <a:cubicBezTo>
                    <a:pt x="254" y="474"/>
                    <a:pt x="256" y="485"/>
                    <a:pt x="258" y="488"/>
                  </a:cubicBezTo>
                  <a:cubicBezTo>
                    <a:pt x="260" y="493"/>
                    <a:pt x="264" y="499"/>
                    <a:pt x="267" y="503"/>
                  </a:cubicBezTo>
                  <a:cubicBezTo>
                    <a:pt x="275" y="514"/>
                    <a:pt x="283" y="523"/>
                    <a:pt x="290" y="534"/>
                  </a:cubicBezTo>
                  <a:cubicBezTo>
                    <a:pt x="294" y="539"/>
                    <a:pt x="298" y="544"/>
                    <a:pt x="300" y="549"/>
                  </a:cubicBezTo>
                  <a:cubicBezTo>
                    <a:pt x="303" y="554"/>
                    <a:pt x="304" y="560"/>
                    <a:pt x="307" y="564"/>
                  </a:cubicBezTo>
                  <a:cubicBezTo>
                    <a:pt x="307" y="565"/>
                    <a:pt x="308" y="565"/>
                    <a:pt x="308" y="564"/>
                  </a:cubicBezTo>
                  <a:cubicBezTo>
                    <a:pt x="310" y="570"/>
                    <a:pt x="313" y="575"/>
                    <a:pt x="316" y="580"/>
                  </a:cubicBezTo>
                  <a:cubicBezTo>
                    <a:pt x="313" y="583"/>
                    <a:pt x="318" y="586"/>
                    <a:pt x="319" y="589"/>
                  </a:cubicBezTo>
                  <a:cubicBezTo>
                    <a:pt x="322" y="596"/>
                    <a:pt x="324" y="603"/>
                    <a:pt x="331" y="607"/>
                  </a:cubicBezTo>
                  <a:cubicBezTo>
                    <a:pt x="332" y="608"/>
                    <a:pt x="333" y="606"/>
                    <a:pt x="332" y="605"/>
                  </a:cubicBezTo>
                  <a:cubicBezTo>
                    <a:pt x="327" y="600"/>
                    <a:pt x="325" y="595"/>
                    <a:pt x="322" y="589"/>
                  </a:cubicBezTo>
                  <a:cubicBezTo>
                    <a:pt x="322" y="588"/>
                    <a:pt x="321" y="586"/>
                    <a:pt x="320" y="585"/>
                  </a:cubicBezTo>
                  <a:cubicBezTo>
                    <a:pt x="320" y="585"/>
                    <a:pt x="318" y="582"/>
                    <a:pt x="318" y="582"/>
                  </a:cubicBezTo>
                  <a:cubicBezTo>
                    <a:pt x="322" y="582"/>
                    <a:pt x="325" y="578"/>
                    <a:pt x="328" y="576"/>
                  </a:cubicBezTo>
                  <a:cubicBezTo>
                    <a:pt x="333" y="571"/>
                    <a:pt x="338" y="577"/>
                    <a:pt x="341" y="580"/>
                  </a:cubicBezTo>
                  <a:cubicBezTo>
                    <a:pt x="342" y="580"/>
                    <a:pt x="342" y="580"/>
                    <a:pt x="343" y="580"/>
                  </a:cubicBezTo>
                  <a:cubicBezTo>
                    <a:pt x="343" y="583"/>
                    <a:pt x="344" y="585"/>
                    <a:pt x="345" y="587"/>
                  </a:cubicBezTo>
                  <a:cubicBezTo>
                    <a:pt x="346" y="592"/>
                    <a:pt x="346" y="598"/>
                    <a:pt x="346" y="603"/>
                  </a:cubicBezTo>
                  <a:cubicBezTo>
                    <a:pt x="346" y="603"/>
                    <a:pt x="346" y="603"/>
                    <a:pt x="346" y="604"/>
                  </a:cubicBezTo>
                  <a:cubicBezTo>
                    <a:pt x="344" y="606"/>
                    <a:pt x="343" y="608"/>
                    <a:pt x="343" y="611"/>
                  </a:cubicBezTo>
                  <a:cubicBezTo>
                    <a:pt x="343" y="611"/>
                    <a:pt x="343" y="611"/>
                    <a:pt x="343" y="611"/>
                  </a:cubicBezTo>
                  <a:cubicBezTo>
                    <a:pt x="346" y="607"/>
                    <a:pt x="350" y="604"/>
                    <a:pt x="353" y="601"/>
                  </a:cubicBezTo>
                  <a:cubicBezTo>
                    <a:pt x="355" y="600"/>
                    <a:pt x="357" y="598"/>
                    <a:pt x="359" y="596"/>
                  </a:cubicBezTo>
                  <a:cubicBezTo>
                    <a:pt x="358" y="597"/>
                    <a:pt x="357" y="599"/>
                    <a:pt x="356" y="600"/>
                  </a:cubicBezTo>
                  <a:cubicBezTo>
                    <a:pt x="354" y="602"/>
                    <a:pt x="351" y="604"/>
                    <a:pt x="350" y="606"/>
                  </a:cubicBezTo>
                  <a:cubicBezTo>
                    <a:pt x="350" y="607"/>
                    <a:pt x="351" y="607"/>
                    <a:pt x="351" y="607"/>
                  </a:cubicBezTo>
                  <a:cubicBezTo>
                    <a:pt x="355" y="606"/>
                    <a:pt x="358" y="602"/>
                    <a:pt x="360" y="599"/>
                  </a:cubicBezTo>
                  <a:cubicBezTo>
                    <a:pt x="362" y="597"/>
                    <a:pt x="363" y="594"/>
                    <a:pt x="363" y="592"/>
                  </a:cubicBezTo>
                  <a:cubicBezTo>
                    <a:pt x="363" y="592"/>
                    <a:pt x="363" y="591"/>
                    <a:pt x="363" y="591"/>
                  </a:cubicBezTo>
                  <a:cubicBezTo>
                    <a:pt x="365" y="589"/>
                    <a:pt x="367" y="587"/>
                    <a:pt x="368" y="585"/>
                  </a:cubicBezTo>
                  <a:cubicBezTo>
                    <a:pt x="375" y="593"/>
                    <a:pt x="370" y="602"/>
                    <a:pt x="361" y="606"/>
                  </a:cubicBezTo>
                  <a:cubicBezTo>
                    <a:pt x="360" y="607"/>
                    <a:pt x="359" y="607"/>
                    <a:pt x="358" y="608"/>
                  </a:cubicBezTo>
                  <a:cubicBezTo>
                    <a:pt x="360" y="607"/>
                    <a:pt x="361" y="605"/>
                    <a:pt x="363" y="604"/>
                  </a:cubicBezTo>
                  <a:cubicBezTo>
                    <a:pt x="363" y="603"/>
                    <a:pt x="362" y="602"/>
                    <a:pt x="362" y="603"/>
                  </a:cubicBezTo>
                  <a:cubicBezTo>
                    <a:pt x="359" y="605"/>
                    <a:pt x="355" y="606"/>
                    <a:pt x="353" y="609"/>
                  </a:cubicBezTo>
                  <a:cubicBezTo>
                    <a:pt x="353" y="610"/>
                    <a:pt x="353" y="610"/>
                    <a:pt x="354" y="610"/>
                  </a:cubicBezTo>
                  <a:cubicBezTo>
                    <a:pt x="349" y="612"/>
                    <a:pt x="345" y="613"/>
                    <a:pt x="340" y="610"/>
                  </a:cubicBezTo>
                  <a:cubicBezTo>
                    <a:pt x="339" y="609"/>
                    <a:pt x="337" y="611"/>
                    <a:pt x="338" y="613"/>
                  </a:cubicBezTo>
                  <a:cubicBezTo>
                    <a:pt x="346" y="620"/>
                    <a:pt x="360" y="612"/>
                    <a:pt x="367" y="607"/>
                  </a:cubicBezTo>
                  <a:cubicBezTo>
                    <a:pt x="370" y="605"/>
                    <a:pt x="372" y="603"/>
                    <a:pt x="373" y="600"/>
                  </a:cubicBezTo>
                  <a:cubicBezTo>
                    <a:pt x="376" y="604"/>
                    <a:pt x="379" y="608"/>
                    <a:pt x="381" y="612"/>
                  </a:cubicBezTo>
                  <a:cubicBezTo>
                    <a:pt x="387" y="624"/>
                    <a:pt x="391" y="635"/>
                    <a:pt x="396" y="647"/>
                  </a:cubicBezTo>
                  <a:cubicBezTo>
                    <a:pt x="401" y="658"/>
                    <a:pt x="406" y="670"/>
                    <a:pt x="413" y="681"/>
                  </a:cubicBezTo>
                  <a:cubicBezTo>
                    <a:pt x="415" y="684"/>
                    <a:pt x="417" y="687"/>
                    <a:pt x="420" y="691"/>
                  </a:cubicBezTo>
                  <a:cubicBezTo>
                    <a:pt x="420" y="691"/>
                    <a:pt x="420" y="691"/>
                    <a:pt x="420" y="691"/>
                  </a:cubicBezTo>
                  <a:cubicBezTo>
                    <a:pt x="420" y="693"/>
                    <a:pt x="421" y="695"/>
                    <a:pt x="422" y="697"/>
                  </a:cubicBezTo>
                  <a:cubicBezTo>
                    <a:pt x="423" y="698"/>
                    <a:pt x="424" y="701"/>
                    <a:pt x="423" y="703"/>
                  </a:cubicBezTo>
                  <a:cubicBezTo>
                    <a:pt x="423" y="703"/>
                    <a:pt x="423" y="703"/>
                    <a:pt x="424" y="703"/>
                  </a:cubicBezTo>
                  <a:cubicBezTo>
                    <a:pt x="425" y="703"/>
                    <a:pt x="426" y="701"/>
                    <a:pt x="425" y="699"/>
                  </a:cubicBezTo>
                  <a:cubicBezTo>
                    <a:pt x="426" y="700"/>
                    <a:pt x="426" y="701"/>
                    <a:pt x="426" y="702"/>
                  </a:cubicBezTo>
                  <a:cubicBezTo>
                    <a:pt x="426" y="703"/>
                    <a:pt x="426" y="704"/>
                    <a:pt x="427" y="704"/>
                  </a:cubicBezTo>
                  <a:cubicBezTo>
                    <a:pt x="426" y="706"/>
                    <a:pt x="425" y="707"/>
                    <a:pt x="425" y="709"/>
                  </a:cubicBezTo>
                  <a:cubicBezTo>
                    <a:pt x="423" y="713"/>
                    <a:pt x="422" y="717"/>
                    <a:pt x="421" y="721"/>
                  </a:cubicBezTo>
                  <a:close/>
                  <a:moveTo>
                    <a:pt x="468" y="722"/>
                  </a:moveTo>
                  <a:cubicBezTo>
                    <a:pt x="467" y="726"/>
                    <a:pt x="465" y="730"/>
                    <a:pt x="464" y="734"/>
                  </a:cubicBezTo>
                  <a:cubicBezTo>
                    <a:pt x="459" y="741"/>
                    <a:pt x="449" y="744"/>
                    <a:pt x="441" y="742"/>
                  </a:cubicBezTo>
                  <a:cubicBezTo>
                    <a:pt x="435" y="742"/>
                    <a:pt x="429" y="739"/>
                    <a:pt x="426" y="734"/>
                  </a:cubicBezTo>
                  <a:cubicBezTo>
                    <a:pt x="423" y="728"/>
                    <a:pt x="425" y="720"/>
                    <a:pt x="427" y="713"/>
                  </a:cubicBezTo>
                  <a:cubicBezTo>
                    <a:pt x="430" y="706"/>
                    <a:pt x="434" y="699"/>
                    <a:pt x="436" y="691"/>
                  </a:cubicBezTo>
                  <a:cubicBezTo>
                    <a:pt x="439" y="683"/>
                    <a:pt x="442" y="674"/>
                    <a:pt x="444" y="666"/>
                  </a:cubicBezTo>
                  <a:cubicBezTo>
                    <a:pt x="446" y="657"/>
                    <a:pt x="449" y="649"/>
                    <a:pt x="449" y="640"/>
                  </a:cubicBezTo>
                  <a:cubicBezTo>
                    <a:pt x="449" y="634"/>
                    <a:pt x="448" y="627"/>
                    <a:pt x="447" y="621"/>
                  </a:cubicBezTo>
                  <a:cubicBezTo>
                    <a:pt x="448" y="621"/>
                    <a:pt x="448" y="621"/>
                    <a:pt x="448" y="621"/>
                  </a:cubicBezTo>
                  <a:cubicBezTo>
                    <a:pt x="455" y="622"/>
                    <a:pt x="459" y="627"/>
                    <a:pt x="465" y="631"/>
                  </a:cubicBezTo>
                  <a:cubicBezTo>
                    <a:pt x="470" y="633"/>
                    <a:pt x="475" y="635"/>
                    <a:pt x="480" y="637"/>
                  </a:cubicBezTo>
                  <a:cubicBezTo>
                    <a:pt x="485" y="639"/>
                    <a:pt x="490" y="641"/>
                    <a:pt x="496" y="642"/>
                  </a:cubicBezTo>
                  <a:cubicBezTo>
                    <a:pt x="493" y="644"/>
                    <a:pt x="491" y="648"/>
                    <a:pt x="490" y="650"/>
                  </a:cubicBezTo>
                  <a:cubicBezTo>
                    <a:pt x="486" y="657"/>
                    <a:pt x="484" y="664"/>
                    <a:pt x="482" y="672"/>
                  </a:cubicBezTo>
                  <a:cubicBezTo>
                    <a:pt x="479" y="684"/>
                    <a:pt x="476" y="695"/>
                    <a:pt x="472" y="707"/>
                  </a:cubicBezTo>
                  <a:cubicBezTo>
                    <a:pt x="470" y="712"/>
                    <a:pt x="469" y="716"/>
                    <a:pt x="468" y="722"/>
                  </a:cubicBezTo>
                  <a:close/>
                  <a:moveTo>
                    <a:pt x="641" y="696"/>
                  </a:moveTo>
                  <a:cubicBezTo>
                    <a:pt x="632" y="703"/>
                    <a:pt x="622" y="708"/>
                    <a:pt x="613" y="714"/>
                  </a:cubicBezTo>
                  <a:cubicBezTo>
                    <a:pt x="594" y="725"/>
                    <a:pt x="577" y="737"/>
                    <a:pt x="559" y="748"/>
                  </a:cubicBezTo>
                  <a:cubicBezTo>
                    <a:pt x="541" y="760"/>
                    <a:pt x="523" y="773"/>
                    <a:pt x="505" y="785"/>
                  </a:cubicBezTo>
                  <a:cubicBezTo>
                    <a:pt x="490" y="795"/>
                    <a:pt x="474" y="803"/>
                    <a:pt x="458" y="811"/>
                  </a:cubicBezTo>
                  <a:cubicBezTo>
                    <a:pt x="459" y="789"/>
                    <a:pt x="468" y="767"/>
                    <a:pt x="466" y="745"/>
                  </a:cubicBezTo>
                  <a:cubicBezTo>
                    <a:pt x="467" y="744"/>
                    <a:pt x="469" y="742"/>
                    <a:pt x="470" y="740"/>
                  </a:cubicBezTo>
                  <a:cubicBezTo>
                    <a:pt x="474" y="733"/>
                    <a:pt x="475" y="722"/>
                    <a:pt x="473" y="714"/>
                  </a:cubicBezTo>
                  <a:cubicBezTo>
                    <a:pt x="476" y="703"/>
                    <a:pt x="481" y="691"/>
                    <a:pt x="484" y="680"/>
                  </a:cubicBezTo>
                  <a:cubicBezTo>
                    <a:pt x="486" y="673"/>
                    <a:pt x="487" y="666"/>
                    <a:pt x="489" y="659"/>
                  </a:cubicBezTo>
                  <a:cubicBezTo>
                    <a:pt x="491" y="655"/>
                    <a:pt x="492" y="651"/>
                    <a:pt x="495" y="648"/>
                  </a:cubicBezTo>
                  <a:cubicBezTo>
                    <a:pt x="497" y="645"/>
                    <a:pt x="498" y="644"/>
                    <a:pt x="501" y="643"/>
                  </a:cubicBezTo>
                  <a:cubicBezTo>
                    <a:pt x="504" y="643"/>
                    <a:pt x="508" y="642"/>
                    <a:pt x="511" y="640"/>
                  </a:cubicBezTo>
                  <a:cubicBezTo>
                    <a:pt x="516" y="638"/>
                    <a:pt x="521" y="631"/>
                    <a:pt x="519" y="625"/>
                  </a:cubicBezTo>
                  <a:cubicBezTo>
                    <a:pt x="520" y="625"/>
                    <a:pt x="521" y="625"/>
                    <a:pt x="522" y="625"/>
                  </a:cubicBezTo>
                  <a:cubicBezTo>
                    <a:pt x="527" y="624"/>
                    <a:pt x="529" y="615"/>
                    <a:pt x="530" y="611"/>
                  </a:cubicBezTo>
                  <a:cubicBezTo>
                    <a:pt x="534" y="600"/>
                    <a:pt x="541" y="593"/>
                    <a:pt x="550" y="586"/>
                  </a:cubicBezTo>
                  <a:cubicBezTo>
                    <a:pt x="558" y="578"/>
                    <a:pt x="566" y="569"/>
                    <a:pt x="574" y="560"/>
                  </a:cubicBezTo>
                  <a:cubicBezTo>
                    <a:pt x="581" y="552"/>
                    <a:pt x="590" y="545"/>
                    <a:pt x="598" y="537"/>
                  </a:cubicBezTo>
                  <a:cubicBezTo>
                    <a:pt x="605" y="530"/>
                    <a:pt x="612" y="523"/>
                    <a:pt x="618" y="515"/>
                  </a:cubicBezTo>
                  <a:cubicBezTo>
                    <a:pt x="619" y="514"/>
                    <a:pt x="623" y="508"/>
                    <a:pt x="625" y="505"/>
                  </a:cubicBezTo>
                  <a:cubicBezTo>
                    <a:pt x="628" y="504"/>
                    <a:pt x="630" y="504"/>
                    <a:pt x="633" y="503"/>
                  </a:cubicBezTo>
                  <a:cubicBezTo>
                    <a:pt x="640" y="501"/>
                    <a:pt x="646" y="498"/>
                    <a:pt x="653" y="496"/>
                  </a:cubicBezTo>
                  <a:cubicBezTo>
                    <a:pt x="665" y="491"/>
                    <a:pt x="678" y="486"/>
                    <a:pt x="690" y="480"/>
                  </a:cubicBezTo>
                  <a:cubicBezTo>
                    <a:pt x="696" y="477"/>
                    <a:pt x="703" y="473"/>
                    <a:pt x="708" y="467"/>
                  </a:cubicBezTo>
                  <a:cubicBezTo>
                    <a:pt x="708" y="472"/>
                    <a:pt x="709" y="476"/>
                    <a:pt x="710" y="480"/>
                  </a:cubicBezTo>
                  <a:cubicBezTo>
                    <a:pt x="712" y="487"/>
                    <a:pt x="713" y="493"/>
                    <a:pt x="715" y="500"/>
                  </a:cubicBezTo>
                  <a:cubicBezTo>
                    <a:pt x="718" y="512"/>
                    <a:pt x="722" y="524"/>
                    <a:pt x="727" y="536"/>
                  </a:cubicBezTo>
                  <a:cubicBezTo>
                    <a:pt x="729" y="540"/>
                    <a:pt x="731" y="544"/>
                    <a:pt x="734" y="548"/>
                  </a:cubicBezTo>
                  <a:cubicBezTo>
                    <a:pt x="727" y="552"/>
                    <a:pt x="723" y="566"/>
                    <a:pt x="721" y="572"/>
                  </a:cubicBezTo>
                  <a:cubicBezTo>
                    <a:pt x="715" y="588"/>
                    <a:pt x="708" y="604"/>
                    <a:pt x="704" y="621"/>
                  </a:cubicBezTo>
                  <a:cubicBezTo>
                    <a:pt x="702" y="628"/>
                    <a:pt x="701" y="635"/>
                    <a:pt x="699" y="641"/>
                  </a:cubicBezTo>
                  <a:cubicBezTo>
                    <a:pt x="699" y="641"/>
                    <a:pt x="698" y="641"/>
                    <a:pt x="698" y="641"/>
                  </a:cubicBezTo>
                  <a:cubicBezTo>
                    <a:pt x="686" y="644"/>
                    <a:pt x="678" y="657"/>
                    <a:pt x="678" y="669"/>
                  </a:cubicBezTo>
                  <a:cubicBezTo>
                    <a:pt x="678" y="669"/>
                    <a:pt x="677" y="669"/>
                    <a:pt x="677" y="669"/>
                  </a:cubicBezTo>
                  <a:cubicBezTo>
                    <a:pt x="672" y="671"/>
                    <a:pt x="666" y="675"/>
                    <a:pt x="662" y="680"/>
                  </a:cubicBezTo>
                  <a:cubicBezTo>
                    <a:pt x="654" y="684"/>
                    <a:pt x="648" y="691"/>
                    <a:pt x="641" y="696"/>
                  </a:cubicBezTo>
                  <a:close/>
                  <a:moveTo>
                    <a:pt x="695" y="680"/>
                  </a:moveTo>
                  <a:cubicBezTo>
                    <a:pt x="690" y="676"/>
                    <a:pt x="687" y="671"/>
                    <a:pt x="688" y="664"/>
                  </a:cubicBezTo>
                  <a:cubicBezTo>
                    <a:pt x="688" y="657"/>
                    <a:pt x="692" y="652"/>
                    <a:pt x="697" y="648"/>
                  </a:cubicBezTo>
                  <a:cubicBezTo>
                    <a:pt x="695" y="652"/>
                    <a:pt x="694" y="657"/>
                    <a:pt x="693" y="662"/>
                  </a:cubicBezTo>
                  <a:cubicBezTo>
                    <a:pt x="692" y="668"/>
                    <a:pt x="692" y="674"/>
                    <a:pt x="695" y="680"/>
                  </a:cubicBezTo>
                  <a:close/>
                  <a:moveTo>
                    <a:pt x="698" y="685"/>
                  </a:moveTo>
                  <a:cubicBezTo>
                    <a:pt x="698" y="685"/>
                    <a:pt x="698" y="685"/>
                    <a:pt x="698" y="685"/>
                  </a:cubicBezTo>
                  <a:cubicBezTo>
                    <a:pt x="698" y="685"/>
                    <a:pt x="698" y="685"/>
                    <a:pt x="698" y="685"/>
                  </a:cubicBezTo>
                  <a:cubicBezTo>
                    <a:pt x="698" y="686"/>
                    <a:pt x="698" y="686"/>
                    <a:pt x="697" y="687"/>
                  </a:cubicBezTo>
                  <a:cubicBezTo>
                    <a:pt x="697" y="687"/>
                    <a:pt x="697" y="687"/>
                    <a:pt x="697" y="687"/>
                  </a:cubicBezTo>
                  <a:cubicBezTo>
                    <a:pt x="686" y="688"/>
                    <a:pt x="681" y="677"/>
                    <a:pt x="681" y="668"/>
                  </a:cubicBezTo>
                  <a:cubicBezTo>
                    <a:pt x="681" y="663"/>
                    <a:pt x="683" y="658"/>
                    <a:pt x="685" y="654"/>
                  </a:cubicBezTo>
                  <a:cubicBezTo>
                    <a:pt x="687" y="652"/>
                    <a:pt x="689" y="649"/>
                    <a:pt x="691" y="648"/>
                  </a:cubicBezTo>
                  <a:cubicBezTo>
                    <a:pt x="693" y="646"/>
                    <a:pt x="696" y="644"/>
                    <a:pt x="698" y="643"/>
                  </a:cubicBezTo>
                  <a:cubicBezTo>
                    <a:pt x="698" y="643"/>
                    <a:pt x="698" y="644"/>
                    <a:pt x="698" y="644"/>
                  </a:cubicBezTo>
                  <a:cubicBezTo>
                    <a:pt x="698" y="644"/>
                    <a:pt x="698" y="644"/>
                    <a:pt x="697" y="644"/>
                  </a:cubicBezTo>
                  <a:cubicBezTo>
                    <a:pt x="682" y="651"/>
                    <a:pt x="679" y="679"/>
                    <a:pt x="698" y="685"/>
                  </a:cubicBezTo>
                  <a:close/>
                  <a:moveTo>
                    <a:pt x="692" y="713"/>
                  </a:moveTo>
                  <a:cubicBezTo>
                    <a:pt x="685" y="716"/>
                    <a:pt x="675" y="721"/>
                    <a:pt x="668" y="716"/>
                  </a:cubicBezTo>
                  <a:cubicBezTo>
                    <a:pt x="650" y="704"/>
                    <a:pt x="661" y="679"/>
                    <a:pt x="678" y="673"/>
                  </a:cubicBezTo>
                  <a:cubicBezTo>
                    <a:pt x="679" y="683"/>
                    <a:pt x="686" y="692"/>
                    <a:pt x="697" y="690"/>
                  </a:cubicBezTo>
                  <a:cubicBezTo>
                    <a:pt x="697" y="695"/>
                    <a:pt x="699" y="701"/>
                    <a:pt x="701" y="704"/>
                  </a:cubicBezTo>
                  <a:cubicBezTo>
                    <a:pt x="703" y="706"/>
                    <a:pt x="704" y="708"/>
                    <a:pt x="706" y="709"/>
                  </a:cubicBezTo>
                  <a:cubicBezTo>
                    <a:pt x="701" y="709"/>
                    <a:pt x="695" y="712"/>
                    <a:pt x="692" y="713"/>
                  </a:cubicBezTo>
                  <a:close/>
                  <a:moveTo>
                    <a:pt x="704" y="702"/>
                  </a:moveTo>
                  <a:cubicBezTo>
                    <a:pt x="704" y="702"/>
                    <a:pt x="704" y="702"/>
                    <a:pt x="704" y="701"/>
                  </a:cubicBezTo>
                  <a:cubicBezTo>
                    <a:pt x="702" y="698"/>
                    <a:pt x="701" y="695"/>
                    <a:pt x="701" y="691"/>
                  </a:cubicBezTo>
                  <a:cubicBezTo>
                    <a:pt x="701" y="690"/>
                    <a:pt x="701" y="689"/>
                    <a:pt x="701" y="687"/>
                  </a:cubicBezTo>
                  <a:cubicBezTo>
                    <a:pt x="702" y="688"/>
                    <a:pt x="702" y="688"/>
                    <a:pt x="703" y="689"/>
                  </a:cubicBezTo>
                  <a:cubicBezTo>
                    <a:pt x="702" y="693"/>
                    <a:pt x="702" y="699"/>
                    <a:pt x="704" y="702"/>
                  </a:cubicBezTo>
                  <a:close/>
                  <a:moveTo>
                    <a:pt x="706" y="685"/>
                  </a:moveTo>
                  <a:cubicBezTo>
                    <a:pt x="700" y="687"/>
                    <a:pt x="696" y="674"/>
                    <a:pt x="696" y="669"/>
                  </a:cubicBezTo>
                  <a:cubicBezTo>
                    <a:pt x="696" y="664"/>
                    <a:pt x="697" y="659"/>
                    <a:pt x="698" y="654"/>
                  </a:cubicBezTo>
                  <a:cubicBezTo>
                    <a:pt x="702" y="642"/>
                    <a:pt x="705" y="629"/>
                    <a:pt x="708" y="616"/>
                  </a:cubicBezTo>
                  <a:cubicBezTo>
                    <a:pt x="712" y="602"/>
                    <a:pt x="718" y="588"/>
                    <a:pt x="723" y="574"/>
                  </a:cubicBezTo>
                  <a:cubicBezTo>
                    <a:pt x="725" y="569"/>
                    <a:pt x="727" y="564"/>
                    <a:pt x="729" y="559"/>
                  </a:cubicBezTo>
                  <a:cubicBezTo>
                    <a:pt x="731" y="556"/>
                    <a:pt x="733" y="553"/>
                    <a:pt x="735" y="551"/>
                  </a:cubicBezTo>
                  <a:cubicBezTo>
                    <a:pt x="736" y="551"/>
                    <a:pt x="736" y="552"/>
                    <a:pt x="737" y="553"/>
                  </a:cubicBezTo>
                  <a:cubicBezTo>
                    <a:pt x="731" y="556"/>
                    <a:pt x="731" y="564"/>
                    <a:pt x="728" y="569"/>
                  </a:cubicBezTo>
                  <a:cubicBezTo>
                    <a:pt x="726" y="574"/>
                    <a:pt x="724" y="580"/>
                    <a:pt x="724" y="586"/>
                  </a:cubicBezTo>
                  <a:cubicBezTo>
                    <a:pt x="724" y="586"/>
                    <a:pt x="724" y="587"/>
                    <a:pt x="724" y="586"/>
                  </a:cubicBezTo>
                  <a:cubicBezTo>
                    <a:pt x="726" y="581"/>
                    <a:pt x="728" y="576"/>
                    <a:pt x="729" y="570"/>
                  </a:cubicBezTo>
                  <a:cubicBezTo>
                    <a:pt x="730" y="566"/>
                    <a:pt x="732" y="563"/>
                    <a:pt x="734" y="559"/>
                  </a:cubicBezTo>
                  <a:cubicBezTo>
                    <a:pt x="735" y="558"/>
                    <a:pt x="736" y="555"/>
                    <a:pt x="737" y="554"/>
                  </a:cubicBezTo>
                  <a:cubicBezTo>
                    <a:pt x="741" y="559"/>
                    <a:pt x="745" y="565"/>
                    <a:pt x="750" y="570"/>
                  </a:cubicBezTo>
                  <a:cubicBezTo>
                    <a:pt x="748" y="571"/>
                    <a:pt x="746" y="578"/>
                    <a:pt x="746" y="579"/>
                  </a:cubicBezTo>
                  <a:cubicBezTo>
                    <a:pt x="743" y="585"/>
                    <a:pt x="740" y="591"/>
                    <a:pt x="736" y="598"/>
                  </a:cubicBezTo>
                  <a:cubicBezTo>
                    <a:pt x="733" y="605"/>
                    <a:pt x="729" y="612"/>
                    <a:pt x="726" y="619"/>
                  </a:cubicBezTo>
                  <a:cubicBezTo>
                    <a:pt x="722" y="627"/>
                    <a:pt x="717" y="634"/>
                    <a:pt x="712" y="642"/>
                  </a:cubicBezTo>
                  <a:cubicBezTo>
                    <a:pt x="711" y="642"/>
                    <a:pt x="712" y="643"/>
                    <a:pt x="712" y="643"/>
                  </a:cubicBezTo>
                  <a:cubicBezTo>
                    <a:pt x="708" y="648"/>
                    <a:pt x="707" y="654"/>
                    <a:pt x="708" y="660"/>
                  </a:cubicBezTo>
                  <a:cubicBezTo>
                    <a:pt x="709" y="663"/>
                    <a:pt x="711" y="666"/>
                    <a:pt x="714" y="668"/>
                  </a:cubicBezTo>
                  <a:cubicBezTo>
                    <a:pt x="716" y="670"/>
                    <a:pt x="720" y="671"/>
                    <a:pt x="722" y="671"/>
                  </a:cubicBezTo>
                  <a:cubicBezTo>
                    <a:pt x="723" y="671"/>
                    <a:pt x="723" y="671"/>
                    <a:pt x="723" y="670"/>
                  </a:cubicBezTo>
                  <a:cubicBezTo>
                    <a:pt x="720" y="673"/>
                    <a:pt x="717" y="677"/>
                    <a:pt x="714" y="680"/>
                  </a:cubicBezTo>
                  <a:cubicBezTo>
                    <a:pt x="713" y="681"/>
                    <a:pt x="712" y="682"/>
                    <a:pt x="711" y="683"/>
                  </a:cubicBezTo>
                  <a:cubicBezTo>
                    <a:pt x="711" y="683"/>
                    <a:pt x="711" y="683"/>
                    <a:pt x="710" y="683"/>
                  </a:cubicBezTo>
                  <a:cubicBezTo>
                    <a:pt x="705" y="682"/>
                    <a:pt x="702" y="673"/>
                    <a:pt x="702" y="668"/>
                  </a:cubicBezTo>
                  <a:cubicBezTo>
                    <a:pt x="702" y="667"/>
                    <a:pt x="701" y="667"/>
                    <a:pt x="701" y="668"/>
                  </a:cubicBezTo>
                  <a:cubicBezTo>
                    <a:pt x="700" y="674"/>
                    <a:pt x="701" y="681"/>
                    <a:pt x="706" y="685"/>
                  </a:cubicBezTo>
                  <a:close/>
                  <a:moveTo>
                    <a:pt x="789" y="596"/>
                  </a:moveTo>
                  <a:cubicBezTo>
                    <a:pt x="778" y="622"/>
                    <a:pt x="756" y="644"/>
                    <a:pt x="733" y="660"/>
                  </a:cubicBezTo>
                  <a:cubicBezTo>
                    <a:pt x="734" y="658"/>
                    <a:pt x="734" y="655"/>
                    <a:pt x="736" y="653"/>
                  </a:cubicBezTo>
                  <a:cubicBezTo>
                    <a:pt x="738" y="649"/>
                    <a:pt x="741" y="646"/>
                    <a:pt x="744" y="643"/>
                  </a:cubicBezTo>
                  <a:cubicBezTo>
                    <a:pt x="749" y="637"/>
                    <a:pt x="753" y="631"/>
                    <a:pt x="758" y="625"/>
                  </a:cubicBezTo>
                  <a:cubicBezTo>
                    <a:pt x="762" y="618"/>
                    <a:pt x="767" y="610"/>
                    <a:pt x="772" y="604"/>
                  </a:cubicBezTo>
                  <a:cubicBezTo>
                    <a:pt x="775" y="600"/>
                    <a:pt x="779" y="596"/>
                    <a:pt x="779" y="591"/>
                  </a:cubicBezTo>
                  <a:cubicBezTo>
                    <a:pt x="782" y="593"/>
                    <a:pt x="786" y="595"/>
                    <a:pt x="789" y="596"/>
                  </a:cubicBezTo>
                  <a:cubicBezTo>
                    <a:pt x="789" y="596"/>
                    <a:pt x="789" y="596"/>
                    <a:pt x="789" y="596"/>
                  </a:cubicBezTo>
                  <a:close/>
                  <a:moveTo>
                    <a:pt x="792" y="597"/>
                  </a:moveTo>
                  <a:cubicBezTo>
                    <a:pt x="794" y="598"/>
                    <a:pt x="795" y="598"/>
                    <a:pt x="797" y="599"/>
                  </a:cubicBezTo>
                  <a:cubicBezTo>
                    <a:pt x="794" y="610"/>
                    <a:pt x="784" y="618"/>
                    <a:pt x="776" y="625"/>
                  </a:cubicBezTo>
                  <a:cubicBezTo>
                    <a:pt x="775" y="626"/>
                    <a:pt x="775" y="626"/>
                    <a:pt x="774" y="627"/>
                  </a:cubicBezTo>
                  <a:cubicBezTo>
                    <a:pt x="781" y="618"/>
                    <a:pt x="788" y="608"/>
                    <a:pt x="792" y="597"/>
                  </a:cubicBezTo>
                  <a:close/>
                  <a:moveTo>
                    <a:pt x="777" y="590"/>
                  </a:moveTo>
                  <a:cubicBezTo>
                    <a:pt x="776" y="596"/>
                    <a:pt x="769" y="603"/>
                    <a:pt x="765" y="608"/>
                  </a:cubicBezTo>
                  <a:cubicBezTo>
                    <a:pt x="761" y="615"/>
                    <a:pt x="756" y="621"/>
                    <a:pt x="751" y="628"/>
                  </a:cubicBezTo>
                  <a:cubicBezTo>
                    <a:pt x="746" y="634"/>
                    <a:pt x="741" y="640"/>
                    <a:pt x="736" y="647"/>
                  </a:cubicBezTo>
                  <a:cubicBezTo>
                    <a:pt x="732" y="652"/>
                    <a:pt x="730" y="658"/>
                    <a:pt x="727" y="664"/>
                  </a:cubicBezTo>
                  <a:cubicBezTo>
                    <a:pt x="727" y="664"/>
                    <a:pt x="727" y="664"/>
                    <a:pt x="727" y="664"/>
                  </a:cubicBezTo>
                  <a:cubicBezTo>
                    <a:pt x="726" y="665"/>
                    <a:pt x="724" y="667"/>
                    <a:pt x="722" y="667"/>
                  </a:cubicBezTo>
                  <a:cubicBezTo>
                    <a:pt x="720" y="666"/>
                    <a:pt x="717" y="666"/>
                    <a:pt x="715" y="665"/>
                  </a:cubicBezTo>
                  <a:cubicBezTo>
                    <a:pt x="713" y="663"/>
                    <a:pt x="712" y="660"/>
                    <a:pt x="712" y="657"/>
                  </a:cubicBezTo>
                  <a:cubicBezTo>
                    <a:pt x="711" y="653"/>
                    <a:pt x="713" y="648"/>
                    <a:pt x="714" y="644"/>
                  </a:cubicBezTo>
                  <a:cubicBezTo>
                    <a:pt x="724" y="634"/>
                    <a:pt x="732" y="623"/>
                    <a:pt x="740" y="611"/>
                  </a:cubicBezTo>
                  <a:cubicBezTo>
                    <a:pt x="744" y="605"/>
                    <a:pt x="748" y="599"/>
                    <a:pt x="752" y="593"/>
                  </a:cubicBezTo>
                  <a:cubicBezTo>
                    <a:pt x="756" y="589"/>
                    <a:pt x="760" y="585"/>
                    <a:pt x="762" y="580"/>
                  </a:cubicBezTo>
                  <a:cubicBezTo>
                    <a:pt x="765" y="582"/>
                    <a:pt x="768" y="584"/>
                    <a:pt x="772" y="586"/>
                  </a:cubicBezTo>
                  <a:cubicBezTo>
                    <a:pt x="773" y="587"/>
                    <a:pt x="775" y="588"/>
                    <a:pt x="777" y="589"/>
                  </a:cubicBezTo>
                  <a:cubicBezTo>
                    <a:pt x="777" y="589"/>
                    <a:pt x="777" y="589"/>
                    <a:pt x="777" y="590"/>
                  </a:cubicBezTo>
                  <a:close/>
                  <a:moveTo>
                    <a:pt x="749" y="591"/>
                  </a:moveTo>
                  <a:cubicBezTo>
                    <a:pt x="745" y="597"/>
                    <a:pt x="741" y="603"/>
                    <a:pt x="737" y="610"/>
                  </a:cubicBezTo>
                  <a:cubicBezTo>
                    <a:pt x="734" y="614"/>
                    <a:pt x="731" y="619"/>
                    <a:pt x="728" y="623"/>
                  </a:cubicBezTo>
                  <a:cubicBezTo>
                    <a:pt x="728" y="622"/>
                    <a:pt x="729" y="621"/>
                    <a:pt x="729" y="621"/>
                  </a:cubicBezTo>
                  <a:cubicBezTo>
                    <a:pt x="732" y="614"/>
                    <a:pt x="735" y="606"/>
                    <a:pt x="739" y="600"/>
                  </a:cubicBezTo>
                  <a:cubicBezTo>
                    <a:pt x="742" y="593"/>
                    <a:pt x="746" y="587"/>
                    <a:pt x="749" y="580"/>
                  </a:cubicBezTo>
                  <a:cubicBezTo>
                    <a:pt x="750" y="579"/>
                    <a:pt x="752" y="574"/>
                    <a:pt x="752" y="571"/>
                  </a:cubicBezTo>
                  <a:cubicBezTo>
                    <a:pt x="754" y="574"/>
                    <a:pt x="757" y="576"/>
                    <a:pt x="760" y="578"/>
                  </a:cubicBezTo>
                  <a:cubicBezTo>
                    <a:pt x="756" y="582"/>
                    <a:pt x="753" y="587"/>
                    <a:pt x="749" y="591"/>
                  </a:cubicBezTo>
                  <a:close/>
                  <a:moveTo>
                    <a:pt x="744" y="695"/>
                  </a:moveTo>
                  <a:cubicBezTo>
                    <a:pt x="743" y="697"/>
                    <a:pt x="741" y="699"/>
                    <a:pt x="740" y="701"/>
                  </a:cubicBezTo>
                  <a:cubicBezTo>
                    <a:pt x="735" y="706"/>
                    <a:pt x="729" y="709"/>
                    <a:pt x="722" y="708"/>
                  </a:cubicBezTo>
                  <a:cubicBezTo>
                    <a:pt x="717" y="708"/>
                    <a:pt x="713" y="707"/>
                    <a:pt x="709" y="704"/>
                  </a:cubicBezTo>
                  <a:cubicBezTo>
                    <a:pt x="714" y="706"/>
                    <a:pt x="720" y="705"/>
                    <a:pt x="724" y="704"/>
                  </a:cubicBezTo>
                  <a:cubicBezTo>
                    <a:pt x="731" y="701"/>
                    <a:pt x="738" y="697"/>
                    <a:pt x="744" y="693"/>
                  </a:cubicBezTo>
                  <a:cubicBezTo>
                    <a:pt x="744" y="694"/>
                    <a:pt x="744" y="694"/>
                    <a:pt x="744" y="695"/>
                  </a:cubicBezTo>
                  <a:close/>
                  <a:moveTo>
                    <a:pt x="821" y="625"/>
                  </a:moveTo>
                  <a:cubicBezTo>
                    <a:pt x="821" y="625"/>
                    <a:pt x="821" y="625"/>
                    <a:pt x="820" y="625"/>
                  </a:cubicBezTo>
                  <a:cubicBezTo>
                    <a:pt x="811" y="635"/>
                    <a:pt x="800" y="644"/>
                    <a:pt x="789" y="653"/>
                  </a:cubicBezTo>
                  <a:cubicBezTo>
                    <a:pt x="779" y="662"/>
                    <a:pt x="768" y="671"/>
                    <a:pt x="757" y="679"/>
                  </a:cubicBezTo>
                  <a:cubicBezTo>
                    <a:pt x="748" y="686"/>
                    <a:pt x="738" y="694"/>
                    <a:pt x="727" y="699"/>
                  </a:cubicBezTo>
                  <a:cubicBezTo>
                    <a:pt x="722" y="701"/>
                    <a:pt x="718" y="702"/>
                    <a:pt x="713" y="702"/>
                  </a:cubicBezTo>
                  <a:cubicBezTo>
                    <a:pt x="709" y="701"/>
                    <a:pt x="706" y="699"/>
                    <a:pt x="708" y="694"/>
                  </a:cubicBezTo>
                  <a:cubicBezTo>
                    <a:pt x="710" y="688"/>
                    <a:pt x="716" y="683"/>
                    <a:pt x="720" y="678"/>
                  </a:cubicBezTo>
                  <a:cubicBezTo>
                    <a:pt x="725" y="673"/>
                    <a:pt x="730" y="669"/>
                    <a:pt x="735" y="664"/>
                  </a:cubicBezTo>
                  <a:cubicBezTo>
                    <a:pt x="745" y="656"/>
                    <a:pt x="755" y="648"/>
                    <a:pt x="765" y="640"/>
                  </a:cubicBezTo>
                  <a:cubicBezTo>
                    <a:pt x="772" y="633"/>
                    <a:pt x="780" y="627"/>
                    <a:pt x="787" y="620"/>
                  </a:cubicBezTo>
                  <a:cubicBezTo>
                    <a:pt x="792" y="614"/>
                    <a:pt x="798" y="608"/>
                    <a:pt x="800" y="599"/>
                  </a:cubicBezTo>
                  <a:cubicBezTo>
                    <a:pt x="801" y="599"/>
                    <a:pt x="802" y="599"/>
                    <a:pt x="803" y="599"/>
                  </a:cubicBezTo>
                  <a:cubicBezTo>
                    <a:pt x="807" y="600"/>
                    <a:pt x="812" y="599"/>
                    <a:pt x="817" y="599"/>
                  </a:cubicBezTo>
                  <a:cubicBezTo>
                    <a:pt x="820" y="599"/>
                    <a:pt x="822" y="599"/>
                    <a:pt x="824" y="598"/>
                  </a:cubicBezTo>
                  <a:cubicBezTo>
                    <a:pt x="822" y="607"/>
                    <a:pt x="821" y="615"/>
                    <a:pt x="821" y="625"/>
                  </a:cubicBezTo>
                  <a:close/>
                  <a:moveTo>
                    <a:pt x="824" y="594"/>
                  </a:moveTo>
                  <a:cubicBezTo>
                    <a:pt x="820" y="597"/>
                    <a:pt x="814" y="595"/>
                    <a:pt x="810" y="596"/>
                  </a:cubicBezTo>
                  <a:cubicBezTo>
                    <a:pt x="806" y="596"/>
                    <a:pt x="802" y="596"/>
                    <a:pt x="797" y="595"/>
                  </a:cubicBezTo>
                  <a:cubicBezTo>
                    <a:pt x="787" y="592"/>
                    <a:pt x="776" y="586"/>
                    <a:pt x="767" y="580"/>
                  </a:cubicBezTo>
                  <a:cubicBezTo>
                    <a:pt x="750" y="569"/>
                    <a:pt x="737" y="550"/>
                    <a:pt x="730" y="532"/>
                  </a:cubicBezTo>
                  <a:cubicBezTo>
                    <a:pt x="727" y="527"/>
                    <a:pt x="725" y="522"/>
                    <a:pt x="724" y="516"/>
                  </a:cubicBezTo>
                  <a:cubicBezTo>
                    <a:pt x="724" y="516"/>
                    <a:pt x="724" y="516"/>
                    <a:pt x="724" y="516"/>
                  </a:cubicBezTo>
                  <a:cubicBezTo>
                    <a:pt x="717" y="496"/>
                    <a:pt x="713" y="474"/>
                    <a:pt x="718" y="453"/>
                  </a:cubicBezTo>
                  <a:cubicBezTo>
                    <a:pt x="720" y="442"/>
                    <a:pt x="724" y="430"/>
                    <a:pt x="732" y="422"/>
                  </a:cubicBezTo>
                  <a:cubicBezTo>
                    <a:pt x="736" y="419"/>
                    <a:pt x="740" y="418"/>
                    <a:pt x="744" y="415"/>
                  </a:cubicBezTo>
                  <a:cubicBezTo>
                    <a:pt x="745" y="414"/>
                    <a:pt x="746" y="414"/>
                    <a:pt x="747" y="413"/>
                  </a:cubicBezTo>
                  <a:cubicBezTo>
                    <a:pt x="750" y="412"/>
                    <a:pt x="753" y="412"/>
                    <a:pt x="755" y="411"/>
                  </a:cubicBezTo>
                  <a:cubicBezTo>
                    <a:pt x="769" y="409"/>
                    <a:pt x="782" y="405"/>
                    <a:pt x="795" y="399"/>
                  </a:cubicBezTo>
                  <a:cubicBezTo>
                    <a:pt x="796" y="399"/>
                    <a:pt x="796" y="399"/>
                    <a:pt x="797" y="398"/>
                  </a:cubicBezTo>
                  <a:cubicBezTo>
                    <a:pt x="803" y="397"/>
                    <a:pt x="808" y="394"/>
                    <a:pt x="815" y="395"/>
                  </a:cubicBezTo>
                  <a:cubicBezTo>
                    <a:pt x="816" y="396"/>
                    <a:pt x="817" y="396"/>
                    <a:pt x="817" y="396"/>
                  </a:cubicBezTo>
                  <a:cubicBezTo>
                    <a:pt x="822" y="397"/>
                    <a:pt x="827" y="398"/>
                    <a:pt x="831" y="399"/>
                  </a:cubicBezTo>
                  <a:cubicBezTo>
                    <a:pt x="840" y="402"/>
                    <a:pt x="848" y="406"/>
                    <a:pt x="854" y="412"/>
                  </a:cubicBezTo>
                  <a:cubicBezTo>
                    <a:pt x="866" y="423"/>
                    <a:pt x="879" y="437"/>
                    <a:pt x="884" y="452"/>
                  </a:cubicBezTo>
                  <a:cubicBezTo>
                    <a:pt x="889" y="470"/>
                    <a:pt x="892" y="490"/>
                    <a:pt x="890" y="509"/>
                  </a:cubicBezTo>
                  <a:cubicBezTo>
                    <a:pt x="890" y="517"/>
                    <a:pt x="888" y="525"/>
                    <a:pt x="887" y="534"/>
                  </a:cubicBezTo>
                  <a:cubicBezTo>
                    <a:pt x="887" y="540"/>
                    <a:pt x="887" y="547"/>
                    <a:pt x="885" y="553"/>
                  </a:cubicBezTo>
                  <a:cubicBezTo>
                    <a:pt x="879" y="543"/>
                    <a:pt x="866" y="539"/>
                    <a:pt x="857" y="548"/>
                  </a:cubicBezTo>
                  <a:cubicBezTo>
                    <a:pt x="846" y="558"/>
                    <a:pt x="834" y="567"/>
                    <a:pt x="829" y="582"/>
                  </a:cubicBezTo>
                  <a:cubicBezTo>
                    <a:pt x="827" y="586"/>
                    <a:pt x="826" y="590"/>
                    <a:pt x="825" y="594"/>
                  </a:cubicBezTo>
                  <a:cubicBezTo>
                    <a:pt x="825" y="594"/>
                    <a:pt x="824" y="594"/>
                    <a:pt x="824" y="594"/>
                  </a:cubicBezTo>
                  <a:close/>
                  <a:moveTo>
                    <a:pt x="935" y="598"/>
                  </a:moveTo>
                  <a:cubicBezTo>
                    <a:pt x="940" y="605"/>
                    <a:pt x="945" y="611"/>
                    <a:pt x="949" y="618"/>
                  </a:cubicBezTo>
                  <a:cubicBezTo>
                    <a:pt x="957" y="632"/>
                    <a:pt x="964" y="647"/>
                    <a:pt x="970" y="661"/>
                  </a:cubicBezTo>
                  <a:cubicBezTo>
                    <a:pt x="973" y="668"/>
                    <a:pt x="976" y="676"/>
                    <a:pt x="976" y="684"/>
                  </a:cubicBezTo>
                  <a:cubicBezTo>
                    <a:pt x="976" y="692"/>
                    <a:pt x="974" y="700"/>
                    <a:pt x="970" y="707"/>
                  </a:cubicBezTo>
                  <a:cubicBezTo>
                    <a:pt x="965" y="715"/>
                    <a:pt x="960" y="721"/>
                    <a:pt x="950" y="724"/>
                  </a:cubicBezTo>
                  <a:cubicBezTo>
                    <a:pt x="943" y="727"/>
                    <a:pt x="936" y="729"/>
                    <a:pt x="929" y="730"/>
                  </a:cubicBezTo>
                  <a:cubicBezTo>
                    <a:pt x="920" y="731"/>
                    <a:pt x="911" y="731"/>
                    <a:pt x="903" y="732"/>
                  </a:cubicBezTo>
                  <a:cubicBezTo>
                    <a:pt x="896" y="732"/>
                    <a:pt x="889" y="732"/>
                    <a:pt x="883" y="732"/>
                  </a:cubicBezTo>
                  <a:cubicBezTo>
                    <a:pt x="866" y="729"/>
                    <a:pt x="855" y="717"/>
                    <a:pt x="848" y="702"/>
                  </a:cubicBezTo>
                  <a:cubicBezTo>
                    <a:pt x="841" y="687"/>
                    <a:pt x="833" y="673"/>
                    <a:pt x="829" y="657"/>
                  </a:cubicBezTo>
                  <a:cubicBezTo>
                    <a:pt x="826" y="642"/>
                    <a:pt x="824" y="626"/>
                    <a:pt x="826" y="610"/>
                  </a:cubicBezTo>
                  <a:cubicBezTo>
                    <a:pt x="827" y="595"/>
                    <a:pt x="832" y="577"/>
                    <a:pt x="844" y="565"/>
                  </a:cubicBezTo>
                  <a:cubicBezTo>
                    <a:pt x="849" y="560"/>
                    <a:pt x="854" y="554"/>
                    <a:pt x="860" y="549"/>
                  </a:cubicBezTo>
                  <a:cubicBezTo>
                    <a:pt x="864" y="547"/>
                    <a:pt x="868" y="546"/>
                    <a:pt x="871" y="547"/>
                  </a:cubicBezTo>
                  <a:cubicBezTo>
                    <a:pt x="868" y="549"/>
                    <a:pt x="864" y="551"/>
                    <a:pt x="862" y="555"/>
                  </a:cubicBezTo>
                  <a:cubicBezTo>
                    <a:pt x="856" y="565"/>
                    <a:pt x="855" y="577"/>
                    <a:pt x="848" y="587"/>
                  </a:cubicBezTo>
                  <a:cubicBezTo>
                    <a:pt x="842" y="597"/>
                    <a:pt x="839" y="609"/>
                    <a:pt x="838" y="621"/>
                  </a:cubicBezTo>
                  <a:cubicBezTo>
                    <a:pt x="836" y="632"/>
                    <a:pt x="836" y="644"/>
                    <a:pt x="839" y="655"/>
                  </a:cubicBezTo>
                  <a:cubicBezTo>
                    <a:pt x="840" y="656"/>
                    <a:pt x="841" y="656"/>
                    <a:pt x="841" y="655"/>
                  </a:cubicBezTo>
                  <a:cubicBezTo>
                    <a:pt x="839" y="636"/>
                    <a:pt x="840" y="613"/>
                    <a:pt x="848" y="595"/>
                  </a:cubicBezTo>
                  <a:cubicBezTo>
                    <a:pt x="850" y="590"/>
                    <a:pt x="854" y="586"/>
                    <a:pt x="856" y="580"/>
                  </a:cubicBezTo>
                  <a:cubicBezTo>
                    <a:pt x="858" y="576"/>
                    <a:pt x="859" y="572"/>
                    <a:pt x="861" y="567"/>
                  </a:cubicBezTo>
                  <a:cubicBezTo>
                    <a:pt x="862" y="562"/>
                    <a:pt x="864" y="557"/>
                    <a:pt x="868" y="553"/>
                  </a:cubicBezTo>
                  <a:cubicBezTo>
                    <a:pt x="871" y="551"/>
                    <a:pt x="873" y="549"/>
                    <a:pt x="876" y="550"/>
                  </a:cubicBezTo>
                  <a:cubicBezTo>
                    <a:pt x="877" y="550"/>
                    <a:pt x="877" y="550"/>
                    <a:pt x="877" y="550"/>
                  </a:cubicBezTo>
                  <a:cubicBezTo>
                    <a:pt x="879" y="552"/>
                    <a:pt x="881" y="554"/>
                    <a:pt x="882" y="556"/>
                  </a:cubicBezTo>
                  <a:cubicBezTo>
                    <a:pt x="882" y="556"/>
                    <a:pt x="882" y="557"/>
                    <a:pt x="882" y="557"/>
                  </a:cubicBezTo>
                  <a:cubicBezTo>
                    <a:pt x="880" y="556"/>
                    <a:pt x="877" y="557"/>
                    <a:pt x="875" y="557"/>
                  </a:cubicBezTo>
                  <a:cubicBezTo>
                    <a:pt x="871" y="558"/>
                    <a:pt x="868" y="560"/>
                    <a:pt x="866" y="564"/>
                  </a:cubicBezTo>
                  <a:cubicBezTo>
                    <a:pt x="866" y="564"/>
                    <a:pt x="866" y="565"/>
                    <a:pt x="866" y="564"/>
                  </a:cubicBezTo>
                  <a:cubicBezTo>
                    <a:pt x="869" y="562"/>
                    <a:pt x="872" y="559"/>
                    <a:pt x="875" y="558"/>
                  </a:cubicBezTo>
                  <a:cubicBezTo>
                    <a:pt x="878" y="558"/>
                    <a:pt x="881" y="559"/>
                    <a:pt x="884" y="559"/>
                  </a:cubicBezTo>
                  <a:cubicBezTo>
                    <a:pt x="883" y="560"/>
                    <a:pt x="883" y="561"/>
                    <a:pt x="882" y="562"/>
                  </a:cubicBezTo>
                  <a:cubicBezTo>
                    <a:pt x="880" y="560"/>
                    <a:pt x="877" y="562"/>
                    <a:pt x="875" y="564"/>
                  </a:cubicBezTo>
                  <a:cubicBezTo>
                    <a:pt x="875" y="564"/>
                    <a:pt x="875" y="564"/>
                    <a:pt x="874" y="564"/>
                  </a:cubicBezTo>
                  <a:cubicBezTo>
                    <a:pt x="872" y="565"/>
                    <a:pt x="870" y="568"/>
                    <a:pt x="868" y="571"/>
                  </a:cubicBezTo>
                  <a:cubicBezTo>
                    <a:pt x="866" y="574"/>
                    <a:pt x="864" y="578"/>
                    <a:pt x="862" y="582"/>
                  </a:cubicBezTo>
                  <a:cubicBezTo>
                    <a:pt x="858" y="589"/>
                    <a:pt x="855" y="596"/>
                    <a:pt x="853" y="604"/>
                  </a:cubicBezTo>
                  <a:cubicBezTo>
                    <a:pt x="851" y="611"/>
                    <a:pt x="851" y="618"/>
                    <a:pt x="851" y="626"/>
                  </a:cubicBezTo>
                  <a:cubicBezTo>
                    <a:pt x="850" y="631"/>
                    <a:pt x="849" y="637"/>
                    <a:pt x="852" y="642"/>
                  </a:cubicBezTo>
                  <a:cubicBezTo>
                    <a:pt x="852" y="643"/>
                    <a:pt x="853" y="642"/>
                    <a:pt x="853" y="642"/>
                  </a:cubicBezTo>
                  <a:cubicBezTo>
                    <a:pt x="850" y="629"/>
                    <a:pt x="852" y="614"/>
                    <a:pt x="856" y="601"/>
                  </a:cubicBezTo>
                  <a:cubicBezTo>
                    <a:pt x="858" y="595"/>
                    <a:pt x="861" y="589"/>
                    <a:pt x="864" y="583"/>
                  </a:cubicBezTo>
                  <a:cubicBezTo>
                    <a:pt x="861" y="592"/>
                    <a:pt x="859" y="602"/>
                    <a:pt x="859" y="610"/>
                  </a:cubicBezTo>
                  <a:cubicBezTo>
                    <a:pt x="858" y="614"/>
                    <a:pt x="859" y="618"/>
                    <a:pt x="859" y="622"/>
                  </a:cubicBezTo>
                  <a:cubicBezTo>
                    <a:pt x="859" y="625"/>
                    <a:pt x="858" y="628"/>
                    <a:pt x="859" y="631"/>
                  </a:cubicBezTo>
                  <a:cubicBezTo>
                    <a:pt x="860" y="638"/>
                    <a:pt x="861" y="646"/>
                    <a:pt x="865" y="652"/>
                  </a:cubicBezTo>
                  <a:cubicBezTo>
                    <a:pt x="865" y="652"/>
                    <a:pt x="865" y="652"/>
                    <a:pt x="865" y="651"/>
                  </a:cubicBezTo>
                  <a:cubicBezTo>
                    <a:pt x="863" y="645"/>
                    <a:pt x="861" y="638"/>
                    <a:pt x="860" y="631"/>
                  </a:cubicBezTo>
                  <a:cubicBezTo>
                    <a:pt x="860" y="627"/>
                    <a:pt x="859" y="624"/>
                    <a:pt x="859" y="620"/>
                  </a:cubicBezTo>
                  <a:cubicBezTo>
                    <a:pt x="860" y="617"/>
                    <a:pt x="861" y="614"/>
                    <a:pt x="861" y="611"/>
                  </a:cubicBezTo>
                  <a:cubicBezTo>
                    <a:pt x="861" y="604"/>
                    <a:pt x="862" y="597"/>
                    <a:pt x="864" y="591"/>
                  </a:cubicBezTo>
                  <a:cubicBezTo>
                    <a:pt x="866" y="584"/>
                    <a:pt x="869" y="579"/>
                    <a:pt x="873" y="573"/>
                  </a:cubicBezTo>
                  <a:cubicBezTo>
                    <a:pt x="873" y="574"/>
                    <a:pt x="873" y="575"/>
                    <a:pt x="873" y="576"/>
                  </a:cubicBezTo>
                  <a:cubicBezTo>
                    <a:pt x="871" y="582"/>
                    <a:pt x="869" y="588"/>
                    <a:pt x="867" y="595"/>
                  </a:cubicBezTo>
                  <a:cubicBezTo>
                    <a:pt x="867" y="599"/>
                    <a:pt x="867" y="603"/>
                    <a:pt x="866" y="607"/>
                  </a:cubicBezTo>
                  <a:cubicBezTo>
                    <a:pt x="866" y="611"/>
                    <a:pt x="865" y="614"/>
                    <a:pt x="865" y="618"/>
                  </a:cubicBezTo>
                  <a:cubicBezTo>
                    <a:pt x="866" y="627"/>
                    <a:pt x="866" y="636"/>
                    <a:pt x="868" y="644"/>
                  </a:cubicBezTo>
                  <a:cubicBezTo>
                    <a:pt x="869" y="652"/>
                    <a:pt x="871" y="660"/>
                    <a:pt x="872" y="668"/>
                  </a:cubicBezTo>
                  <a:cubicBezTo>
                    <a:pt x="872" y="668"/>
                    <a:pt x="873" y="668"/>
                    <a:pt x="873" y="668"/>
                  </a:cubicBezTo>
                  <a:cubicBezTo>
                    <a:pt x="873" y="659"/>
                    <a:pt x="870" y="651"/>
                    <a:pt x="869" y="642"/>
                  </a:cubicBezTo>
                  <a:cubicBezTo>
                    <a:pt x="868" y="634"/>
                    <a:pt x="867" y="626"/>
                    <a:pt x="867" y="618"/>
                  </a:cubicBezTo>
                  <a:cubicBezTo>
                    <a:pt x="867" y="613"/>
                    <a:pt x="867" y="608"/>
                    <a:pt x="868" y="603"/>
                  </a:cubicBezTo>
                  <a:cubicBezTo>
                    <a:pt x="869" y="600"/>
                    <a:pt x="868" y="595"/>
                    <a:pt x="869" y="592"/>
                  </a:cubicBezTo>
                  <a:cubicBezTo>
                    <a:pt x="870" y="588"/>
                    <a:pt x="873" y="584"/>
                    <a:pt x="874" y="579"/>
                  </a:cubicBezTo>
                  <a:cubicBezTo>
                    <a:pt x="875" y="580"/>
                    <a:pt x="875" y="580"/>
                    <a:pt x="875" y="581"/>
                  </a:cubicBezTo>
                  <a:cubicBezTo>
                    <a:pt x="875" y="581"/>
                    <a:pt x="875" y="581"/>
                    <a:pt x="875" y="581"/>
                  </a:cubicBezTo>
                  <a:cubicBezTo>
                    <a:pt x="874" y="584"/>
                    <a:pt x="873" y="589"/>
                    <a:pt x="872" y="592"/>
                  </a:cubicBezTo>
                  <a:cubicBezTo>
                    <a:pt x="871" y="596"/>
                    <a:pt x="871" y="601"/>
                    <a:pt x="870" y="606"/>
                  </a:cubicBezTo>
                  <a:cubicBezTo>
                    <a:pt x="870" y="607"/>
                    <a:pt x="872" y="607"/>
                    <a:pt x="872" y="606"/>
                  </a:cubicBezTo>
                  <a:cubicBezTo>
                    <a:pt x="873" y="601"/>
                    <a:pt x="874" y="596"/>
                    <a:pt x="875" y="591"/>
                  </a:cubicBezTo>
                  <a:cubicBezTo>
                    <a:pt x="875" y="588"/>
                    <a:pt x="877" y="585"/>
                    <a:pt x="878" y="583"/>
                  </a:cubicBezTo>
                  <a:cubicBezTo>
                    <a:pt x="879" y="584"/>
                    <a:pt x="881" y="585"/>
                    <a:pt x="883" y="586"/>
                  </a:cubicBezTo>
                  <a:cubicBezTo>
                    <a:pt x="882" y="587"/>
                    <a:pt x="882" y="588"/>
                    <a:pt x="882" y="589"/>
                  </a:cubicBezTo>
                  <a:cubicBezTo>
                    <a:pt x="882" y="591"/>
                    <a:pt x="882" y="593"/>
                    <a:pt x="883" y="594"/>
                  </a:cubicBezTo>
                  <a:cubicBezTo>
                    <a:pt x="883" y="595"/>
                    <a:pt x="884" y="594"/>
                    <a:pt x="884" y="594"/>
                  </a:cubicBezTo>
                  <a:cubicBezTo>
                    <a:pt x="884" y="592"/>
                    <a:pt x="884" y="590"/>
                    <a:pt x="884" y="589"/>
                  </a:cubicBezTo>
                  <a:cubicBezTo>
                    <a:pt x="884" y="588"/>
                    <a:pt x="884" y="587"/>
                    <a:pt x="884" y="586"/>
                  </a:cubicBezTo>
                  <a:cubicBezTo>
                    <a:pt x="886" y="587"/>
                    <a:pt x="889" y="587"/>
                    <a:pt x="891" y="586"/>
                  </a:cubicBezTo>
                  <a:cubicBezTo>
                    <a:pt x="891" y="591"/>
                    <a:pt x="895" y="598"/>
                    <a:pt x="898" y="602"/>
                  </a:cubicBezTo>
                  <a:cubicBezTo>
                    <a:pt x="904" y="609"/>
                    <a:pt x="908" y="617"/>
                    <a:pt x="916" y="624"/>
                  </a:cubicBezTo>
                  <a:cubicBezTo>
                    <a:pt x="916" y="624"/>
                    <a:pt x="917" y="623"/>
                    <a:pt x="916" y="623"/>
                  </a:cubicBezTo>
                  <a:cubicBezTo>
                    <a:pt x="910" y="617"/>
                    <a:pt x="906" y="609"/>
                    <a:pt x="901" y="601"/>
                  </a:cubicBezTo>
                  <a:cubicBezTo>
                    <a:pt x="900" y="599"/>
                    <a:pt x="899" y="597"/>
                    <a:pt x="898" y="595"/>
                  </a:cubicBezTo>
                  <a:cubicBezTo>
                    <a:pt x="900" y="598"/>
                    <a:pt x="902" y="601"/>
                    <a:pt x="904" y="603"/>
                  </a:cubicBezTo>
                  <a:cubicBezTo>
                    <a:pt x="908" y="608"/>
                    <a:pt x="913" y="612"/>
                    <a:pt x="918" y="616"/>
                  </a:cubicBezTo>
                  <a:cubicBezTo>
                    <a:pt x="923" y="620"/>
                    <a:pt x="927" y="623"/>
                    <a:pt x="931" y="628"/>
                  </a:cubicBezTo>
                  <a:cubicBezTo>
                    <a:pt x="931" y="629"/>
                    <a:pt x="932" y="629"/>
                    <a:pt x="932" y="628"/>
                  </a:cubicBezTo>
                  <a:cubicBezTo>
                    <a:pt x="931" y="624"/>
                    <a:pt x="928" y="622"/>
                    <a:pt x="925" y="619"/>
                  </a:cubicBezTo>
                  <a:cubicBezTo>
                    <a:pt x="920" y="615"/>
                    <a:pt x="915" y="612"/>
                    <a:pt x="911" y="607"/>
                  </a:cubicBezTo>
                  <a:cubicBezTo>
                    <a:pt x="904" y="600"/>
                    <a:pt x="899" y="593"/>
                    <a:pt x="896" y="584"/>
                  </a:cubicBezTo>
                  <a:cubicBezTo>
                    <a:pt x="897" y="584"/>
                    <a:pt x="897" y="584"/>
                    <a:pt x="898" y="584"/>
                  </a:cubicBezTo>
                  <a:cubicBezTo>
                    <a:pt x="898" y="586"/>
                    <a:pt x="900" y="588"/>
                    <a:pt x="901" y="590"/>
                  </a:cubicBezTo>
                  <a:cubicBezTo>
                    <a:pt x="903" y="593"/>
                    <a:pt x="906" y="596"/>
                    <a:pt x="908" y="599"/>
                  </a:cubicBezTo>
                  <a:cubicBezTo>
                    <a:pt x="911" y="602"/>
                    <a:pt x="914" y="604"/>
                    <a:pt x="918" y="607"/>
                  </a:cubicBezTo>
                  <a:cubicBezTo>
                    <a:pt x="923" y="612"/>
                    <a:pt x="927" y="617"/>
                    <a:pt x="932" y="622"/>
                  </a:cubicBezTo>
                  <a:cubicBezTo>
                    <a:pt x="932" y="622"/>
                    <a:pt x="933" y="622"/>
                    <a:pt x="933" y="621"/>
                  </a:cubicBezTo>
                  <a:cubicBezTo>
                    <a:pt x="929" y="612"/>
                    <a:pt x="919" y="607"/>
                    <a:pt x="912" y="599"/>
                  </a:cubicBezTo>
                  <a:cubicBezTo>
                    <a:pt x="908" y="594"/>
                    <a:pt x="904" y="590"/>
                    <a:pt x="901" y="584"/>
                  </a:cubicBezTo>
                  <a:cubicBezTo>
                    <a:pt x="902" y="584"/>
                    <a:pt x="904" y="585"/>
                    <a:pt x="905" y="585"/>
                  </a:cubicBezTo>
                  <a:cubicBezTo>
                    <a:pt x="905" y="585"/>
                    <a:pt x="905" y="585"/>
                    <a:pt x="905" y="585"/>
                  </a:cubicBezTo>
                  <a:cubicBezTo>
                    <a:pt x="904" y="591"/>
                    <a:pt x="911" y="595"/>
                    <a:pt x="914" y="598"/>
                  </a:cubicBezTo>
                  <a:cubicBezTo>
                    <a:pt x="921" y="605"/>
                    <a:pt x="928" y="612"/>
                    <a:pt x="936" y="617"/>
                  </a:cubicBezTo>
                  <a:cubicBezTo>
                    <a:pt x="937" y="617"/>
                    <a:pt x="937" y="617"/>
                    <a:pt x="937" y="616"/>
                  </a:cubicBezTo>
                  <a:cubicBezTo>
                    <a:pt x="931" y="610"/>
                    <a:pt x="923" y="606"/>
                    <a:pt x="918" y="599"/>
                  </a:cubicBezTo>
                  <a:cubicBezTo>
                    <a:pt x="914" y="595"/>
                    <a:pt x="908" y="591"/>
                    <a:pt x="907" y="585"/>
                  </a:cubicBezTo>
                  <a:cubicBezTo>
                    <a:pt x="909" y="586"/>
                    <a:pt x="911" y="586"/>
                    <a:pt x="913" y="587"/>
                  </a:cubicBezTo>
                  <a:cubicBezTo>
                    <a:pt x="912" y="587"/>
                    <a:pt x="912" y="588"/>
                    <a:pt x="913" y="588"/>
                  </a:cubicBezTo>
                  <a:cubicBezTo>
                    <a:pt x="915" y="593"/>
                    <a:pt x="920" y="597"/>
                    <a:pt x="924" y="601"/>
                  </a:cubicBezTo>
                  <a:cubicBezTo>
                    <a:pt x="928" y="605"/>
                    <a:pt x="932" y="609"/>
                    <a:pt x="936" y="613"/>
                  </a:cubicBezTo>
                  <a:cubicBezTo>
                    <a:pt x="936" y="613"/>
                    <a:pt x="937" y="613"/>
                    <a:pt x="937" y="612"/>
                  </a:cubicBezTo>
                  <a:cubicBezTo>
                    <a:pt x="937" y="610"/>
                    <a:pt x="935" y="608"/>
                    <a:pt x="933" y="607"/>
                  </a:cubicBezTo>
                  <a:cubicBezTo>
                    <a:pt x="930" y="604"/>
                    <a:pt x="927" y="601"/>
                    <a:pt x="924" y="598"/>
                  </a:cubicBezTo>
                  <a:cubicBezTo>
                    <a:pt x="921" y="595"/>
                    <a:pt x="918" y="592"/>
                    <a:pt x="916" y="589"/>
                  </a:cubicBezTo>
                  <a:cubicBezTo>
                    <a:pt x="916" y="588"/>
                    <a:pt x="915" y="588"/>
                    <a:pt x="915" y="587"/>
                  </a:cubicBezTo>
                  <a:cubicBezTo>
                    <a:pt x="918" y="588"/>
                    <a:pt x="922" y="588"/>
                    <a:pt x="925" y="588"/>
                  </a:cubicBezTo>
                  <a:cubicBezTo>
                    <a:pt x="929" y="591"/>
                    <a:pt x="932" y="595"/>
                    <a:pt x="935" y="598"/>
                  </a:cubicBezTo>
                  <a:close/>
                  <a:moveTo>
                    <a:pt x="1145" y="566"/>
                  </a:moveTo>
                  <a:cubicBezTo>
                    <a:pt x="1133" y="572"/>
                    <a:pt x="1119" y="575"/>
                    <a:pt x="1106" y="580"/>
                  </a:cubicBezTo>
                  <a:cubicBezTo>
                    <a:pt x="1098" y="583"/>
                    <a:pt x="1090" y="584"/>
                    <a:pt x="1082" y="585"/>
                  </a:cubicBezTo>
                  <a:cubicBezTo>
                    <a:pt x="1075" y="585"/>
                    <a:pt x="1068" y="586"/>
                    <a:pt x="1061" y="587"/>
                  </a:cubicBezTo>
                  <a:cubicBezTo>
                    <a:pt x="1046" y="590"/>
                    <a:pt x="1030" y="592"/>
                    <a:pt x="1015" y="595"/>
                  </a:cubicBezTo>
                  <a:cubicBezTo>
                    <a:pt x="1007" y="596"/>
                    <a:pt x="999" y="597"/>
                    <a:pt x="991" y="596"/>
                  </a:cubicBezTo>
                  <a:cubicBezTo>
                    <a:pt x="983" y="596"/>
                    <a:pt x="976" y="596"/>
                    <a:pt x="968" y="593"/>
                  </a:cubicBezTo>
                  <a:cubicBezTo>
                    <a:pt x="963" y="591"/>
                    <a:pt x="958" y="589"/>
                    <a:pt x="953" y="588"/>
                  </a:cubicBezTo>
                  <a:cubicBezTo>
                    <a:pt x="950" y="587"/>
                    <a:pt x="946" y="585"/>
                    <a:pt x="943" y="586"/>
                  </a:cubicBezTo>
                  <a:cubicBezTo>
                    <a:pt x="943" y="586"/>
                    <a:pt x="943" y="586"/>
                    <a:pt x="943" y="586"/>
                  </a:cubicBezTo>
                  <a:cubicBezTo>
                    <a:pt x="939" y="584"/>
                    <a:pt x="934" y="585"/>
                    <a:pt x="931" y="585"/>
                  </a:cubicBezTo>
                  <a:cubicBezTo>
                    <a:pt x="929" y="585"/>
                    <a:pt x="927" y="585"/>
                    <a:pt x="924" y="584"/>
                  </a:cubicBezTo>
                  <a:cubicBezTo>
                    <a:pt x="923" y="584"/>
                    <a:pt x="921" y="583"/>
                    <a:pt x="919" y="584"/>
                  </a:cubicBezTo>
                  <a:cubicBezTo>
                    <a:pt x="919" y="584"/>
                    <a:pt x="919" y="584"/>
                    <a:pt x="919" y="584"/>
                  </a:cubicBezTo>
                  <a:cubicBezTo>
                    <a:pt x="916" y="583"/>
                    <a:pt x="914" y="583"/>
                    <a:pt x="911" y="582"/>
                  </a:cubicBezTo>
                  <a:cubicBezTo>
                    <a:pt x="907" y="581"/>
                    <a:pt x="889" y="576"/>
                    <a:pt x="887" y="584"/>
                  </a:cubicBezTo>
                  <a:cubicBezTo>
                    <a:pt x="885" y="583"/>
                    <a:pt x="882" y="582"/>
                    <a:pt x="880" y="580"/>
                  </a:cubicBezTo>
                  <a:cubicBezTo>
                    <a:pt x="880" y="579"/>
                    <a:pt x="879" y="579"/>
                    <a:pt x="879" y="579"/>
                  </a:cubicBezTo>
                  <a:cubicBezTo>
                    <a:pt x="880" y="578"/>
                    <a:pt x="880" y="578"/>
                    <a:pt x="880" y="577"/>
                  </a:cubicBezTo>
                  <a:cubicBezTo>
                    <a:pt x="880" y="574"/>
                    <a:pt x="882" y="571"/>
                    <a:pt x="883" y="569"/>
                  </a:cubicBezTo>
                  <a:cubicBezTo>
                    <a:pt x="883" y="569"/>
                    <a:pt x="884" y="569"/>
                    <a:pt x="884" y="568"/>
                  </a:cubicBezTo>
                  <a:cubicBezTo>
                    <a:pt x="885" y="565"/>
                    <a:pt x="886" y="561"/>
                    <a:pt x="888" y="558"/>
                  </a:cubicBezTo>
                  <a:cubicBezTo>
                    <a:pt x="889" y="558"/>
                    <a:pt x="890" y="558"/>
                    <a:pt x="891" y="558"/>
                  </a:cubicBezTo>
                  <a:cubicBezTo>
                    <a:pt x="891" y="559"/>
                    <a:pt x="890" y="560"/>
                    <a:pt x="889" y="561"/>
                  </a:cubicBezTo>
                  <a:cubicBezTo>
                    <a:pt x="888" y="563"/>
                    <a:pt x="886" y="567"/>
                    <a:pt x="888" y="569"/>
                  </a:cubicBezTo>
                  <a:cubicBezTo>
                    <a:pt x="888" y="569"/>
                    <a:pt x="889" y="569"/>
                    <a:pt x="889" y="569"/>
                  </a:cubicBezTo>
                  <a:cubicBezTo>
                    <a:pt x="891" y="567"/>
                    <a:pt x="891" y="563"/>
                    <a:pt x="893" y="561"/>
                  </a:cubicBezTo>
                  <a:cubicBezTo>
                    <a:pt x="893" y="560"/>
                    <a:pt x="894" y="559"/>
                    <a:pt x="895" y="557"/>
                  </a:cubicBezTo>
                  <a:cubicBezTo>
                    <a:pt x="897" y="557"/>
                    <a:pt x="899" y="557"/>
                    <a:pt x="901" y="557"/>
                  </a:cubicBezTo>
                  <a:cubicBezTo>
                    <a:pt x="899" y="558"/>
                    <a:pt x="897" y="560"/>
                    <a:pt x="896" y="562"/>
                  </a:cubicBezTo>
                  <a:cubicBezTo>
                    <a:pt x="895" y="564"/>
                    <a:pt x="892" y="567"/>
                    <a:pt x="894" y="569"/>
                  </a:cubicBezTo>
                  <a:cubicBezTo>
                    <a:pt x="894" y="570"/>
                    <a:pt x="895" y="570"/>
                    <a:pt x="895" y="569"/>
                  </a:cubicBezTo>
                  <a:cubicBezTo>
                    <a:pt x="897" y="568"/>
                    <a:pt x="897" y="565"/>
                    <a:pt x="899" y="563"/>
                  </a:cubicBezTo>
                  <a:cubicBezTo>
                    <a:pt x="900" y="561"/>
                    <a:pt x="902" y="558"/>
                    <a:pt x="905" y="557"/>
                  </a:cubicBezTo>
                  <a:cubicBezTo>
                    <a:pt x="905" y="557"/>
                    <a:pt x="906" y="557"/>
                    <a:pt x="907" y="557"/>
                  </a:cubicBezTo>
                  <a:cubicBezTo>
                    <a:pt x="907" y="557"/>
                    <a:pt x="906" y="558"/>
                    <a:pt x="906" y="559"/>
                  </a:cubicBezTo>
                  <a:cubicBezTo>
                    <a:pt x="905" y="560"/>
                    <a:pt x="901" y="564"/>
                    <a:pt x="903" y="566"/>
                  </a:cubicBezTo>
                  <a:cubicBezTo>
                    <a:pt x="903" y="566"/>
                    <a:pt x="904" y="567"/>
                    <a:pt x="904" y="566"/>
                  </a:cubicBezTo>
                  <a:cubicBezTo>
                    <a:pt x="905" y="566"/>
                    <a:pt x="905" y="565"/>
                    <a:pt x="906" y="564"/>
                  </a:cubicBezTo>
                  <a:cubicBezTo>
                    <a:pt x="907" y="562"/>
                    <a:pt x="907" y="561"/>
                    <a:pt x="908" y="560"/>
                  </a:cubicBezTo>
                  <a:cubicBezTo>
                    <a:pt x="909" y="559"/>
                    <a:pt x="910" y="558"/>
                    <a:pt x="911" y="557"/>
                  </a:cubicBezTo>
                  <a:cubicBezTo>
                    <a:pt x="912" y="557"/>
                    <a:pt x="913" y="557"/>
                    <a:pt x="913" y="557"/>
                  </a:cubicBezTo>
                  <a:cubicBezTo>
                    <a:pt x="910" y="560"/>
                    <a:pt x="908" y="564"/>
                    <a:pt x="910" y="566"/>
                  </a:cubicBezTo>
                  <a:cubicBezTo>
                    <a:pt x="911" y="567"/>
                    <a:pt x="911" y="566"/>
                    <a:pt x="911" y="566"/>
                  </a:cubicBezTo>
                  <a:cubicBezTo>
                    <a:pt x="913" y="564"/>
                    <a:pt x="913" y="562"/>
                    <a:pt x="915" y="560"/>
                  </a:cubicBezTo>
                  <a:cubicBezTo>
                    <a:pt x="916" y="559"/>
                    <a:pt x="917" y="558"/>
                    <a:pt x="918" y="557"/>
                  </a:cubicBezTo>
                  <a:cubicBezTo>
                    <a:pt x="918" y="557"/>
                    <a:pt x="919" y="557"/>
                    <a:pt x="920" y="557"/>
                  </a:cubicBezTo>
                  <a:cubicBezTo>
                    <a:pt x="920" y="557"/>
                    <a:pt x="921" y="557"/>
                    <a:pt x="921" y="557"/>
                  </a:cubicBezTo>
                  <a:cubicBezTo>
                    <a:pt x="920" y="557"/>
                    <a:pt x="920" y="558"/>
                    <a:pt x="919" y="558"/>
                  </a:cubicBezTo>
                  <a:cubicBezTo>
                    <a:pt x="918" y="560"/>
                    <a:pt x="916" y="564"/>
                    <a:pt x="917" y="566"/>
                  </a:cubicBezTo>
                  <a:cubicBezTo>
                    <a:pt x="918" y="567"/>
                    <a:pt x="918" y="567"/>
                    <a:pt x="918" y="566"/>
                  </a:cubicBezTo>
                  <a:cubicBezTo>
                    <a:pt x="920" y="564"/>
                    <a:pt x="920" y="562"/>
                    <a:pt x="921" y="560"/>
                  </a:cubicBezTo>
                  <a:cubicBezTo>
                    <a:pt x="922" y="559"/>
                    <a:pt x="923" y="557"/>
                    <a:pt x="924" y="557"/>
                  </a:cubicBezTo>
                  <a:cubicBezTo>
                    <a:pt x="925" y="557"/>
                    <a:pt x="927" y="557"/>
                    <a:pt x="928" y="557"/>
                  </a:cubicBezTo>
                  <a:cubicBezTo>
                    <a:pt x="926" y="559"/>
                    <a:pt x="924" y="561"/>
                    <a:pt x="924" y="564"/>
                  </a:cubicBezTo>
                  <a:cubicBezTo>
                    <a:pt x="924" y="564"/>
                    <a:pt x="924" y="565"/>
                    <a:pt x="924" y="564"/>
                  </a:cubicBezTo>
                  <a:cubicBezTo>
                    <a:pt x="926" y="563"/>
                    <a:pt x="927" y="561"/>
                    <a:pt x="929" y="559"/>
                  </a:cubicBezTo>
                  <a:cubicBezTo>
                    <a:pt x="930" y="558"/>
                    <a:pt x="930" y="557"/>
                    <a:pt x="931" y="557"/>
                  </a:cubicBezTo>
                  <a:cubicBezTo>
                    <a:pt x="932" y="557"/>
                    <a:pt x="933" y="557"/>
                    <a:pt x="933" y="557"/>
                  </a:cubicBezTo>
                  <a:cubicBezTo>
                    <a:pt x="931" y="559"/>
                    <a:pt x="929" y="562"/>
                    <a:pt x="930" y="565"/>
                  </a:cubicBezTo>
                  <a:cubicBezTo>
                    <a:pt x="930" y="565"/>
                    <a:pt x="930" y="566"/>
                    <a:pt x="930" y="565"/>
                  </a:cubicBezTo>
                  <a:cubicBezTo>
                    <a:pt x="931" y="563"/>
                    <a:pt x="932" y="561"/>
                    <a:pt x="934" y="559"/>
                  </a:cubicBezTo>
                  <a:cubicBezTo>
                    <a:pt x="934" y="559"/>
                    <a:pt x="935" y="558"/>
                    <a:pt x="936" y="557"/>
                  </a:cubicBezTo>
                  <a:cubicBezTo>
                    <a:pt x="936" y="557"/>
                    <a:pt x="936" y="557"/>
                    <a:pt x="936" y="557"/>
                  </a:cubicBezTo>
                  <a:cubicBezTo>
                    <a:pt x="936" y="557"/>
                    <a:pt x="936" y="557"/>
                    <a:pt x="937" y="557"/>
                  </a:cubicBezTo>
                  <a:cubicBezTo>
                    <a:pt x="936" y="557"/>
                    <a:pt x="936" y="558"/>
                    <a:pt x="936" y="558"/>
                  </a:cubicBezTo>
                  <a:cubicBezTo>
                    <a:pt x="936" y="559"/>
                    <a:pt x="937" y="559"/>
                    <a:pt x="937" y="559"/>
                  </a:cubicBezTo>
                  <a:cubicBezTo>
                    <a:pt x="937" y="560"/>
                    <a:pt x="939" y="561"/>
                    <a:pt x="940" y="560"/>
                  </a:cubicBezTo>
                  <a:cubicBezTo>
                    <a:pt x="940" y="560"/>
                    <a:pt x="941" y="559"/>
                    <a:pt x="941" y="559"/>
                  </a:cubicBezTo>
                  <a:cubicBezTo>
                    <a:pt x="941" y="558"/>
                    <a:pt x="942" y="558"/>
                    <a:pt x="942" y="558"/>
                  </a:cubicBezTo>
                  <a:cubicBezTo>
                    <a:pt x="942" y="558"/>
                    <a:pt x="942" y="558"/>
                    <a:pt x="943" y="558"/>
                  </a:cubicBezTo>
                  <a:cubicBezTo>
                    <a:pt x="943" y="557"/>
                    <a:pt x="943" y="557"/>
                    <a:pt x="943" y="557"/>
                  </a:cubicBezTo>
                  <a:cubicBezTo>
                    <a:pt x="943" y="557"/>
                    <a:pt x="943" y="556"/>
                    <a:pt x="943" y="556"/>
                  </a:cubicBezTo>
                  <a:cubicBezTo>
                    <a:pt x="945" y="555"/>
                    <a:pt x="946" y="553"/>
                    <a:pt x="947" y="551"/>
                  </a:cubicBezTo>
                  <a:cubicBezTo>
                    <a:pt x="948" y="550"/>
                    <a:pt x="949" y="549"/>
                    <a:pt x="950" y="548"/>
                  </a:cubicBezTo>
                  <a:cubicBezTo>
                    <a:pt x="955" y="546"/>
                    <a:pt x="959" y="546"/>
                    <a:pt x="965" y="546"/>
                  </a:cubicBezTo>
                  <a:cubicBezTo>
                    <a:pt x="974" y="548"/>
                    <a:pt x="983" y="549"/>
                    <a:pt x="993" y="549"/>
                  </a:cubicBezTo>
                  <a:cubicBezTo>
                    <a:pt x="1013" y="550"/>
                    <a:pt x="1033" y="549"/>
                    <a:pt x="1053" y="547"/>
                  </a:cubicBezTo>
                  <a:cubicBezTo>
                    <a:pt x="1068" y="546"/>
                    <a:pt x="1083" y="544"/>
                    <a:pt x="1099" y="546"/>
                  </a:cubicBezTo>
                  <a:cubicBezTo>
                    <a:pt x="1107" y="547"/>
                    <a:pt x="1114" y="551"/>
                    <a:pt x="1122" y="553"/>
                  </a:cubicBezTo>
                  <a:cubicBezTo>
                    <a:pt x="1129" y="555"/>
                    <a:pt x="1135" y="556"/>
                    <a:pt x="1142" y="555"/>
                  </a:cubicBezTo>
                  <a:cubicBezTo>
                    <a:pt x="1144" y="555"/>
                    <a:pt x="1158" y="553"/>
                    <a:pt x="1158" y="556"/>
                  </a:cubicBezTo>
                  <a:cubicBezTo>
                    <a:pt x="1157" y="561"/>
                    <a:pt x="1149" y="564"/>
                    <a:pt x="1145" y="566"/>
                  </a:cubicBezTo>
                  <a:close/>
                  <a:moveTo>
                    <a:pt x="1156" y="551"/>
                  </a:moveTo>
                  <a:cubicBezTo>
                    <a:pt x="1154" y="551"/>
                    <a:pt x="1151" y="551"/>
                    <a:pt x="1150" y="551"/>
                  </a:cubicBezTo>
                  <a:cubicBezTo>
                    <a:pt x="1143" y="553"/>
                    <a:pt x="1136" y="553"/>
                    <a:pt x="1129" y="552"/>
                  </a:cubicBezTo>
                  <a:cubicBezTo>
                    <a:pt x="1126" y="551"/>
                    <a:pt x="1122" y="550"/>
                    <a:pt x="1119" y="549"/>
                  </a:cubicBezTo>
                  <a:cubicBezTo>
                    <a:pt x="1123" y="548"/>
                    <a:pt x="1128" y="547"/>
                    <a:pt x="1132" y="546"/>
                  </a:cubicBezTo>
                  <a:cubicBezTo>
                    <a:pt x="1137" y="546"/>
                    <a:pt x="1142" y="547"/>
                    <a:pt x="1147" y="547"/>
                  </a:cubicBezTo>
                  <a:cubicBezTo>
                    <a:pt x="1147" y="547"/>
                    <a:pt x="1147" y="546"/>
                    <a:pt x="1147" y="546"/>
                  </a:cubicBezTo>
                  <a:cubicBezTo>
                    <a:pt x="1144" y="542"/>
                    <a:pt x="1136" y="545"/>
                    <a:pt x="1132" y="545"/>
                  </a:cubicBezTo>
                  <a:cubicBezTo>
                    <a:pt x="1126" y="545"/>
                    <a:pt x="1120" y="545"/>
                    <a:pt x="1114" y="547"/>
                  </a:cubicBezTo>
                  <a:cubicBezTo>
                    <a:pt x="1113" y="546"/>
                    <a:pt x="1112" y="546"/>
                    <a:pt x="1111" y="546"/>
                  </a:cubicBezTo>
                  <a:cubicBezTo>
                    <a:pt x="1113" y="545"/>
                    <a:pt x="1114" y="544"/>
                    <a:pt x="1116" y="544"/>
                  </a:cubicBezTo>
                  <a:cubicBezTo>
                    <a:pt x="1119" y="544"/>
                    <a:pt x="1122" y="542"/>
                    <a:pt x="1125" y="543"/>
                  </a:cubicBezTo>
                  <a:cubicBezTo>
                    <a:pt x="1125" y="543"/>
                    <a:pt x="1125" y="542"/>
                    <a:pt x="1125" y="542"/>
                  </a:cubicBezTo>
                  <a:cubicBezTo>
                    <a:pt x="1121" y="542"/>
                    <a:pt x="1117" y="542"/>
                    <a:pt x="1113" y="543"/>
                  </a:cubicBezTo>
                  <a:cubicBezTo>
                    <a:pt x="1112" y="543"/>
                    <a:pt x="1109" y="543"/>
                    <a:pt x="1108" y="544"/>
                  </a:cubicBezTo>
                  <a:cubicBezTo>
                    <a:pt x="1105" y="544"/>
                    <a:pt x="1102" y="543"/>
                    <a:pt x="1100" y="543"/>
                  </a:cubicBezTo>
                  <a:cubicBezTo>
                    <a:pt x="1101" y="543"/>
                    <a:pt x="1101" y="542"/>
                    <a:pt x="1102" y="542"/>
                  </a:cubicBezTo>
                  <a:cubicBezTo>
                    <a:pt x="1104" y="541"/>
                    <a:pt x="1106" y="540"/>
                    <a:pt x="1107" y="539"/>
                  </a:cubicBezTo>
                  <a:cubicBezTo>
                    <a:pt x="1107" y="539"/>
                    <a:pt x="1107" y="538"/>
                    <a:pt x="1107" y="538"/>
                  </a:cubicBezTo>
                  <a:cubicBezTo>
                    <a:pt x="1105" y="538"/>
                    <a:pt x="1103" y="539"/>
                    <a:pt x="1101" y="540"/>
                  </a:cubicBezTo>
                  <a:cubicBezTo>
                    <a:pt x="1100" y="540"/>
                    <a:pt x="1098" y="540"/>
                    <a:pt x="1098" y="541"/>
                  </a:cubicBezTo>
                  <a:cubicBezTo>
                    <a:pt x="1097" y="541"/>
                    <a:pt x="1097" y="540"/>
                    <a:pt x="1097" y="540"/>
                  </a:cubicBezTo>
                  <a:cubicBezTo>
                    <a:pt x="1102" y="538"/>
                    <a:pt x="1107" y="534"/>
                    <a:pt x="1109" y="533"/>
                  </a:cubicBezTo>
                  <a:cubicBezTo>
                    <a:pt x="1110" y="532"/>
                    <a:pt x="1109" y="531"/>
                    <a:pt x="1108" y="532"/>
                  </a:cubicBezTo>
                  <a:cubicBezTo>
                    <a:pt x="1105" y="534"/>
                    <a:pt x="1102" y="535"/>
                    <a:pt x="1098" y="537"/>
                  </a:cubicBezTo>
                  <a:cubicBezTo>
                    <a:pt x="1097" y="538"/>
                    <a:pt x="1095" y="539"/>
                    <a:pt x="1093" y="540"/>
                  </a:cubicBezTo>
                  <a:cubicBezTo>
                    <a:pt x="1092" y="540"/>
                    <a:pt x="1092" y="540"/>
                    <a:pt x="1091" y="540"/>
                  </a:cubicBezTo>
                  <a:cubicBezTo>
                    <a:pt x="1093" y="539"/>
                    <a:pt x="1094" y="538"/>
                    <a:pt x="1095" y="537"/>
                  </a:cubicBezTo>
                  <a:cubicBezTo>
                    <a:pt x="1099" y="533"/>
                    <a:pt x="1104" y="530"/>
                    <a:pt x="1108" y="526"/>
                  </a:cubicBezTo>
                  <a:cubicBezTo>
                    <a:pt x="1112" y="523"/>
                    <a:pt x="1119" y="521"/>
                    <a:pt x="1121" y="515"/>
                  </a:cubicBezTo>
                  <a:cubicBezTo>
                    <a:pt x="1122" y="515"/>
                    <a:pt x="1121" y="514"/>
                    <a:pt x="1121" y="515"/>
                  </a:cubicBezTo>
                  <a:cubicBezTo>
                    <a:pt x="1116" y="518"/>
                    <a:pt x="1111" y="523"/>
                    <a:pt x="1105" y="527"/>
                  </a:cubicBezTo>
                  <a:cubicBezTo>
                    <a:pt x="1105" y="527"/>
                    <a:pt x="1104" y="527"/>
                    <a:pt x="1104" y="527"/>
                  </a:cubicBezTo>
                  <a:cubicBezTo>
                    <a:pt x="1105" y="526"/>
                    <a:pt x="1107" y="524"/>
                    <a:pt x="1108" y="523"/>
                  </a:cubicBezTo>
                  <a:cubicBezTo>
                    <a:pt x="1113" y="518"/>
                    <a:pt x="1117" y="512"/>
                    <a:pt x="1121" y="506"/>
                  </a:cubicBezTo>
                  <a:cubicBezTo>
                    <a:pt x="1126" y="506"/>
                    <a:pt x="1134" y="509"/>
                    <a:pt x="1136" y="513"/>
                  </a:cubicBezTo>
                  <a:cubicBezTo>
                    <a:pt x="1138" y="514"/>
                    <a:pt x="1139" y="517"/>
                    <a:pt x="1141" y="518"/>
                  </a:cubicBezTo>
                  <a:cubicBezTo>
                    <a:pt x="1143" y="519"/>
                    <a:pt x="1145" y="520"/>
                    <a:pt x="1147" y="521"/>
                  </a:cubicBezTo>
                  <a:cubicBezTo>
                    <a:pt x="1150" y="524"/>
                    <a:pt x="1150" y="527"/>
                    <a:pt x="1152" y="530"/>
                  </a:cubicBezTo>
                  <a:cubicBezTo>
                    <a:pt x="1152" y="531"/>
                    <a:pt x="1153" y="532"/>
                    <a:pt x="1155" y="534"/>
                  </a:cubicBezTo>
                  <a:cubicBezTo>
                    <a:pt x="1159" y="539"/>
                    <a:pt x="1158" y="545"/>
                    <a:pt x="1156" y="551"/>
                  </a:cubicBezTo>
                  <a:close/>
                </a:path>
              </a:pathLst>
            </a:custGeom>
            <a:solidFill>
              <a:srgbClr val="574F1F">
                <a:alpha val="1215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6" name="组合 1337">
              <a:extLst>
                <a:ext uri="{FF2B5EF4-FFF2-40B4-BE49-F238E27FC236}">
                  <a16:creationId xmlns:a16="http://schemas.microsoft.com/office/drawing/2014/main" id="{41AD654E-6682-4783-9551-E0ECEF4C7A37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" y="3577805"/>
              <a:ext cx="4864118" cy="34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组合 521">
              <a:extLst>
                <a:ext uri="{FF2B5EF4-FFF2-40B4-BE49-F238E27FC236}">
                  <a16:creationId xmlns:a16="http://schemas.microsoft.com/office/drawing/2014/main" id="{390BDDF3-FF54-4DDE-8E03-1F5045F7D5A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114" y="267478"/>
              <a:ext cx="4413060" cy="3566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椭圆 1338">
            <a:extLst>
              <a:ext uri="{FF2B5EF4-FFF2-40B4-BE49-F238E27FC236}">
                <a16:creationId xmlns:a16="http://schemas.microsoft.com/office/drawing/2014/main" id="{AA80EAD7-B0D9-496B-BD7B-6BDA8ECB3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8502" y="459807"/>
            <a:ext cx="5581650" cy="55800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 dirty="0">
              <a:solidFill>
                <a:srgbClr val="FDFBE9"/>
              </a:solidFill>
              <a:ea typeface="Microsoft YaHei UI" panose="020B0503020204020204" pitchFamily="34" charset="-122"/>
            </a:endParaRPr>
          </a:p>
        </p:txBody>
      </p:sp>
      <p:sp>
        <p:nvSpPr>
          <p:cNvPr id="12" name="椭圆 1339">
            <a:extLst>
              <a:ext uri="{FF2B5EF4-FFF2-40B4-BE49-F238E27FC236}">
                <a16:creationId xmlns:a16="http://schemas.microsoft.com/office/drawing/2014/main" id="{195C4C53-94A1-4F7C-B7A8-68C59187E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2722" y="459807"/>
            <a:ext cx="5819775" cy="5818187"/>
          </a:xfrm>
          <a:prstGeom prst="ellips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 dirty="0">
              <a:solidFill>
                <a:srgbClr val="FDFBE9"/>
              </a:solidFill>
              <a:ea typeface="Microsoft YaHei UI" panose="020B0503020204020204" pitchFamily="34" charset="-122"/>
            </a:endParaRPr>
          </a:p>
        </p:txBody>
      </p:sp>
      <p:pic>
        <p:nvPicPr>
          <p:cNvPr id="13" name="组合 1366">
            <a:extLst>
              <a:ext uri="{FF2B5EF4-FFF2-40B4-BE49-F238E27FC236}">
                <a16:creationId xmlns:a16="http://schemas.microsoft.com/office/drawing/2014/main" id="{78F8E711-DA52-410F-A6BC-7261CA43C335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594" y="2442116"/>
            <a:ext cx="4408488" cy="241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本框 1342">
            <a:extLst>
              <a:ext uri="{FF2B5EF4-FFF2-40B4-BE49-F238E27FC236}">
                <a16:creationId xmlns:a16="http://schemas.microsoft.com/office/drawing/2014/main" id="{AB081B4B-52F9-4759-9586-B915A6A8D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0973" y="2793381"/>
            <a:ext cx="890179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8000" dirty="0" err="1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Chúc</a:t>
            </a:r>
            <a:r>
              <a:rPr lang="en-US" altLang="zh-CN" sz="8000" dirty="0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8000" dirty="0" err="1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các</a:t>
            </a:r>
            <a:r>
              <a:rPr lang="en-US" altLang="zh-CN" sz="8000" dirty="0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8000" dirty="0" err="1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em</a:t>
            </a:r>
            <a:r>
              <a:rPr lang="en-US" altLang="zh-CN" sz="8000" dirty="0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8000" dirty="0" err="1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học</a:t>
            </a:r>
            <a:r>
              <a:rPr lang="en-US" altLang="zh-CN" sz="8000" dirty="0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8000" dirty="0" err="1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tốt</a:t>
            </a:r>
            <a:r>
              <a:rPr lang="en-US" altLang="zh-CN" sz="8000" dirty="0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!</a:t>
            </a:r>
            <a:endParaRPr lang="zh-CN" altLang="en-US" sz="8000" dirty="0">
              <a:solidFill>
                <a:srgbClr val="FF0000"/>
              </a:solidFill>
              <a:latin typeface="Times New Roman" pitchFamily="18" charset="0"/>
              <a:ea typeface="Microsoft YaHei UI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4DC0EC2A-0BD4-4BF8-8906-DE84612215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896" y="-1"/>
            <a:ext cx="4099540" cy="6158933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CA9BD4F3-DA8A-4A42-8F4B-4C6D1B6BEB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687" y="-1"/>
            <a:ext cx="4258798" cy="639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3720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A4AC66-809D-43BF-A222-1F1CE94DEF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5495"/>
            <a:ext cx="5387009" cy="53870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37136A-6323-4207-AAE8-7EF328AA8B4D}"/>
              </a:ext>
            </a:extLst>
          </p:cNvPr>
          <p:cNvSpPr txBox="1"/>
          <p:nvPr/>
        </p:nvSpPr>
        <p:spPr>
          <a:xfrm>
            <a:off x="1336803" y="2019379"/>
            <a:ext cx="271340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Mở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rộng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thành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phần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chính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của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bằng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cụm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từ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1AD9B4-C5C4-4880-A6AA-1C06CA55287F}"/>
              </a:ext>
            </a:extLst>
          </p:cNvPr>
          <p:cNvSpPr txBox="1"/>
          <p:nvPr/>
        </p:nvSpPr>
        <p:spPr>
          <a:xfrm>
            <a:off x="5927034" y="1043731"/>
            <a:ext cx="5522845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Khi </a:t>
            </a:r>
            <a:r>
              <a:rPr lang="en-US" sz="3800" b="1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sử</a:t>
            </a:r>
            <a:r>
              <a:rPr lang="en-US" sz="3800" b="1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dụng</a:t>
            </a:r>
            <a:r>
              <a:rPr lang="en-US" sz="3800" b="1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cụm</a:t>
            </a:r>
            <a:r>
              <a:rPr lang="en-US" sz="3800" b="1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từ</a:t>
            </a:r>
            <a:r>
              <a:rPr lang="en-US" sz="3800" b="1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để</a:t>
            </a:r>
            <a:r>
              <a:rPr lang="en-US" sz="3800" b="1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mở</a:t>
            </a:r>
            <a:r>
              <a:rPr lang="en-US" sz="3800" b="1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rộng</a:t>
            </a:r>
            <a:r>
              <a:rPr lang="en-US" sz="3800" b="1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thành</a:t>
            </a:r>
            <a:r>
              <a:rPr lang="en-US" sz="3800" b="1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phần</a:t>
            </a:r>
            <a:r>
              <a:rPr lang="en-US" sz="3800" b="1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câu</a:t>
            </a:r>
            <a:r>
              <a:rPr lang="en-US" sz="3800" b="1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sẽ</a:t>
            </a:r>
            <a:r>
              <a:rPr lang="en-US" sz="3800" b="1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mang</a:t>
            </a:r>
            <a:r>
              <a:rPr lang="en-US" sz="3800" b="1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lại</a:t>
            </a:r>
            <a:r>
              <a:rPr lang="en-US" sz="3800" b="1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tác</a:t>
            </a:r>
            <a:r>
              <a:rPr lang="en-US" sz="3800" b="1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dụng</a:t>
            </a:r>
            <a:r>
              <a:rPr lang="en-US" sz="3800" b="1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 </a:t>
            </a:r>
            <a:r>
              <a:rPr lang="en-US" sz="3800" b="1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Làm</a:t>
            </a:r>
            <a:r>
              <a:rPr lang="en-US" sz="3800" b="1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cho</a:t>
            </a:r>
            <a:r>
              <a:rPr lang="en-US" sz="3800" b="1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những</a:t>
            </a:r>
            <a:r>
              <a:rPr lang="en-US" sz="3800" b="1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thông</a:t>
            </a:r>
            <a:r>
              <a:rPr lang="en-US" sz="3800" b="1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tin </a:t>
            </a:r>
            <a:r>
              <a:rPr lang="en-US" sz="3800" b="1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về</a:t>
            </a:r>
            <a:r>
              <a:rPr lang="en-US" sz="3800" b="1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đặc</a:t>
            </a:r>
            <a:r>
              <a:rPr lang="en-US" sz="3800" b="1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điểm</a:t>
            </a:r>
            <a:r>
              <a:rPr lang="en-US" sz="3800" b="1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3800" b="1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mức</a:t>
            </a:r>
            <a:r>
              <a:rPr lang="en-US" sz="3800" b="1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độ</a:t>
            </a:r>
            <a:r>
              <a:rPr lang="en-US" sz="3800" b="1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3800" b="1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thời</a:t>
            </a:r>
            <a:r>
              <a:rPr lang="en-US" sz="3800" b="1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gian</a:t>
            </a:r>
            <a:r>
              <a:rPr lang="en-US" sz="3800" b="1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3800" b="1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địa</a:t>
            </a:r>
            <a:r>
              <a:rPr lang="en-US" sz="3800" b="1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điểm</a:t>
            </a:r>
            <a:r>
              <a:rPr lang="en-US" sz="3800" b="1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... </a:t>
            </a:r>
            <a:r>
              <a:rPr lang="en-US" sz="3800" b="1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của</a:t>
            </a:r>
            <a:r>
              <a:rPr lang="en-US" sz="3800" b="1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sự</a:t>
            </a:r>
            <a:r>
              <a:rPr lang="en-US" sz="3800" b="1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vật</a:t>
            </a:r>
            <a:r>
              <a:rPr lang="en-US" sz="3800" b="1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3800" b="1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hiện</a:t>
            </a:r>
            <a:r>
              <a:rPr lang="en-US" sz="3800" b="1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tượng</a:t>
            </a:r>
            <a:r>
              <a:rPr lang="en-US" sz="3800" b="1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trở</a:t>
            </a:r>
            <a:r>
              <a:rPr lang="en-US" sz="3800" b="1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nên</a:t>
            </a:r>
            <a:r>
              <a:rPr lang="en-US" sz="3800" b="1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cụ</a:t>
            </a:r>
            <a:r>
              <a:rPr lang="en-US" sz="3800" b="1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thể</a:t>
            </a:r>
            <a:r>
              <a:rPr lang="en-US" sz="3800" b="1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hơn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28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36373F-193E-4817-BAF7-9282973F08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04" t="11015" r="3640" b="11739"/>
          <a:stretch/>
        </p:blipFill>
        <p:spPr>
          <a:xfrm>
            <a:off x="-1" y="372717"/>
            <a:ext cx="12192001" cy="61125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3E3E6D-AC45-4745-967C-FBC077AC30A4}"/>
              </a:ext>
            </a:extLst>
          </p:cNvPr>
          <p:cNvSpPr txBox="1"/>
          <p:nvPr/>
        </p:nvSpPr>
        <p:spPr>
          <a:xfrm>
            <a:off x="2979254" y="2875001"/>
            <a:ext cx="700957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II. </a:t>
            </a:r>
            <a:r>
              <a:rPr lang="en-US" sz="6600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Cụm</a:t>
            </a:r>
            <a:r>
              <a:rPr lang="en-US" sz="6600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danh</a:t>
            </a:r>
            <a:r>
              <a:rPr lang="en-US" sz="6600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từ</a:t>
            </a:r>
            <a:endParaRPr lang="en-US" sz="6600" dirty="0">
              <a:solidFill>
                <a:srgbClr val="FF0000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66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占位符 9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92" t="19322" r="14317" b="3950"/>
          <a:stretch/>
        </p:blipFill>
        <p:spPr>
          <a:xfrm>
            <a:off x="-892176" y="2310745"/>
            <a:ext cx="4847951" cy="4650362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8B3712-C41A-4CF8-9B63-1F0448D0DDA5}"/>
              </a:ext>
            </a:extLst>
          </p:cNvPr>
          <p:cNvSpPr txBox="1"/>
          <p:nvPr/>
        </p:nvSpPr>
        <p:spPr>
          <a:xfrm>
            <a:off x="593001" y="552026"/>
            <a:ext cx="1100599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  <a:tabLst>
                <a:tab pos="90170" algn="l"/>
                <a:tab pos="180340" algn="l"/>
              </a:tabLst>
            </a:pP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Đọc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2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ví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dụ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sau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và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hoàn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thiện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Phiếu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học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tập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số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2</a:t>
            </a:r>
            <a:endParaRPr lang="en-US" sz="4400" dirty="0">
              <a:solidFill>
                <a:srgbClr val="FF0000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grpSp>
        <p:nvGrpSpPr>
          <p:cNvPr id="13" name="Google Shape;462;p10">
            <a:extLst>
              <a:ext uri="{FF2B5EF4-FFF2-40B4-BE49-F238E27FC236}">
                <a16:creationId xmlns:a16="http://schemas.microsoft.com/office/drawing/2014/main" id="{334B7BCF-1D26-413B-B8D1-D6C3945D07AA}"/>
              </a:ext>
            </a:extLst>
          </p:cNvPr>
          <p:cNvGrpSpPr/>
          <p:nvPr/>
        </p:nvGrpSpPr>
        <p:grpSpPr>
          <a:xfrm>
            <a:off x="4185930" y="2338047"/>
            <a:ext cx="7883117" cy="1436981"/>
            <a:chOff x="5410199" y="719518"/>
            <a:chExt cx="7213127" cy="1015663"/>
          </a:xfrm>
        </p:grpSpPr>
        <p:sp>
          <p:nvSpPr>
            <p:cNvPr id="14" name="Google Shape;463;p10">
              <a:extLst>
                <a:ext uri="{FF2B5EF4-FFF2-40B4-BE49-F238E27FC236}">
                  <a16:creationId xmlns:a16="http://schemas.microsoft.com/office/drawing/2014/main" id="{8DBF2BCB-7AA8-43BE-A1DD-5312530A77CB}"/>
                </a:ext>
              </a:extLst>
            </p:cNvPr>
            <p:cNvSpPr/>
            <p:nvPr/>
          </p:nvSpPr>
          <p:spPr>
            <a:xfrm>
              <a:off x="5410199" y="719518"/>
              <a:ext cx="7213127" cy="1015663"/>
            </a:xfrm>
            <a:prstGeom prst="homePlate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dirty="0">
                <a:solidFill>
                  <a:schemeClr val="lt1"/>
                </a:solidFill>
                <a:latin typeface="#9Slide03 Arima Madurai" panose="00000500000000000000" pitchFamily="2" charset="0"/>
                <a:ea typeface="Calibri"/>
                <a:cs typeface="#9Slide03 Arima Madurai" panose="00000500000000000000" pitchFamily="2" charset="0"/>
                <a:sym typeface="Calibri"/>
              </a:endParaRPr>
            </a:p>
          </p:txBody>
        </p:sp>
        <p:sp>
          <p:nvSpPr>
            <p:cNvPr id="15" name="Google Shape;464;p10">
              <a:extLst>
                <a:ext uri="{FF2B5EF4-FFF2-40B4-BE49-F238E27FC236}">
                  <a16:creationId xmlns:a16="http://schemas.microsoft.com/office/drawing/2014/main" id="{2562A699-4331-42AB-95A3-C032B4BE4806}"/>
                </a:ext>
              </a:extLst>
            </p:cNvPr>
            <p:cNvSpPr txBox="1"/>
            <p:nvPr/>
          </p:nvSpPr>
          <p:spPr>
            <a:xfrm>
              <a:off x="5531011" y="726543"/>
              <a:ext cx="6501439" cy="9788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r>
                <a:rPr lang="en-US" sz="2800" dirty="0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a. </a:t>
              </a:r>
              <a:r>
                <a:rPr lang="en-US" sz="2800" dirty="0" err="1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Nhưng</a:t>
              </a:r>
              <a:r>
                <a:rPr lang="en-US" sz="2800" dirty="0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trời</a:t>
              </a:r>
              <a:r>
                <a:rPr lang="en-US" sz="2800" dirty="0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rét</a:t>
              </a:r>
              <a:r>
                <a:rPr lang="en-US" sz="2800" dirty="0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quá</a:t>
              </a:r>
              <a:r>
                <a:rPr lang="en-US" sz="2800" dirty="0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b="1" u="sng" dirty="0" err="1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khách</a:t>
              </a:r>
              <a:r>
                <a:rPr lang="en-US" sz="2800" b="1" u="sng" dirty="0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qua </a:t>
              </a:r>
              <a:r>
                <a:rPr lang="en-US" sz="2800" b="1" u="sng" dirty="0" err="1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đều</a:t>
              </a:r>
              <a:r>
                <a:rPr lang="en-US" sz="2800" dirty="0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rảo</a:t>
              </a:r>
              <a:r>
                <a:rPr lang="en-US" sz="2800" dirty="0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bước</a:t>
              </a:r>
              <a:r>
                <a:rPr lang="en-US" sz="2800" dirty="0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rất</a:t>
              </a:r>
              <a:r>
                <a:rPr lang="en-US" sz="2800" dirty="0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nhanh</a:t>
              </a:r>
              <a:r>
                <a:rPr lang="en-US" sz="2800" dirty="0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dirty="0" err="1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chẳng</a:t>
              </a:r>
              <a:r>
                <a:rPr lang="en-US" sz="2800" dirty="0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ai </a:t>
              </a:r>
              <a:r>
                <a:rPr lang="en-US" sz="2800" dirty="0" err="1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đoái</a:t>
              </a:r>
              <a:r>
                <a:rPr lang="en-US" sz="2800" dirty="0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hoài</a:t>
              </a:r>
              <a:r>
                <a:rPr lang="en-US" sz="2800" dirty="0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đến</a:t>
              </a:r>
              <a:r>
                <a:rPr lang="en-US" sz="2800" dirty="0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u="sng" dirty="0" err="1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lời</a:t>
              </a:r>
              <a:r>
                <a:rPr lang="en-US" sz="2800" b="1" u="sng" dirty="0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u="sng" dirty="0" err="1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chào</a:t>
              </a:r>
              <a:r>
                <a:rPr lang="en-US" sz="2800" b="1" u="sng" dirty="0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u="sng" dirty="0" err="1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hàng</a:t>
              </a:r>
              <a:r>
                <a:rPr lang="en-US" sz="2800" b="1" u="sng" dirty="0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u="sng" dirty="0" err="1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800" b="1" u="sng" dirty="0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u="sng" dirty="0" err="1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800" dirty="0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16" name="Google Shape;462;p10">
            <a:extLst>
              <a:ext uri="{FF2B5EF4-FFF2-40B4-BE49-F238E27FC236}">
                <a16:creationId xmlns:a16="http://schemas.microsoft.com/office/drawing/2014/main" id="{3CD138CB-7346-48F8-966F-D1422CCF7C17}"/>
              </a:ext>
            </a:extLst>
          </p:cNvPr>
          <p:cNvGrpSpPr/>
          <p:nvPr/>
        </p:nvGrpSpPr>
        <p:grpSpPr>
          <a:xfrm>
            <a:off x="4185930" y="4407328"/>
            <a:ext cx="7883117" cy="1436981"/>
            <a:chOff x="5410199" y="719518"/>
            <a:chExt cx="7213127" cy="1015663"/>
          </a:xfrm>
        </p:grpSpPr>
        <p:sp>
          <p:nvSpPr>
            <p:cNvPr id="17" name="Google Shape;463;p10">
              <a:extLst>
                <a:ext uri="{FF2B5EF4-FFF2-40B4-BE49-F238E27FC236}">
                  <a16:creationId xmlns:a16="http://schemas.microsoft.com/office/drawing/2014/main" id="{F26B6620-032A-437C-BC38-41ED1AB90601}"/>
                </a:ext>
              </a:extLst>
            </p:cNvPr>
            <p:cNvSpPr/>
            <p:nvPr/>
          </p:nvSpPr>
          <p:spPr>
            <a:xfrm>
              <a:off x="5410199" y="719518"/>
              <a:ext cx="7213127" cy="1015663"/>
            </a:xfrm>
            <a:prstGeom prst="homePlate">
              <a:avLst>
                <a:gd name="adj" fmla="val 5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dirty="0">
                <a:solidFill>
                  <a:schemeClr val="lt1"/>
                </a:solidFill>
                <a:latin typeface="#9Slide03 Arima Madurai" panose="00000500000000000000" pitchFamily="2" charset="0"/>
                <a:ea typeface="Calibri"/>
                <a:cs typeface="#9Slide03 Arima Madurai" panose="00000500000000000000" pitchFamily="2" charset="0"/>
                <a:sym typeface="Calibri"/>
              </a:endParaRPr>
            </a:p>
          </p:txBody>
        </p:sp>
        <p:sp>
          <p:nvSpPr>
            <p:cNvPr id="18" name="Google Shape;464;p10">
              <a:extLst>
                <a:ext uri="{FF2B5EF4-FFF2-40B4-BE49-F238E27FC236}">
                  <a16:creationId xmlns:a16="http://schemas.microsoft.com/office/drawing/2014/main" id="{B4D9E254-FE85-4404-8314-C5949D5B1549}"/>
                </a:ext>
              </a:extLst>
            </p:cNvPr>
            <p:cNvSpPr txBox="1"/>
            <p:nvPr/>
          </p:nvSpPr>
          <p:spPr>
            <a:xfrm>
              <a:off x="5531011" y="895125"/>
              <a:ext cx="6501439" cy="674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r>
                <a:rPr lang="en-US" sz="2800" dirty="0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b. </a:t>
              </a:r>
              <a:r>
                <a:rPr lang="en-US" sz="2800" b="1" u="sng" dirty="0" err="1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Tất</a:t>
              </a:r>
              <a:r>
                <a:rPr lang="en-US" sz="2800" b="1" u="sng" dirty="0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u="sng" dirty="0" err="1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2800" b="1" u="sng" dirty="0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u="sng" dirty="0" err="1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b="1" u="sng" dirty="0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u="sng" dirty="0" err="1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ngọn</a:t>
              </a:r>
              <a:r>
                <a:rPr lang="en-US" sz="2800" b="1" u="sng" dirty="0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u="sng" dirty="0" err="1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nến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bay </a:t>
              </a:r>
              <a:r>
                <a:rPr lang="en-US" sz="2800" dirty="0" err="1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lên</a:t>
              </a:r>
              <a:r>
                <a:rPr lang="en-US" sz="2800" dirty="0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, bay </a:t>
              </a:r>
              <a:r>
                <a:rPr lang="en-US" sz="2800" dirty="0" err="1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lên</a:t>
              </a:r>
              <a:r>
                <a:rPr lang="en-US" sz="2800" dirty="0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mãi</a:t>
              </a:r>
              <a:r>
                <a:rPr lang="en-US" sz="2800" dirty="0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2800" dirty="0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biến</a:t>
              </a:r>
              <a:r>
                <a:rPr lang="en-US" sz="2800" dirty="0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2800" dirty="0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u="sng" dirty="0" err="1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2800" b="1" u="sng" dirty="0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u="sng" dirty="0" err="1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ngôi</a:t>
              </a:r>
              <a:r>
                <a:rPr lang="en-US" sz="2800" b="1" u="sng" dirty="0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u="sng" dirty="0" err="1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sao</a:t>
              </a:r>
              <a:r>
                <a:rPr lang="en-US" sz="2800" b="1" u="sng" dirty="0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u="sng" dirty="0" err="1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2800" b="1" u="sng" dirty="0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u="sng" dirty="0" err="1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trời</a:t>
              </a:r>
              <a:r>
                <a:rPr lang="en-US" sz="2800" dirty="0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800" dirty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167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AD11E00-953B-40F3-8453-D27F6D60B7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13976"/>
              </p:ext>
            </p:extLst>
          </p:nvPr>
        </p:nvGraphicFramePr>
        <p:xfrm>
          <a:off x="0" y="9939"/>
          <a:ext cx="12192000" cy="6838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174811266"/>
                    </a:ext>
                  </a:extLst>
                </a:gridCol>
                <a:gridCol w="3747052">
                  <a:extLst>
                    <a:ext uri="{9D8B030D-6E8A-4147-A177-3AD203B41FA5}">
                      <a16:colId xmlns:a16="http://schemas.microsoft.com/office/drawing/2014/main" val="599520789"/>
                    </a:ext>
                  </a:extLst>
                </a:gridCol>
                <a:gridCol w="2425148">
                  <a:extLst>
                    <a:ext uri="{9D8B030D-6E8A-4147-A177-3AD203B41FA5}">
                      <a16:colId xmlns:a16="http://schemas.microsoft.com/office/drawing/2014/main" val="470198763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90792988"/>
                    </a:ext>
                  </a:extLst>
                </a:gridCol>
              </a:tblGrid>
              <a:tr h="725557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Cụm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Cấu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tạo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029286"/>
                  </a:ext>
                </a:extLst>
              </a:tr>
              <a:tr h="1451113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Phần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bổ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sung YN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danh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Phần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tâm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=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Danh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endParaRPr lang="en-US" sz="2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Phần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endParaRPr lang="en-US" sz="2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bổ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sung YN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danh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733581"/>
                  </a:ext>
                </a:extLst>
              </a:tr>
              <a:tr h="123177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Khách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qua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endParaRPr lang="en-US" sz="2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410746"/>
                  </a:ext>
                </a:extLst>
              </a:tr>
              <a:tr h="116297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Lời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chào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endParaRPr lang="en-US" sz="2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2356"/>
                  </a:ext>
                </a:extLst>
              </a:tr>
              <a:tr h="112312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Tất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cả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ngọn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nến</a:t>
                      </a:r>
                      <a:endParaRPr lang="en-US" sz="2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620716"/>
                  </a:ext>
                </a:extLst>
              </a:tr>
              <a:tr h="114358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ngôi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sao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trời</a:t>
                      </a:r>
                      <a:endParaRPr lang="en-US" sz="2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94735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C636789-1E75-427E-882C-0B32605B6C46}"/>
              </a:ext>
            </a:extLst>
          </p:cNvPr>
          <p:cNvSpPr txBox="1"/>
          <p:nvPr/>
        </p:nvSpPr>
        <p:spPr>
          <a:xfrm>
            <a:off x="6659217" y="2564294"/>
            <a:ext cx="14809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Khách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C7961F-99AB-4A29-8B05-076D26D253D3}"/>
              </a:ext>
            </a:extLst>
          </p:cNvPr>
          <p:cNvSpPr txBox="1"/>
          <p:nvPr/>
        </p:nvSpPr>
        <p:spPr>
          <a:xfrm>
            <a:off x="6887815" y="3829878"/>
            <a:ext cx="10833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Lời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953A79-AD4D-42A5-A61F-189388670A22}"/>
              </a:ext>
            </a:extLst>
          </p:cNvPr>
          <p:cNvSpPr txBox="1"/>
          <p:nvPr/>
        </p:nvSpPr>
        <p:spPr>
          <a:xfrm>
            <a:off x="6515100" y="4913365"/>
            <a:ext cx="17691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nến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324B3F-5422-4E0E-953E-6F19C8CD6CA4}"/>
              </a:ext>
            </a:extLst>
          </p:cNvPr>
          <p:cNvSpPr txBox="1"/>
          <p:nvPr/>
        </p:nvSpPr>
        <p:spPr>
          <a:xfrm>
            <a:off x="6544916" y="6020287"/>
            <a:ext cx="17691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sao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886523-D934-4930-9E17-D786402509D9}"/>
              </a:ext>
            </a:extLst>
          </p:cNvPr>
          <p:cNvSpPr txBox="1"/>
          <p:nvPr/>
        </p:nvSpPr>
        <p:spPr>
          <a:xfrm>
            <a:off x="8488018" y="2365512"/>
            <a:ext cx="36443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(b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ổ sung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YN v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ề đặc điểm cho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DT)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594F37-C163-417F-8179-490B9136D189}"/>
              </a:ext>
            </a:extLst>
          </p:cNvPr>
          <p:cNvSpPr txBox="1"/>
          <p:nvPr/>
        </p:nvSpPr>
        <p:spPr>
          <a:xfrm>
            <a:off x="8478079" y="3538138"/>
            <a:ext cx="365428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êu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ả, hạn định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DT</a:t>
            </a:r>
            <a:r>
              <a:rPr lang="en-US" sz="26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1BC966-C945-47E2-8E14-ED702A3AE5CC}"/>
              </a:ext>
            </a:extLst>
          </p:cNvPr>
          <p:cNvSpPr txBox="1"/>
          <p:nvPr/>
        </p:nvSpPr>
        <p:spPr>
          <a:xfrm>
            <a:off x="2269435" y="4713310"/>
            <a:ext cx="37669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bổ sung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YN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ỉ tổng thể v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 số lượng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0689B8-0302-4CC7-88F5-E74E873A7B4D}"/>
              </a:ext>
            </a:extLst>
          </p:cNvPr>
          <p:cNvSpPr txBox="1"/>
          <p:nvPr/>
        </p:nvSpPr>
        <p:spPr>
          <a:xfrm>
            <a:off x="2269435" y="5843754"/>
            <a:ext cx="37669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bổ sung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YN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ỉ số lượng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DT)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DDAA5B-493F-4B69-8552-6508050324B5}"/>
              </a:ext>
            </a:extLst>
          </p:cNvPr>
          <p:cNvSpPr txBox="1"/>
          <p:nvPr/>
        </p:nvSpPr>
        <p:spPr>
          <a:xfrm>
            <a:off x="8477431" y="5820232"/>
            <a:ext cx="36443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3211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1C5049-FE8B-40C6-B7F5-F0C3D9881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9079" y="0"/>
            <a:ext cx="6858000" cy="6858000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E36EB112-CB02-40C0-A09F-C25501F85DCD}"/>
              </a:ext>
            </a:extLst>
          </p:cNvPr>
          <p:cNvSpPr/>
          <p:nvPr/>
        </p:nvSpPr>
        <p:spPr>
          <a:xfrm>
            <a:off x="4617331" y="604349"/>
            <a:ext cx="6345044" cy="4070196"/>
          </a:xfrm>
          <a:prstGeom prst="wedgeEllipseCallout">
            <a:avLst>
              <a:gd name="adj1" fmla="val -53216"/>
              <a:gd name="adj2" fmla="val 4894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0BD7F4-4113-428E-9A19-FCAD62408227}"/>
              </a:ext>
            </a:extLst>
          </p:cNvPr>
          <p:cNvSpPr txBox="1"/>
          <p:nvPr/>
        </p:nvSpPr>
        <p:spPr>
          <a:xfrm>
            <a:off x="5241154" y="1557998"/>
            <a:ext cx="517481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000000"/>
                </a:solidFill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Những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cụm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từ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trên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cụm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danh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từ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vậy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theo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như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thế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 CDT, CDT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đặc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điểm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18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1595</Words>
  <Application>Microsoft Office PowerPoint</Application>
  <PresentationFormat>Widescreen</PresentationFormat>
  <Paragraphs>168</Paragraphs>
  <Slides>41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DengXian</vt:lpstr>
      <vt:lpstr>#9Slide03 Arima Madurai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NBN</dc:creator>
  <cp:lastModifiedBy>Hương Đỗ</cp:lastModifiedBy>
  <cp:revision>39</cp:revision>
  <dcterms:created xsi:type="dcterms:W3CDTF">2021-07-16T13:26:24Z</dcterms:created>
  <dcterms:modified xsi:type="dcterms:W3CDTF">2021-12-05T14:34:46Z</dcterms:modified>
</cp:coreProperties>
</file>