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18799" r:id="rId2"/>
    <p:sldId id="18683" r:id="rId3"/>
    <p:sldId id="256" r:id="rId4"/>
    <p:sldId id="359" r:id="rId5"/>
    <p:sldId id="275" r:id="rId6"/>
    <p:sldId id="3486" r:id="rId7"/>
    <p:sldId id="327" r:id="rId8"/>
    <p:sldId id="360" r:id="rId9"/>
    <p:sldId id="18812" r:id="rId10"/>
    <p:sldId id="18813" r:id="rId11"/>
    <p:sldId id="18814" r:id="rId12"/>
    <p:sldId id="351" r:id="rId13"/>
    <p:sldId id="18815" r:id="rId14"/>
    <p:sldId id="340" r:id="rId15"/>
    <p:sldId id="18691" r:id="rId16"/>
    <p:sldId id="554" r:id="rId17"/>
    <p:sldId id="18821" r:id="rId18"/>
    <p:sldId id="555" r:id="rId19"/>
    <p:sldId id="18823" r:id="rId20"/>
    <p:sldId id="18822" r:id="rId21"/>
    <p:sldId id="18824" r:id="rId22"/>
    <p:sldId id="18801" r:id="rId23"/>
    <p:sldId id="288" r:id="rId24"/>
    <p:sldId id="289" r:id="rId25"/>
    <p:sldId id="290" r:id="rId26"/>
    <p:sldId id="291" r:id="rId27"/>
    <p:sldId id="292" r:id="rId28"/>
    <p:sldId id="18825" r:id="rId29"/>
    <p:sldId id="18828" r:id="rId30"/>
    <p:sldId id="18829" r:id="rId31"/>
    <p:sldId id="18830" r:id="rId32"/>
    <p:sldId id="18831" r:id="rId33"/>
    <p:sldId id="18832" r:id="rId34"/>
    <p:sldId id="18833" r:id="rId35"/>
    <p:sldId id="18834" r:id="rId36"/>
    <p:sldId id="18826" r:id="rId37"/>
    <p:sldId id="337" r:id="rId38"/>
    <p:sldId id="18835" r:id="rId39"/>
    <p:sldId id="349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1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3748">
          <p15:clr>
            <a:srgbClr val="A4A3A4"/>
          </p15:clr>
        </p15:guide>
        <p15:guide id="7" pos="347">
          <p15:clr>
            <a:srgbClr val="A4A3A4"/>
          </p15:clr>
        </p15:guide>
        <p15:guide id="8" pos="257">
          <p15:clr>
            <a:srgbClr val="A4A3A4"/>
          </p15:clr>
        </p15:guide>
        <p15:guide id="9" pos="74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EC"/>
    <a:srgbClr val="5B9BD5"/>
    <a:srgbClr val="ED7D31"/>
    <a:srgbClr val="FFFFFF"/>
    <a:srgbClr val="70AD47"/>
    <a:srgbClr val="FFC000"/>
    <a:srgbClr val="00ACC3"/>
    <a:srgbClr val="E1301D"/>
    <a:srgbClr val="FFC757"/>
    <a:srgbClr val="9BB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2" d="100"/>
          <a:sy n="52" d="100"/>
        </p:scale>
        <p:origin x="-1398" y="-486"/>
      </p:cViewPr>
      <p:guideLst>
        <p:guide orient="horz" pos="2160"/>
        <p:guide orient="horz" pos="391"/>
        <p:guide orient="horz" pos="3929"/>
        <p:guide orient="horz" pos="300"/>
        <p:guide orient="horz" pos="3748"/>
        <p:guide pos="3840"/>
        <p:guide pos="347"/>
        <p:guide pos="257"/>
        <p:guide pos="74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A3EF2-1AA1-43FD-9534-A3D138B3F0C3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6C564-2D09-4254-BE17-ADF6704DC0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63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166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04146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37290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329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85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78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2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76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810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4042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070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612567" y="669600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6733" y="-1182333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131833" y="3843167"/>
            <a:ext cx="13048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3007233" y="722400"/>
            <a:ext cx="8768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003667" y="4620133"/>
            <a:ext cx="3045600" cy="30456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83700" y="4257600"/>
            <a:ext cx="8768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502067" y="5623033"/>
            <a:ext cx="1610400" cy="16104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0992833" y="3389267"/>
            <a:ext cx="4064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0131700" y="-400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0992833" y="1070467"/>
            <a:ext cx="876800" cy="876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285300" y="927867"/>
            <a:ext cx="1162000" cy="11620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62900" y="3911000"/>
            <a:ext cx="1570000" cy="1570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10866767" y="944400"/>
            <a:ext cx="1128800" cy="1128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407100" y="5206100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0103641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03191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847EEF-0C2D-4A1A-8A2A-DB07868B67BB}"/>
              </a:ext>
            </a:extLst>
          </p:cNvPr>
          <p:cNvGrpSpPr/>
          <p:nvPr/>
        </p:nvGrpSpPr>
        <p:grpSpPr>
          <a:xfrm rot="21081869">
            <a:off x="1902804" y="1406532"/>
            <a:ext cx="1273412" cy="1406268"/>
            <a:chOff x="2841171" y="1150142"/>
            <a:chExt cx="877741" cy="996941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7BD3F92B-DE42-4529-8121-B23914071389}"/>
                </a:ext>
              </a:extLst>
            </p:cNvPr>
            <p:cNvSpPr/>
            <p:nvPr/>
          </p:nvSpPr>
          <p:spPr>
            <a:xfrm>
              <a:off x="2841171" y="1150142"/>
              <a:ext cx="870858" cy="85657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328F84D-7F96-434B-A90F-AEA29ADD2751}"/>
                </a:ext>
              </a:extLst>
            </p:cNvPr>
            <p:cNvSpPr txBox="1"/>
            <p:nvPr/>
          </p:nvSpPr>
          <p:spPr>
            <a:xfrm>
              <a:off x="2848054" y="1361595"/>
              <a:ext cx="870858" cy="785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latin typeface="Times New Roman" pitchFamily="18" charset="0"/>
                  <a:cs typeface="Times New Roman" pitchFamily="18" charset="0"/>
                </a:rPr>
                <a:t>Đ</a:t>
              </a:r>
              <a:endPara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16CAFA6-E3CB-4E43-8121-0C5F453043D4}"/>
              </a:ext>
            </a:extLst>
          </p:cNvPr>
          <p:cNvGrpSpPr/>
          <p:nvPr/>
        </p:nvGrpSpPr>
        <p:grpSpPr>
          <a:xfrm rot="291544">
            <a:off x="3406019" y="1369475"/>
            <a:ext cx="1277513" cy="1302951"/>
            <a:chOff x="2831465" y="1150142"/>
            <a:chExt cx="880564" cy="923696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E6D225B4-7CF8-41CE-81B9-584AEF8589D3}"/>
                </a:ext>
              </a:extLst>
            </p:cNvPr>
            <p:cNvSpPr/>
            <p:nvPr/>
          </p:nvSpPr>
          <p:spPr>
            <a:xfrm>
              <a:off x="2841171" y="1150142"/>
              <a:ext cx="870858" cy="85657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A8CE0DC6-E0E8-4D3F-AAA4-27891CEE6354}"/>
                </a:ext>
              </a:extLst>
            </p:cNvPr>
            <p:cNvSpPr txBox="1"/>
            <p:nvPr/>
          </p:nvSpPr>
          <p:spPr>
            <a:xfrm>
              <a:off x="2831465" y="1288351"/>
              <a:ext cx="870858" cy="785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A2CD69E-676B-4D29-9588-CCCBCE463559}"/>
              </a:ext>
            </a:extLst>
          </p:cNvPr>
          <p:cNvGrpSpPr/>
          <p:nvPr/>
        </p:nvGrpSpPr>
        <p:grpSpPr>
          <a:xfrm rot="21395017">
            <a:off x="4889062" y="1402386"/>
            <a:ext cx="1277513" cy="1302951"/>
            <a:chOff x="2831465" y="1150142"/>
            <a:chExt cx="880564" cy="923696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BE8E2E8-5F65-481F-A474-4ADFE47DF5EB}"/>
                </a:ext>
              </a:extLst>
            </p:cNvPr>
            <p:cNvSpPr/>
            <p:nvPr/>
          </p:nvSpPr>
          <p:spPr>
            <a:xfrm>
              <a:off x="2841171" y="1150142"/>
              <a:ext cx="870858" cy="85657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FB46F68-5823-4B49-B46C-F9B5C6098FA5}"/>
                </a:ext>
              </a:extLst>
            </p:cNvPr>
            <p:cNvSpPr txBox="1"/>
            <p:nvPr/>
          </p:nvSpPr>
          <p:spPr>
            <a:xfrm>
              <a:off x="2831465" y="1288351"/>
              <a:ext cx="870858" cy="785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latin typeface="Times New Roman" pitchFamily="18" charset="0"/>
                  <a:cs typeface="Times New Roman" pitchFamily="18" charset="0"/>
                </a:rPr>
                <a:t>Á</a:t>
              </a:r>
              <a:endPara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FB0E752-A4A1-431E-AF3C-9A0616E95A42}"/>
              </a:ext>
            </a:extLst>
          </p:cNvPr>
          <p:cNvGrpSpPr/>
          <p:nvPr/>
        </p:nvGrpSpPr>
        <p:grpSpPr>
          <a:xfrm rot="291544">
            <a:off x="6369665" y="1417245"/>
            <a:ext cx="1277513" cy="1302951"/>
            <a:chOff x="2831465" y="1150142"/>
            <a:chExt cx="880564" cy="92369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40A13A0-3C91-4CDF-AED5-516FCB38E41C}"/>
                </a:ext>
              </a:extLst>
            </p:cNvPr>
            <p:cNvSpPr/>
            <p:nvPr/>
          </p:nvSpPr>
          <p:spPr>
            <a:xfrm>
              <a:off x="2841171" y="1150142"/>
              <a:ext cx="870858" cy="85657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322489E-C156-42D5-94EA-7C224B3BF7BD}"/>
                </a:ext>
              </a:extLst>
            </p:cNvPr>
            <p:cNvSpPr txBox="1"/>
            <p:nvPr/>
          </p:nvSpPr>
          <p:spPr>
            <a:xfrm>
              <a:off x="2831465" y="1288351"/>
              <a:ext cx="870858" cy="785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5BDAC68-0260-4977-87AA-52D51F5EF29A}"/>
              </a:ext>
            </a:extLst>
          </p:cNvPr>
          <p:cNvGrpSpPr/>
          <p:nvPr/>
        </p:nvGrpSpPr>
        <p:grpSpPr>
          <a:xfrm rot="291544">
            <a:off x="669910" y="4198416"/>
            <a:ext cx="1277513" cy="1302951"/>
            <a:chOff x="2831465" y="1150142"/>
            <a:chExt cx="880564" cy="92369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DF6C2F9-3DFD-48F5-9A76-0F1D75689125}"/>
                </a:ext>
              </a:extLst>
            </p:cNvPr>
            <p:cNvSpPr/>
            <p:nvPr/>
          </p:nvSpPr>
          <p:spPr>
            <a:xfrm>
              <a:off x="2841171" y="1150142"/>
              <a:ext cx="870858" cy="85657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C8DFA1A-263C-4465-8569-60D5ECC3F40D}"/>
                </a:ext>
              </a:extLst>
            </p:cNvPr>
            <p:cNvSpPr txBox="1"/>
            <p:nvPr/>
          </p:nvSpPr>
          <p:spPr>
            <a:xfrm>
              <a:off x="2831465" y="1288351"/>
              <a:ext cx="870858" cy="785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1F2B197-E5C9-4DDB-9839-D859262E7904}"/>
              </a:ext>
            </a:extLst>
          </p:cNvPr>
          <p:cNvGrpSpPr/>
          <p:nvPr/>
        </p:nvGrpSpPr>
        <p:grpSpPr>
          <a:xfrm rot="21395017">
            <a:off x="2152953" y="4231328"/>
            <a:ext cx="1277513" cy="1302953"/>
            <a:chOff x="2831465" y="1150142"/>
            <a:chExt cx="880564" cy="92369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0639AA95-6CBC-46F1-BD2D-39ED8CCC6870}"/>
                </a:ext>
              </a:extLst>
            </p:cNvPr>
            <p:cNvSpPr/>
            <p:nvPr/>
          </p:nvSpPr>
          <p:spPr>
            <a:xfrm>
              <a:off x="2841171" y="1150142"/>
              <a:ext cx="870858" cy="85657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2CED7D2-1849-4FC6-B72C-82E42BF9F746}"/>
                </a:ext>
              </a:extLst>
            </p:cNvPr>
            <p:cNvSpPr txBox="1"/>
            <p:nvPr/>
          </p:nvSpPr>
          <p:spPr>
            <a:xfrm>
              <a:off x="2831465" y="1288352"/>
              <a:ext cx="870858" cy="785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latin typeface="Times New Roman" pitchFamily="18" charset="0"/>
                  <a:cs typeface="Times New Roman" pitchFamily="18" charset="0"/>
                </a:rPr>
                <a:t>Ồ</a:t>
              </a:r>
              <a:endPara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314697D-F747-4793-885E-989F4602463F}"/>
              </a:ext>
            </a:extLst>
          </p:cNvPr>
          <p:cNvGrpSpPr/>
          <p:nvPr/>
        </p:nvGrpSpPr>
        <p:grpSpPr>
          <a:xfrm rot="291544">
            <a:off x="3633556" y="4216471"/>
            <a:ext cx="1277513" cy="1302951"/>
            <a:chOff x="2831465" y="1150142"/>
            <a:chExt cx="880564" cy="92369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3F83BB60-3FF5-4921-B23E-86945C8D5344}"/>
                </a:ext>
              </a:extLst>
            </p:cNvPr>
            <p:cNvSpPr/>
            <p:nvPr/>
          </p:nvSpPr>
          <p:spPr>
            <a:xfrm>
              <a:off x="2841171" y="1150142"/>
              <a:ext cx="870858" cy="85657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FBA1E422-8932-437A-8FB3-1DC0296BADE5}"/>
                </a:ext>
              </a:extLst>
            </p:cNvPr>
            <p:cNvSpPr txBox="1"/>
            <p:nvPr/>
          </p:nvSpPr>
          <p:spPr>
            <a:xfrm>
              <a:off x="2831465" y="1288351"/>
              <a:ext cx="870858" cy="785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9E17B078-687C-47C3-9A67-36C1E5325D1A}"/>
              </a:ext>
            </a:extLst>
          </p:cNvPr>
          <p:cNvGrpSpPr/>
          <p:nvPr/>
        </p:nvGrpSpPr>
        <p:grpSpPr>
          <a:xfrm rot="21395017">
            <a:off x="5116599" y="4249382"/>
            <a:ext cx="1277513" cy="1302951"/>
            <a:chOff x="2831465" y="1150142"/>
            <a:chExt cx="880564" cy="92369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86C7C4D6-8958-445A-A080-0F1441CEFEA2}"/>
                </a:ext>
              </a:extLst>
            </p:cNvPr>
            <p:cNvSpPr/>
            <p:nvPr/>
          </p:nvSpPr>
          <p:spPr>
            <a:xfrm>
              <a:off x="2841171" y="1150142"/>
              <a:ext cx="870858" cy="85657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64287F5-B30D-4F9A-AAC3-95E46663D542}"/>
                </a:ext>
              </a:extLst>
            </p:cNvPr>
            <p:cNvSpPr txBox="1"/>
            <p:nvPr/>
          </p:nvSpPr>
          <p:spPr>
            <a:xfrm>
              <a:off x="2831465" y="1288351"/>
              <a:ext cx="870858" cy="785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19BFF7D1-4F2C-4EAA-B083-F362F605A48A}"/>
              </a:ext>
            </a:extLst>
          </p:cNvPr>
          <p:cNvGrpSpPr/>
          <p:nvPr/>
        </p:nvGrpSpPr>
        <p:grpSpPr>
          <a:xfrm rot="21395017">
            <a:off x="8712422" y="1417046"/>
            <a:ext cx="1277513" cy="1302951"/>
            <a:chOff x="2831465" y="1150142"/>
            <a:chExt cx="880564" cy="923696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761AAE57-D0ED-4DFF-8648-B3C16DB7E203}"/>
                </a:ext>
              </a:extLst>
            </p:cNvPr>
            <p:cNvSpPr/>
            <p:nvPr/>
          </p:nvSpPr>
          <p:spPr>
            <a:xfrm>
              <a:off x="2841171" y="1150142"/>
              <a:ext cx="870858" cy="8565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35237769-9C37-4244-B849-79C26C39051B}"/>
                </a:ext>
              </a:extLst>
            </p:cNvPr>
            <p:cNvSpPr txBox="1"/>
            <p:nvPr/>
          </p:nvSpPr>
          <p:spPr>
            <a:xfrm>
              <a:off x="2831465" y="1288351"/>
              <a:ext cx="870858" cy="785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latin typeface="Times New Roman" pitchFamily="18" charset="0"/>
                  <a:cs typeface="Times New Roman" pitchFamily="18" charset="0"/>
                </a:rPr>
                <a:t>Ý</a:t>
              </a:r>
              <a:endPara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49B14626-5C2F-4AB8-9F03-C84096129A0B}"/>
              </a:ext>
            </a:extLst>
          </p:cNvPr>
          <p:cNvGrpSpPr/>
          <p:nvPr/>
        </p:nvGrpSpPr>
        <p:grpSpPr>
          <a:xfrm rot="21081869">
            <a:off x="7331361" y="4080424"/>
            <a:ext cx="1263426" cy="1256230"/>
            <a:chOff x="2841171" y="1150142"/>
            <a:chExt cx="870858" cy="89057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D537A2D2-3A64-427D-BC8B-53EE38C2C831}"/>
                </a:ext>
              </a:extLst>
            </p:cNvPr>
            <p:cNvSpPr/>
            <p:nvPr/>
          </p:nvSpPr>
          <p:spPr>
            <a:xfrm>
              <a:off x="2841171" y="1150142"/>
              <a:ext cx="870858" cy="85657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ABB7A7D-2DDA-499E-918C-04B1B2F009FD}"/>
                </a:ext>
              </a:extLst>
            </p:cNvPr>
            <p:cNvSpPr txBox="1"/>
            <p:nvPr/>
          </p:nvSpPr>
          <p:spPr>
            <a:xfrm>
              <a:off x="2893265" y="1255229"/>
              <a:ext cx="747322" cy="785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6FEFD55-13B2-4F4F-8D24-A36AD5ACEE2B}"/>
              </a:ext>
            </a:extLst>
          </p:cNvPr>
          <p:cNvGrpSpPr/>
          <p:nvPr/>
        </p:nvGrpSpPr>
        <p:grpSpPr>
          <a:xfrm rot="291544">
            <a:off x="8860443" y="4042388"/>
            <a:ext cx="1263432" cy="1288748"/>
            <a:chOff x="2841171" y="1150142"/>
            <a:chExt cx="870858" cy="91362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0A166EE2-8469-439F-AC95-954D61C530C9}"/>
                </a:ext>
              </a:extLst>
            </p:cNvPr>
            <p:cNvSpPr/>
            <p:nvPr/>
          </p:nvSpPr>
          <p:spPr>
            <a:xfrm>
              <a:off x="2841171" y="1150142"/>
              <a:ext cx="870858" cy="85657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6103BF02-0980-461F-BF9B-1A2BADCDA057}"/>
                </a:ext>
              </a:extLst>
            </p:cNvPr>
            <p:cNvSpPr txBox="1"/>
            <p:nvPr/>
          </p:nvSpPr>
          <p:spPr>
            <a:xfrm>
              <a:off x="2895802" y="1278282"/>
              <a:ext cx="805688" cy="785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Ộ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71B495F-D5C8-4FB9-82B2-75E956B5AA56}"/>
              </a:ext>
            </a:extLst>
          </p:cNvPr>
          <p:cNvGrpSpPr/>
          <p:nvPr/>
        </p:nvGrpSpPr>
        <p:grpSpPr>
          <a:xfrm rot="21395017">
            <a:off x="10341190" y="4074308"/>
            <a:ext cx="1263432" cy="1245670"/>
            <a:chOff x="2841171" y="1150142"/>
            <a:chExt cx="870858" cy="88308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15EE28F3-AB41-4A35-B9D8-42C623A61E42}"/>
                </a:ext>
              </a:extLst>
            </p:cNvPr>
            <p:cNvSpPr/>
            <p:nvPr/>
          </p:nvSpPr>
          <p:spPr>
            <a:xfrm>
              <a:off x="2841171" y="1150142"/>
              <a:ext cx="870858" cy="85657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46CC457-0758-4B76-A5AA-15E777B05D3E}"/>
                </a:ext>
              </a:extLst>
            </p:cNvPr>
            <p:cNvSpPr txBox="1"/>
            <p:nvPr/>
          </p:nvSpPr>
          <p:spPr>
            <a:xfrm>
              <a:off x="2887937" y="1247743"/>
              <a:ext cx="791606" cy="785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548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2AD11E00-953B-40F3-8453-D27F6D60B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49198"/>
              </p:ext>
            </p:extLst>
          </p:nvPr>
        </p:nvGraphicFramePr>
        <p:xfrm>
          <a:off x="0" y="9938"/>
          <a:ext cx="12192000" cy="6848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174811266"/>
                    </a:ext>
                  </a:extLst>
                </a:gridCol>
                <a:gridCol w="3747052">
                  <a:extLst>
                    <a:ext uri="{9D8B030D-6E8A-4147-A177-3AD203B41FA5}">
                      <a16:colId xmlns="" xmlns:a16="http://schemas.microsoft.com/office/drawing/2014/main" val="599520789"/>
                    </a:ext>
                  </a:extLst>
                </a:gridCol>
                <a:gridCol w="2425148">
                  <a:extLst>
                    <a:ext uri="{9D8B030D-6E8A-4147-A177-3AD203B41FA5}">
                      <a16:colId xmlns="" xmlns:a16="http://schemas.microsoft.com/office/drawing/2014/main" val="470198763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290792988"/>
                    </a:ext>
                  </a:extLst>
                </a:gridCol>
              </a:tblGrid>
              <a:tr h="87253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8029286"/>
                  </a:ext>
                </a:extLst>
              </a:tr>
              <a:tr h="1745059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bổ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sung YN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bổ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sung YN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7733581"/>
                  </a:ext>
                </a:extLst>
              </a:tr>
              <a:tr h="14812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Vẫn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rét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5410746"/>
                  </a:ext>
                </a:extLst>
              </a:tr>
              <a:tr h="13985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nghèo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2356"/>
                  </a:ext>
                </a:extLst>
              </a:tr>
              <a:tr h="13506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hôm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96207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C636789-1E75-427E-882C-0B32605B6C46}"/>
              </a:ext>
            </a:extLst>
          </p:cNvPr>
          <p:cNvSpPr txBox="1"/>
          <p:nvPr/>
        </p:nvSpPr>
        <p:spPr>
          <a:xfrm>
            <a:off x="2677750" y="2906360"/>
            <a:ext cx="3020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YN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7C7961F-99AB-4A29-8B05-076D26D253D3}"/>
              </a:ext>
            </a:extLst>
          </p:cNvPr>
          <p:cNvSpPr txBox="1"/>
          <p:nvPr/>
        </p:nvSpPr>
        <p:spPr>
          <a:xfrm>
            <a:off x="8496466" y="2951946"/>
            <a:ext cx="357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YN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2886523-D934-4930-9E17-D786402509D9}"/>
              </a:ext>
            </a:extLst>
          </p:cNvPr>
          <p:cNvSpPr txBox="1"/>
          <p:nvPr/>
        </p:nvSpPr>
        <p:spPr>
          <a:xfrm>
            <a:off x="6358202" y="3121804"/>
            <a:ext cx="161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0BDCE15-C44B-421C-BDCE-A9CA89B807E8}"/>
              </a:ext>
            </a:extLst>
          </p:cNvPr>
          <p:cNvSpPr txBox="1"/>
          <p:nvPr/>
        </p:nvSpPr>
        <p:spPr>
          <a:xfrm>
            <a:off x="6651307" y="4532601"/>
            <a:ext cx="117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EFD844B-D367-478C-828D-CE973EDCE316}"/>
              </a:ext>
            </a:extLst>
          </p:cNvPr>
          <p:cNvSpPr txBox="1"/>
          <p:nvPr/>
        </p:nvSpPr>
        <p:spPr>
          <a:xfrm>
            <a:off x="2567608" y="4317157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YN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51D6716-9F22-4A8E-8406-23DFA01BE8B2}"/>
              </a:ext>
            </a:extLst>
          </p:cNvPr>
          <p:cNvSpPr txBox="1"/>
          <p:nvPr/>
        </p:nvSpPr>
        <p:spPr>
          <a:xfrm>
            <a:off x="8712012" y="5729577"/>
            <a:ext cx="3360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YN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2515DD5-5DB9-475F-A7D8-2F1CE6E0C5C5}"/>
              </a:ext>
            </a:extLst>
          </p:cNvPr>
          <p:cNvSpPr txBox="1"/>
          <p:nvPr/>
        </p:nvSpPr>
        <p:spPr>
          <a:xfrm>
            <a:off x="6578249" y="5945021"/>
            <a:ext cx="117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74"/>
          <p:cNvSpPr>
            <a:spLocks noChangeAspect="1"/>
          </p:cNvSpPr>
          <p:nvPr/>
        </p:nvSpPr>
        <p:spPr bwMode="auto">
          <a:xfrm flipH="1" flipV="1">
            <a:off x="4415027" y="4005064"/>
            <a:ext cx="2129114" cy="2237048"/>
          </a:xfrm>
          <a:custGeom>
            <a:avLst/>
            <a:gdLst>
              <a:gd name="T0" fmla="*/ 717825 w 175"/>
              <a:gd name="T1" fmla="*/ 352703 h 148"/>
              <a:gd name="T2" fmla="*/ 717825 w 175"/>
              <a:gd name="T3" fmla="*/ 0 h 148"/>
              <a:gd name="T4" fmla="*/ 0 w 175"/>
              <a:gd name="T5" fmla="*/ 595946 h 148"/>
              <a:gd name="T6" fmla="*/ 717825 w 175"/>
              <a:gd name="T7" fmla="*/ 1204054 h 148"/>
              <a:gd name="T8" fmla="*/ 717825 w 175"/>
              <a:gd name="T9" fmla="*/ 863514 h 148"/>
              <a:gd name="T10" fmla="*/ 717825 w 175"/>
              <a:gd name="T11" fmla="*/ 1800000 h 148"/>
              <a:gd name="T12" fmla="*/ 717825 w 175"/>
              <a:gd name="T13" fmla="*/ 352703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148"/>
              <a:gd name="T23" fmla="*/ 175 w 175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solidFill>
            <a:srgbClr val="2FB7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85995" y="1056263"/>
            <a:ext cx="3500460" cy="6457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8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Khái</a:t>
            </a:r>
            <a:r>
              <a:rPr lang="en-US" altLang="zh-CN" sz="38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niệm</a:t>
            </a:r>
            <a:endParaRPr lang="zh-CN" altLang="en-US" sz="3800" b="1" dirty="0">
              <a:solidFill>
                <a:srgbClr val="0070C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429963" y="5257802"/>
            <a:ext cx="3500460" cy="7100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800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Cấu</a:t>
            </a:r>
            <a:r>
              <a:rPr lang="en-US" altLang="zh-CN" sz="3800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800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tạo</a:t>
            </a:r>
            <a:endParaRPr lang="zh-CN" altLang="en-US" sz="3800" dirty="0">
              <a:solidFill>
                <a:srgbClr val="0070C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930011" y="2492896"/>
            <a:ext cx="3149765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>
            <a:off x="263352" y="660309"/>
            <a:ext cx="814605" cy="651599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rgbClr val="90C74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 rot="8341989">
            <a:off x="10712163" y="5642043"/>
            <a:ext cx="814605" cy="651599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rgbClr val="CF66E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874"/>
          <p:cNvSpPr>
            <a:spLocks noChangeAspect="1"/>
          </p:cNvSpPr>
          <p:nvPr/>
        </p:nvSpPr>
        <p:spPr bwMode="auto">
          <a:xfrm>
            <a:off x="4833522" y="848008"/>
            <a:ext cx="2129114" cy="2237047"/>
          </a:xfrm>
          <a:custGeom>
            <a:avLst/>
            <a:gdLst>
              <a:gd name="T0" fmla="*/ 717825 w 175"/>
              <a:gd name="T1" fmla="*/ 352703 h 148"/>
              <a:gd name="T2" fmla="*/ 717825 w 175"/>
              <a:gd name="T3" fmla="*/ 0 h 148"/>
              <a:gd name="T4" fmla="*/ 0 w 175"/>
              <a:gd name="T5" fmla="*/ 595946 h 148"/>
              <a:gd name="T6" fmla="*/ 717825 w 175"/>
              <a:gd name="T7" fmla="*/ 1204054 h 148"/>
              <a:gd name="T8" fmla="*/ 717825 w 175"/>
              <a:gd name="T9" fmla="*/ 863514 h 148"/>
              <a:gd name="T10" fmla="*/ 717825 w 175"/>
              <a:gd name="T11" fmla="*/ 1800000 h 148"/>
              <a:gd name="T12" fmla="*/ 717825 w 175"/>
              <a:gd name="T13" fmla="*/ 352703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148"/>
              <a:gd name="T23" fmla="*/ 175 w 175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solidFill>
            <a:srgbClr val="A557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0E4FD84B-3F96-41CC-870C-2890A8610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64158"/>
              </p:ext>
            </p:extLst>
          </p:nvPr>
        </p:nvGraphicFramePr>
        <p:xfrm>
          <a:off x="6879392" y="764704"/>
          <a:ext cx="4896544" cy="3706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3883958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52883244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689610314"/>
                    </a:ext>
                  </a:extLst>
                </a:gridCol>
              </a:tblGrid>
              <a:tr h="5954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PPT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PTT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PPS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0887783"/>
                  </a:ext>
                </a:extLst>
              </a:tr>
              <a:tr h="3111437">
                <a:tc>
                  <a:txBody>
                    <a:bodyPr/>
                    <a:lstStyle/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Bổ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sung </a:t>
                      </a:r>
                      <a:r>
                        <a:rPr lang="vi-VN" sz="2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t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ính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</a:t>
                      </a:r>
                      <a:r>
                        <a:rPr lang="vi-VN" sz="2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ừ những 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ý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nghĩa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</a:t>
                      </a:r>
                      <a:r>
                        <a:rPr lang="vi-VN" sz="2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ề mức độ, thời gian, sự tiếp diễn...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Bổ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sung </a:t>
                      </a:r>
                      <a:r>
                        <a:rPr lang="vi-VN" sz="2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t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ính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</a:t>
                      </a:r>
                      <a:r>
                        <a:rPr lang="vi-VN" sz="2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ừ những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ý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nghĩa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</a:t>
                      </a:r>
                      <a:r>
                        <a:rPr lang="vi-VN" sz="2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ề phạm vi, mức độ...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3445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4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7"/>
          <p:cNvSpPr txBox="1"/>
          <p:nvPr/>
        </p:nvSpPr>
        <p:spPr>
          <a:xfrm>
            <a:off x="1967087" y="620280"/>
            <a:ext cx="825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H_Other_1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4534922" y="2198370"/>
            <a:ext cx="1658938" cy="1344612"/>
          </a:xfrm>
          <a:custGeom>
            <a:avLst/>
            <a:gdLst>
              <a:gd name="T0" fmla="*/ 1165 w 1381"/>
              <a:gd name="T1" fmla="*/ 639 h 1119"/>
              <a:gd name="T2" fmla="*/ 1112 w 1381"/>
              <a:gd name="T3" fmla="*/ 646 h 1119"/>
              <a:gd name="T4" fmla="*/ 1062 w 1381"/>
              <a:gd name="T5" fmla="*/ 658 h 1119"/>
              <a:gd name="T6" fmla="*/ 1038 w 1381"/>
              <a:gd name="T7" fmla="*/ 665 h 1119"/>
              <a:gd name="T8" fmla="*/ 1002 w 1381"/>
              <a:gd name="T9" fmla="*/ 677 h 1119"/>
              <a:gd name="T10" fmla="*/ 966 w 1381"/>
              <a:gd name="T11" fmla="*/ 692 h 1119"/>
              <a:gd name="T12" fmla="*/ 921 w 1381"/>
              <a:gd name="T13" fmla="*/ 714 h 1119"/>
              <a:gd name="T14" fmla="*/ 879 w 1381"/>
              <a:gd name="T15" fmla="*/ 741 h 1119"/>
              <a:gd name="T16" fmla="*/ 838 w 1381"/>
              <a:gd name="T17" fmla="*/ 770 h 1119"/>
              <a:gd name="T18" fmla="*/ 799 w 1381"/>
              <a:gd name="T19" fmla="*/ 801 h 1119"/>
              <a:gd name="T20" fmla="*/ 781 w 1381"/>
              <a:gd name="T21" fmla="*/ 818 h 1119"/>
              <a:gd name="T22" fmla="*/ 747 w 1381"/>
              <a:gd name="T23" fmla="*/ 854 h 1119"/>
              <a:gd name="T24" fmla="*/ 716 w 1381"/>
              <a:gd name="T25" fmla="*/ 894 h 1119"/>
              <a:gd name="T26" fmla="*/ 701 w 1381"/>
              <a:gd name="T27" fmla="*/ 914 h 1119"/>
              <a:gd name="T28" fmla="*/ 674 w 1381"/>
              <a:gd name="T29" fmla="*/ 956 h 1119"/>
              <a:gd name="T30" fmla="*/ 656 w 1381"/>
              <a:gd name="T31" fmla="*/ 989 h 1119"/>
              <a:gd name="T32" fmla="*/ 640 w 1381"/>
              <a:gd name="T33" fmla="*/ 1023 h 1119"/>
              <a:gd name="T34" fmla="*/ 621 w 1381"/>
              <a:gd name="T35" fmla="*/ 1071 h 1119"/>
              <a:gd name="T36" fmla="*/ 610 w 1381"/>
              <a:gd name="T37" fmla="*/ 1107 h 1119"/>
              <a:gd name="T38" fmla="*/ 383 w 1381"/>
              <a:gd name="T39" fmla="*/ 833 h 1119"/>
              <a:gd name="T40" fmla="*/ 7 w 1381"/>
              <a:gd name="T41" fmla="*/ 899 h 1119"/>
              <a:gd name="T42" fmla="*/ 23 w 1381"/>
              <a:gd name="T43" fmla="*/ 850 h 1119"/>
              <a:gd name="T44" fmla="*/ 42 w 1381"/>
              <a:gd name="T45" fmla="*/ 804 h 1119"/>
              <a:gd name="T46" fmla="*/ 61 w 1381"/>
              <a:gd name="T47" fmla="*/ 758 h 1119"/>
              <a:gd name="T48" fmla="*/ 83 w 1381"/>
              <a:gd name="T49" fmla="*/ 712 h 1119"/>
              <a:gd name="T50" fmla="*/ 105 w 1381"/>
              <a:gd name="T51" fmla="*/ 668 h 1119"/>
              <a:gd name="T52" fmla="*/ 130 w 1381"/>
              <a:gd name="T53" fmla="*/ 625 h 1119"/>
              <a:gd name="T54" fmla="*/ 156 w 1381"/>
              <a:gd name="T55" fmla="*/ 583 h 1119"/>
              <a:gd name="T56" fmla="*/ 184 w 1381"/>
              <a:gd name="T57" fmla="*/ 541 h 1119"/>
              <a:gd name="T58" fmla="*/ 214 w 1381"/>
              <a:gd name="T59" fmla="*/ 502 h 1119"/>
              <a:gd name="T60" fmla="*/ 245 w 1381"/>
              <a:gd name="T61" fmla="*/ 463 h 1119"/>
              <a:gd name="T62" fmla="*/ 277 w 1381"/>
              <a:gd name="T63" fmla="*/ 426 h 1119"/>
              <a:gd name="T64" fmla="*/ 310 w 1381"/>
              <a:gd name="T65" fmla="*/ 389 h 1119"/>
              <a:gd name="T66" fmla="*/ 345 w 1381"/>
              <a:gd name="T67" fmla="*/ 354 h 1119"/>
              <a:gd name="T68" fmla="*/ 382 w 1381"/>
              <a:gd name="T69" fmla="*/ 321 h 1119"/>
              <a:gd name="T70" fmla="*/ 439 w 1381"/>
              <a:gd name="T71" fmla="*/ 274 h 1119"/>
              <a:gd name="T72" fmla="*/ 478 w 1381"/>
              <a:gd name="T73" fmla="*/ 244 h 1119"/>
              <a:gd name="T74" fmla="*/ 519 w 1381"/>
              <a:gd name="T75" fmla="*/ 215 h 1119"/>
              <a:gd name="T76" fmla="*/ 561 w 1381"/>
              <a:gd name="T77" fmla="*/ 188 h 1119"/>
              <a:gd name="T78" fmla="*/ 603 w 1381"/>
              <a:gd name="T79" fmla="*/ 163 h 1119"/>
              <a:gd name="T80" fmla="*/ 647 w 1381"/>
              <a:gd name="T81" fmla="*/ 140 h 1119"/>
              <a:gd name="T82" fmla="*/ 693 w 1381"/>
              <a:gd name="T83" fmla="*/ 118 h 1119"/>
              <a:gd name="T84" fmla="*/ 738 w 1381"/>
              <a:gd name="T85" fmla="*/ 98 h 1119"/>
              <a:gd name="T86" fmla="*/ 785 w 1381"/>
              <a:gd name="T87" fmla="*/ 79 h 1119"/>
              <a:gd name="T88" fmla="*/ 833 w 1381"/>
              <a:gd name="T89" fmla="*/ 62 h 1119"/>
              <a:gd name="T90" fmla="*/ 882 w 1381"/>
              <a:gd name="T91" fmla="*/ 47 h 1119"/>
              <a:gd name="T92" fmla="*/ 931 w 1381"/>
              <a:gd name="T93" fmla="*/ 35 h 1119"/>
              <a:gd name="T94" fmla="*/ 980 w 1381"/>
              <a:gd name="T95" fmla="*/ 24 h 1119"/>
              <a:gd name="T96" fmla="*/ 1032 w 1381"/>
              <a:gd name="T97" fmla="*/ 15 h 1119"/>
              <a:gd name="T98" fmla="*/ 1083 w 1381"/>
              <a:gd name="T99" fmla="*/ 8 h 1119"/>
              <a:gd name="T100" fmla="*/ 1135 w 1381"/>
              <a:gd name="T101" fmla="*/ 3 h 1119"/>
              <a:gd name="T102" fmla="*/ 1188 w 1381"/>
              <a:gd name="T103" fmla="*/ 0 h 1119"/>
              <a:gd name="T104" fmla="*/ 1190 w 1381"/>
              <a:gd name="T105" fmla="*/ 637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1" h="1119">
                <a:moveTo>
                  <a:pt x="1191" y="637"/>
                </a:moveTo>
                <a:lnTo>
                  <a:pt x="1165" y="639"/>
                </a:lnTo>
                <a:lnTo>
                  <a:pt x="1138" y="642"/>
                </a:lnTo>
                <a:lnTo>
                  <a:pt x="1112" y="646"/>
                </a:lnTo>
                <a:lnTo>
                  <a:pt x="1087" y="652"/>
                </a:lnTo>
                <a:lnTo>
                  <a:pt x="1062" y="658"/>
                </a:lnTo>
                <a:lnTo>
                  <a:pt x="1050" y="661"/>
                </a:lnTo>
                <a:lnTo>
                  <a:pt x="1038" y="665"/>
                </a:lnTo>
                <a:lnTo>
                  <a:pt x="1014" y="673"/>
                </a:lnTo>
                <a:lnTo>
                  <a:pt x="1002" y="677"/>
                </a:lnTo>
                <a:lnTo>
                  <a:pt x="989" y="682"/>
                </a:lnTo>
                <a:lnTo>
                  <a:pt x="966" y="692"/>
                </a:lnTo>
                <a:lnTo>
                  <a:pt x="943" y="703"/>
                </a:lnTo>
                <a:lnTo>
                  <a:pt x="921" y="714"/>
                </a:lnTo>
                <a:lnTo>
                  <a:pt x="900" y="728"/>
                </a:lnTo>
                <a:lnTo>
                  <a:pt x="879" y="741"/>
                </a:lnTo>
                <a:lnTo>
                  <a:pt x="858" y="755"/>
                </a:lnTo>
                <a:lnTo>
                  <a:pt x="838" y="770"/>
                </a:lnTo>
                <a:lnTo>
                  <a:pt x="818" y="785"/>
                </a:lnTo>
                <a:lnTo>
                  <a:pt x="799" y="801"/>
                </a:lnTo>
                <a:lnTo>
                  <a:pt x="790" y="810"/>
                </a:lnTo>
                <a:lnTo>
                  <a:pt x="781" y="818"/>
                </a:lnTo>
                <a:lnTo>
                  <a:pt x="764" y="836"/>
                </a:lnTo>
                <a:lnTo>
                  <a:pt x="747" y="854"/>
                </a:lnTo>
                <a:lnTo>
                  <a:pt x="731" y="873"/>
                </a:lnTo>
                <a:lnTo>
                  <a:pt x="716" y="894"/>
                </a:lnTo>
                <a:lnTo>
                  <a:pt x="708" y="904"/>
                </a:lnTo>
                <a:lnTo>
                  <a:pt x="701" y="914"/>
                </a:lnTo>
                <a:lnTo>
                  <a:pt x="687" y="934"/>
                </a:lnTo>
                <a:lnTo>
                  <a:pt x="674" y="956"/>
                </a:lnTo>
                <a:lnTo>
                  <a:pt x="661" y="978"/>
                </a:lnTo>
                <a:lnTo>
                  <a:pt x="656" y="989"/>
                </a:lnTo>
                <a:lnTo>
                  <a:pt x="650" y="1000"/>
                </a:lnTo>
                <a:lnTo>
                  <a:pt x="640" y="1023"/>
                </a:lnTo>
                <a:lnTo>
                  <a:pt x="630" y="1047"/>
                </a:lnTo>
                <a:lnTo>
                  <a:pt x="621" y="1071"/>
                </a:lnTo>
                <a:lnTo>
                  <a:pt x="614" y="1095"/>
                </a:lnTo>
                <a:lnTo>
                  <a:pt x="610" y="1107"/>
                </a:lnTo>
                <a:lnTo>
                  <a:pt x="607" y="1119"/>
                </a:lnTo>
                <a:lnTo>
                  <a:pt x="383" y="833"/>
                </a:lnTo>
                <a:lnTo>
                  <a:pt x="0" y="923"/>
                </a:lnTo>
                <a:lnTo>
                  <a:pt x="7" y="899"/>
                </a:lnTo>
                <a:lnTo>
                  <a:pt x="15" y="874"/>
                </a:lnTo>
                <a:lnTo>
                  <a:pt x="23" y="850"/>
                </a:lnTo>
                <a:lnTo>
                  <a:pt x="33" y="827"/>
                </a:lnTo>
                <a:lnTo>
                  <a:pt x="42" y="804"/>
                </a:lnTo>
                <a:lnTo>
                  <a:pt x="51" y="781"/>
                </a:lnTo>
                <a:lnTo>
                  <a:pt x="61" y="758"/>
                </a:lnTo>
                <a:lnTo>
                  <a:pt x="72" y="735"/>
                </a:lnTo>
                <a:lnTo>
                  <a:pt x="83" y="712"/>
                </a:lnTo>
                <a:lnTo>
                  <a:pt x="94" y="690"/>
                </a:lnTo>
                <a:lnTo>
                  <a:pt x="105" y="668"/>
                </a:lnTo>
                <a:lnTo>
                  <a:pt x="117" y="646"/>
                </a:lnTo>
                <a:lnTo>
                  <a:pt x="130" y="625"/>
                </a:lnTo>
                <a:lnTo>
                  <a:pt x="143" y="604"/>
                </a:lnTo>
                <a:lnTo>
                  <a:pt x="156" y="583"/>
                </a:lnTo>
                <a:lnTo>
                  <a:pt x="170" y="562"/>
                </a:lnTo>
                <a:lnTo>
                  <a:pt x="184" y="541"/>
                </a:lnTo>
                <a:lnTo>
                  <a:pt x="199" y="521"/>
                </a:lnTo>
                <a:lnTo>
                  <a:pt x="214" y="502"/>
                </a:lnTo>
                <a:lnTo>
                  <a:pt x="229" y="482"/>
                </a:lnTo>
                <a:lnTo>
                  <a:pt x="245" y="463"/>
                </a:lnTo>
                <a:lnTo>
                  <a:pt x="260" y="444"/>
                </a:lnTo>
                <a:lnTo>
                  <a:pt x="277" y="426"/>
                </a:lnTo>
                <a:lnTo>
                  <a:pt x="293" y="408"/>
                </a:lnTo>
                <a:lnTo>
                  <a:pt x="310" y="389"/>
                </a:lnTo>
                <a:lnTo>
                  <a:pt x="327" y="371"/>
                </a:lnTo>
                <a:lnTo>
                  <a:pt x="345" y="354"/>
                </a:lnTo>
                <a:lnTo>
                  <a:pt x="364" y="337"/>
                </a:lnTo>
                <a:lnTo>
                  <a:pt x="382" y="321"/>
                </a:lnTo>
                <a:lnTo>
                  <a:pt x="401" y="305"/>
                </a:lnTo>
                <a:lnTo>
                  <a:pt x="439" y="274"/>
                </a:lnTo>
                <a:lnTo>
                  <a:pt x="458" y="259"/>
                </a:lnTo>
                <a:lnTo>
                  <a:pt x="478" y="244"/>
                </a:lnTo>
                <a:lnTo>
                  <a:pt x="498" y="229"/>
                </a:lnTo>
                <a:lnTo>
                  <a:pt x="519" y="215"/>
                </a:lnTo>
                <a:lnTo>
                  <a:pt x="540" y="201"/>
                </a:lnTo>
                <a:lnTo>
                  <a:pt x="561" y="188"/>
                </a:lnTo>
                <a:lnTo>
                  <a:pt x="582" y="175"/>
                </a:lnTo>
                <a:lnTo>
                  <a:pt x="603" y="163"/>
                </a:lnTo>
                <a:lnTo>
                  <a:pt x="625" y="151"/>
                </a:lnTo>
                <a:lnTo>
                  <a:pt x="647" y="140"/>
                </a:lnTo>
                <a:lnTo>
                  <a:pt x="669" y="129"/>
                </a:lnTo>
                <a:lnTo>
                  <a:pt x="693" y="118"/>
                </a:lnTo>
                <a:lnTo>
                  <a:pt x="715" y="108"/>
                </a:lnTo>
                <a:lnTo>
                  <a:pt x="738" y="98"/>
                </a:lnTo>
                <a:lnTo>
                  <a:pt x="762" y="88"/>
                </a:lnTo>
                <a:lnTo>
                  <a:pt x="785" y="79"/>
                </a:lnTo>
                <a:lnTo>
                  <a:pt x="808" y="70"/>
                </a:lnTo>
                <a:lnTo>
                  <a:pt x="833" y="62"/>
                </a:lnTo>
                <a:lnTo>
                  <a:pt x="857" y="54"/>
                </a:lnTo>
                <a:lnTo>
                  <a:pt x="882" y="47"/>
                </a:lnTo>
                <a:lnTo>
                  <a:pt x="906" y="41"/>
                </a:lnTo>
                <a:lnTo>
                  <a:pt x="931" y="35"/>
                </a:lnTo>
                <a:lnTo>
                  <a:pt x="955" y="29"/>
                </a:lnTo>
                <a:lnTo>
                  <a:pt x="980" y="24"/>
                </a:lnTo>
                <a:lnTo>
                  <a:pt x="1006" y="19"/>
                </a:lnTo>
                <a:lnTo>
                  <a:pt x="1032" y="15"/>
                </a:lnTo>
                <a:lnTo>
                  <a:pt x="1057" y="11"/>
                </a:lnTo>
                <a:lnTo>
                  <a:pt x="1083" y="8"/>
                </a:lnTo>
                <a:lnTo>
                  <a:pt x="1109" y="5"/>
                </a:lnTo>
                <a:lnTo>
                  <a:pt x="1135" y="3"/>
                </a:lnTo>
                <a:lnTo>
                  <a:pt x="1162" y="1"/>
                </a:lnTo>
                <a:lnTo>
                  <a:pt x="1188" y="0"/>
                </a:lnTo>
                <a:lnTo>
                  <a:pt x="1381" y="334"/>
                </a:lnTo>
                <a:lnTo>
                  <a:pt x="1190" y="637"/>
                </a:lnTo>
                <a:lnTo>
                  <a:pt x="1191" y="637"/>
                </a:lnTo>
                <a:close/>
              </a:path>
            </a:pathLst>
          </a:custGeom>
          <a:solidFill>
            <a:srgbClr val="FFC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MH_Other_2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6041460" y="2198370"/>
            <a:ext cx="1428750" cy="1389062"/>
          </a:xfrm>
          <a:custGeom>
            <a:avLst/>
            <a:gdLst>
              <a:gd name="T0" fmla="*/ 25 w 1190"/>
              <a:gd name="T1" fmla="*/ 637 h 1155"/>
              <a:gd name="T2" fmla="*/ 49 w 1190"/>
              <a:gd name="T3" fmla="*/ 639 h 1155"/>
              <a:gd name="T4" fmla="*/ 98 w 1190"/>
              <a:gd name="T5" fmla="*/ 647 h 1155"/>
              <a:gd name="T6" fmla="*/ 121 w 1190"/>
              <a:gd name="T7" fmla="*/ 652 h 1155"/>
              <a:gd name="T8" fmla="*/ 167 w 1190"/>
              <a:gd name="T9" fmla="*/ 664 h 1155"/>
              <a:gd name="T10" fmla="*/ 201 w 1190"/>
              <a:gd name="T11" fmla="*/ 675 h 1155"/>
              <a:gd name="T12" fmla="*/ 235 w 1190"/>
              <a:gd name="T13" fmla="*/ 688 h 1155"/>
              <a:gd name="T14" fmla="*/ 256 w 1190"/>
              <a:gd name="T15" fmla="*/ 698 h 1155"/>
              <a:gd name="T16" fmla="*/ 277 w 1190"/>
              <a:gd name="T17" fmla="*/ 708 h 1155"/>
              <a:gd name="T18" fmla="*/ 297 w 1190"/>
              <a:gd name="T19" fmla="*/ 721 h 1155"/>
              <a:gd name="T20" fmla="*/ 317 w 1190"/>
              <a:gd name="T21" fmla="*/ 733 h 1155"/>
              <a:gd name="T22" fmla="*/ 356 w 1190"/>
              <a:gd name="T23" fmla="*/ 758 h 1155"/>
              <a:gd name="T24" fmla="*/ 393 w 1190"/>
              <a:gd name="T25" fmla="*/ 787 h 1155"/>
              <a:gd name="T26" fmla="*/ 427 w 1190"/>
              <a:gd name="T27" fmla="*/ 818 h 1155"/>
              <a:gd name="T28" fmla="*/ 443 w 1190"/>
              <a:gd name="T29" fmla="*/ 834 h 1155"/>
              <a:gd name="T30" fmla="*/ 467 w 1190"/>
              <a:gd name="T31" fmla="*/ 860 h 1155"/>
              <a:gd name="T32" fmla="*/ 489 w 1190"/>
              <a:gd name="T33" fmla="*/ 888 h 1155"/>
              <a:gd name="T34" fmla="*/ 515 w 1190"/>
              <a:gd name="T35" fmla="*/ 926 h 1155"/>
              <a:gd name="T36" fmla="*/ 541 w 1190"/>
              <a:gd name="T37" fmla="*/ 965 h 1155"/>
              <a:gd name="T38" fmla="*/ 562 w 1190"/>
              <a:gd name="T39" fmla="*/ 1007 h 1155"/>
              <a:gd name="T40" fmla="*/ 580 w 1190"/>
              <a:gd name="T41" fmla="*/ 1051 h 1155"/>
              <a:gd name="T42" fmla="*/ 1190 w 1190"/>
              <a:gd name="T43" fmla="*/ 865 h 1155"/>
              <a:gd name="T44" fmla="*/ 1173 w 1190"/>
              <a:gd name="T45" fmla="*/ 819 h 1155"/>
              <a:gd name="T46" fmla="*/ 1154 w 1190"/>
              <a:gd name="T47" fmla="*/ 774 h 1155"/>
              <a:gd name="T48" fmla="*/ 1134 w 1190"/>
              <a:gd name="T49" fmla="*/ 730 h 1155"/>
              <a:gd name="T50" fmla="*/ 1112 w 1190"/>
              <a:gd name="T51" fmla="*/ 685 h 1155"/>
              <a:gd name="T52" fmla="*/ 1089 w 1190"/>
              <a:gd name="T53" fmla="*/ 643 h 1155"/>
              <a:gd name="T54" fmla="*/ 1064 w 1190"/>
              <a:gd name="T55" fmla="*/ 602 h 1155"/>
              <a:gd name="T56" fmla="*/ 1038 w 1190"/>
              <a:gd name="T57" fmla="*/ 561 h 1155"/>
              <a:gd name="T58" fmla="*/ 1009 w 1190"/>
              <a:gd name="T59" fmla="*/ 521 h 1155"/>
              <a:gd name="T60" fmla="*/ 980 w 1190"/>
              <a:gd name="T61" fmla="*/ 483 h 1155"/>
              <a:gd name="T62" fmla="*/ 934 w 1190"/>
              <a:gd name="T63" fmla="*/ 428 h 1155"/>
              <a:gd name="T64" fmla="*/ 901 w 1190"/>
              <a:gd name="T65" fmla="*/ 392 h 1155"/>
              <a:gd name="T66" fmla="*/ 868 w 1190"/>
              <a:gd name="T67" fmla="*/ 358 h 1155"/>
              <a:gd name="T68" fmla="*/ 831 w 1190"/>
              <a:gd name="T69" fmla="*/ 326 h 1155"/>
              <a:gd name="T70" fmla="*/ 795 w 1190"/>
              <a:gd name="T71" fmla="*/ 294 h 1155"/>
              <a:gd name="T72" fmla="*/ 758 w 1190"/>
              <a:gd name="T73" fmla="*/ 264 h 1155"/>
              <a:gd name="T74" fmla="*/ 719 w 1190"/>
              <a:gd name="T75" fmla="*/ 235 h 1155"/>
              <a:gd name="T76" fmla="*/ 678 w 1190"/>
              <a:gd name="T77" fmla="*/ 208 h 1155"/>
              <a:gd name="T78" fmla="*/ 638 w 1190"/>
              <a:gd name="T79" fmla="*/ 182 h 1155"/>
              <a:gd name="T80" fmla="*/ 596 w 1190"/>
              <a:gd name="T81" fmla="*/ 158 h 1155"/>
              <a:gd name="T82" fmla="*/ 553 w 1190"/>
              <a:gd name="T83" fmla="*/ 136 h 1155"/>
              <a:gd name="T84" fmla="*/ 508 w 1190"/>
              <a:gd name="T85" fmla="*/ 115 h 1155"/>
              <a:gd name="T86" fmla="*/ 464 w 1190"/>
              <a:gd name="T87" fmla="*/ 96 h 1155"/>
              <a:gd name="T88" fmla="*/ 418 w 1190"/>
              <a:gd name="T89" fmla="*/ 77 h 1155"/>
              <a:gd name="T90" fmla="*/ 371 w 1190"/>
              <a:gd name="T91" fmla="*/ 61 h 1155"/>
              <a:gd name="T92" fmla="*/ 324 w 1190"/>
              <a:gd name="T93" fmla="*/ 47 h 1155"/>
              <a:gd name="T94" fmla="*/ 276 w 1190"/>
              <a:gd name="T95" fmla="*/ 34 h 1155"/>
              <a:gd name="T96" fmla="*/ 202 w 1190"/>
              <a:gd name="T97" fmla="*/ 19 h 1155"/>
              <a:gd name="T98" fmla="*/ 153 w 1190"/>
              <a:gd name="T99" fmla="*/ 12 h 1155"/>
              <a:gd name="T100" fmla="*/ 102 w 1190"/>
              <a:gd name="T101" fmla="*/ 6 h 1155"/>
              <a:gd name="T102" fmla="*/ 51 w 1190"/>
              <a:gd name="T103" fmla="*/ 2 h 1155"/>
              <a:gd name="T104" fmla="*/ 0 w 1190"/>
              <a:gd name="T105" fmla="*/ 0 h 1155"/>
              <a:gd name="T106" fmla="*/ 0 w 1190"/>
              <a:gd name="T107" fmla="*/ 63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90" h="1155">
                <a:moveTo>
                  <a:pt x="0" y="636"/>
                </a:moveTo>
                <a:lnTo>
                  <a:pt x="25" y="637"/>
                </a:lnTo>
                <a:lnTo>
                  <a:pt x="37" y="638"/>
                </a:lnTo>
                <a:lnTo>
                  <a:pt x="49" y="639"/>
                </a:lnTo>
                <a:lnTo>
                  <a:pt x="74" y="643"/>
                </a:lnTo>
                <a:lnTo>
                  <a:pt x="98" y="647"/>
                </a:lnTo>
                <a:lnTo>
                  <a:pt x="110" y="649"/>
                </a:lnTo>
                <a:lnTo>
                  <a:pt x="121" y="652"/>
                </a:lnTo>
                <a:lnTo>
                  <a:pt x="145" y="657"/>
                </a:lnTo>
                <a:lnTo>
                  <a:pt x="167" y="664"/>
                </a:lnTo>
                <a:lnTo>
                  <a:pt x="190" y="671"/>
                </a:lnTo>
                <a:lnTo>
                  <a:pt x="201" y="675"/>
                </a:lnTo>
                <a:lnTo>
                  <a:pt x="212" y="679"/>
                </a:lnTo>
                <a:lnTo>
                  <a:pt x="235" y="688"/>
                </a:lnTo>
                <a:lnTo>
                  <a:pt x="245" y="693"/>
                </a:lnTo>
                <a:lnTo>
                  <a:pt x="256" y="698"/>
                </a:lnTo>
                <a:lnTo>
                  <a:pt x="266" y="703"/>
                </a:lnTo>
                <a:lnTo>
                  <a:pt x="277" y="708"/>
                </a:lnTo>
                <a:lnTo>
                  <a:pt x="287" y="714"/>
                </a:lnTo>
                <a:lnTo>
                  <a:pt x="297" y="721"/>
                </a:lnTo>
                <a:lnTo>
                  <a:pt x="307" y="727"/>
                </a:lnTo>
                <a:lnTo>
                  <a:pt x="317" y="733"/>
                </a:lnTo>
                <a:lnTo>
                  <a:pt x="337" y="745"/>
                </a:lnTo>
                <a:lnTo>
                  <a:pt x="356" y="758"/>
                </a:lnTo>
                <a:lnTo>
                  <a:pt x="374" y="772"/>
                </a:lnTo>
                <a:lnTo>
                  <a:pt x="393" y="787"/>
                </a:lnTo>
                <a:lnTo>
                  <a:pt x="410" y="802"/>
                </a:lnTo>
                <a:lnTo>
                  <a:pt x="427" y="818"/>
                </a:lnTo>
                <a:lnTo>
                  <a:pt x="435" y="826"/>
                </a:lnTo>
                <a:lnTo>
                  <a:pt x="443" y="834"/>
                </a:lnTo>
                <a:lnTo>
                  <a:pt x="459" y="851"/>
                </a:lnTo>
                <a:lnTo>
                  <a:pt x="467" y="860"/>
                </a:lnTo>
                <a:lnTo>
                  <a:pt x="474" y="869"/>
                </a:lnTo>
                <a:lnTo>
                  <a:pt x="489" y="888"/>
                </a:lnTo>
                <a:lnTo>
                  <a:pt x="502" y="907"/>
                </a:lnTo>
                <a:lnTo>
                  <a:pt x="515" y="926"/>
                </a:lnTo>
                <a:lnTo>
                  <a:pt x="528" y="945"/>
                </a:lnTo>
                <a:lnTo>
                  <a:pt x="541" y="965"/>
                </a:lnTo>
                <a:lnTo>
                  <a:pt x="552" y="986"/>
                </a:lnTo>
                <a:lnTo>
                  <a:pt x="562" y="1007"/>
                </a:lnTo>
                <a:lnTo>
                  <a:pt x="571" y="1028"/>
                </a:lnTo>
                <a:lnTo>
                  <a:pt x="580" y="1051"/>
                </a:lnTo>
                <a:lnTo>
                  <a:pt x="926" y="1155"/>
                </a:lnTo>
                <a:lnTo>
                  <a:pt x="1190" y="865"/>
                </a:lnTo>
                <a:lnTo>
                  <a:pt x="1182" y="842"/>
                </a:lnTo>
                <a:lnTo>
                  <a:pt x="1173" y="819"/>
                </a:lnTo>
                <a:lnTo>
                  <a:pt x="1164" y="796"/>
                </a:lnTo>
                <a:lnTo>
                  <a:pt x="1154" y="774"/>
                </a:lnTo>
                <a:lnTo>
                  <a:pt x="1144" y="752"/>
                </a:lnTo>
                <a:lnTo>
                  <a:pt x="1134" y="730"/>
                </a:lnTo>
                <a:lnTo>
                  <a:pt x="1123" y="707"/>
                </a:lnTo>
                <a:lnTo>
                  <a:pt x="1112" y="685"/>
                </a:lnTo>
                <a:lnTo>
                  <a:pt x="1101" y="664"/>
                </a:lnTo>
                <a:lnTo>
                  <a:pt x="1089" y="643"/>
                </a:lnTo>
                <a:lnTo>
                  <a:pt x="1077" y="622"/>
                </a:lnTo>
                <a:lnTo>
                  <a:pt x="1064" y="602"/>
                </a:lnTo>
                <a:lnTo>
                  <a:pt x="1051" y="581"/>
                </a:lnTo>
                <a:lnTo>
                  <a:pt x="1038" y="561"/>
                </a:lnTo>
                <a:lnTo>
                  <a:pt x="1024" y="541"/>
                </a:lnTo>
                <a:lnTo>
                  <a:pt x="1009" y="521"/>
                </a:lnTo>
                <a:lnTo>
                  <a:pt x="995" y="502"/>
                </a:lnTo>
                <a:lnTo>
                  <a:pt x="980" y="483"/>
                </a:lnTo>
                <a:lnTo>
                  <a:pt x="950" y="446"/>
                </a:lnTo>
                <a:lnTo>
                  <a:pt x="934" y="428"/>
                </a:lnTo>
                <a:lnTo>
                  <a:pt x="918" y="410"/>
                </a:lnTo>
                <a:lnTo>
                  <a:pt x="901" y="392"/>
                </a:lnTo>
                <a:lnTo>
                  <a:pt x="885" y="375"/>
                </a:lnTo>
                <a:lnTo>
                  <a:pt x="868" y="358"/>
                </a:lnTo>
                <a:lnTo>
                  <a:pt x="849" y="342"/>
                </a:lnTo>
                <a:lnTo>
                  <a:pt x="831" y="326"/>
                </a:lnTo>
                <a:lnTo>
                  <a:pt x="813" y="310"/>
                </a:lnTo>
                <a:lnTo>
                  <a:pt x="795" y="294"/>
                </a:lnTo>
                <a:lnTo>
                  <a:pt x="777" y="279"/>
                </a:lnTo>
                <a:lnTo>
                  <a:pt x="758" y="264"/>
                </a:lnTo>
                <a:lnTo>
                  <a:pt x="738" y="250"/>
                </a:lnTo>
                <a:lnTo>
                  <a:pt x="719" y="235"/>
                </a:lnTo>
                <a:lnTo>
                  <a:pt x="699" y="221"/>
                </a:lnTo>
                <a:lnTo>
                  <a:pt x="678" y="208"/>
                </a:lnTo>
                <a:lnTo>
                  <a:pt x="658" y="195"/>
                </a:lnTo>
                <a:lnTo>
                  <a:pt x="638" y="182"/>
                </a:lnTo>
                <a:lnTo>
                  <a:pt x="617" y="170"/>
                </a:lnTo>
                <a:lnTo>
                  <a:pt x="596" y="158"/>
                </a:lnTo>
                <a:lnTo>
                  <a:pt x="575" y="147"/>
                </a:lnTo>
                <a:lnTo>
                  <a:pt x="553" y="136"/>
                </a:lnTo>
                <a:lnTo>
                  <a:pt x="530" y="125"/>
                </a:lnTo>
                <a:lnTo>
                  <a:pt x="508" y="115"/>
                </a:lnTo>
                <a:lnTo>
                  <a:pt x="486" y="105"/>
                </a:lnTo>
                <a:lnTo>
                  <a:pt x="464" y="96"/>
                </a:lnTo>
                <a:lnTo>
                  <a:pt x="441" y="87"/>
                </a:lnTo>
                <a:lnTo>
                  <a:pt x="418" y="77"/>
                </a:lnTo>
                <a:lnTo>
                  <a:pt x="395" y="69"/>
                </a:lnTo>
                <a:lnTo>
                  <a:pt x="371" y="61"/>
                </a:lnTo>
                <a:lnTo>
                  <a:pt x="348" y="54"/>
                </a:lnTo>
                <a:lnTo>
                  <a:pt x="324" y="47"/>
                </a:lnTo>
                <a:lnTo>
                  <a:pt x="300" y="40"/>
                </a:lnTo>
                <a:lnTo>
                  <a:pt x="276" y="34"/>
                </a:lnTo>
                <a:lnTo>
                  <a:pt x="252" y="29"/>
                </a:lnTo>
                <a:lnTo>
                  <a:pt x="202" y="19"/>
                </a:lnTo>
                <a:lnTo>
                  <a:pt x="177" y="15"/>
                </a:lnTo>
                <a:lnTo>
                  <a:pt x="153" y="12"/>
                </a:lnTo>
                <a:lnTo>
                  <a:pt x="128" y="8"/>
                </a:lnTo>
                <a:lnTo>
                  <a:pt x="102" y="6"/>
                </a:lnTo>
                <a:lnTo>
                  <a:pt x="77" y="4"/>
                </a:lnTo>
                <a:lnTo>
                  <a:pt x="51" y="2"/>
                </a:lnTo>
                <a:lnTo>
                  <a:pt x="25" y="1"/>
                </a:lnTo>
                <a:lnTo>
                  <a:pt x="0" y="0"/>
                </a:lnTo>
                <a:lnTo>
                  <a:pt x="196" y="347"/>
                </a:lnTo>
                <a:lnTo>
                  <a:pt x="0" y="636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</a:t>
            </a:r>
          </a:p>
        </p:txBody>
      </p:sp>
      <p:sp>
        <p:nvSpPr>
          <p:cNvPr id="9" name="MH_Other_3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6544697" y="3322320"/>
            <a:ext cx="1006475" cy="1603375"/>
          </a:xfrm>
          <a:custGeom>
            <a:avLst/>
            <a:gdLst>
              <a:gd name="T0" fmla="*/ 11 w 839"/>
              <a:gd name="T1" fmla="*/ 803 h 1334"/>
              <a:gd name="T2" fmla="*/ 44 w 839"/>
              <a:gd name="T3" fmla="*/ 768 h 1334"/>
              <a:gd name="T4" fmla="*/ 64 w 839"/>
              <a:gd name="T5" fmla="*/ 743 h 1334"/>
              <a:gd name="T6" fmla="*/ 93 w 839"/>
              <a:gd name="T7" fmla="*/ 704 h 1334"/>
              <a:gd name="T8" fmla="*/ 110 w 839"/>
              <a:gd name="T9" fmla="*/ 677 h 1334"/>
              <a:gd name="T10" fmla="*/ 127 w 839"/>
              <a:gd name="T11" fmla="*/ 649 h 1334"/>
              <a:gd name="T12" fmla="*/ 142 w 839"/>
              <a:gd name="T13" fmla="*/ 620 h 1334"/>
              <a:gd name="T14" fmla="*/ 161 w 839"/>
              <a:gd name="T15" fmla="*/ 574 h 1334"/>
              <a:gd name="T16" fmla="*/ 172 w 839"/>
              <a:gd name="T17" fmla="*/ 543 h 1334"/>
              <a:gd name="T18" fmla="*/ 181 w 839"/>
              <a:gd name="T19" fmla="*/ 512 h 1334"/>
              <a:gd name="T20" fmla="*/ 189 w 839"/>
              <a:gd name="T21" fmla="*/ 480 h 1334"/>
              <a:gd name="T22" fmla="*/ 195 w 839"/>
              <a:gd name="T23" fmla="*/ 447 h 1334"/>
              <a:gd name="T24" fmla="*/ 199 w 839"/>
              <a:gd name="T25" fmla="*/ 413 h 1334"/>
              <a:gd name="T26" fmla="*/ 202 w 839"/>
              <a:gd name="T27" fmla="*/ 379 h 1334"/>
              <a:gd name="T28" fmla="*/ 203 w 839"/>
              <a:gd name="T29" fmla="*/ 345 h 1334"/>
              <a:gd name="T30" fmla="*/ 202 w 839"/>
              <a:gd name="T31" fmla="*/ 306 h 1334"/>
              <a:gd name="T32" fmla="*/ 198 w 839"/>
              <a:gd name="T33" fmla="*/ 268 h 1334"/>
              <a:gd name="T34" fmla="*/ 193 w 839"/>
              <a:gd name="T35" fmla="*/ 230 h 1334"/>
              <a:gd name="T36" fmla="*/ 185 w 839"/>
              <a:gd name="T37" fmla="*/ 194 h 1334"/>
              <a:gd name="T38" fmla="*/ 793 w 839"/>
              <a:gd name="T39" fmla="*/ 0 h 1334"/>
              <a:gd name="T40" fmla="*/ 808 w 839"/>
              <a:gd name="T41" fmla="*/ 62 h 1334"/>
              <a:gd name="T42" fmla="*/ 817 w 839"/>
              <a:gd name="T43" fmla="*/ 104 h 1334"/>
              <a:gd name="T44" fmla="*/ 824 w 839"/>
              <a:gd name="T45" fmla="*/ 147 h 1334"/>
              <a:gd name="T46" fmla="*/ 833 w 839"/>
              <a:gd name="T47" fmla="*/ 212 h 1334"/>
              <a:gd name="T48" fmla="*/ 838 w 839"/>
              <a:gd name="T49" fmla="*/ 278 h 1334"/>
              <a:gd name="T50" fmla="*/ 839 w 839"/>
              <a:gd name="T51" fmla="*/ 345 h 1334"/>
              <a:gd name="T52" fmla="*/ 837 w 839"/>
              <a:gd name="T53" fmla="*/ 418 h 1334"/>
              <a:gd name="T54" fmla="*/ 835 w 839"/>
              <a:gd name="T55" fmla="*/ 456 h 1334"/>
              <a:gd name="T56" fmla="*/ 831 w 839"/>
              <a:gd name="T57" fmla="*/ 492 h 1334"/>
              <a:gd name="T58" fmla="*/ 823 w 839"/>
              <a:gd name="T59" fmla="*/ 546 h 1334"/>
              <a:gd name="T60" fmla="*/ 814 w 839"/>
              <a:gd name="T61" fmla="*/ 600 h 1334"/>
              <a:gd name="T62" fmla="*/ 798 w 839"/>
              <a:gd name="T63" fmla="*/ 669 h 1334"/>
              <a:gd name="T64" fmla="*/ 778 w 839"/>
              <a:gd name="T65" fmla="*/ 737 h 1334"/>
              <a:gd name="T66" fmla="*/ 753 w 839"/>
              <a:gd name="T67" fmla="*/ 805 h 1334"/>
              <a:gd name="T68" fmla="*/ 740 w 839"/>
              <a:gd name="T69" fmla="*/ 837 h 1334"/>
              <a:gd name="T70" fmla="*/ 711 w 839"/>
              <a:gd name="T71" fmla="*/ 901 h 1334"/>
              <a:gd name="T72" fmla="*/ 695 w 839"/>
              <a:gd name="T73" fmla="*/ 933 h 1334"/>
              <a:gd name="T74" fmla="*/ 679 w 839"/>
              <a:gd name="T75" fmla="*/ 963 h 1334"/>
              <a:gd name="T76" fmla="*/ 644 w 839"/>
              <a:gd name="T77" fmla="*/ 1023 h 1334"/>
              <a:gd name="T78" fmla="*/ 605 w 839"/>
              <a:gd name="T79" fmla="*/ 1082 h 1334"/>
              <a:gd name="T80" fmla="*/ 563 w 839"/>
              <a:gd name="T81" fmla="*/ 1137 h 1334"/>
              <a:gd name="T82" fmla="*/ 518 w 839"/>
              <a:gd name="T83" fmla="*/ 1190 h 1334"/>
              <a:gd name="T84" fmla="*/ 495 w 839"/>
              <a:gd name="T85" fmla="*/ 1215 h 1334"/>
              <a:gd name="T86" fmla="*/ 447 w 839"/>
              <a:gd name="T87" fmla="*/ 1265 h 1334"/>
              <a:gd name="T88" fmla="*/ 395 w 839"/>
              <a:gd name="T89" fmla="*/ 1312 h 1334"/>
              <a:gd name="T90" fmla="*/ 13 w 839"/>
              <a:gd name="T91" fmla="*/ 1187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9" h="1334">
                <a:moveTo>
                  <a:pt x="0" y="814"/>
                </a:moveTo>
                <a:lnTo>
                  <a:pt x="11" y="803"/>
                </a:lnTo>
                <a:lnTo>
                  <a:pt x="22" y="792"/>
                </a:lnTo>
                <a:lnTo>
                  <a:pt x="44" y="768"/>
                </a:lnTo>
                <a:lnTo>
                  <a:pt x="54" y="756"/>
                </a:lnTo>
                <a:lnTo>
                  <a:pt x="64" y="743"/>
                </a:lnTo>
                <a:lnTo>
                  <a:pt x="84" y="717"/>
                </a:lnTo>
                <a:lnTo>
                  <a:pt x="93" y="704"/>
                </a:lnTo>
                <a:lnTo>
                  <a:pt x="102" y="690"/>
                </a:lnTo>
                <a:lnTo>
                  <a:pt x="110" y="677"/>
                </a:lnTo>
                <a:lnTo>
                  <a:pt x="119" y="663"/>
                </a:lnTo>
                <a:lnTo>
                  <a:pt x="127" y="649"/>
                </a:lnTo>
                <a:lnTo>
                  <a:pt x="134" y="634"/>
                </a:lnTo>
                <a:lnTo>
                  <a:pt x="142" y="620"/>
                </a:lnTo>
                <a:lnTo>
                  <a:pt x="148" y="605"/>
                </a:lnTo>
                <a:lnTo>
                  <a:pt x="161" y="574"/>
                </a:lnTo>
                <a:lnTo>
                  <a:pt x="166" y="559"/>
                </a:lnTo>
                <a:lnTo>
                  <a:pt x="172" y="543"/>
                </a:lnTo>
                <a:lnTo>
                  <a:pt x="176" y="528"/>
                </a:lnTo>
                <a:lnTo>
                  <a:pt x="181" y="512"/>
                </a:lnTo>
                <a:lnTo>
                  <a:pt x="185" y="496"/>
                </a:lnTo>
                <a:lnTo>
                  <a:pt x="189" y="480"/>
                </a:lnTo>
                <a:lnTo>
                  <a:pt x="192" y="463"/>
                </a:lnTo>
                <a:lnTo>
                  <a:pt x="195" y="447"/>
                </a:lnTo>
                <a:lnTo>
                  <a:pt x="197" y="430"/>
                </a:lnTo>
                <a:lnTo>
                  <a:pt x="199" y="413"/>
                </a:lnTo>
                <a:lnTo>
                  <a:pt x="201" y="396"/>
                </a:lnTo>
                <a:lnTo>
                  <a:pt x="202" y="379"/>
                </a:lnTo>
                <a:lnTo>
                  <a:pt x="202" y="362"/>
                </a:lnTo>
                <a:lnTo>
                  <a:pt x="203" y="345"/>
                </a:lnTo>
                <a:lnTo>
                  <a:pt x="202" y="325"/>
                </a:lnTo>
                <a:lnTo>
                  <a:pt x="202" y="306"/>
                </a:lnTo>
                <a:lnTo>
                  <a:pt x="200" y="287"/>
                </a:lnTo>
                <a:lnTo>
                  <a:pt x="198" y="268"/>
                </a:lnTo>
                <a:lnTo>
                  <a:pt x="196" y="249"/>
                </a:lnTo>
                <a:lnTo>
                  <a:pt x="193" y="230"/>
                </a:lnTo>
                <a:lnTo>
                  <a:pt x="189" y="212"/>
                </a:lnTo>
                <a:lnTo>
                  <a:pt x="185" y="194"/>
                </a:lnTo>
                <a:lnTo>
                  <a:pt x="513" y="300"/>
                </a:lnTo>
                <a:lnTo>
                  <a:pt x="793" y="0"/>
                </a:lnTo>
                <a:lnTo>
                  <a:pt x="803" y="41"/>
                </a:lnTo>
                <a:lnTo>
                  <a:pt x="808" y="62"/>
                </a:lnTo>
                <a:lnTo>
                  <a:pt x="813" y="83"/>
                </a:lnTo>
                <a:lnTo>
                  <a:pt x="817" y="104"/>
                </a:lnTo>
                <a:lnTo>
                  <a:pt x="821" y="126"/>
                </a:lnTo>
                <a:lnTo>
                  <a:pt x="824" y="147"/>
                </a:lnTo>
                <a:lnTo>
                  <a:pt x="827" y="169"/>
                </a:lnTo>
                <a:lnTo>
                  <a:pt x="833" y="212"/>
                </a:lnTo>
                <a:lnTo>
                  <a:pt x="836" y="255"/>
                </a:lnTo>
                <a:lnTo>
                  <a:pt x="838" y="278"/>
                </a:lnTo>
                <a:lnTo>
                  <a:pt x="839" y="300"/>
                </a:lnTo>
                <a:lnTo>
                  <a:pt x="839" y="345"/>
                </a:lnTo>
                <a:lnTo>
                  <a:pt x="839" y="382"/>
                </a:lnTo>
                <a:lnTo>
                  <a:pt x="837" y="418"/>
                </a:lnTo>
                <a:lnTo>
                  <a:pt x="836" y="438"/>
                </a:lnTo>
                <a:lnTo>
                  <a:pt x="835" y="456"/>
                </a:lnTo>
                <a:lnTo>
                  <a:pt x="833" y="474"/>
                </a:lnTo>
                <a:lnTo>
                  <a:pt x="831" y="492"/>
                </a:lnTo>
                <a:lnTo>
                  <a:pt x="826" y="528"/>
                </a:lnTo>
                <a:lnTo>
                  <a:pt x="823" y="546"/>
                </a:lnTo>
                <a:lnTo>
                  <a:pt x="821" y="564"/>
                </a:lnTo>
                <a:lnTo>
                  <a:pt x="814" y="600"/>
                </a:lnTo>
                <a:lnTo>
                  <a:pt x="806" y="635"/>
                </a:lnTo>
                <a:lnTo>
                  <a:pt x="798" y="669"/>
                </a:lnTo>
                <a:lnTo>
                  <a:pt x="788" y="704"/>
                </a:lnTo>
                <a:lnTo>
                  <a:pt x="778" y="737"/>
                </a:lnTo>
                <a:lnTo>
                  <a:pt x="766" y="772"/>
                </a:lnTo>
                <a:lnTo>
                  <a:pt x="753" y="805"/>
                </a:lnTo>
                <a:lnTo>
                  <a:pt x="747" y="821"/>
                </a:lnTo>
                <a:lnTo>
                  <a:pt x="740" y="837"/>
                </a:lnTo>
                <a:lnTo>
                  <a:pt x="726" y="869"/>
                </a:lnTo>
                <a:lnTo>
                  <a:pt x="711" y="901"/>
                </a:lnTo>
                <a:lnTo>
                  <a:pt x="703" y="917"/>
                </a:lnTo>
                <a:lnTo>
                  <a:pt x="695" y="933"/>
                </a:lnTo>
                <a:lnTo>
                  <a:pt x="687" y="948"/>
                </a:lnTo>
                <a:lnTo>
                  <a:pt x="679" y="963"/>
                </a:lnTo>
                <a:lnTo>
                  <a:pt x="662" y="993"/>
                </a:lnTo>
                <a:lnTo>
                  <a:pt x="644" y="1023"/>
                </a:lnTo>
                <a:lnTo>
                  <a:pt x="625" y="1052"/>
                </a:lnTo>
                <a:lnTo>
                  <a:pt x="605" y="1082"/>
                </a:lnTo>
                <a:lnTo>
                  <a:pt x="584" y="1109"/>
                </a:lnTo>
                <a:lnTo>
                  <a:pt x="563" y="1137"/>
                </a:lnTo>
                <a:lnTo>
                  <a:pt x="541" y="1164"/>
                </a:lnTo>
                <a:lnTo>
                  <a:pt x="518" y="1190"/>
                </a:lnTo>
                <a:lnTo>
                  <a:pt x="507" y="1203"/>
                </a:lnTo>
                <a:lnTo>
                  <a:pt x="495" y="1215"/>
                </a:lnTo>
                <a:lnTo>
                  <a:pt x="471" y="1241"/>
                </a:lnTo>
                <a:lnTo>
                  <a:pt x="447" y="1265"/>
                </a:lnTo>
                <a:lnTo>
                  <a:pt x="421" y="1289"/>
                </a:lnTo>
                <a:lnTo>
                  <a:pt x="395" y="1312"/>
                </a:lnTo>
                <a:lnTo>
                  <a:pt x="368" y="1334"/>
                </a:lnTo>
                <a:lnTo>
                  <a:pt x="13" y="1187"/>
                </a:lnTo>
                <a:lnTo>
                  <a:pt x="0" y="814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3605" rIns="0" bIns="33605" anchor="ctr"/>
          <a:lstStyle/>
          <a:p>
            <a:pPr algn="ctr" defTabSz="914400" eaLnBrk="1" fontAlgn="auto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MH_Other_4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5220722" y="4368482"/>
            <a:ext cx="1693863" cy="904875"/>
          </a:xfrm>
          <a:custGeom>
            <a:avLst/>
            <a:gdLst>
              <a:gd name="T0" fmla="*/ 33 w 1411"/>
              <a:gd name="T1" fmla="*/ 196 h 754"/>
              <a:gd name="T2" fmla="*/ 406 w 1411"/>
              <a:gd name="T3" fmla="*/ 64 h 754"/>
              <a:gd name="T4" fmla="*/ 438 w 1411"/>
              <a:gd name="T5" fmla="*/ 77 h 754"/>
              <a:gd name="T6" fmla="*/ 470 w 1411"/>
              <a:gd name="T7" fmla="*/ 88 h 754"/>
              <a:gd name="T8" fmla="*/ 503 w 1411"/>
              <a:gd name="T9" fmla="*/ 97 h 754"/>
              <a:gd name="T10" fmla="*/ 537 w 1411"/>
              <a:gd name="T11" fmla="*/ 105 h 754"/>
              <a:gd name="T12" fmla="*/ 571 w 1411"/>
              <a:gd name="T13" fmla="*/ 111 h 754"/>
              <a:gd name="T14" fmla="*/ 607 w 1411"/>
              <a:gd name="T15" fmla="*/ 115 h 754"/>
              <a:gd name="T16" fmla="*/ 643 w 1411"/>
              <a:gd name="T17" fmla="*/ 117 h 754"/>
              <a:gd name="T18" fmla="*/ 686 w 1411"/>
              <a:gd name="T19" fmla="*/ 117 h 754"/>
              <a:gd name="T20" fmla="*/ 737 w 1411"/>
              <a:gd name="T21" fmla="*/ 113 h 754"/>
              <a:gd name="T22" fmla="*/ 787 w 1411"/>
              <a:gd name="T23" fmla="*/ 105 h 754"/>
              <a:gd name="T24" fmla="*/ 835 w 1411"/>
              <a:gd name="T25" fmla="*/ 94 h 754"/>
              <a:gd name="T26" fmla="*/ 882 w 1411"/>
              <a:gd name="T27" fmla="*/ 79 h 754"/>
              <a:gd name="T28" fmla="*/ 928 w 1411"/>
              <a:gd name="T29" fmla="*/ 60 h 754"/>
              <a:gd name="T30" fmla="*/ 960 w 1411"/>
              <a:gd name="T31" fmla="*/ 44 h 754"/>
              <a:gd name="T32" fmla="*/ 981 w 1411"/>
              <a:gd name="T33" fmla="*/ 32 h 754"/>
              <a:gd name="T34" fmla="*/ 1002 w 1411"/>
              <a:gd name="T35" fmla="*/ 19 h 754"/>
              <a:gd name="T36" fmla="*/ 1022 w 1411"/>
              <a:gd name="T37" fmla="*/ 6 h 754"/>
              <a:gd name="T38" fmla="*/ 1036 w 1411"/>
              <a:gd name="T39" fmla="*/ 351 h 754"/>
              <a:gd name="T40" fmla="*/ 1391 w 1411"/>
              <a:gd name="T41" fmla="*/ 526 h 754"/>
              <a:gd name="T42" fmla="*/ 1350 w 1411"/>
              <a:gd name="T43" fmla="*/ 553 h 754"/>
              <a:gd name="T44" fmla="*/ 1308 w 1411"/>
              <a:gd name="T45" fmla="*/ 579 h 754"/>
              <a:gd name="T46" fmla="*/ 1266 w 1411"/>
              <a:gd name="T47" fmla="*/ 602 h 754"/>
              <a:gd name="T48" fmla="*/ 1222 w 1411"/>
              <a:gd name="T49" fmla="*/ 625 h 754"/>
              <a:gd name="T50" fmla="*/ 1177 w 1411"/>
              <a:gd name="T51" fmla="*/ 645 h 754"/>
              <a:gd name="T52" fmla="*/ 1132 w 1411"/>
              <a:gd name="T53" fmla="*/ 664 h 754"/>
              <a:gd name="T54" fmla="*/ 1086 w 1411"/>
              <a:gd name="T55" fmla="*/ 683 h 754"/>
              <a:gd name="T56" fmla="*/ 1038 w 1411"/>
              <a:gd name="T57" fmla="*/ 698 h 754"/>
              <a:gd name="T58" fmla="*/ 990 w 1411"/>
              <a:gd name="T59" fmla="*/ 712 h 754"/>
              <a:gd name="T60" fmla="*/ 941 w 1411"/>
              <a:gd name="T61" fmla="*/ 724 h 754"/>
              <a:gd name="T62" fmla="*/ 866 w 1411"/>
              <a:gd name="T63" fmla="*/ 738 h 754"/>
              <a:gd name="T64" fmla="*/ 816 w 1411"/>
              <a:gd name="T65" fmla="*/ 745 h 754"/>
              <a:gd name="T66" fmla="*/ 765 w 1411"/>
              <a:gd name="T67" fmla="*/ 750 h 754"/>
              <a:gd name="T68" fmla="*/ 713 w 1411"/>
              <a:gd name="T69" fmla="*/ 753 h 754"/>
              <a:gd name="T70" fmla="*/ 661 w 1411"/>
              <a:gd name="T71" fmla="*/ 754 h 754"/>
              <a:gd name="T72" fmla="*/ 593 w 1411"/>
              <a:gd name="T73" fmla="*/ 752 h 754"/>
              <a:gd name="T74" fmla="*/ 548 w 1411"/>
              <a:gd name="T75" fmla="*/ 749 h 754"/>
              <a:gd name="T76" fmla="*/ 504 w 1411"/>
              <a:gd name="T77" fmla="*/ 744 h 754"/>
              <a:gd name="T78" fmla="*/ 461 w 1411"/>
              <a:gd name="T79" fmla="*/ 738 h 754"/>
              <a:gd name="T80" fmla="*/ 417 w 1411"/>
              <a:gd name="T81" fmla="*/ 731 h 754"/>
              <a:gd name="T82" fmla="*/ 374 w 1411"/>
              <a:gd name="T83" fmla="*/ 722 h 754"/>
              <a:gd name="T84" fmla="*/ 333 w 1411"/>
              <a:gd name="T85" fmla="*/ 711 h 754"/>
              <a:gd name="T86" fmla="*/ 271 w 1411"/>
              <a:gd name="T87" fmla="*/ 693 h 754"/>
              <a:gd name="T88" fmla="*/ 229 w 1411"/>
              <a:gd name="T89" fmla="*/ 679 h 754"/>
              <a:gd name="T90" fmla="*/ 190 w 1411"/>
              <a:gd name="T91" fmla="*/ 663 h 754"/>
              <a:gd name="T92" fmla="*/ 150 w 1411"/>
              <a:gd name="T93" fmla="*/ 646 h 754"/>
              <a:gd name="T94" fmla="*/ 112 w 1411"/>
              <a:gd name="T95" fmla="*/ 628 h 754"/>
              <a:gd name="T96" fmla="*/ 73 w 1411"/>
              <a:gd name="T97" fmla="*/ 610 h 754"/>
              <a:gd name="T98" fmla="*/ 0 w 1411"/>
              <a:gd name="T99" fmla="*/ 568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754">
                <a:moveTo>
                  <a:pt x="0" y="568"/>
                </a:moveTo>
                <a:lnTo>
                  <a:pt x="33" y="196"/>
                </a:lnTo>
                <a:lnTo>
                  <a:pt x="390" y="57"/>
                </a:lnTo>
                <a:lnTo>
                  <a:pt x="406" y="64"/>
                </a:lnTo>
                <a:lnTo>
                  <a:pt x="422" y="71"/>
                </a:lnTo>
                <a:lnTo>
                  <a:pt x="438" y="77"/>
                </a:lnTo>
                <a:lnTo>
                  <a:pt x="454" y="83"/>
                </a:lnTo>
                <a:lnTo>
                  <a:pt x="470" y="88"/>
                </a:lnTo>
                <a:lnTo>
                  <a:pt x="487" y="93"/>
                </a:lnTo>
                <a:lnTo>
                  <a:pt x="503" y="97"/>
                </a:lnTo>
                <a:lnTo>
                  <a:pt x="520" y="102"/>
                </a:lnTo>
                <a:lnTo>
                  <a:pt x="537" y="105"/>
                </a:lnTo>
                <a:lnTo>
                  <a:pt x="554" y="108"/>
                </a:lnTo>
                <a:lnTo>
                  <a:pt x="571" y="111"/>
                </a:lnTo>
                <a:lnTo>
                  <a:pt x="590" y="113"/>
                </a:lnTo>
                <a:lnTo>
                  <a:pt x="607" y="115"/>
                </a:lnTo>
                <a:lnTo>
                  <a:pt x="625" y="117"/>
                </a:lnTo>
                <a:lnTo>
                  <a:pt x="643" y="117"/>
                </a:lnTo>
                <a:lnTo>
                  <a:pt x="661" y="118"/>
                </a:lnTo>
                <a:lnTo>
                  <a:pt x="686" y="117"/>
                </a:lnTo>
                <a:lnTo>
                  <a:pt x="712" y="116"/>
                </a:lnTo>
                <a:lnTo>
                  <a:pt x="737" y="113"/>
                </a:lnTo>
                <a:lnTo>
                  <a:pt x="763" y="110"/>
                </a:lnTo>
                <a:lnTo>
                  <a:pt x="787" y="105"/>
                </a:lnTo>
                <a:lnTo>
                  <a:pt x="811" y="100"/>
                </a:lnTo>
                <a:lnTo>
                  <a:pt x="835" y="94"/>
                </a:lnTo>
                <a:lnTo>
                  <a:pt x="859" y="87"/>
                </a:lnTo>
                <a:lnTo>
                  <a:pt x="882" y="79"/>
                </a:lnTo>
                <a:lnTo>
                  <a:pt x="905" y="70"/>
                </a:lnTo>
                <a:lnTo>
                  <a:pt x="928" y="60"/>
                </a:lnTo>
                <a:lnTo>
                  <a:pt x="949" y="50"/>
                </a:lnTo>
                <a:lnTo>
                  <a:pt x="960" y="44"/>
                </a:lnTo>
                <a:lnTo>
                  <a:pt x="971" y="39"/>
                </a:lnTo>
                <a:lnTo>
                  <a:pt x="981" y="32"/>
                </a:lnTo>
                <a:lnTo>
                  <a:pt x="991" y="26"/>
                </a:lnTo>
                <a:lnTo>
                  <a:pt x="1002" y="19"/>
                </a:lnTo>
                <a:lnTo>
                  <a:pt x="1012" y="13"/>
                </a:lnTo>
                <a:lnTo>
                  <a:pt x="1022" y="6"/>
                </a:lnTo>
                <a:lnTo>
                  <a:pt x="1032" y="0"/>
                </a:lnTo>
                <a:lnTo>
                  <a:pt x="1036" y="351"/>
                </a:lnTo>
                <a:lnTo>
                  <a:pt x="1411" y="511"/>
                </a:lnTo>
                <a:lnTo>
                  <a:pt x="1391" y="526"/>
                </a:lnTo>
                <a:lnTo>
                  <a:pt x="1370" y="540"/>
                </a:lnTo>
                <a:lnTo>
                  <a:pt x="1350" y="553"/>
                </a:lnTo>
                <a:lnTo>
                  <a:pt x="1329" y="566"/>
                </a:lnTo>
                <a:lnTo>
                  <a:pt x="1308" y="579"/>
                </a:lnTo>
                <a:lnTo>
                  <a:pt x="1287" y="591"/>
                </a:lnTo>
                <a:lnTo>
                  <a:pt x="1266" y="602"/>
                </a:lnTo>
                <a:lnTo>
                  <a:pt x="1244" y="614"/>
                </a:lnTo>
                <a:lnTo>
                  <a:pt x="1222" y="625"/>
                </a:lnTo>
                <a:lnTo>
                  <a:pt x="1199" y="635"/>
                </a:lnTo>
                <a:lnTo>
                  <a:pt x="1177" y="645"/>
                </a:lnTo>
                <a:lnTo>
                  <a:pt x="1154" y="655"/>
                </a:lnTo>
                <a:lnTo>
                  <a:pt x="1132" y="664"/>
                </a:lnTo>
                <a:lnTo>
                  <a:pt x="1109" y="673"/>
                </a:lnTo>
                <a:lnTo>
                  <a:pt x="1086" y="683"/>
                </a:lnTo>
                <a:lnTo>
                  <a:pt x="1062" y="691"/>
                </a:lnTo>
                <a:lnTo>
                  <a:pt x="1038" y="698"/>
                </a:lnTo>
                <a:lnTo>
                  <a:pt x="1014" y="705"/>
                </a:lnTo>
                <a:lnTo>
                  <a:pt x="990" y="712"/>
                </a:lnTo>
                <a:lnTo>
                  <a:pt x="966" y="718"/>
                </a:lnTo>
                <a:lnTo>
                  <a:pt x="941" y="724"/>
                </a:lnTo>
                <a:lnTo>
                  <a:pt x="917" y="729"/>
                </a:lnTo>
                <a:lnTo>
                  <a:pt x="866" y="738"/>
                </a:lnTo>
                <a:lnTo>
                  <a:pt x="841" y="742"/>
                </a:lnTo>
                <a:lnTo>
                  <a:pt x="816" y="745"/>
                </a:lnTo>
                <a:lnTo>
                  <a:pt x="791" y="748"/>
                </a:lnTo>
                <a:lnTo>
                  <a:pt x="765" y="750"/>
                </a:lnTo>
                <a:lnTo>
                  <a:pt x="738" y="752"/>
                </a:lnTo>
                <a:lnTo>
                  <a:pt x="713" y="753"/>
                </a:lnTo>
                <a:lnTo>
                  <a:pt x="687" y="754"/>
                </a:lnTo>
                <a:lnTo>
                  <a:pt x="661" y="754"/>
                </a:lnTo>
                <a:lnTo>
                  <a:pt x="616" y="753"/>
                </a:lnTo>
                <a:lnTo>
                  <a:pt x="593" y="752"/>
                </a:lnTo>
                <a:lnTo>
                  <a:pt x="570" y="751"/>
                </a:lnTo>
                <a:lnTo>
                  <a:pt x="548" y="749"/>
                </a:lnTo>
                <a:lnTo>
                  <a:pt x="526" y="747"/>
                </a:lnTo>
                <a:lnTo>
                  <a:pt x="504" y="744"/>
                </a:lnTo>
                <a:lnTo>
                  <a:pt x="482" y="742"/>
                </a:lnTo>
                <a:lnTo>
                  <a:pt x="461" y="738"/>
                </a:lnTo>
                <a:lnTo>
                  <a:pt x="439" y="735"/>
                </a:lnTo>
                <a:lnTo>
                  <a:pt x="417" y="731"/>
                </a:lnTo>
                <a:lnTo>
                  <a:pt x="396" y="726"/>
                </a:lnTo>
                <a:lnTo>
                  <a:pt x="374" y="722"/>
                </a:lnTo>
                <a:lnTo>
                  <a:pt x="353" y="716"/>
                </a:lnTo>
                <a:lnTo>
                  <a:pt x="333" y="711"/>
                </a:lnTo>
                <a:lnTo>
                  <a:pt x="312" y="705"/>
                </a:lnTo>
                <a:lnTo>
                  <a:pt x="271" y="693"/>
                </a:lnTo>
                <a:lnTo>
                  <a:pt x="250" y="686"/>
                </a:lnTo>
                <a:lnTo>
                  <a:pt x="229" y="679"/>
                </a:lnTo>
                <a:lnTo>
                  <a:pt x="209" y="670"/>
                </a:lnTo>
                <a:lnTo>
                  <a:pt x="190" y="663"/>
                </a:lnTo>
                <a:lnTo>
                  <a:pt x="170" y="655"/>
                </a:lnTo>
                <a:lnTo>
                  <a:pt x="150" y="646"/>
                </a:lnTo>
                <a:lnTo>
                  <a:pt x="131" y="637"/>
                </a:lnTo>
                <a:lnTo>
                  <a:pt x="112" y="628"/>
                </a:lnTo>
                <a:lnTo>
                  <a:pt x="92" y="619"/>
                </a:lnTo>
                <a:lnTo>
                  <a:pt x="73" y="610"/>
                </a:lnTo>
                <a:lnTo>
                  <a:pt x="36" y="590"/>
                </a:lnTo>
                <a:lnTo>
                  <a:pt x="0" y="568"/>
                </a:lnTo>
                <a:close/>
              </a:path>
            </a:pathLst>
          </a:custGeom>
          <a:solidFill>
            <a:srgbClr val="5B9B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MH_Other_5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4476185" y="3285807"/>
            <a:ext cx="1120775" cy="1722438"/>
          </a:xfrm>
          <a:custGeom>
            <a:avLst/>
            <a:gdLst>
              <a:gd name="T0" fmla="*/ 917 w 934"/>
              <a:gd name="T1" fmla="*/ 907 h 1434"/>
              <a:gd name="T2" fmla="*/ 885 w 934"/>
              <a:gd name="T3" fmla="*/ 883 h 1434"/>
              <a:gd name="T4" fmla="*/ 854 w 934"/>
              <a:gd name="T5" fmla="*/ 858 h 1434"/>
              <a:gd name="T6" fmla="*/ 825 w 934"/>
              <a:gd name="T7" fmla="*/ 831 h 1434"/>
              <a:gd name="T8" fmla="*/ 798 w 934"/>
              <a:gd name="T9" fmla="*/ 803 h 1434"/>
              <a:gd name="T10" fmla="*/ 773 w 934"/>
              <a:gd name="T11" fmla="*/ 771 h 1434"/>
              <a:gd name="T12" fmla="*/ 750 w 934"/>
              <a:gd name="T13" fmla="*/ 740 h 1434"/>
              <a:gd name="T14" fmla="*/ 729 w 934"/>
              <a:gd name="T15" fmla="*/ 706 h 1434"/>
              <a:gd name="T16" fmla="*/ 708 w 934"/>
              <a:gd name="T17" fmla="*/ 672 h 1434"/>
              <a:gd name="T18" fmla="*/ 691 w 934"/>
              <a:gd name="T19" fmla="*/ 636 h 1434"/>
              <a:gd name="T20" fmla="*/ 676 w 934"/>
              <a:gd name="T21" fmla="*/ 598 h 1434"/>
              <a:gd name="T22" fmla="*/ 663 w 934"/>
              <a:gd name="T23" fmla="*/ 560 h 1434"/>
              <a:gd name="T24" fmla="*/ 653 w 934"/>
              <a:gd name="T25" fmla="*/ 521 h 1434"/>
              <a:gd name="T26" fmla="*/ 645 w 934"/>
              <a:gd name="T27" fmla="*/ 480 h 1434"/>
              <a:gd name="T28" fmla="*/ 640 w 934"/>
              <a:gd name="T29" fmla="*/ 438 h 1434"/>
              <a:gd name="T30" fmla="*/ 637 w 934"/>
              <a:gd name="T31" fmla="*/ 397 h 1434"/>
              <a:gd name="T32" fmla="*/ 637 w 934"/>
              <a:gd name="T33" fmla="*/ 355 h 1434"/>
              <a:gd name="T34" fmla="*/ 639 w 934"/>
              <a:gd name="T35" fmla="*/ 315 h 1434"/>
              <a:gd name="T36" fmla="*/ 401 w 934"/>
              <a:gd name="T37" fmla="*/ 0 h 1434"/>
              <a:gd name="T38" fmla="*/ 26 w 934"/>
              <a:gd name="T39" fmla="*/ 115 h 1434"/>
              <a:gd name="T40" fmla="*/ 14 w 934"/>
              <a:gd name="T41" fmla="*/ 188 h 1434"/>
              <a:gd name="T42" fmla="*/ 9 w 934"/>
              <a:gd name="T43" fmla="*/ 225 h 1434"/>
              <a:gd name="T44" fmla="*/ 5 w 934"/>
              <a:gd name="T45" fmla="*/ 262 h 1434"/>
              <a:gd name="T46" fmla="*/ 1 w 934"/>
              <a:gd name="T47" fmla="*/ 338 h 1434"/>
              <a:gd name="T48" fmla="*/ 0 w 934"/>
              <a:gd name="T49" fmla="*/ 396 h 1434"/>
              <a:gd name="T50" fmla="*/ 2 w 934"/>
              <a:gd name="T51" fmla="*/ 437 h 1434"/>
              <a:gd name="T52" fmla="*/ 4 w 934"/>
              <a:gd name="T53" fmla="*/ 478 h 1434"/>
              <a:gd name="T54" fmla="*/ 10 w 934"/>
              <a:gd name="T55" fmla="*/ 538 h 1434"/>
              <a:gd name="T56" fmla="*/ 16 w 934"/>
              <a:gd name="T57" fmla="*/ 577 h 1434"/>
              <a:gd name="T58" fmla="*/ 31 w 934"/>
              <a:gd name="T59" fmla="*/ 656 h 1434"/>
              <a:gd name="T60" fmla="*/ 40 w 934"/>
              <a:gd name="T61" fmla="*/ 694 h 1434"/>
              <a:gd name="T62" fmla="*/ 62 w 934"/>
              <a:gd name="T63" fmla="*/ 769 h 1434"/>
              <a:gd name="T64" fmla="*/ 82 w 934"/>
              <a:gd name="T65" fmla="*/ 825 h 1434"/>
              <a:gd name="T66" fmla="*/ 96 w 934"/>
              <a:gd name="T67" fmla="*/ 861 h 1434"/>
              <a:gd name="T68" fmla="*/ 119 w 934"/>
              <a:gd name="T69" fmla="*/ 914 h 1434"/>
              <a:gd name="T70" fmla="*/ 154 w 934"/>
              <a:gd name="T71" fmla="*/ 983 h 1434"/>
              <a:gd name="T72" fmla="*/ 173 w 934"/>
              <a:gd name="T73" fmla="*/ 1016 h 1434"/>
              <a:gd name="T74" fmla="*/ 203 w 934"/>
              <a:gd name="T75" fmla="*/ 1065 h 1434"/>
              <a:gd name="T76" fmla="*/ 235 w 934"/>
              <a:gd name="T77" fmla="*/ 1114 h 1434"/>
              <a:gd name="T78" fmla="*/ 281 w 934"/>
              <a:gd name="T79" fmla="*/ 1175 h 1434"/>
              <a:gd name="T80" fmla="*/ 306 w 934"/>
              <a:gd name="T81" fmla="*/ 1204 h 1434"/>
              <a:gd name="T82" fmla="*/ 331 w 934"/>
              <a:gd name="T83" fmla="*/ 1232 h 1434"/>
              <a:gd name="T84" fmla="*/ 357 w 934"/>
              <a:gd name="T85" fmla="*/ 1261 h 1434"/>
              <a:gd name="T86" fmla="*/ 383 w 934"/>
              <a:gd name="T87" fmla="*/ 1288 h 1434"/>
              <a:gd name="T88" fmla="*/ 412 w 934"/>
              <a:gd name="T89" fmla="*/ 1315 h 1434"/>
              <a:gd name="T90" fmla="*/ 469 w 934"/>
              <a:gd name="T91" fmla="*/ 1364 h 1434"/>
              <a:gd name="T92" fmla="*/ 529 w 934"/>
              <a:gd name="T93" fmla="*/ 1411 h 1434"/>
              <a:gd name="T94" fmla="*/ 601 w 934"/>
              <a:gd name="T95" fmla="*/ 1030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34" h="1434">
                <a:moveTo>
                  <a:pt x="934" y="918"/>
                </a:moveTo>
                <a:lnTo>
                  <a:pt x="917" y="907"/>
                </a:lnTo>
                <a:lnTo>
                  <a:pt x="901" y="895"/>
                </a:lnTo>
                <a:lnTo>
                  <a:pt x="885" y="883"/>
                </a:lnTo>
                <a:lnTo>
                  <a:pt x="869" y="871"/>
                </a:lnTo>
                <a:lnTo>
                  <a:pt x="854" y="858"/>
                </a:lnTo>
                <a:lnTo>
                  <a:pt x="839" y="845"/>
                </a:lnTo>
                <a:lnTo>
                  <a:pt x="825" y="831"/>
                </a:lnTo>
                <a:lnTo>
                  <a:pt x="812" y="817"/>
                </a:lnTo>
                <a:lnTo>
                  <a:pt x="798" y="803"/>
                </a:lnTo>
                <a:lnTo>
                  <a:pt x="786" y="788"/>
                </a:lnTo>
                <a:lnTo>
                  <a:pt x="773" y="771"/>
                </a:lnTo>
                <a:lnTo>
                  <a:pt x="761" y="756"/>
                </a:lnTo>
                <a:lnTo>
                  <a:pt x="750" y="740"/>
                </a:lnTo>
                <a:lnTo>
                  <a:pt x="739" y="723"/>
                </a:lnTo>
                <a:lnTo>
                  <a:pt x="729" y="706"/>
                </a:lnTo>
                <a:lnTo>
                  <a:pt x="718" y="689"/>
                </a:lnTo>
                <a:lnTo>
                  <a:pt x="708" y="672"/>
                </a:lnTo>
                <a:lnTo>
                  <a:pt x="699" y="654"/>
                </a:lnTo>
                <a:lnTo>
                  <a:pt x="691" y="636"/>
                </a:lnTo>
                <a:lnTo>
                  <a:pt x="683" y="618"/>
                </a:lnTo>
                <a:lnTo>
                  <a:pt x="676" y="598"/>
                </a:lnTo>
                <a:lnTo>
                  <a:pt x="669" y="579"/>
                </a:lnTo>
                <a:lnTo>
                  <a:pt x="663" y="560"/>
                </a:lnTo>
                <a:lnTo>
                  <a:pt x="658" y="540"/>
                </a:lnTo>
                <a:lnTo>
                  <a:pt x="653" y="521"/>
                </a:lnTo>
                <a:lnTo>
                  <a:pt x="649" y="501"/>
                </a:lnTo>
                <a:lnTo>
                  <a:pt x="645" y="480"/>
                </a:lnTo>
                <a:lnTo>
                  <a:pt x="642" y="460"/>
                </a:lnTo>
                <a:lnTo>
                  <a:pt x="640" y="438"/>
                </a:lnTo>
                <a:lnTo>
                  <a:pt x="638" y="418"/>
                </a:lnTo>
                <a:lnTo>
                  <a:pt x="637" y="397"/>
                </a:lnTo>
                <a:lnTo>
                  <a:pt x="637" y="376"/>
                </a:lnTo>
                <a:lnTo>
                  <a:pt x="637" y="355"/>
                </a:lnTo>
                <a:lnTo>
                  <a:pt x="638" y="335"/>
                </a:lnTo>
                <a:lnTo>
                  <a:pt x="639" y="315"/>
                </a:lnTo>
                <a:lnTo>
                  <a:pt x="642" y="295"/>
                </a:lnTo>
                <a:lnTo>
                  <a:pt x="401" y="0"/>
                </a:lnTo>
                <a:lnTo>
                  <a:pt x="34" y="80"/>
                </a:lnTo>
                <a:lnTo>
                  <a:pt x="26" y="115"/>
                </a:lnTo>
                <a:lnTo>
                  <a:pt x="20" y="152"/>
                </a:lnTo>
                <a:lnTo>
                  <a:pt x="14" y="188"/>
                </a:lnTo>
                <a:lnTo>
                  <a:pt x="11" y="207"/>
                </a:lnTo>
                <a:lnTo>
                  <a:pt x="9" y="225"/>
                </a:lnTo>
                <a:lnTo>
                  <a:pt x="7" y="243"/>
                </a:lnTo>
                <a:lnTo>
                  <a:pt x="5" y="262"/>
                </a:lnTo>
                <a:lnTo>
                  <a:pt x="2" y="300"/>
                </a:lnTo>
                <a:lnTo>
                  <a:pt x="1" y="338"/>
                </a:lnTo>
                <a:lnTo>
                  <a:pt x="0" y="376"/>
                </a:lnTo>
                <a:lnTo>
                  <a:pt x="0" y="396"/>
                </a:lnTo>
                <a:lnTo>
                  <a:pt x="1" y="416"/>
                </a:lnTo>
                <a:lnTo>
                  <a:pt x="2" y="437"/>
                </a:lnTo>
                <a:lnTo>
                  <a:pt x="3" y="458"/>
                </a:lnTo>
                <a:lnTo>
                  <a:pt x="4" y="478"/>
                </a:lnTo>
                <a:lnTo>
                  <a:pt x="6" y="498"/>
                </a:lnTo>
                <a:lnTo>
                  <a:pt x="10" y="538"/>
                </a:lnTo>
                <a:lnTo>
                  <a:pt x="13" y="557"/>
                </a:lnTo>
                <a:lnTo>
                  <a:pt x="16" y="577"/>
                </a:lnTo>
                <a:lnTo>
                  <a:pt x="23" y="617"/>
                </a:lnTo>
                <a:lnTo>
                  <a:pt x="31" y="656"/>
                </a:lnTo>
                <a:lnTo>
                  <a:pt x="35" y="675"/>
                </a:lnTo>
                <a:lnTo>
                  <a:pt x="40" y="694"/>
                </a:lnTo>
                <a:lnTo>
                  <a:pt x="50" y="732"/>
                </a:lnTo>
                <a:lnTo>
                  <a:pt x="62" y="769"/>
                </a:lnTo>
                <a:lnTo>
                  <a:pt x="74" y="807"/>
                </a:lnTo>
                <a:lnTo>
                  <a:pt x="82" y="825"/>
                </a:lnTo>
                <a:lnTo>
                  <a:pt x="89" y="843"/>
                </a:lnTo>
                <a:lnTo>
                  <a:pt x="96" y="861"/>
                </a:lnTo>
                <a:lnTo>
                  <a:pt x="104" y="878"/>
                </a:lnTo>
                <a:lnTo>
                  <a:pt x="119" y="914"/>
                </a:lnTo>
                <a:lnTo>
                  <a:pt x="136" y="949"/>
                </a:lnTo>
                <a:lnTo>
                  <a:pt x="154" y="983"/>
                </a:lnTo>
                <a:lnTo>
                  <a:pt x="163" y="1000"/>
                </a:lnTo>
                <a:lnTo>
                  <a:pt x="173" y="1016"/>
                </a:lnTo>
                <a:lnTo>
                  <a:pt x="192" y="1049"/>
                </a:lnTo>
                <a:lnTo>
                  <a:pt x="203" y="1065"/>
                </a:lnTo>
                <a:lnTo>
                  <a:pt x="213" y="1081"/>
                </a:lnTo>
                <a:lnTo>
                  <a:pt x="235" y="1114"/>
                </a:lnTo>
                <a:lnTo>
                  <a:pt x="258" y="1145"/>
                </a:lnTo>
                <a:lnTo>
                  <a:pt x="281" y="1175"/>
                </a:lnTo>
                <a:lnTo>
                  <a:pt x="293" y="1189"/>
                </a:lnTo>
                <a:lnTo>
                  <a:pt x="306" y="1204"/>
                </a:lnTo>
                <a:lnTo>
                  <a:pt x="318" y="1218"/>
                </a:lnTo>
                <a:lnTo>
                  <a:pt x="331" y="1232"/>
                </a:lnTo>
                <a:lnTo>
                  <a:pt x="344" y="1246"/>
                </a:lnTo>
                <a:lnTo>
                  <a:pt x="357" y="1261"/>
                </a:lnTo>
                <a:lnTo>
                  <a:pt x="370" y="1275"/>
                </a:lnTo>
                <a:lnTo>
                  <a:pt x="383" y="1288"/>
                </a:lnTo>
                <a:lnTo>
                  <a:pt x="397" y="1301"/>
                </a:lnTo>
                <a:lnTo>
                  <a:pt x="412" y="1315"/>
                </a:lnTo>
                <a:lnTo>
                  <a:pt x="440" y="1340"/>
                </a:lnTo>
                <a:lnTo>
                  <a:pt x="469" y="1364"/>
                </a:lnTo>
                <a:lnTo>
                  <a:pt x="499" y="1388"/>
                </a:lnTo>
                <a:lnTo>
                  <a:pt x="529" y="1411"/>
                </a:lnTo>
                <a:lnTo>
                  <a:pt x="561" y="1434"/>
                </a:lnTo>
                <a:lnTo>
                  <a:pt x="601" y="1030"/>
                </a:lnTo>
                <a:lnTo>
                  <a:pt x="934" y="918"/>
                </a:lnTo>
                <a:close/>
              </a:path>
            </a:pathLst>
          </a:custGeom>
          <a:solidFill>
            <a:srgbClr val="BC8FD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18200" y="5775647"/>
            <a:ext cx="6741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phụ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endParaRPr lang="en-US" sz="2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5181" y="2061904"/>
            <a:ext cx="4003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ngữ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/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endParaRPr lang="en-US" sz="2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62887" y="2146840"/>
            <a:ext cx="3946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bổ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sung YN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/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54409" y="4095109"/>
            <a:ext cx="3946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phụ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trước</a:t>
            </a:r>
            <a:endParaRPr lang="en-US" sz="2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537" y="3910442"/>
            <a:ext cx="378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CĐT / CTT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vừa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31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7" grpId="0" animBg="1"/>
      <p:bldP spid="9" grpId="0" animBg="1"/>
      <p:bldP spid="11" grpId="0" animBg="1"/>
      <p:bldP spid="15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3EBC09-63CE-4631-BAA9-AC3ED9A4B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39" t="46850"/>
          <a:stretch/>
        </p:blipFill>
        <p:spPr>
          <a:xfrm>
            <a:off x="10145189" y="4479589"/>
            <a:ext cx="1957263" cy="2382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8EF1E24-4341-429D-8EDD-B519AF3B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801" r="71853"/>
          <a:stretch/>
        </p:blipFill>
        <p:spPr>
          <a:xfrm>
            <a:off x="-89547" y="3721144"/>
            <a:ext cx="3431704" cy="31683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0784334-947F-4176-9079-97A6B32420CF}"/>
              </a:ext>
            </a:extLst>
          </p:cNvPr>
          <p:cNvGrpSpPr/>
          <p:nvPr/>
        </p:nvGrpSpPr>
        <p:grpSpPr>
          <a:xfrm>
            <a:off x="4062237" y="-599367"/>
            <a:ext cx="3967200" cy="3149576"/>
            <a:chOff x="4151784" y="-603448"/>
            <a:chExt cx="3967200" cy="3149576"/>
          </a:xfrm>
        </p:grpSpPr>
        <p:sp>
          <p:nvSpPr>
            <p:cNvPr id="3" name="Google Shape;220;p16">
              <a:extLst>
                <a:ext uri="{FF2B5EF4-FFF2-40B4-BE49-F238E27FC236}">
                  <a16:creationId xmlns="" xmlns:a16="http://schemas.microsoft.com/office/drawing/2014/main" id="{115D1856-A9B9-4D57-927A-13C5E8BADE69}"/>
                </a:ext>
              </a:extLst>
            </p:cNvPr>
            <p:cNvSpPr txBox="1"/>
            <p:nvPr/>
          </p:nvSpPr>
          <p:spPr>
            <a:xfrm>
              <a:off x="4151784" y="-355660"/>
              <a:ext cx="3967200" cy="26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algn="ctr"/>
              <a:r>
                <a:rPr lang="en-GB" sz="12800" b="1" dirty="0">
                  <a:solidFill>
                    <a:srgbClr val="00ACC3"/>
                  </a:solidFill>
                  <a:latin typeface="Times New Roman" pitchFamily="18" charset="0"/>
                  <a:ea typeface="Varela Round" panose="00000500000000000000"/>
                  <a:cs typeface="Times New Roman" pitchFamily="18" charset="0"/>
                  <a:sym typeface="Varela Round" panose="00000500000000000000"/>
                </a:rPr>
                <a:t>III.</a:t>
              </a:r>
              <a:endParaRPr sz="12800" b="1" dirty="0">
                <a:solidFill>
                  <a:srgbClr val="00ACC3"/>
                </a:solidFill>
                <a:latin typeface="Times New Roman" pitchFamily="18" charset="0"/>
                <a:ea typeface="Varela Round" panose="00000500000000000000"/>
                <a:cs typeface="Times New Roman" pitchFamily="18" charset="0"/>
                <a:sym typeface="Varela Round" panose="0000050000000000000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19B71A11-6A97-499D-AE2C-F7D8E926F1E7}"/>
                </a:ext>
              </a:extLst>
            </p:cNvPr>
            <p:cNvSpPr/>
            <p:nvPr/>
          </p:nvSpPr>
          <p:spPr>
            <a:xfrm>
              <a:off x="4433444" y="-603448"/>
              <a:ext cx="3234377" cy="3149576"/>
            </a:xfrm>
            <a:prstGeom prst="ellipse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59FCDD8-904B-4B7E-941D-7571BC044F10}"/>
              </a:ext>
            </a:extLst>
          </p:cNvPr>
          <p:cNvGrpSpPr/>
          <p:nvPr/>
        </p:nvGrpSpPr>
        <p:grpSpPr>
          <a:xfrm>
            <a:off x="275692" y="-743383"/>
            <a:ext cx="2880320" cy="2880320"/>
            <a:chOff x="6888088" y="1522560"/>
            <a:chExt cx="2880320" cy="288032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30564F9A-D065-488C-83AA-4D3D587314DA}"/>
                </a:ext>
              </a:extLst>
            </p:cNvPr>
            <p:cNvSpPr/>
            <p:nvPr/>
          </p:nvSpPr>
          <p:spPr>
            <a:xfrm>
              <a:off x="6888088" y="1522560"/>
              <a:ext cx="2880320" cy="2880320"/>
            </a:xfrm>
            <a:prstGeom prst="ellipse">
              <a:avLst/>
            </a:prstGeom>
            <a:solidFill>
              <a:schemeClr val="accent6"/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9CF0A2F8-B74E-495B-96BA-49A6255C704D}"/>
                </a:ext>
              </a:extLst>
            </p:cNvPr>
            <p:cNvSpPr/>
            <p:nvPr/>
          </p:nvSpPr>
          <p:spPr>
            <a:xfrm>
              <a:off x="7176120" y="1844824"/>
              <a:ext cx="2304256" cy="22322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B4BBA6E-DFE3-4953-AACA-BCC740DA09F5}"/>
              </a:ext>
            </a:extLst>
          </p:cNvPr>
          <p:cNvSpPr/>
          <p:nvPr/>
        </p:nvSpPr>
        <p:spPr>
          <a:xfrm>
            <a:off x="275692" y="1790678"/>
            <a:ext cx="1080120" cy="10801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E5B62C4-3D24-4D01-9E8B-5976BDB05564}"/>
              </a:ext>
            </a:extLst>
          </p:cNvPr>
          <p:cNvSpPr/>
          <p:nvPr/>
        </p:nvSpPr>
        <p:spPr>
          <a:xfrm>
            <a:off x="1767793" y="2354465"/>
            <a:ext cx="639574" cy="629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18D68E-B8F2-4ADE-854D-08F1C7662BF9}"/>
              </a:ext>
            </a:extLst>
          </p:cNvPr>
          <p:cNvGrpSpPr/>
          <p:nvPr/>
        </p:nvGrpSpPr>
        <p:grpSpPr>
          <a:xfrm>
            <a:off x="10182917" y="-1247440"/>
            <a:ext cx="2994457" cy="3038117"/>
            <a:chOff x="6888088" y="1522560"/>
            <a:chExt cx="2880320" cy="2880320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0623D58-5482-4603-A66F-281973ED3A01}"/>
                </a:ext>
              </a:extLst>
            </p:cNvPr>
            <p:cNvSpPr/>
            <p:nvPr/>
          </p:nvSpPr>
          <p:spPr>
            <a:xfrm>
              <a:off x="6888088" y="1522560"/>
              <a:ext cx="2880320" cy="288032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AE06E14-EC26-47CF-81FA-65EE3F8559FC}"/>
                </a:ext>
              </a:extLst>
            </p:cNvPr>
            <p:cNvSpPr/>
            <p:nvPr/>
          </p:nvSpPr>
          <p:spPr>
            <a:xfrm>
              <a:off x="7176120" y="1844824"/>
              <a:ext cx="2304256" cy="22322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1CA9DF1-D7E3-4094-B987-99DC76F25D19}"/>
              </a:ext>
            </a:extLst>
          </p:cNvPr>
          <p:cNvGrpSpPr/>
          <p:nvPr/>
        </p:nvGrpSpPr>
        <p:grpSpPr>
          <a:xfrm>
            <a:off x="9731753" y="1447020"/>
            <a:ext cx="1004109" cy="1036520"/>
            <a:chOff x="6888088" y="1522560"/>
            <a:chExt cx="2880320" cy="2880320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304F4F5D-2F0C-49FB-A832-849368D69C09}"/>
                </a:ext>
              </a:extLst>
            </p:cNvPr>
            <p:cNvSpPr/>
            <p:nvPr/>
          </p:nvSpPr>
          <p:spPr>
            <a:xfrm>
              <a:off x="6888088" y="1522560"/>
              <a:ext cx="2880320" cy="288032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6323C32-0EB8-4C97-BA46-AA27E95D3FF9}"/>
                </a:ext>
              </a:extLst>
            </p:cNvPr>
            <p:cNvSpPr/>
            <p:nvPr/>
          </p:nvSpPr>
          <p:spPr>
            <a:xfrm>
              <a:off x="7293426" y="1885506"/>
              <a:ext cx="2069639" cy="21564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284874C-AF16-4552-B3FF-B75267751A95}"/>
              </a:ext>
            </a:extLst>
          </p:cNvPr>
          <p:cNvSpPr/>
          <p:nvPr/>
        </p:nvSpPr>
        <p:spPr>
          <a:xfrm>
            <a:off x="9731753" y="768785"/>
            <a:ext cx="335585" cy="3288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Google Shape;218;p16">
            <a:extLst>
              <a:ext uri="{FF2B5EF4-FFF2-40B4-BE49-F238E27FC236}">
                <a16:creationId xmlns="" xmlns:a16="http://schemas.microsoft.com/office/drawing/2014/main" id="{64B088AE-7213-4843-87FB-157EA50C6AEF}"/>
              </a:ext>
            </a:extLst>
          </p:cNvPr>
          <p:cNvSpPr txBox="1">
            <a:spLocks/>
          </p:cNvSpPr>
          <p:nvPr/>
        </p:nvSpPr>
        <p:spPr>
          <a:xfrm>
            <a:off x="1323277" y="3503481"/>
            <a:ext cx="9275616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 err="1">
                <a:solidFill>
                  <a:srgbClr val="00ACC3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8000" b="1" dirty="0">
                <a:solidFill>
                  <a:srgbClr val="00ACC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dirty="0" err="1">
                <a:solidFill>
                  <a:srgbClr val="00ACC3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GB" sz="8000" b="1" dirty="0">
              <a:solidFill>
                <a:srgbClr val="00ACC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110943" y="908720"/>
            <a:ext cx="5865365" cy="5284469"/>
            <a:chOff x="2104159" y="-26083"/>
            <a:chExt cx="8171258" cy="7361991"/>
          </a:xfrm>
        </p:grpSpPr>
        <p:sp>
          <p:nvSpPr>
            <p:cNvPr id="11" name="任意多边形 10"/>
            <p:cNvSpPr/>
            <p:nvPr/>
          </p:nvSpPr>
          <p:spPr>
            <a:xfrm>
              <a:off x="6486378" y="2403223"/>
              <a:ext cx="3789039" cy="1200155"/>
            </a:xfrm>
            <a:custGeom>
              <a:avLst/>
              <a:gdLst>
                <a:gd name="connsiteX0" fmla="*/ 1007049 w 3789039"/>
                <a:gd name="connsiteY0" fmla="*/ 0 h 1200155"/>
                <a:gd name="connsiteX1" fmla="*/ 3188962 w 3789039"/>
                <a:gd name="connsiteY1" fmla="*/ 0 h 1200155"/>
                <a:gd name="connsiteX2" fmla="*/ 3789039 w 3789039"/>
                <a:gd name="connsiteY2" fmla="*/ 600078 h 1200155"/>
                <a:gd name="connsiteX3" fmla="*/ 3188962 w 3789039"/>
                <a:gd name="connsiteY3" fmla="*/ 1200155 h 1200155"/>
                <a:gd name="connsiteX4" fmla="*/ 0 w 3789039"/>
                <a:gd name="connsiteY4" fmla="*/ 1200155 h 120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39" h="1200155">
                  <a:moveTo>
                    <a:pt x="1007049" y="0"/>
                  </a:moveTo>
                  <a:lnTo>
                    <a:pt x="3188962" y="0"/>
                  </a:lnTo>
                  <a:lnTo>
                    <a:pt x="3789039" y="600078"/>
                  </a:lnTo>
                  <a:lnTo>
                    <a:pt x="3188962" y="1200155"/>
                  </a:lnTo>
                  <a:lnTo>
                    <a:pt x="0" y="1200155"/>
                  </a:lnTo>
                  <a:close/>
                </a:path>
              </a:pathLst>
            </a:custGeom>
            <a:solidFill>
              <a:srgbClr val="EA625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4467481" y="4790582"/>
              <a:ext cx="3789039" cy="1200155"/>
            </a:xfrm>
            <a:custGeom>
              <a:avLst/>
              <a:gdLst>
                <a:gd name="connsiteX0" fmla="*/ 1007049 w 3789039"/>
                <a:gd name="connsiteY0" fmla="*/ 0 h 1200155"/>
                <a:gd name="connsiteX1" fmla="*/ 3188962 w 3789039"/>
                <a:gd name="connsiteY1" fmla="*/ 0 h 1200155"/>
                <a:gd name="connsiteX2" fmla="*/ 3789039 w 3789039"/>
                <a:gd name="connsiteY2" fmla="*/ 600078 h 1200155"/>
                <a:gd name="connsiteX3" fmla="*/ 3188962 w 3789039"/>
                <a:gd name="connsiteY3" fmla="*/ 1200155 h 1200155"/>
                <a:gd name="connsiteX4" fmla="*/ 0 w 3789039"/>
                <a:gd name="connsiteY4" fmla="*/ 1200155 h 120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39" h="1200155">
                  <a:moveTo>
                    <a:pt x="1007049" y="0"/>
                  </a:moveTo>
                  <a:lnTo>
                    <a:pt x="3188962" y="0"/>
                  </a:lnTo>
                  <a:lnTo>
                    <a:pt x="3789039" y="600078"/>
                  </a:lnTo>
                  <a:lnTo>
                    <a:pt x="3188962" y="1200155"/>
                  </a:lnTo>
                  <a:lnTo>
                    <a:pt x="0" y="1200155"/>
                  </a:lnTo>
                  <a:close/>
                </a:path>
              </a:pathLst>
            </a:custGeom>
            <a:solidFill>
              <a:srgbClr val="9BBA5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flipH="1" flipV="1">
              <a:off x="4094920" y="668882"/>
              <a:ext cx="3789039" cy="1200155"/>
            </a:xfrm>
            <a:custGeom>
              <a:avLst/>
              <a:gdLst>
                <a:gd name="connsiteX0" fmla="*/ 1007049 w 3789039"/>
                <a:gd name="connsiteY0" fmla="*/ 0 h 1200155"/>
                <a:gd name="connsiteX1" fmla="*/ 3188962 w 3789039"/>
                <a:gd name="connsiteY1" fmla="*/ 0 h 1200155"/>
                <a:gd name="connsiteX2" fmla="*/ 3789039 w 3789039"/>
                <a:gd name="connsiteY2" fmla="*/ 600078 h 1200155"/>
                <a:gd name="connsiteX3" fmla="*/ 3188962 w 3789039"/>
                <a:gd name="connsiteY3" fmla="*/ 1200155 h 1200155"/>
                <a:gd name="connsiteX4" fmla="*/ 0 w 3789039"/>
                <a:gd name="connsiteY4" fmla="*/ 1200155 h 120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39" h="1200155">
                  <a:moveTo>
                    <a:pt x="1007049" y="0"/>
                  </a:moveTo>
                  <a:lnTo>
                    <a:pt x="3188962" y="0"/>
                  </a:lnTo>
                  <a:lnTo>
                    <a:pt x="3789039" y="600078"/>
                  </a:lnTo>
                  <a:lnTo>
                    <a:pt x="3188962" y="1200155"/>
                  </a:lnTo>
                  <a:lnTo>
                    <a:pt x="0" y="1200155"/>
                  </a:lnTo>
                  <a:close/>
                </a:path>
              </a:pathLst>
            </a:custGeom>
            <a:solidFill>
              <a:srgbClr val="2399A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flipH="1" flipV="1">
              <a:off x="2104159" y="3056241"/>
              <a:ext cx="3789039" cy="1200155"/>
            </a:xfrm>
            <a:custGeom>
              <a:avLst/>
              <a:gdLst>
                <a:gd name="connsiteX0" fmla="*/ 1007049 w 3789039"/>
                <a:gd name="connsiteY0" fmla="*/ 0 h 1200155"/>
                <a:gd name="connsiteX1" fmla="*/ 3188962 w 3789039"/>
                <a:gd name="connsiteY1" fmla="*/ 0 h 1200155"/>
                <a:gd name="connsiteX2" fmla="*/ 3789039 w 3789039"/>
                <a:gd name="connsiteY2" fmla="*/ 600078 h 1200155"/>
                <a:gd name="connsiteX3" fmla="*/ 3188962 w 3789039"/>
                <a:gd name="connsiteY3" fmla="*/ 1200155 h 1200155"/>
                <a:gd name="connsiteX4" fmla="*/ 0 w 3789039"/>
                <a:gd name="connsiteY4" fmla="*/ 1200155 h 120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39" h="1200155">
                  <a:moveTo>
                    <a:pt x="1007049" y="0"/>
                  </a:moveTo>
                  <a:lnTo>
                    <a:pt x="3188962" y="0"/>
                  </a:lnTo>
                  <a:lnTo>
                    <a:pt x="3789039" y="600078"/>
                  </a:lnTo>
                  <a:lnTo>
                    <a:pt x="3188962" y="1200155"/>
                  </a:lnTo>
                  <a:lnTo>
                    <a:pt x="0" y="1200155"/>
                  </a:lnTo>
                  <a:close/>
                </a:path>
              </a:pathLst>
            </a:custGeom>
            <a:solidFill>
              <a:srgbClr val="FFBE3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683185" y="812775"/>
              <a:ext cx="3028263" cy="911055"/>
              <a:chOff x="4683185" y="812775"/>
              <a:chExt cx="3028263" cy="911055"/>
            </a:xfrm>
          </p:grpSpPr>
          <p:cxnSp>
            <p:nvCxnSpPr>
              <p:cNvPr id="82" name="直接连接符 81"/>
              <p:cNvCxnSpPr/>
              <p:nvPr/>
            </p:nvCxnSpPr>
            <p:spPr>
              <a:xfrm>
                <a:off x="4683185" y="812775"/>
                <a:ext cx="3028263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4683185" y="1723830"/>
                <a:ext cx="2268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>
              <a:off x="2698643" y="3192062"/>
              <a:ext cx="3028263" cy="911055"/>
              <a:chOff x="4683185" y="812775"/>
              <a:chExt cx="3028263" cy="911055"/>
            </a:xfrm>
          </p:grpSpPr>
          <p:cxnSp>
            <p:nvCxnSpPr>
              <p:cNvPr id="80" name="直接连接符 79"/>
              <p:cNvCxnSpPr/>
              <p:nvPr/>
            </p:nvCxnSpPr>
            <p:spPr>
              <a:xfrm>
                <a:off x="4683185" y="812775"/>
                <a:ext cx="3028263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4683185" y="1723830"/>
                <a:ext cx="2268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 flipH="1" flipV="1">
              <a:off x="6594533" y="2545213"/>
              <a:ext cx="3028263" cy="911055"/>
              <a:chOff x="4683185" y="812775"/>
              <a:chExt cx="3028263" cy="911055"/>
            </a:xfrm>
          </p:grpSpPr>
          <p:cxnSp>
            <p:nvCxnSpPr>
              <p:cNvPr id="78" name="直接连接符 77"/>
              <p:cNvCxnSpPr/>
              <p:nvPr/>
            </p:nvCxnSpPr>
            <p:spPr>
              <a:xfrm>
                <a:off x="4683185" y="812775"/>
                <a:ext cx="3028263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4683185" y="1723830"/>
                <a:ext cx="2268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 flipH="1" flipV="1">
              <a:off x="4604719" y="4939624"/>
              <a:ext cx="3028263" cy="911055"/>
              <a:chOff x="4683185" y="812775"/>
              <a:chExt cx="3028263" cy="911055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4683185" y="812775"/>
                <a:ext cx="3028263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4683185" y="1723830"/>
                <a:ext cx="2268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矩形 48"/>
            <p:cNvSpPr/>
            <p:nvPr/>
          </p:nvSpPr>
          <p:spPr>
            <a:xfrm rot="18586845">
              <a:off x="6251803" y="2810985"/>
              <a:ext cx="1841831" cy="413061"/>
            </a:xfrm>
            <a:custGeom>
              <a:avLst/>
              <a:gdLst>
                <a:gd name="connsiteX0" fmla="*/ 0 w 1556201"/>
                <a:gd name="connsiteY0" fmla="*/ 0 h 245909"/>
                <a:gd name="connsiteX1" fmla="*/ 1556201 w 1556201"/>
                <a:gd name="connsiteY1" fmla="*/ 0 h 245909"/>
                <a:gd name="connsiteX2" fmla="*/ 1556201 w 1556201"/>
                <a:gd name="connsiteY2" fmla="*/ 245909 h 245909"/>
                <a:gd name="connsiteX3" fmla="*/ 0 w 1556201"/>
                <a:gd name="connsiteY3" fmla="*/ 245909 h 245909"/>
                <a:gd name="connsiteX4" fmla="*/ 0 w 1556201"/>
                <a:gd name="connsiteY4" fmla="*/ 0 h 245909"/>
                <a:gd name="connsiteX0" fmla="*/ 0 w 1915878"/>
                <a:gd name="connsiteY0" fmla="*/ 0 h 454608"/>
                <a:gd name="connsiteX1" fmla="*/ 1556201 w 1915878"/>
                <a:gd name="connsiteY1" fmla="*/ 0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454608"/>
                <a:gd name="connsiteX1" fmla="*/ 1535467 w 1915878"/>
                <a:gd name="connsiteY1" fmla="*/ 4869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605876"/>
                <a:gd name="connsiteX1" fmla="*/ 1535467 w 1915878"/>
                <a:gd name="connsiteY1" fmla="*/ 4869 h 605876"/>
                <a:gd name="connsiteX2" fmla="*/ 1915878 w 1915878"/>
                <a:gd name="connsiteY2" fmla="*/ 454608 h 605876"/>
                <a:gd name="connsiteX3" fmla="*/ 460835 w 1915878"/>
                <a:gd name="connsiteY3" fmla="*/ 605876 h 605876"/>
                <a:gd name="connsiteX4" fmla="*/ 0 w 1915878"/>
                <a:gd name="connsiteY4" fmla="*/ 0 h 605876"/>
                <a:gd name="connsiteX0" fmla="*/ 0 w 1930518"/>
                <a:gd name="connsiteY0" fmla="*/ 7320 h 601007"/>
                <a:gd name="connsiteX1" fmla="*/ 1550107 w 1930518"/>
                <a:gd name="connsiteY1" fmla="*/ 0 h 601007"/>
                <a:gd name="connsiteX2" fmla="*/ 1930518 w 1930518"/>
                <a:gd name="connsiteY2" fmla="*/ 449739 h 601007"/>
                <a:gd name="connsiteX3" fmla="*/ 475475 w 1930518"/>
                <a:gd name="connsiteY3" fmla="*/ 601007 h 601007"/>
                <a:gd name="connsiteX4" fmla="*/ 0 w 1930518"/>
                <a:gd name="connsiteY4" fmla="*/ 7320 h 601007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2038995"/>
                <a:gd name="connsiteY0" fmla="*/ 7320 h 637608"/>
                <a:gd name="connsiteX1" fmla="*/ 1550107 w 2038995"/>
                <a:gd name="connsiteY1" fmla="*/ 0 h 637608"/>
                <a:gd name="connsiteX2" fmla="*/ 2038995 w 2038995"/>
                <a:gd name="connsiteY2" fmla="*/ 594912 h 637608"/>
                <a:gd name="connsiteX3" fmla="*/ 505948 w 2038995"/>
                <a:gd name="connsiteY3" fmla="*/ 637608 h 637608"/>
                <a:gd name="connsiteX4" fmla="*/ 0 w 2038995"/>
                <a:gd name="connsiteY4" fmla="*/ 7320 h 637608"/>
                <a:gd name="connsiteX0" fmla="*/ 0 w 1841830"/>
                <a:gd name="connsiteY0" fmla="*/ 7320 h 637608"/>
                <a:gd name="connsiteX1" fmla="*/ 1550107 w 1841830"/>
                <a:gd name="connsiteY1" fmla="*/ 0 h 637608"/>
                <a:gd name="connsiteX2" fmla="*/ 1841830 w 1841830"/>
                <a:gd name="connsiteY2" fmla="*/ 378862 h 637608"/>
                <a:gd name="connsiteX3" fmla="*/ 505948 w 1841830"/>
                <a:gd name="connsiteY3" fmla="*/ 637608 h 637608"/>
                <a:gd name="connsiteX4" fmla="*/ 0 w 1841830"/>
                <a:gd name="connsiteY4" fmla="*/ 7320 h 637608"/>
                <a:gd name="connsiteX0" fmla="*/ 0 w 1841830"/>
                <a:gd name="connsiteY0" fmla="*/ 7320 h 413061"/>
                <a:gd name="connsiteX1" fmla="*/ 1550107 w 1841830"/>
                <a:gd name="connsiteY1" fmla="*/ 0 h 413061"/>
                <a:gd name="connsiteX2" fmla="*/ 1841830 w 1841830"/>
                <a:gd name="connsiteY2" fmla="*/ 378862 h 413061"/>
                <a:gd name="connsiteX3" fmla="*/ 318989 w 1841830"/>
                <a:gd name="connsiteY3" fmla="*/ 413061 h 413061"/>
                <a:gd name="connsiteX4" fmla="*/ 0 w 1841830"/>
                <a:gd name="connsiteY4" fmla="*/ 7320 h 41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830" h="413061">
                  <a:moveTo>
                    <a:pt x="0" y="7320"/>
                  </a:moveTo>
                  <a:lnTo>
                    <a:pt x="1550107" y="0"/>
                  </a:lnTo>
                  <a:lnTo>
                    <a:pt x="1841830" y="378862"/>
                  </a:lnTo>
                  <a:lnTo>
                    <a:pt x="318989" y="413061"/>
                  </a:lnTo>
                  <a:lnTo>
                    <a:pt x="0" y="73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9655D">
                    <a:alpha val="0"/>
                  </a:srgbClr>
                </a:gs>
                <a:gs pos="94000">
                  <a:schemeClr val="tx1">
                    <a:lumMod val="65000"/>
                    <a:lumOff val="3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48"/>
            <p:cNvSpPr/>
            <p:nvPr/>
          </p:nvSpPr>
          <p:spPr>
            <a:xfrm rot="18586845">
              <a:off x="4239354" y="5206380"/>
              <a:ext cx="1818044" cy="362027"/>
            </a:xfrm>
            <a:custGeom>
              <a:avLst/>
              <a:gdLst>
                <a:gd name="connsiteX0" fmla="*/ 0 w 1556201"/>
                <a:gd name="connsiteY0" fmla="*/ 0 h 245909"/>
                <a:gd name="connsiteX1" fmla="*/ 1556201 w 1556201"/>
                <a:gd name="connsiteY1" fmla="*/ 0 h 245909"/>
                <a:gd name="connsiteX2" fmla="*/ 1556201 w 1556201"/>
                <a:gd name="connsiteY2" fmla="*/ 245909 h 245909"/>
                <a:gd name="connsiteX3" fmla="*/ 0 w 1556201"/>
                <a:gd name="connsiteY3" fmla="*/ 245909 h 245909"/>
                <a:gd name="connsiteX4" fmla="*/ 0 w 1556201"/>
                <a:gd name="connsiteY4" fmla="*/ 0 h 245909"/>
                <a:gd name="connsiteX0" fmla="*/ 0 w 1915878"/>
                <a:gd name="connsiteY0" fmla="*/ 0 h 454608"/>
                <a:gd name="connsiteX1" fmla="*/ 1556201 w 1915878"/>
                <a:gd name="connsiteY1" fmla="*/ 0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454608"/>
                <a:gd name="connsiteX1" fmla="*/ 1535467 w 1915878"/>
                <a:gd name="connsiteY1" fmla="*/ 4869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605876"/>
                <a:gd name="connsiteX1" fmla="*/ 1535467 w 1915878"/>
                <a:gd name="connsiteY1" fmla="*/ 4869 h 605876"/>
                <a:gd name="connsiteX2" fmla="*/ 1915878 w 1915878"/>
                <a:gd name="connsiteY2" fmla="*/ 454608 h 605876"/>
                <a:gd name="connsiteX3" fmla="*/ 460835 w 1915878"/>
                <a:gd name="connsiteY3" fmla="*/ 605876 h 605876"/>
                <a:gd name="connsiteX4" fmla="*/ 0 w 1915878"/>
                <a:gd name="connsiteY4" fmla="*/ 0 h 605876"/>
                <a:gd name="connsiteX0" fmla="*/ 0 w 1930518"/>
                <a:gd name="connsiteY0" fmla="*/ 7320 h 601007"/>
                <a:gd name="connsiteX1" fmla="*/ 1550107 w 1930518"/>
                <a:gd name="connsiteY1" fmla="*/ 0 h 601007"/>
                <a:gd name="connsiteX2" fmla="*/ 1930518 w 1930518"/>
                <a:gd name="connsiteY2" fmla="*/ 449739 h 601007"/>
                <a:gd name="connsiteX3" fmla="*/ 475475 w 1930518"/>
                <a:gd name="connsiteY3" fmla="*/ 601007 h 601007"/>
                <a:gd name="connsiteX4" fmla="*/ 0 w 1930518"/>
                <a:gd name="connsiteY4" fmla="*/ 7320 h 601007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2038995"/>
                <a:gd name="connsiteY0" fmla="*/ 7320 h 637608"/>
                <a:gd name="connsiteX1" fmla="*/ 1550107 w 2038995"/>
                <a:gd name="connsiteY1" fmla="*/ 0 h 637608"/>
                <a:gd name="connsiteX2" fmla="*/ 2038995 w 2038995"/>
                <a:gd name="connsiteY2" fmla="*/ 594912 h 637608"/>
                <a:gd name="connsiteX3" fmla="*/ 505948 w 2038995"/>
                <a:gd name="connsiteY3" fmla="*/ 637608 h 637608"/>
                <a:gd name="connsiteX4" fmla="*/ 0 w 2038995"/>
                <a:gd name="connsiteY4" fmla="*/ 7320 h 637608"/>
                <a:gd name="connsiteX0" fmla="*/ 0 w 1828251"/>
                <a:gd name="connsiteY0" fmla="*/ 7320 h 637608"/>
                <a:gd name="connsiteX1" fmla="*/ 1550107 w 1828251"/>
                <a:gd name="connsiteY1" fmla="*/ 0 h 637608"/>
                <a:gd name="connsiteX2" fmla="*/ 1828251 w 1828251"/>
                <a:gd name="connsiteY2" fmla="*/ 321039 h 637608"/>
                <a:gd name="connsiteX3" fmla="*/ 505948 w 1828251"/>
                <a:gd name="connsiteY3" fmla="*/ 637608 h 637608"/>
                <a:gd name="connsiteX4" fmla="*/ 0 w 1828251"/>
                <a:gd name="connsiteY4" fmla="*/ 7320 h 637608"/>
                <a:gd name="connsiteX0" fmla="*/ 0 w 1828251"/>
                <a:gd name="connsiteY0" fmla="*/ 7320 h 404561"/>
                <a:gd name="connsiteX1" fmla="*/ 1550107 w 1828251"/>
                <a:gd name="connsiteY1" fmla="*/ 0 h 404561"/>
                <a:gd name="connsiteX2" fmla="*/ 1828251 w 1828251"/>
                <a:gd name="connsiteY2" fmla="*/ 321039 h 404561"/>
                <a:gd name="connsiteX3" fmla="*/ 329196 w 1828251"/>
                <a:gd name="connsiteY3" fmla="*/ 404561 h 404561"/>
                <a:gd name="connsiteX4" fmla="*/ 0 w 1828251"/>
                <a:gd name="connsiteY4" fmla="*/ 7320 h 404561"/>
                <a:gd name="connsiteX0" fmla="*/ 0 w 1828251"/>
                <a:gd name="connsiteY0" fmla="*/ 7320 h 362026"/>
                <a:gd name="connsiteX1" fmla="*/ 1550107 w 1828251"/>
                <a:gd name="connsiteY1" fmla="*/ 0 h 362026"/>
                <a:gd name="connsiteX2" fmla="*/ 1828251 w 1828251"/>
                <a:gd name="connsiteY2" fmla="*/ 321039 h 362026"/>
                <a:gd name="connsiteX3" fmla="*/ 276499 w 1828251"/>
                <a:gd name="connsiteY3" fmla="*/ 362026 h 362026"/>
                <a:gd name="connsiteX4" fmla="*/ 0 w 1828251"/>
                <a:gd name="connsiteY4" fmla="*/ 7320 h 362026"/>
                <a:gd name="connsiteX0" fmla="*/ 0 w 1818044"/>
                <a:gd name="connsiteY0" fmla="*/ 7320 h 362026"/>
                <a:gd name="connsiteX1" fmla="*/ 1550107 w 1818044"/>
                <a:gd name="connsiteY1" fmla="*/ 0 h 362026"/>
                <a:gd name="connsiteX2" fmla="*/ 1818044 w 1818044"/>
                <a:gd name="connsiteY2" fmla="*/ 329537 h 362026"/>
                <a:gd name="connsiteX3" fmla="*/ 276499 w 1818044"/>
                <a:gd name="connsiteY3" fmla="*/ 362026 h 362026"/>
                <a:gd name="connsiteX4" fmla="*/ 0 w 1818044"/>
                <a:gd name="connsiteY4" fmla="*/ 7320 h 36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044" h="362026">
                  <a:moveTo>
                    <a:pt x="0" y="7320"/>
                  </a:moveTo>
                  <a:lnTo>
                    <a:pt x="1550107" y="0"/>
                  </a:lnTo>
                  <a:lnTo>
                    <a:pt x="1818044" y="329537"/>
                  </a:lnTo>
                  <a:lnTo>
                    <a:pt x="276499" y="362026"/>
                  </a:lnTo>
                  <a:lnTo>
                    <a:pt x="0" y="73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9D88">
                    <a:alpha val="0"/>
                  </a:srgbClr>
                </a:gs>
                <a:gs pos="94000">
                  <a:schemeClr val="tx1">
                    <a:lumMod val="65000"/>
                    <a:lumOff val="3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1" name="矩形 48"/>
            <p:cNvSpPr/>
            <p:nvPr/>
          </p:nvSpPr>
          <p:spPr>
            <a:xfrm rot="18586845">
              <a:off x="6244729" y="1010795"/>
              <a:ext cx="1920021" cy="525334"/>
            </a:xfrm>
            <a:custGeom>
              <a:avLst/>
              <a:gdLst>
                <a:gd name="connsiteX0" fmla="*/ 0 w 1556201"/>
                <a:gd name="connsiteY0" fmla="*/ 0 h 245909"/>
                <a:gd name="connsiteX1" fmla="*/ 1556201 w 1556201"/>
                <a:gd name="connsiteY1" fmla="*/ 0 h 245909"/>
                <a:gd name="connsiteX2" fmla="*/ 1556201 w 1556201"/>
                <a:gd name="connsiteY2" fmla="*/ 245909 h 245909"/>
                <a:gd name="connsiteX3" fmla="*/ 0 w 1556201"/>
                <a:gd name="connsiteY3" fmla="*/ 245909 h 245909"/>
                <a:gd name="connsiteX4" fmla="*/ 0 w 1556201"/>
                <a:gd name="connsiteY4" fmla="*/ 0 h 245909"/>
                <a:gd name="connsiteX0" fmla="*/ 0 w 1915878"/>
                <a:gd name="connsiteY0" fmla="*/ 0 h 454608"/>
                <a:gd name="connsiteX1" fmla="*/ 1556201 w 1915878"/>
                <a:gd name="connsiteY1" fmla="*/ 0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454608"/>
                <a:gd name="connsiteX1" fmla="*/ 1535467 w 1915878"/>
                <a:gd name="connsiteY1" fmla="*/ 4869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605876"/>
                <a:gd name="connsiteX1" fmla="*/ 1535467 w 1915878"/>
                <a:gd name="connsiteY1" fmla="*/ 4869 h 605876"/>
                <a:gd name="connsiteX2" fmla="*/ 1915878 w 1915878"/>
                <a:gd name="connsiteY2" fmla="*/ 454608 h 605876"/>
                <a:gd name="connsiteX3" fmla="*/ 460835 w 1915878"/>
                <a:gd name="connsiteY3" fmla="*/ 605876 h 605876"/>
                <a:gd name="connsiteX4" fmla="*/ 0 w 1915878"/>
                <a:gd name="connsiteY4" fmla="*/ 0 h 605876"/>
                <a:gd name="connsiteX0" fmla="*/ 0 w 1930518"/>
                <a:gd name="connsiteY0" fmla="*/ 7320 h 601007"/>
                <a:gd name="connsiteX1" fmla="*/ 1550107 w 1930518"/>
                <a:gd name="connsiteY1" fmla="*/ 0 h 601007"/>
                <a:gd name="connsiteX2" fmla="*/ 1930518 w 1930518"/>
                <a:gd name="connsiteY2" fmla="*/ 449739 h 601007"/>
                <a:gd name="connsiteX3" fmla="*/ 475475 w 1930518"/>
                <a:gd name="connsiteY3" fmla="*/ 601007 h 601007"/>
                <a:gd name="connsiteX4" fmla="*/ 0 w 1930518"/>
                <a:gd name="connsiteY4" fmla="*/ 7320 h 601007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2038995"/>
                <a:gd name="connsiteY0" fmla="*/ 7320 h 637608"/>
                <a:gd name="connsiteX1" fmla="*/ 1550107 w 2038995"/>
                <a:gd name="connsiteY1" fmla="*/ 0 h 637608"/>
                <a:gd name="connsiteX2" fmla="*/ 2038995 w 2038995"/>
                <a:gd name="connsiteY2" fmla="*/ 594912 h 637608"/>
                <a:gd name="connsiteX3" fmla="*/ 505948 w 2038995"/>
                <a:gd name="connsiteY3" fmla="*/ 637608 h 637608"/>
                <a:gd name="connsiteX4" fmla="*/ 0 w 2038995"/>
                <a:gd name="connsiteY4" fmla="*/ 7320 h 637608"/>
                <a:gd name="connsiteX0" fmla="*/ 0 w 1920021"/>
                <a:gd name="connsiteY0" fmla="*/ 150215 h 637608"/>
                <a:gd name="connsiteX1" fmla="*/ 1431133 w 1920021"/>
                <a:gd name="connsiteY1" fmla="*/ 0 h 637608"/>
                <a:gd name="connsiteX2" fmla="*/ 1920021 w 1920021"/>
                <a:gd name="connsiteY2" fmla="*/ 594912 h 637608"/>
                <a:gd name="connsiteX3" fmla="*/ 386974 w 1920021"/>
                <a:gd name="connsiteY3" fmla="*/ 637608 h 637608"/>
                <a:gd name="connsiteX4" fmla="*/ 0 w 1920021"/>
                <a:gd name="connsiteY4" fmla="*/ 150215 h 637608"/>
                <a:gd name="connsiteX0" fmla="*/ 0 w 1920021"/>
                <a:gd name="connsiteY0" fmla="*/ 37941 h 525334"/>
                <a:gd name="connsiteX1" fmla="*/ 1524612 w 1920021"/>
                <a:gd name="connsiteY1" fmla="*/ 0 h 525334"/>
                <a:gd name="connsiteX2" fmla="*/ 1920021 w 1920021"/>
                <a:gd name="connsiteY2" fmla="*/ 482638 h 525334"/>
                <a:gd name="connsiteX3" fmla="*/ 386974 w 1920021"/>
                <a:gd name="connsiteY3" fmla="*/ 525334 h 525334"/>
                <a:gd name="connsiteX4" fmla="*/ 0 w 1920021"/>
                <a:gd name="connsiteY4" fmla="*/ 37941 h 5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021" h="525334">
                  <a:moveTo>
                    <a:pt x="0" y="37941"/>
                  </a:moveTo>
                  <a:lnTo>
                    <a:pt x="1524612" y="0"/>
                  </a:lnTo>
                  <a:lnTo>
                    <a:pt x="1920021" y="482638"/>
                  </a:lnTo>
                  <a:lnTo>
                    <a:pt x="386974" y="525334"/>
                  </a:lnTo>
                  <a:lnTo>
                    <a:pt x="0" y="3794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7CC">
                    <a:alpha val="0"/>
                  </a:srgbClr>
                </a:gs>
                <a:gs pos="94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2" name="矩形 48"/>
            <p:cNvSpPr/>
            <p:nvPr/>
          </p:nvSpPr>
          <p:spPr>
            <a:xfrm rot="18586845">
              <a:off x="4303135" y="3413404"/>
              <a:ext cx="1903026" cy="486216"/>
            </a:xfrm>
            <a:custGeom>
              <a:avLst/>
              <a:gdLst>
                <a:gd name="connsiteX0" fmla="*/ 0 w 1556201"/>
                <a:gd name="connsiteY0" fmla="*/ 0 h 245909"/>
                <a:gd name="connsiteX1" fmla="*/ 1556201 w 1556201"/>
                <a:gd name="connsiteY1" fmla="*/ 0 h 245909"/>
                <a:gd name="connsiteX2" fmla="*/ 1556201 w 1556201"/>
                <a:gd name="connsiteY2" fmla="*/ 245909 h 245909"/>
                <a:gd name="connsiteX3" fmla="*/ 0 w 1556201"/>
                <a:gd name="connsiteY3" fmla="*/ 245909 h 245909"/>
                <a:gd name="connsiteX4" fmla="*/ 0 w 1556201"/>
                <a:gd name="connsiteY4" fmla="*/ 0 h 245909"/>
                <a:gd name="connsiteX0" fmla="*/ 0 w 1915878"/>
                <a:gd name="connsiteY0" fmla="*/ 0 h 454608"/>
                <a:gd name="connsiteX1" fmla="*/ 1556201 w 1915878"/>
                <a:gd name="connsiteY1" fmla="*/ 0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454608"/>
                <a:gd name="connsiteX1" fmla="*/ 1535467 w 1915878"/>
                <a:gd name="connsiteY1" fmla="*/ 4869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605876"/>
                <a:gd name="connsiteX1" fmla="*/ 1535467 w 1915878"/>
                <a:gd name="connsiteY1" fmla="*/ 4869 h 605876"/>
                <a:gd name="connsiteX2" fmla="*/ 1915878 w 1915878"/>
                <a:gd name="connsiteY2" fmla="*/ 454608 h 605876"/>
                <a:gd name="connsiteX3" fmla="*/ 460835 w 1915878"/>
                <a:gd name="connsiteY3" fmla="*/ 605876 h 605876"/>
                <a:gd name="connsiteX4" fmla="*/ 0 w 1915878"/>
                <a:gd name="connsiteY4" fmla="*/ 0 h 605876"/>
                <a:gd name="connsiteX0" fmla="*/ 0 w 1930518"/>
                <a:gd name="connsiteY0" fmla="*/ 7320 h 601007"/>
                <a:gd name="connsiteX1" fmla="*/ 1550107 w 1930518"/>
                <a:gd name="connsiteY1" fmla="*/ 0 h 601007"/>
                <a:gd name="connsiteX2" fmla="*/ 1930518 w 1930518"/>
                <a:gd name="connsiteY2" fmla="*/ 449739 h 601007"/>
                <a:gd name="connsiteX3" fmla="*/ 475475 w 1930518"/>
                <a:gd name="connsiteY3" fmla="*/ 601007 h 601007"/>
                <a:gd name="connsiteX4" fmla="*/ 0 w 1930518"/>
                <a:gd name="connsiteY4" fmla="*/ 7320 h 601007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2038995"/>
                <a:gd name="connsiteY0" fmla="*/ 7320 h 637608"/>
                <a:gd name="connsiteX1" fmla="*/ 1550107 w 2038995"/>
                <a:gd name="connsiteY1" fmla="*/ 0 h 637608"/>
                <a:gd name="connsiteX2" fmla="*/ 2038995 w 2038995"/>
                <a:gd name="connsiteY2" fmla="*/ 594912 h 637608"/>
                <a:gd name="connsiteX3" fmla="*/ 505948 w 2038995"/>
                <a:gd name="connsiteY3" fmla="*/ 637608 h 637608"/>
                <a:gd name="connsiteX4" fmla="*/ 0 w 2038995"/>
                <a:gd name="connsiteY4" fmla="*/ 7320 h 637608"/>
                <a:gd name="connsiteX0" fmla="*/ 0 w 2038995"/>
                <a:gd name="connsiteY0" fmla="*/ 0 h 630288"/>
                <a:gd name="connsiteX1" fmla="*/ 1601095 w 2038995"/>
                <a:gd name="connsiteY1" fmla="*/ 53921 h 630288"/>
                <a:gd name="connsiteX2" fmla="*/ 2038995 w 2038995"/>
                <a:gd name="connsiteY2" fmla="*/ 587592 h 630288"/>
                <a:gd name="connsiteX3" fmla="*/ 505948 w 2038995"/>
                <a:gd name="connsiteY3" fmla="*/ 630288 h 630288"/>
                <a:gd name="connsiteX4" fmla="*/ 0 w 2038995"/>
                <a:gd name="connsiteY4" fmla="*/ 0 h 630288"/>
                <a:gd name="connsiteX0" fmla="*/ 0 w 1869033"/>
                <a:gd name="connsiteY0" fmla="*/ 150213 h 576367"/>
                <a:gd name="connsiteX1" fmla="*/ 1431133 w 1869033"/>
                <a:gd name="connsiteY1" fmla="*/ 0 h 576367"/>
                <a:gd name="connsiteX2" fmla="*/ 1869033 w 1869033"/>
                <a:gd name="connsiteY2" fmla="*/ 533671 h 576367"/>
                <a:gd name="connsiteX3" fmla="*/ 335986 w 1869033"/>
                <a:gd name="connsiteY3" fmla="*/ 576367 h 576367"/>
                <a:gd name="connsiteX4" fmla="*/ 0 w 1869033"/>
                <a:gd name="connsiteY4" fmla="*/ 150213 h 576367"/>
                <a:gd name="connsiteX0" fmla="*/ 0 w 1903026"/>
                <a:gd name="connsiteY0" fmla="*/ 109385 h 576367"/>
                <a:gd name="connsiteX1" fmla="*/ 1465126 w 1903026"/>
                <a:gd name="connsiteY1" fmla="*/ 0 h 576367"/>
                <a:gd name="connsiteX2" fmla="*/ 1903026 w 1903026"/>
                <a:gd name="connsiteY2" fmla="*/ 533671 h 576367"/>
                <a:gd name="connsiteX3" fmla="*/ 369979 w 1903026"/>
                <a:gd name="connsiteY3" fmla="*/ 576367 h 576367"/>
                <a:gd name="connsiteX4" fmla="*/ 0 w 1903026"/>
                <a:gd name="connsiteY4" fmla="*/ 109385 h 576367"/>
                <a:gd name="connsiteX0" fmla="*/ 0 w 1903026"/>
                <a:gd name="connsiteY0" fmla="*/ 48146 h 515128"/>
                <a:gd name="connsiteX1" fmla="*/ 1516115 w 1903026"/>
                <a:gd name="connsiteY1" fmla="*/ 0 h 515128"/>
                <a:gd name="connsiteX2" fmla="*/ 1903026 w 1903026"/>
                <a:gd name="connsiteY2" fmla="*/ 472432 h 515128"/>
                <a:gd name="connsiteX3" fmla="*/ 369979 w 1903026"/>
                <a:gd name="connsiteY3" fmla="*/ 515128 h 515128"/>
                <a:gd name="connsiteX4" fmla="*/ 0 w 1903026"/>
                <a:gd name="connsiteY4" fmla="*/ 48146 h 515128"/>
                <a:gd name="connsiteX0" fmla="*/ 0 w 1903026"/>
                <a:gd name="connsiteY0" fmla="*/ 19234 h 486216"/>
                <a:gd name="connsiteX1" fmla="*/ 1522905 w 1903026"/>
                <a:gd name="connsiteY1" fmla="*/ 0 h 486216"/>
                <a:gd name="connsiteX2" fmla="*/ 1903026 w 1903026"/>
                <a:gd name="connsiteY2" fmla="*/ 443520 h 486216"/>
                <a:gd name="connsiteX3" fmla="*/ 369979 w 1903026"/>
                <a:gd name="connsiteY3" fmla="*/ 486216 h 486216"/>
                <a:gd name="connsiteX4" fmla="*/ 0 w 1903026"/>
                <a:gd name="connsiteY4" fmla="*/ 19234 h 4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026" h="486216">
                  <a:moveTo>
                    <a:pt x="0" y="19234"/>
                  </a:moveTo>
                  <a:lnTo>
                    <a:pt x="1522905" y="0"/>
                  </a:lnTo>
                  <a:lnTo>
                    <a:pt x="1903026" y="443520"/>
                  </a:lnTo>
                  <a:lnTo>
                    <a:pt x="369979" y="486216"/>
                  </a:lnTo>
                  <a:lnTo>
                    <a:pt x="0" y="192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5B400">
                    <a:alpha val="0"/>
                  </a:srgbClr>
                </a:gs>
                <a:gs pos="94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 rot="2400000">
              <a:off x="5502018" y="-26083"/>
              <a:ext cx="829211" cy="7361991"/>
              <a:chOff x="5502018" y="-26083"/>
              <a:chExt cx="829211" cy="7361991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502018" y="4642127"/>
                <a:ext cx="829211" cy="2693781"/>
                <a:chOff x="5262593" y="4456196"/>
                <a:chExt cx="587315" cy="1857518"/>
              </a:xfrm>
            </p:grpSpPr>
            <p:sp>
              <p:nvSpPr>
                <p:cNvPr id="59" name="矩形 58"/>
                <p:cNvSpPr/>
                <p:nvPr/>
              </p:nvSpPr>
              <p:spPr>
                <a:xfrm flipV="1">
                  <a:off x="5267913" y="4509661"/>
                  <a:ext cx="175950" cy="1176751"/>
                </a:xfrm>
                <a:prstGeom prst="rect">
                  <a:avLst/>
                </a:prstGeom>
                <a:solidFill>
                  <a:srgbClr val="A2BF6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>
                <a:xfrm flipV="1">
                  <a:off x="5443711" y="4509659"/>
                  <a:ext cx="224035" cy="1176751"/>
                </a:xfrm>
                <a:prstGeom prst="rect">
                  <a:avLst/>
                </a:prstGeom>
                <a:solidFill>
                  <a:srgbClr val="9BBA5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 flipV="1">
                  <a:off x="5667594" y="4509661"/>
                  <a:ext cx="175950" cy="1176751"/>
                </a:xfrm>
                <a:prstGeom prst="rect">
                  <a:avLst/>
                </a:prstGeom>
                <a:solidFill>
                  <a:srgbClr val="8BAA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262593" y="5632227"/>
                  <a:ext cx="587315" cy="681487"/>
                  <a:chOff x="495667" y="2553066"/>
                  <a:chExt cx="2921000" cy="2319339"/>
                </a:xfrm>
              </p:grpSpPr>
              <p:grpSp>
                <p:nvGrpSpPr>
                  <p:cNvPr id="66" name="组合 65"/>
                  <p:cNvGrpSpPr/>
                  <p:nvPr/>
                </p:nvGrpSpPr>
                <p:grpSpPr>
                  <a:xfrm>
                    <a:off x="495667" y="2553066"/>
                    <a:ext cx="2921000" cy="2319339"/>
                    <a:chOff x="495667" y="2553066"/>
                    <a:chExt cx="2921000" cy="2319339"/>
                  </a:xfrm>
                </p:grpSpPr>
                <p:sp>
                  <p:nvSpPr>
                    <p:cNvPr id="72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495667" y="2557829"/>
                      <a:ext cx="2921000" cy="2308225"/>
                    </a:xfrm>
                    <a:custGeom>
                      <a:avLst/>
                      <a:gdLst>
                        <a:gd name="T0" fmla="*/ 664 w 776"/>
                        <a:gd name="T1" fmla="*/ 0 h 613"/>
                        <a:gd name="T2" fmla="*/ 776 w 776"/>
                        <a:gd name="T3" fmla="*/ 33 h 613"/>
                        <a:gd name="T4" fmla="*/ 388 w 776"/>
                        <a:gd name="T5" fmla="*/ 613 h 613"/>
                        <a:gd name="T6" fmla="*/ 0 w 776"/>
                        <a:gd name="T7" fmla="*/ 33 h 613"/>
                        <a:gd name="T8" fmla="*/ 112 w 776"/>
                        <a:gd name="T9" fmla="*/ 0 h 613"/>
                        <a:gd name="T10" fmla="*/ 230 w 776"/>
                        <a:gd name="T11" fmla="*/ 37 h 613"/>
                        <a:gd name="T12" fmla="*/ 388 w 776"/>
                        <a:gd name="T13" fmla="*/ 0 h 613"/>
                        <a:gd name="T14" fmla="*/ 546 w 776"/>
                        <a:gd name="T15" fmla="*/ 38 h 613"/>
                        <a:gd name="T16" fmla="*/ 664 w 776"/>
                        <a:gd name="T17" fmla="*/ 0 h 6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76" h="613">
                          <a:moveTo>
                            <a:pt x="664" y="0"/>
                          </a:moveTo>
                          <a:cubicBezTo>
                            <a:pt x="704" y="0"/>
                            <a:pt x="742" y="12"/>
                            <a:pt x="776" y="33"/>
                          </a:cubicBezTo>
                          <a:cubicBezTo>
                            <a:pt x="388" y="613"/>
                            <a:pt x="388" y="613"/>
                            <a:pt x="388" y="613"/>
                          </a:cubicBezTo>
                          <a:cubicBezTo>
                            <a:pt x="0" y="33"/>
                            <a:pt x="0" y="33"/>
                            <a:pt x="0" y="33"/>
                          </a:cubicBezTo>
                          <a:cubicBezTo>
                            <a:pt x="34" y="12"/>
                            <a:pt x="72" y="0"/>
                            <a:pt x="112" y="0"/>
                          </a:cubicBezTo>
                          <a:cubicBezTo>
                            <a:pt x="154" y="0"/>
                            <a:pt x="194" y="14"/>
                            <a:pt x="230" y="37"/>
                          </a:cubicBezTo>
                          <a:cubicBezTo>
                            <a:pt x="277" y="14"/>
                            <a:pt x="331" y="0"/>
                            <a:pt x="388" y="0"/>
                          </a:cubicBezTo>
                          <a:cubicBezTo>
                            <a:pt x="445" y="0"/>
                            <a:pt x="498" y="14"/>
                            <a:pt x="546" y="38"/>
                          </a:cubicBezTo>
                          <a:cubicBezTo>
                            <a:pt x="582" y="14"/>
                            <a:pt x="622" y="0"/>
                            <a:pt x="664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D7BF7D"/>
                        </a:gs>
                        <a:gs pos="100000">
                          <a:srgbClr val="F0DDA6"/>
                        </a:gs>
                      </a:gsLst>
                      <a:lin ang="162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3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901701" y="2553066"/>
                      <a:ext cx="1041400" cy="2312988"/>
                    </a:xfrm>
                    <a:custGeom>
                      <a:avLst/>
                      <a:gdLst>
                        <a:gd name="T0" fmla="*/ 0 w 277"/>
                        <a:gd name="T1" fmla="*/ 0 h 614"/>
                        <a:gd name="T2" fmla="*/ 1 w 277"/>
                        <a:gd name="T3" fmla="*/ 0 h 614"/>
                        <a:gd name="T4" fmla="*/ 119 w 277"/>
                        <a:gd name="T5" fmla="*/ 38 h 614"/>
                        <a:gd name="T6" fmla="*/ 188 w 277"/>
                        <a:gd name="T7" fmla="*/ 12 h 614"/>
                        <a:gd name="T8" fmla="*/ 277 w 277"/>
                        <a:gd name="T9" fmla="*/ 614 h 614"/>
                        <a:gd name="T10" fmla="*/ 0 w 277"/>
                        <a:gd name="T11" fmla="*/ 0 h 6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77" h="614">
                          <a:moveTo>
                            <a:pt x="0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43" y="0"/>
                            <a:pt x="83" y="14"/>
                            <a:pt x="119" y="38"/>
                          </a:cubicBezTo>
                          <a:cubicBezTo>
                            <a:pt x="141" y="27"/>
                            <a:pt x="164" y="18"/>
                            <a:pt x="188" y="12"/>
                          </a:cubicBezTo>
                          <a:cubicBezTo>
                            <a:pt x="277" y="614"/>
                            <a:pt x="277" y="614"/>
                            <a:pt x="277" y="614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8EECD">
                            <a:lumMod val="68000"/>
                            <a:lumOff val="32000"/>
                          </a:srgbClr>
                        </a:gs>
                        <a:gs pos="86000">
                          <a:srgbClr val="F0DDA6"/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1176704" y="2608630"/>
                      <a:ext cx="779463" cy="2263775"/>
                    </a:xfrm>
                    <a:custGeom>
                      <a:avLst/>
                      <a:gdLst>
                        <a:gd name="T0" fmla="*/ 0 w 207"/>
                        <a:gd name="T1" fmla="*/ 0 h 601"/>
                        <a:gd name="T2" fmla="*/ 49 w 207"/>
                        <a:gd name="T3" fmla="*/ 25 h 601"/>
                        <a:gd name="T4" fmla="*/ 67 w 207"/>
                        <a:gd name="T5" fmla="*/ 16 h 601"/>
                        <a:gd name="T6" fmla="*/ 207 w 207"/>
                        <a:gd name="T7" fmla="*/ 601 h 601"/>
                        <a:gd name="T8" fmla="*/ 0 w 207"/>
                        <a:gd name="T9" fmla="*/ 0 h 6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7" h="601">
                          <a:moveTo>
                            <a:pt x="0" y="0"/>
                          </a:moveTo>
                          <a:cubicBezTo>
                            <a:pt x="17" y="6"/>
                            <a:pt x="33" y="14"/>
                            <a:pt x="49" y="25"/>
                          </a:cubicBezTo>
                          <a:cubicBezTo>
                            <a:pt x="55" y="22"/>
                            <a:pt x="61" y="19"/>
                            <a:pt x="67" y="16"/>
                          </a:cubicBezTo>
                          <a:cubicBezTo>
                            <a:pt x="207" y="601"/>
                            <a:pt x="207" y="601"/>
                            <a:pt x="207" y="601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CDB">
                            <a:lumMod val="56000"/>
                            <a:lumOff val="44000"/>
                          </a:srgbClr>
                        </a:gs>
                        <a:gs pos="86000">
                          <a:srgbClr val="F0DDA6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938339" y="2557829"/>
                      <a:ext cx="1285875" cy="2309813"/>
                    </a:xfrm>
                    <a:custGeom>
                      <a:avLst/>
                      <a:gdLst>
                        <a:gd name="T0" fmla="*/ 277 w 342"/>
                        <a:gd name="T1" fmla="*/ 0 h 613"/>
                        <a:gd name="T2" fmla="*/ 342 w 342"/>
                        <a:gd name="T3" fmla="*/ 10 h 613"/>
                        <a:gd name="T4" fmla="*/ 0 w 342"/>
                        <a:gd name="T5" fmla="*/ 613 h 613"/>
                        <a:gd name="T6" fmla="*/ 140 w 342"/>
                        <a:gd name="T7" fmla="*/ 28 h 613"/>
                        <a:gd name="T8" fmla="*/ 158 w 342"/>
                        <a:gd name="T9" fmla="*/ 37 h 613"/>
                        <a:gd name="T10" fmla="*/ 277 w 342"/>
                        <a:gd name="T11" fmla="*/ 0 h 6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42" h="613">
                          <a:moveTo>
                            <a:pt x="277" y="0"/>
                          </a:moveTo>
                          <a:cubicBezTo>
                            <a:pt x="299" y="0"/>
                            <a:pt x="321" y="3"/>
                            <a:pt x="342" y="10"/>
                          </a:cubicBezTo>
                          <a:cubicBezTo>
                            <a:pt x="0" y="613"/>
                            <a:pt x="0" y="613"/>
                            <a:pt x="0" y="613"/>
                          </a:cubicBezTo>
                          <a:cubicBezTo>
                            <a:pt x="140" y="28"/>
                            <a:pt x="140" y="28"/>
                            <a:pt x="140" y="28"/>
                          </a:cubicBezTo>
                          <a:cubicBezTo>
                            <a:pt x="146" y="31"/>
                            <a:pt x="152" y="34"/>
                            <a:pt x="158" y="37"/>
                          </a:cubicBezTo>
                          <a:cubicBezTo>
                            <a:pt x="194" y="13"/>
                            <a:pt x="234" y="0"/>
                            <a:pt x="277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D7BF7D">
                            <a:lumMod val="67000"/>
                          </a:srgbClr>
                        </a:gs>
                        <a:gs pos="100000">
                          <a:srgbClr val="F0DDA6"/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7" name="组合 66"/>
                  <p:cNvGrpSpPr/>
                  <p:nvPr/>
                </p:nvGrpSpPr>
                <p:grpSpPr>
                  <a:xfrm>
                    <a:off x="1572786" y="4210418"/>
                    <a:ext cx="766763" cy="661987"/>
                    <a:chOff x="5972176" y="3408363"/>
                    <a:chExt cx="766763" cy="661987"/>
                  </a:xfrm>
                </p:grpSpPr>
                <p:sp>
                  <p:nvSpPr>
                    <p:cNvPr id="68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5972176" y="3408363"/>
                      <a:ext cx="766763" cy="652463"/>
                    </a:xfrm>
                    <a:custGeom>
                      <a:avLst/>
                      <a:gdLst>
                        <a:gd name="T0" fmla="*/ 204 w 204"/>
                        <a:gd name="T1" fmla="*/ 21 h 173"/>
                        <a:gd name="T2" fmla="*/ 102 w 204"/>
                        <a:gd name="T3" fmla="*/ 173 h 173"/>
                        <a:gd name="T4" fmla="*/ 0 w 204"/>
                        <a:gd name="T5" fmla="*/ 21 h 173"/>
                        <a:gd name="T6" fmla="*/ 102 w 204"/>
                        <a:gd name="T7" fmla="*/ 0 h 173"/>
                        <a:gd name="T8" fmla="*/ 204 w 204"/>
                        <a:gd name="T9" fmla="*/ 21 h 1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4" h="173">
                          <a:moveTo>
                            <a:pt x="204" y="21"/>
                          </a:moveTo>
                          <a:cubicBezTo>
                            <a:pt x="102" y="173"/>
                            <a:pt x="102" y="173"/>
                            <a:pt x="102" y="173"/>
                          </a:cubicBezTo>
                          <a:cubicBezTo>
                            <a:pt x="0" y="21"/>
                            <a:pt x="0" y="21"/>
                            <a:pt x="0" y="21"/>
                          </a:cubicBezTo>
                          <a:cubicBezTo>
                            <a:pt x="31" y="7"/>
                            <a:pt x="66" y="0"/>
                            <a:pt x="102" y="0"/>
                          </a:cubicBezTo>
                          <a:cubicBezTo>
                            <a:pt x="138" y="0"/>
                            <a:pt x="173" y="7"/>
                            <a:pt x="204" y="21"/>
                          </a:cubicBezTo>
                          <a:close/>
                        </a:path>
                      </a:pathLst>
                    </a:custGeom>
                    <a:solidFill>
                      <a:srgbClr val="312F2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9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6077744" y="3413126"/>
                      <a:ext cx="277813" cy="647700"/>
                    </a:xfrm>
                    <a:custGeom>
                      <a:avLst/>
                      <a:gdLst>
                        <a:gd name="T0" fmla="*/ 49 w 74"/>
                        <a:gd name="T1" fmla="*/ 0 h 172"/>
                        <a:gd name="T2" fmla="*/ 74 w 74"/>
                        <a:gd name="T3" fmla="*/ 172 h 172"/>
                        <a:gd name="T4" fmla="*/ 0 w 74"/>
                        <a:gd name="T5" fmla="*/ 9 h 172"/>
                        <a:gd name="T6" fmla="*/ 49 w 74"/>
                        <a:gd name="T7" fmla="*/ 0 h 1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74" h="172">
                          <a:moveTo>
                            <a:pt x="49" y="0"/>
                          </a:moveTo>
                          <a:cubicBezTo>
                            <a:pt x="74" y="172"/>
                            <a:pt x="74" y="172"/>
                            <a:pt x="74" y="172"/>
                          </a:cubicBezTo>
                          <a:cubicBezTo>
                            <a:pt x="0" y="9"/>
                            <a:pt x="0" y="9"/>
                            <a:pt x="0" y="9"/>
                          </a:cubicBezTo>
                          <a:cubicBezTo>
                            <a:pt x="16" y="5"/>
                            <a:pt x="32" y="2"/>
                            <a:pt x="49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727171"/>
                        </a:gs>
                        <a:gs pos="86000">
                          <a:srgbClr val="C9CACA">
                            <a:lumMod val="1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6138069" y="3413125"/>
                      <a:ext cx="217488" cy="642938"/>
                    </a:xfrm>
                    <a:custGeom>
                      <a:avLst/>
                      <a:gdLst>
                        <a:gd name="T0" fmla="*/ 17 w 58"/>
                        <a:gd name="T1" fmla="*/ 0 h 171"/>
                        <a:gd name="T2" fmla="*/ 58 w 58"/>
                        <a:gd name="T3" fmla="*/ 171 h 171"/>
                        <a:gd name="T4" fmla="*/ 0 w 58"/>
                        <a:gd name="T5" fmla="*/ 4 h 171"/>
                        <a:gd name="T6" fmla="*/ 17 w 58"/>
                        <a:gd name="T7" fmla="*/ 0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8" h="171">
                          <a:moveTo>
                            <a:pt x="17" y="0"/>
                          </a:moveTo>
                          <a:cubicBezTo>
                            <a:pt x="58" y="171"/>
                            <a:pt x="58" y="171"/>
                            <a:pt x="58" y="171"/>
                          </a:cubicBezTo>
                          <a:cubicBezTo>
                            <a:pt x="0" y="4"/>
                            <a:pt x="0" y="4"/>
                            <a:pt x="0" y="4"/>
                          </a:cubicBezTo>
                          <a:cubicBezTo>
                            <a:pt x="6" y="2"/>
                            <a:pt x="11" y="1"/>
                            <a:pt x="17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C9CACA"/>
                        </a:gs>
                        <a:gs pos="86000">
                          <a:srgbClr val="C9CACA">
                            <a:lumMod val="53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6355557" y="3429000"/>
                      <a:ext cx="338138" cy="641350"/>
                    </a:xfrm>
                    <a:custGeom>
                      <a:avLst/>
                      <a:gdLst>
                        <a:gd name="T0" fmla="*/ 90 w 90"/>
                        <a:gd name="T1" fmla="*/ 12 h 170"/>
                        <a:gd name="T2" fmla="*/ 0 w 90"/>
                        <a:gd name="T3" fmla="*/ 170 h 170"/>
                        <a:gd name="T4" fmla="*/ 41 w 90"/>
                        <a:gd name="T5" fmla="*/ 0 h 170"/>
                        <a:gd name="T6" fmla="*/ 90 w 90"/>
                        <a:gd name="T7" fmla="*/ 12 h 1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90" h="170">
                          <a:moveTo>
                            <a:pt x="90" y="12"/>
                          </a:moveTo>
                          <a:cubicBezTo>
                            <a:pt x="0" y="170"/>
                            <a:pt x="0" y="170"/>
                            <a:pt x="0" y="170"/>
                          </a:cubicBezTo>
                          <a:cubicBezTo>
                            <a:pt x="41" y="0"/>
                            <a:pt x="41" y="0"/>
                            <a:pt x="41" y="0"/>
                          </a:cubicBezTo>
                          <a:cubicBezTo>
                            <a:pt x="58" y="3"/>
                            <a:pt x="74" y="7"/>
                            <a:pt x="90" y="12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4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3" name="组合 62"/>
                <p:cNvGrpSpPr/>
                <p:nvPr/>
              </p:nvGrpSpPr>
              <p:grpSpPr>
                <a:xfrm>
                  <a:off x="5267912" y="4456196"/>
                  <a:ext cx="575632" cy="144000"/>
                  <a:chOff x="2615013" y="3846488"/>
                  <a:chExt cx="824434" cy="180000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2615013" y="3846488"/>
                    <a:ext cx="824434" cy="180000"/>
                  </a:xfrm>
                  <a:prstGeom prst="ellipse">
                    <a:avLst/>
                  </a:prstGeom>
                  <a:solidFill>
                    <a:srgbClr val="F0DD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5" name="椭圆 64"/>
                  <p:cNvSpPr/>
                  <p:nvPr/>
                </p:nvSpPr>
                <p:spPr>
                  <a:xfrm>
                    <a:off x="2835905" y="3879158"/>
                    <a:ext cx="382650" cy="83545"/>
                  </a:xfrm>
                  <a:prstGeom prst="ellipse">
                    <a:avLst/>
                  </a:prstGeom>
                  <a:solidFill>
                    <a:srgbClr val="A99D8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5" name="组合 24"/>
              <p:cNvGrpSpPr/>
              <p:nvPr/>
            </p:nvGrpSpPr>
            <p:grpSpPr>
              <a:xfrm>
                <a:off x="5509449" y="3086149"/>
                <a:ext cx="814350" cy="1779532"/>
                <a:chOff x="5267655" y="3200298"/>
                <a:chExt cx="576789" cy="1227092"/>
              </a:xfrm>
            </p:grpSpPr>
            <p:sp>
              <p:nvSpPr>
                <p:cNvPr id="49" name="矩形 48"/>
                <p:cNvSpPr/>
                <p:nvPr/>
              </p:nvSpPr>
              <p:spPr>
                <a:xfrm flipV="1">
                  <a:off x="5267655" y="3272298"/>
                  <a:ext cx="175950" cy="1080000"/>
                </a:xfrm>
                <a:prstGeom prst="rect">
                  <a:avLst/>
                </a:prstGeom>
                <a:solidFill>
                  <a:srgbClr val="FFCD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 flipV="1">
                  <a:off x="5443453" y="3272298"/>
                  <a:ext cx="224035" cy="1080000"/>
                </a:xfrm>
                <a:prstGeom prst="rect">
                  <a:avLst/>
                </a:prstGeom>
                <a:solidFill>
                  <a:srgbClr val="FFC75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 flipV="1">
                  <a:off x="5667337" y="3272298"/>
                  <a:ext cx="175950" cy="1080000"/>
                </a:xfrm>
                <a:prstGeom prst="rect">
                  <a:avLst/>
                </a:prstGeom>
                <a:solidFill>
                  <a:srgbClr val="FFBE3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2" name="组合 51"/>
                <p:cNvGrpSpPr/>
                <p:nvPr/>
              </p:nvGrpSpPr>
              <p:grpSpPr>
                <a:xfrm>
                  <a:off x="5268812" y="3200298"/>
                  <a:ext cx="575632" cy="144000"/>
                  <a:chOff x="2615013" y="3962398"/>
                  <a:chExt cx="824434" cy="180000"/>
                </a:xfrm>
              </p:grpSpPr>
              <p:sp>
                <p:nvSpPr>
                  <p:cNvPr id="57" name="椭圆 56"/>
                  <p:cNvSpPr/>
                  <p:nvPr/>
                </p:nvSpPr>
                <p:spPr>
                  <a:xfrm>
                    <a:off x="2615013" y="3962398"/>
                    <a:ext cx="824434" cy="180000"/>
                  </a:xfrm>
                  <a:prstGeom prst="ellipse">
                    <a:avLst/>
                  </a:prstGeom>
                  <a:solidFill>
                    <a:srgbClr val="F0DD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8" name="椭圆 57"/>
                  <p:cNvSpPr/>
                  <p:nvPr/>
                </p:nvSpPr>
                <p:spPr>
                  <a:xfrm>
                    <a:off x="2835905" y="3995066"/>
                    <a:ext cx="382650" cy="83545"/>
                  </a:xfrm>
                  <a:prstGeom prst="ellipse">
                    <a:avLst/>
                  </a:prstGeom>
                  <a:solidFill>
                    <a:srgbClr val="A99D8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3" name="组合 52"/>
                <p:cNvGrpSpPr/>
                <p:nvPr/>
              </p:nvGrpSpPr>
              <p:grpSpPr>
                <a:xfrm rot="16200000">
                  <a:off x="5482662" y="4069162"/>
                  <a:ext cx="144000" cy="572456"/>
                  <a:chOff x="5084397" y="3507435"/>
                  <a:chExt cx="144000" cy="819886"/>
                </a:xfrm>
              </p:grpSpPr>
              <p:sp>
                <p:nvSpPr>
                  <p:cNvPr id="54" name="任意多边形 53"/>
                  <p:cNvSpPr/>
                  <p:nvPr/>
                </p:nvSpPr>
                <p:spPr>
                  <a:xfrm rot="5400000" flipV="1">
                    <a:off x="5030505" y="3566984"/>
                    <a:ext cx="251784" cy="132685"/>
                  </a:xfrm>
                  <a:custGeom>
                    <a:avLst/>
                    <a:gdLst>
                      <a:gd name="connsiteX0" fmla="*/ 0 w 251783"/>
                      <a:gd name="connsiteY0" fmla="*/ 66342 h 132685"/>
                      <a:gd name="connsiteX1" fmla="*/ 0 w 251783"/>
                      <a:gd name="connsiteY1" fmla="*/ 66344 h 132685"/>
                      <a:gd name="connsiteX2" fmla="*/ 8374 w 251783"/>
                      <a:gd name="connsiteY2" fmla="*/ 80853 h 132685"/>
                      <a:gd name="connsiteX3" fmla="*/ 251763 w 251783"/>
                      <a:gd name="connsiteY3" fmla="*/ 132685 h 132685"/>
                      <a:gd name="connsiteX4" fmla="*/ 251783 w 251783"/>
                      <a:gd name="connsiteY4" fmla="*/ 132685 h 132685"/>
                      <a:gd name="connsiteX5" fmla="*/ 251783 w 251783"/>
                      <a:gd name="connsiteY5" fmla="*/ 0 h 132685"/>
                      <a:gd name="connsiteX6" fmla="*/ 251763 w 251783"/>
                      <a:gd name="connsiteY6" fmla="*/ 1 h 132685"/>
                      <a:gd name="connsiteX7" fmla="*/ 8374 w 251783"/>
                      <a:gd name="connsiteY7" fmla="*/ 51832 h 132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1783" h="132685">
                        <a:moveTo>
                          <a:pt x="0" y="66342"/>
                        </a:moveTo>
                        <a:lnTo>
                          <a:pt x="0" y="66344"/>
                        </a:lnTo>
                        <a:lnTo>
                          <a:pt x="8374" y="80853"/>
                        </a:lnTo>
                        <a:cubicBezTo>
                          <a:pt x="35830" y="104289"/>
                          <a:pt x="128471" y="123576"/>
                          <a:pt x="251763" y="132685"/>
                        </a:cubicBezTo>
                        <a:lnTo>
                          <a:pt x="251783" y="132685"/>
                        </a:lnTo>
                        <a:lnTo>
                          <a:pt x="251783" y="0"/>
                        </a:lnTo>
                        <a:lnTo>
                          <a:pt x="251763" y="1"/>
                        </a:lnTo>
                        <a:cubicBezTo>
                          <a:pt x="128471" y="9109"/>
                          <a:pt x="35830" y="28397"/>
                          <a:pt x="8374" y="51832"/>
                        </a:cubicBezTo>
                        <a:close/>
                      </a:path>
                    </a:pathLst>
                  </a:custGeom>
                  <a:solidFill>
                    <a:srgbClr val="FFBE3F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5" name="任意多边形 54"/>
                  <p:cNvSpPr/>
                  <p:nvPr/>
                </p:nvSpPr>
                <p:spPr>
                  <a:xfrm rot="5400000" flipV="1">
                    <a:off x="4995962" y="3843108"/>
                    <a:ext cx="320869" cy="144000"/>
                  </a:xfrm>
                  <a:custGeom>
                    <a:avLst/>
                    <a:gdLst>
                      <a:gd name="connsiteX0" fmla="*/ 0 w 320868"/>
                      <a:gd name="connsiteY0" fmla="*/ 5658 h 144000"/>
                      <a:gd name="connsiteX1" fmla="*/ 0 w 320868"/>
                      <a:gd name="connsiteY1" fmla="*/ 138343 h 144000"/>
                      <a:gd name="connsiteX2" fmla="*/ 160434 w 320868"/>
                      <a:gd name="connsiteY2" fmla="*/ 144000 h 144000"/>
                      <a:gd name="connsiteX3" fmla="*/ 320868 w 320868"/>
                      <a:gd name="connsiteY3" fmla="*/ 138343 h 144000"/>
                      <a:gd name="connsiteX4" fmla="*/ 320868 w 320868"/>
                      <a:gd name="connsiteY4" fmla="*/ 5658 h 144000"/>
                      <a:gd name="connsiteX5" fmla="*/ 160434 w 320868"/>
                      <a:gd name="connsiteY5" fmla="*/ 0 h 14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868" h="144000">
                        <a:moveTo>
                          <a:pt x="0" y="5658"/>
                        </a:moveTo>
                        <a:lnTo>
                          <a:pt x="0" y="138343"/>
                        </a:lnTo>
                        <a:lnTo>
                          <a:pt x="160434" y="144000"/>
                        </a:lnTo>
                        <a:lnTo>
                          <a:pt x="320868" y="138343"/>
                        </a:lnTo>
                        <a:lnTo>
                          <a:pt x="320868" y="5658"/>
                        </a:lnTo>
                        <a:lnTo>
                          <a:pt x="160434" y="0"/>
                        </a:lnTo>
                        <a:close/>
                      </a:path>
                    </a:pathLst>
                  </a:custGeom>
                  <a:solidFill>
                    <a:srgbClr val="FFBE3F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6" name="任意多边形 55"/>
                  <p:cNvSpPr/>
                  <p:nvPr/>
                </p:nvSpPr>
                <p:spPr>
                  <a:xfrm rot="5400000" flipV="1">
                    <a:off x="5030506" y="4135086"/>
                    <a:ext cx="251784" cy="132685"/>
                  </a:xfrm>
                  <a:custGeom>
                    <a:avLst/>
                    <a:gdLst>
                      <a:gd name="connsiteX0" fmla="*/ 0 w 251783"/>
                      <a:gd name="connsiteY0" fmla="*/ 0 h 132685"/>
                      <a:gd name="connsiteX1" fmla="*/ 0 w 251783"/>
                      <a:gd name="connsiteY1" fmla="*/ 132685 h 132685"/>
                      <a:gd name="connsiteX2" fmla="*/ 20 w 251783"/>
                      <a:gd name="connsiteY2" fmla="*/ 132685 h 132685"/>
                      <a:gd name="connsiteX3" fmla="*/ 243409 w 251783"/>
                      <a:gd name="connsiteY3" fmla="*/ 80853 h 132685"/>
                      <a:gd name="connsiteX4" fmla="*/ 251783 w 251783"/>
                      <a:gd name="connsiteY4" fmla="*/ 66344 h 132685"/>
                      <a:gd name="connsiteX5" fmla="*/ 251783 w 251783"/>
                      <a:gd name="connsiteY5" fmla="*/ 66342 h 132685"/>
                      <a:gd name="connsiteX6" fmla="*/ 243409 w 251783"/>
                      <a:gd name="connsiteY6" fmla="*/ 51832 h 132685"/>
                      <a:gd name="connsiteX7" fmla="*/ 20 w 251783"/>
                      <a:gd name="connsiteY7" fmla="*/ 1 h 132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1783" h="132685">
                        <a:moveTo>
                          <a:pt x="0" y="0"/>
                        </a:moveTo>
                        <a:lnTo>
                          <a:pt x="0" y="132685"/>
                        </a:lnTo>
                        <a:lnTo>
                          <a:pt x="20" y="132685"/>
                        </a:lnTo>
                        <a:cubicBezTo>
                          <a:pt x="123312" y="123576"/>
                          <a:pt x="215953" y="104289"/>
                          <a:pt x="243409" y="80853"/>
                        </a:cubicBezTo>
                        <a:lnTo>
                          <a:pt x="251783" y="66344"/>
                        </a:lnTo>
                        <a:lnTo>
                          <a:pt x="251783" y="66342"/>
                        </a:lnTo>
                        <a:lnTo>
                          <a:pt x="243409" y="51832"/>
                        </a:lnTo>
                        <a:cubicBezTo>
                          <a:pt x="215953" y="28397"/>
                          <a:pt x="123312" y="9109"/>
                          <a:pt x="20" y="1"/>
                        </a:cubicBezTo>
                        <a:close/>
                      </a:path>
                    </a:pathLst>
                  </a:custGeom>
                  <a:solidFill>
                    <a:srgbClr val="FFBE3F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6" name="组合 25"/>
              <p:cNvGrpSpPr/>
              <p:nvPr/>
            </p:nvGrpSpPr>
            <p:grpSpPr>
              <a:xfrm flipH="1">
                <a:off x="5510124" y="1544588"/>
                <a:ext cx="813003" cy="1778563"/>
                <a:chOff x="5269419" y="1825742"/>
                <a:chExt cx="575835" cy="1226424"/>
              </a:xfrm>
            </p:grpSpPr>
            <p:sp>
              <p:nvSpPr>
                <p:cNvPr id="39" name="矩形 38"/>
                <p:cNvSpPr/>
                <p:nvPr/>
              </p:nvSpPr>
              <p:spPr>
                <a:xfrm flipH="1" flipV="1">
                  <a:off x="5669304" y="1897742"/>
                  <a:ext cx="175950" cy="1080000"/>
                </a:xfrm>
                <a:prstGeom prst="rect">
                  <a:avLst/>
                </a:prstGeom>
                <a:solidFill>
                  <a:srgbClr val="EA625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 flipH="1" flipV="1">
                  <a:off x="5445421" y="1897743"/>
                  <a:ext cx="224035" cy="1080000"/>
                </a:xfrm>
                <a:prstGeom prst="rect">
                  <a:avLst/>
                </a:prstGeom>
                <a:solidFill>
                  <a:srgbClr val="E64A3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 flipH="1" flipV="1">
                  <a:off x="5269622" y="1897742"/>
                  <a:ext cx="175950" cy="1080000"/>
                </a:xfrm>
                <a:prstGeom prst="rect">
                  <a:avLst/>
                </a:prstGeom>
                <a:solidFill>
                  <a:srgbClr val="E1301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42" name="组合 41"/>
                <p:cNvGrpSpPr/>
                <p:nvPr/>
              </p:nvGrpSpPr>
              <p:grpSpPr>
                <a:xfrm flipH="1">
                  <a:off x="5269419" y="1825742"/>
                  <a:ext cx="575632" cy="144000"/>
                  <a:chOff x="2615013" y="3962398"/>
                  <a:chExt cx="824434" cy="180000"/>
                </a:xfrm>
              </p:grpSpPr>
              <p:sp>
                <p:nvSpPr>
                  <p:cNvPr id="47" name="椭圆 46"/>
                  <p:cNvSpPr/>
                  <p:nvPr/>
                </p:nvSpPr>
                <p:spPr>
                  <a:xfrm>
                    <a:off x="2615013" y="3962398"/>
                    <a:ext cx="824434" cy="180000"/>
                  </a:xfrm>
                  <a:prstGeom prst="ellipse">
                    <a:avLst/>
                  </a:prstGeom>
                  <a:solidFill>
                    <a:srgbClr val="F0DD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8" name="椭圆 47"/>
                  <p:cNvSpPr/>
                  <p:nvPr/>
                </p:nvSpPr>
                <p:spPr>
                  <a:xfrm>
                    <a:off x="2835905" y="3995066"/>
                    <a:ext cx="382650" cy="83545"/>
                  </a:xfrm>
                  <a:prstGeom prst="ellipse">
                    <a:avLst/>
                  </a:prstGeom>
                  <a:solidFill>
                    <a:srgbClr val="A99D8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 rot="5400000" flipH="1">
                  <a:off x="5485277" y="2694731"/>
                  <a:ext cx="144000" cy="570869"/>
                  <a:chOff x="5897341" y="274559"/>
                  <a:chExt cx="144000" cy="817611"/>
                </a:xfrm>
              </p:grpSpPr>
              <p:sp>
                <p:nvSpPr>
                  <p:cNvPr id="44" name="任意多边形 43"/>
                  <p:cNvSpPr/>
                  <p:nvPr/>
                </p:nvSpPr>
                <p:spPr>
                  <a:xfrm rot="5400000" flipV="1">
                    <a:off x="5843449" y="334108"/>
                    <a:ext cx="251783" cy="132685"/>
                  </a:xfrm>
                  <a:custGeom>
                    <a:avLst/>
                    <a:gdLst>
                      <a:gd name="connsiteX0" fmla="*/ 0 w 251783"/>
                      <a:gd name="connsiteY0" fmla="*/ 66342 h 132685"/>
                      <a:gd name="connsiteX1" fmla="*/ 0 w 251783"/>
                      <a:gd name="connsiteY1" fmla="*/ 66344 h 132685"/>
                      <a:gd name="connsiteX2" fmla="*/ 8374 w 251783"/>
                      <a:gd name="connsiteY2" fmla="*/ 80853 h 132685"/>
                      <a:gd name="connsiteX3" fmla="*/ 251763 w 251783"/>
                      <a:gd name="connsiteY3" fmla="*/ 132685 h 132685"/>
                      <a:gd name="connsiteX4" fmla="*/ 251783 w 251783"/>
                      <a:gd name="connsiteY4" fmla="*/ 132685 h 132685"/>
                      <a:gd name="connsiteX5" fmla="*/ 251783 w 251783"/>
                      <a:gd name="connsiteY5" fmla="*/ 0 h 132685"/>
                      <a:gd name="connsiteX6" fmla="*/ 251763 w 251783"/>
                      <a:gd name="connsiteY6" fmla="*/ 1 h 132685"/>
                      <a:gd name="connsiteX7" fmla="*/ 8374 w 251783"/>
                      <a:gd name="connsiteY7" fmla="*/ 51832 h 132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1783" h="132685">
                        <a:moveTo>
                          <a:pt x="0" y="66342"/>
                        </a:moveTo>
                        <a:lnTo>
                          <a:pt x="0" y="66344"/>
                        </a:lnTo>
                        <a:lnTo>
                          <a:pt x="8374" y="80853"/>
                        </a:lnTo>
                        <a:cubicBezTo>
                          <a:pt x="35830" y="104289"/>
                          <a:pt x="128471" y="123576"/>
                          <a:pt x="251763" y="132685"/>
                        </a:cubicBezTo>
                        <a:lnTo>
                          <a:pt x="251783" y="132685"/>
                        </a:lnTo>
                        <a:lnTo>
                          <a:pt x="251783" y="0"/>
                        </a:lnTo>
                        <a:lnTo>
                          <a:pt x="251763" y="1"/>
                        </a:lnTo>
                        <a:cubicBezTo>
                          <a:pt x="128471" y="9109"/>
                          <a:pt x="35830" y="28397"/>
                          <a:pt x="8374" y="51832"/>
                        </a:cubicBezTo>
                        <a:close/>
                      </a:path>
                    </a:pathLst>
                  </a:custGeom>
                  <a:solidFill>
                    <a:srgbClr val="E1301D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5" name="任意多边形 44"/>
                  <p:cNvSpPr/>
                  <p:nvPr/>
                </p:nvSpPr>
                <p:spPr>
                  <a:xfrm rot="5400000" flipV="1">
                    <a:off x="5808907" y="607953"/>
                    <a:ext cx="320868" cy="144000"/>
                  </a:xfrm>
                  <a:custGeom>
                    <a:avLst/>
                    <a:gdLst>
                      <a:gd name="connsiteX0" fmla="*/ 0 w 320868"/>
                      <a:gd name="connsiteY0" fmla="*/ 5658 h 144000"/>
                      <a:gd name="connsiteX1" fmla="*/ 0 w 320868"/>
                      <a:gd name="connsiteY1" fmla="*/ 138343 h 144000"/>
                      <a:gd name="connsiteX2" fmla="*/ 160434 w 320868"/>
                      <a:gd name="connsiteY2" fmla="*/ 144000 h 144000"/>
                      <a:gd name="connsiteX3" fmla="*/ 320868 w 320868"/>
                      <a:gd name="connsiteY3" fmla="*/ 138343 h 144000"/>
                      <a:gd name="connsiteX4" fmla="*/ 320868 w 320868"/>
                      <a:gd name="connsiteY4" fmla="*/ 5658 h 144000"/>
                      <a:gd name="connsiteX5" fmla="*/ 160434 w 320868"/>
                      <a:gd name="connsiteY5" fmla="*/ 0 h 14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868" h="144000">
                        <a:moveTo>
                          <a:pt x="0" y="5658"/>
                        </a:moveTo>
                        <a:lnTo>
                          <a:pt x="0" y="138343"/>
                        </a:lnTo>
                        <a:lnTo>
                          <a:pt x="160434" y="144000"/>
                        </a:lnTo>
                        <a:lnTo>
                          <a:pt x="320868" y="138343"/>
                        </a:lnTo>
                        <a:lnTo>
                          <a:pt x="320868" y="5658"/>
                        </a:lnTo>
                        <a:lnTo>
                          <a:pt x="160434" y="0"/>
                        </a:lnTo>
                        <a:close/>
                      </a:path>
                    </a:pathLst>
                  </a:custGeom>
                  <a:solidFill>
                    <a:srgbClr val="E1301D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6" name="任意多边形 45"/>
                  <p:cNvSpPr/>
                  <p:nvPr/>
                </p:nvSpPr>
                <p:spPr>
                  <a:xfrm rot="5400000" flipV="1">
                    <a:off x="5843449" y="899936"/>
                    <a:ext cx="251783" cy="132685"/>
                  </a:xfrm>
                  <a:custGeom>
                    <a:avLst/>
                    <a:gdLst>
                      <a:gd name="connsiteX0" fmla="*/ 0 w 251783"/>
                      <a:gd name="connsiteY0" fmla="*/ 0 h 132685"/>
                      <a:gd name="connsiteX1" fmla="*/ 0 w 251783"/>
                      <a:gd name="connsiteY1" fmla="*/ 132685 h 132685"/>
                      <a:gd name="connsiteX2" fmla="*/ 20 w 251783"/>
                      <a:gd name="connsiteY2" fmla="*/ 132685 h 132685"/>
                      <a:gd name="connsiteX3" fmla="*/ 243409 w 251783"/>
                      <a:gd name="connsiteY3" fmla="*/ 80853 h 132685"/>
                      <a:gd name="connsiteX4" fmla="*/ 251783 w 251783"/>
                      <a:gd name="connsiteY4" fmla="*/ 66344 h 132685"/>
                      <a:gd name="connsiteX5" fmla="*/ 251783 w 251783"/>
                      <a:gd name="connsiteY5" fmla="*/ 66342 h 132685"/>
                      <a:gd name="connsiteX6" fmla="*/ 243409 w 251783"/>
                      <a:gd name="connsiteY6" fmla="*/ 51832 h 132685"/>
                      <a:gd name="connsiteX7" fmla="*/ 20 w 251783"/>
                      <a:gd name="connsiteY7" fmla="*/ 1 h 132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1783" h="132685">
                        <a:moveTo>
                          <a:pt x="0" y="0"/>
                        </a:moveTo>
                        <a:lnTo>
                          <a:pt x="0" y="132685"/>
                        </a:lnTo>
                        <a:lnTo>
                          <a:pt x="20" y="132685"/>
                        </a:lnTo>
                        <a:cubicBezTo>
                          <a:pt x="123312" y="123576"/>
                          <a:pt x="215953" y="104289"/>
                          <a:pt x="243409" y="80853"/>
                        </a:cubicBezTo>
                        <a:lnTo>
                          <a:pt x="251783" y="66344"/>
                        </a:lnTo>
                        <a:lnTo>
                          <a:pt x="251783" y="66342"/>
                        </a:lnTo>
                        <a:lnTo>
                          <a:pt x="243409" y="51832"/>
                        </a:lnTo>
                        <a:cubicBezTo>
                          <a:pt x="215953" y="28397"/>
                          <a:pt x="123312" y="9109"/>
                          <a:pt x="20" y="1"/>
                        </a:cubicBezTo>
                        <a:close/>
                      </a:path>
                    </a:pathLst>
                  </a:custGeom>
                  <a:solidFill>
                    <a:srgbClr val="E1301D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7" name="组合 26"/>
              <p:cNvGrpSpPr/>
              <p:nvPr/>
            </p:nvGrpSpPr>
            <p:grpSpPr>
              <a:xfrm flipH="1">
                <a:off x="5508880" y="-26083"/>
                <a:ext cx="815495" cy="1786949"/>
                <a:chOff x="5262018" y="556300"/>
                <a:chExt cx="577600" cy="1232207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>
                  <a:off x="5263730" y="556300"/>
                  <a:ext cx="575888" cy="1152000"/>
                  <a:chOff x="5263730" y="556300"/>
                  <a:chExt cx="575888" cy="1152000"/>
                </a:xfrm>
              </p:grpSpPr>
              <p:sp>
                <p:nvSpPr>
                  <p:cNvPr id="33" name="矩形 32"/>
                  <p:cNvSpPr/>
                  <p:nvPr/>
                </p:nvSpPr>
                <p:spPr>
                  <a:xfrm flipH="1" flipV="1">
                    <a:off x="5663412" y="628300"/>
                    <a:ext cx="175950" cy="1080000"/>
                  </a:xfrm>
                  <a:prstGeom prst="rect">
                    <a:avLst/>
                  </a:prstGeom>
                  <a:solidFill>
                    <a:srgbClr val="22AEB8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4" name="矩形 33"/>
                  <p:cNvSpPr/>
                  <p:nvPr/>
                </p:nvSpPr>
                <p:spPr>
                  <a:xfrm flipH="1" flipV="1">
                    <a:off x="5439529" y="628300"/>
                    <a:ext cx="224035" cy="1080000"/>
                  </a:xfrm>
                  <a:prstGeom prst="rect">
                    <a:avLst/>
                  </a:prstGeom>
                  <a:solidFill>
                    <a:srgbClr val="28B2BF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5" name="矩形 34"/>
                  <p:cNvSpPr/>
                  <p:nvPr/>
                </p:nvSpPr>
                <p:spPr>
                  <a:xfrm flipH="1" flipV="1">
                    <a:off x="5263730" y="628300"/>
                    <a:ext cx="175950" cy="1080000"/>
                  </a:xfrm>
                  <a:prstGeom prst="rect">
                    <a:avLst/>
                  </a:prstGeom>
                  <a:solidFill>
                    <a:srgbClr val="208D98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  <p:grpSp>
                <p:nvGrpSpPr>
                  <p:cNvPr id="36" name="组合 35"/>
                  <p:cNvGrpSpPr/>
                  <p:nvPr/>
                </p:nvGrpSpPr>
                <p:grpSpPr>
                  <a:xfrm flipH="1">
                    <a:off x="5263986" y="556300"/>
                    <a:ext cx="575632" cy="144000"/>
                    <a:chOff x="2615013" y="3962398"/>
                    <a:chExt cx="824434" cy="180000"/>
                  </a:xfrm>
                </p:grpSpPr>
                <p:sp>
                  <p:nvSpPr>
                    <p:cNvPr id="37" name="椭圆 36"/>
                    <p:cNvSpPr/>
                    <p:nvPr/>
                  </p:nvSpPr>
                  <p:spPr>
                    <a:xfrm>
                      <a:off x="2615013" y="3962398"/>
                      <a:ext cx="824434" cy="180000"/>
                    </a:xfrm>
                    <a:prstGeom prst="ellipse">
                      <a:avLst/>
                    </a:prstGeom>
                    <a:solidFill>
                      <a:srgbClr val="F0DDA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椭圆 37"/>
                    <p:cNvSpPr/>
                    <p:nvPr/>
                  </p:nvSpPr>
                  <p:spPr>
                    <a:xfrm>
                      <a:off x="2835905" y="3995066"/>
                      <a:ext cx="382650" cy="83545"/>
                    </a:xfrm>
                    <a:prstGeom prst="ellipse">
                      <a:avLst/>
                    </a:prstGeom>
                    <a:solidFill>
                      <a:srgbClr val="A99D8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9" name="组合 28"/>
                <p:cNvGrpSpPr/>
                <p:nvPr/>
              </p:nvGrpSpPr>
              <p:grpSpPr>
                <a:xfrm rot="5400000" flipH="1">
                  <a:off x="5477834" y="1428691"/>
                  <a:ext cx="144000" cy="575632"/>
                  <a:chOff x="5527571" y="2362662"/>
                  <a:chExt cx="144000" cy="824433"/>
                </a:xfrm>
              </p:grpSpPr>
              <p:sp>
                <p:nvSpPr>
                  <p:cNvPr id="30" name="任意多边形 29"/>
                  <p:cNvSpPr/>
                  <p:nvPr/>
                </p:nvSpPr>
                <p:spPr>
                  <a:xfrm rot="5400000" flipV="1">
                    <a:off x="5473679" y="2422211"/>
                    <a:ext cx="251783" cy="132685"/>
                  </a:xfrm>
                  <a:custGeom>
                    <a:avLst/>
                    <a:gdLst>
                      <a:gd name="connsiteX0" fmla="*/ 0 w 251783"/>
                      <a:gd name="connsiteY0" fmla="*/ 66342 h 132685"/>
                      <a:gd name="connsiteX1" fmla="*/ 0 w 251783"/>
                      <a:gd name="connsiteY1" fmla="*/ 66344 h 132685"/>
                      <a:gd name="connsiteX2" fmla="*/ 8374 w 251783"/>
                      <a:gd name="connsiteY2" fmla="*/ 80853 h 132685"/>
                      <a:gd name="connsiteX3" fmla="*/ 251763 w 251783"/>
                      <a:gd name="connsiteY3" fmla="*/ 132685 h 132685"/>
                      <a:gd name="connsiteX4" fmla="*/ 251783 w 251783"/>
                      <a:gd name="connsiteY4" fmla="*/ 132685 h 132685"/>
                      <a:gd name="connsiteX5" fmla="*/ 251783 w 251783"/>
                      <a:gd name="connsiteY5" fmla="*/ 0 h 132685"/>
                      <a:gd name="connsiteX6" fmla="*/ 251763 w 251783"/>
                      <a:gd name="connsiteY6" fmla="*/ 1 h 132685"/>
                      <a:gd name="connsiteX7" fmla="*/ 8374 w 251783"/>
                      <a:gd name="connsiteY7" fmla="*/ 51832 h 132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1783" h="132685">
                        <a:moveTo>
                          <a:pt x="0" y="66342"/>
                        </a:moveTo>
                        <a:lnTo>
                          <a:pt x="0" y="66344"/>
                        </a:lnTo>
                        <a:lnTo>
                          <a:pt x="8374" y="80853"/>
                        </a:lnTo>
                        <a:cubicBezTo>
                          <a:pt x="35830" y="104289"/>
                          <a:pt x="128471" y="123576"/>
                          <a:pt x="251763" y="132685"/>
                        </a:cubicBezTo>
                        <a:lnTo>
                          <a:pt x="251783" y="132685"/>
                        </a:lnTo>
                        <a:lnTo>
                          <a:pt x="251783" y="0"/>
                        </a:lnTo>
                        <a:lnTo>
                          <a:pt x="251763" y="1"/>
                        </a:lnTo>
                        <a:cubicBezTo>
                          <a:pt x="128471" y="9109"/>
                          <a:pt x="35830" y="28397"/>
                          <a:pt x="8374" y="51832"/>
                        </a:cubicBezTo>
                        <a:close/>
                      </a:path>
                    </a:pathLst>
                  </a:custGeom>
                  <a:solidFill>
                    <a:srgbClr val="2399A5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" name="任意多边形 30"/>
                  <p:cNvSpPr/>
                  <p:nvPr/>
                </p:nvSpPr>
                <p:spPr>
                  <a:xfrm rot="5400000" flipV="1">
                    <a:off x="5439137" y="2702878"/>
                    <a:ext cx="320868" cy="144000"/>
                  </a:xfrm>
                  <a:custGeom>
                    <a:avLst/>
                    <a:gdLst>
                      <a:gd name="connsiteX0" fmla="*/ 0 w 320868"/>
                      <a:gd name="connsiteY0" fmla="*/ 5658 h 144000"/>
                      <a:gd name="connsiteX1" fmla="*/ 0 w 320868"/>
                      <a:gd name="connsiteY1" fmla="*/ 138343 h 144000"/>
                      <a:gd name="connsiteX2" fmla="*/ 160434 w 320868"/>
                      <a:gd name="connsiteY2" fmla="*/ 144000 h 144000"/>
                      <a:gd name="connsiteX3" fmla="*/ 320868 w 320868"/>
                      <a:gd name="connsiteY3" fmla="*/ 138343 h 144000"/>
                      <a:gd name="connsiteX4" fmla="*/ 320868 w 320868"/>
                      <a:gd name="connsiteY4" fmla="*/ 5658 h 144000"/>
                      <a:gd name="connsiteX5" fmla="*/ 160434 w 320868"/>
                      <a:gd name="connsiteY5" fmla="*/ 0 h 14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868" h="144000">
                        <a:moveTo>
                          <a:pt x="0" y="5658"/>
                        </a:moveTo>
                        <a:lnTo>
                          <a:pt x="0" y="138343"/>
                        </a:lnTo>
                        <a:lnTo>
                          <a:pt x="160434" y="144000"/>
                        </a:lnTo>
                        <a:lnTo>
                          <a:pt x="320868" y="138343"/>
                        </a:lnTo>
                        <a:lnTo>
                          <a:pt x="320868" y="5658"/>
                        </a:lnTo>
                        <a:lnTo>
                          <a:pt x="160434" y="0"/>
                        </a:lnTo>
                        <a:close/>
                      </a:path>
                    </a:pathLst>
                  </a:custGeom>
                  <a:solidFill>
                    <a:srgbClr val="2399A5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2" name="任意多边形 31"/>
                  <p:cNvSpPr/>
                  <p:nvPr/>
                </p:nvSpPr>
                <p:spPr>
                  <a:xfrm rot="5400000" flipV="1">
                    <a:off x="5473679" y="2994861"/>
                    <a:ext cx="251783" cy="132685"/>
                  </a:xfrm>
                  <a:custGeom>
                    <a:avLst/>
                    <a:gdLst>
                      <a:gd name="connsiteX0" fmla="*/ 0 w 251783"/>
                      <a:gd name="connsiteY0" fmla="*/ 0 h 132685"/>
                      <a:gd name="connsiteX1" fmla="*/ 0 w 251783"/>
                      <a:gd name="connsiteY1" fmla="*/ 132685 h 132685"/>
                      <a:gd name="connsiteX2" fmla="*/ 20 w 251783"/>
                      <a:gd name="connsiteY2" fmla="*/ 132685 h 132685"/>
                      <a:gd name="connsiteX3" fmla="*/ 243409 w 251783"/>
                      <a:gd name="connsiteY3" fmla="*/ 80853 h 132685"/>
                      <a:gd name="connsiteX4" fmla="*/ 251783 w 251783"/>
                      <a:gd name="connsiteY4" fmla="*/ 66344 h 132685"/>
                      <a:gd name="connsiteX5" fmla="*/ 251783 w 251783"/>
                      <a:gd name="connsiteY5" fmla="*/ 66342 h 132685"/>
                      <a:gd name="connsiteX6" fmla="*/ 243409 w 251783"/>
                      <a:gd name="connsiteY6" fmla="*/ 51832 h 132685"/>
                      <a:gd name="connsiteX7" fmla="*/ 20 w 251783"/>
                      <a:gd name="connsiteY7" fmla="*/ 1 h 132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1783" h="132685">
                        <a:moveTo>
                          <a:pt x="0" y="0"/>
                        </a:moveTo>
                        <a:lnTo>
                          <a:pt x="0" y="132685"/>
                        </a:lnTo>
                        <a:lnTo>
                          <a:pt x="20" y="132685"/>
                        </a:lnTo>
                        <a:cubicBezTo>
                          <a:pt x="123312" y="123576"/>
                          <a:pt x="215953" y="104289"/>
                          <a:pt x="243409" y="80853"/>
                        </a:cubicBezTo>
                        <a:lnTo>
                          <a:pt x="251783" y="66344"/>
                        </a:lnTo>
                        <a:lnTo>
                          <a:pt x="251783" y="66342"/>
                        </a:lnTo>
                        <a:lnTo>
                          <a:pt x="243409" y="51832"/>
                        </a:lnTo>
                        <a:cubicBezTo>
                          <a:pt x="215953" y="28397"/>
                          <a:pt x="123312" y="9109"/>
                          <a:pt x="20" y="1"/>
                        </a:cubicBezTo>
                        <a:close/>
                      </a:path>
                    </a:pathLst>
                  </a:custGeom>
                  <a:solidFill>
                    <a:srgbClr val="2399A5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84" name="椭圆 83"/>
          <p:cNvSpPr/>
          <p:nvPr/>
        </p:nvSpPr>
        <p:spPr>
          <a:xfrm>
            <a:off x="3509268" y="5429093"/>
            <a:ext cx="1512887" cy="255829"/>
          </a:xfrm>
          <a:prstGeom prst="ellipse">
            <a:avLst/>
          </a:prstGeom>
          <a:gradFill flip="none" rotWithShape="1">
            <a:gsLst>
              <a:gs pos="0">
                <a:srgbClr val="727171"/>
              </a:gs>
              <a:gs pos="100000">
                <a:srgbClr val="C0B7A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566093" y="5407819"/>
            <a:ext cx="4410215" cy="255829"/>
          </a:xfrm>
          <a:prstGeom prst="ellipse">
            <a:avLst/>
          </a:prstGeom>
          <a:gradFill flip="none" rotWithShape="1">
            <a:gsLst>
              <a:gs pos="0">
                <a:srgbClr val="727171"/>
              </a:gs>
              <a:gs pos="100000">
                <a:srgbClr val="C0B7A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6" name="文本框 127"/>
          <p:cNvSpPr txBox="1"/>
          <p:nvPr/>
        </p:nvSpPr>
        <p:spPr>
          <a:xfrm>
            <a:off x="4747558" y="1468761"/>
            <a:ext cx="18373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Vòng</a:t>
            </a:r>
            <a:r>
              <a:rPr lang="en-US" altLang="zh-CN" sz="44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1</a:t>
            </a:r>
            <a:endParaRPr lang="zh-CN" altLang="en-US" sz="4400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7" name="文本框 128"/>
          <p:cNvSpPr txBox="1"/>
          <p:nvPr/>
        </p:nvSpPr>
        <p:spPr>
          <a:xfrm>
            <a:off x="6618485" y="2718366"/>
            <a:ext cx="2040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400" b="0" dirty="0" err="1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Vòng</a:t>
            </a:r>
            <a:r>
              <a:rPr lang="en-US" altLang="zh-CN" sz="4400" b="0" dirty="0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2</a:t>
            </a:r>
            <a:endParaRPr lang="zh-CN" altLang="en-US" sz="4400" b="0" dirty="0"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8" name="文本框 129"/>
          <p:cNvSpPr txBox="1"/>
          <p:nvPr/>
        </p:nvSpPr>
        <p:spPr>
          <a:xfrm>
            <a:off x="3332278" y="3186963"/>
            <a:ext cx="204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400" b="0" dirty="0" err="1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Vòng</a:t>
            </a:r>
            <a:r>
              <a:rPr lang="en-US" altLang="zh-CN" sz="4400" b="0" dirty="0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3</a:t>
            </a:r>
            <a:endParaRPr lang="zh-CN" altLang="en-US" sz="4400" b="0" dirty="0"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9" name="文本框 130"/>
          <p:cNvSpPr txBox="1"/>
          <p:nvPr/>
        </p:nvSpPr>
        <p:spPr>
          <a:xfrm>
            <a:off x="5229945" y="4439542"/>
            <a:ext cx="2128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400" b="0" dirty="0" err="1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Vòng</a:t>
            </a:r>
            <a:r>
              <a:rPr lang="en-US" altLang="zh-CN" sz="4400" b="0" dirty="0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4</a:t>
            </a:r>
            <a:endParaRPr lang="zh-CN" altLang="en-US" sz="4400" b="0" dirty="0"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3761" y="1474625"/>
            <a:ext cx="3637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Trắc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nghiệm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trí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nhớ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75194" y="2708920"/>
            <a:ext cx="3595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Nhìn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nhìn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đặt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câu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-24680" y="3211154"/>
            <a:ext cx="3048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Ai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tinh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mắt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hơn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?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780578" y="4470319"/>
            <a:ext cx="3129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Biến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hóa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2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8606530-BFC9-44E1-948F-374E4E87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127">
            <a:extLst>
              <a:ext uri="{FF2B5EF4-FFF2-40B4-BE49-F238E27FC236}">
                <a16:creationId xmlns="" xmlns:a16="http://schemas.microsoft.com/office/drawing/2014/main" id="{18900278-B8F3-44A9-88A0-C76135759FE5}"/>
              </a:ext>
            </a:extLst>
          </p:cNvPr>
          <p:cNvSpPr txBox="1"/>
          <p:nvPr/>
        </p:nvSpPr>
        <p:spPr>
          <a:xfrm>
            <a:off x="4511824" y="2151727"/>
            <a:ext cx="71239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Vòng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1:</a:t>
            </a:r>
          </a:p>
          <a:p>
            <a:pPr algn="ctr"/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Trắc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nghiệm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trí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nhớ</a:t>
            </a:r>
            <a:endParaRPr lang="zh-CN" altLang="en-US" sz="80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="" xmlns:a16="http://schemas.microsoft.com/office/drawing/2014/main" id="{B201B945-29E9-4CEB-85D7-E10418616F1D}"/>
              </a:ext>
            </a:extLst>
          </p:cNvPr>
          <p:cNvSpPr/>
          <p:nvPr/>
        </p:nvSpPr>
        <p:spPr>
          <a:xfrm>
            <a:off x="841872" y="692696"/>
            <a:ext cx="10526728" cy="1729913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DE85F8-247A-4B26-8595-96F3824760FB}"/>
              </a:ext>
            </a:extLst>
          </p:cNvPr>
          <p:cNvSpPr/>
          <p:nvPr/>
        </p:nvSpPr>
        <p:spPr>
          <a:xfrm>
            <a:off x="924254" y="2996952"/>
            <a:ext cx="5157992" cy="12943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3998625-6706-4B05-B067-E95C783B26B0}"/>
              </a:ext>
            </a:extLst>
          </p:cNvPr>
          <p:cNvSpPr/>
          <p:nvPr/>
        </p:nvSpPr>
        <p:spPr>
          <a:xfrm>
            <a:off x="6472932" y="3001141"/>
            <a:ext cx="4906798" cy="12943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DE21DDD-2553-491E-ACF0-63B6678E1998}"/>
              </a:ext>
            </a:extLst>
          </p:cNvPr>
          <p:cNvSpPr/>
          <p:nvPr/>
        </p:nvSpPr>
        <p:spPr>
          <a:xfrm>
            <a:off x="915018" y="4935835"/>
            <a:ext cx="5157992" cy="12943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CC5B765-44FA-45DA-A4F5-0A5D84934E6B}"/>
              </a:ext>
            </a:extLst>
          </p:cNvPr>
          <p:cNvSpPr/>
          <p:nvPr/>
        </p:nvSpPr>
        <p:spPr>
          <a:xfrm>
            <a:off x="6517794" y="4935835"/>
            <a:ext cx="4906798" cy="12943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D: Cao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065CAB8-1B2C-4EA8-8B65-59A66BB51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17" y="3204847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2920344-36E6-4158-BC2E-764F5C68C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28" y="5215272"/>
            <a:ext cx="804536" cy="64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BE27D65-9434-408B-94F7-8ED2C185C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18" y="5214150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D70336A-945B-4DE3-B247-62B093C37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146" y="3204847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="" xmlns:a16="http://schemas.microsoft.com/office/drawing/2014/main" id="{D77D8D30-4115-47A9-B125-89F437E05677}"/>
              </a:ext>
            </a:extLst>
          </p:cNvPr>
          <p:cNvSpPr/>
          <p:nvPr/>
        </p:nvSpPr>
        <p:spPr>
          <a:xfrm>
            <a:off x="832636" y="830480"/>
            <a:ext cx="10526728" cy="160459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D9CB196-DC00-46E8-81BA-3A77FA74F475}"/>
              </a:ext>
            </a:extLst>
          </p:cNvPr>
          <p:cNvSpPr/>
          <p:nvPr/>
        </p:nvSpPr>
        <p:spPr>
          <a:xfrm>
            <a:off x="1065616" y="3051372"/>
            <a:ext cx="4906798" cy="1301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42C0619-E7E8-41F4-897A-60DD32CC6418}"/>
              </a:ext>
            </a:extLst>
          </p:cNvPr>
          <p:cNvSpPr/>
          <p:nvPr/>
        </p:nvSpPr>
        <p:spPr>
          <a:xfrm>
            <a:off x="6086011" y="3055561"/>
            <a:ext cx="4906798" cy="1301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515C0D2-D8A7-4457-AF6D-827C80529F2B}"/>
              </a:ext>
            </a:extLst>
          </p:cNvPr>
          <p:cNvSpPr/>
          <p:nvPr/>
        </p:nvSpPr>
        <p:spPr>
          <a:xfrm>
            <a:off x="1065616" y="4823755"/>
            <a:ext cx="4906798" cy="11696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D791C6E-4600-4008-997A-8D8C79C689C6}"/>
              </a:ext>
            </a:extLst>
          </p:cNvPr>
          <p:cNvSpPr/>
          <p:nvPr/>
        </p:nvSpPr>
        <p:spPr>
          <a:xfrm>
            <a:off x="6086011" y="4827944"/>
            <a:ext cx="4906798" cy="11696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E65B977-FECD-4C9A-99B0-F2CFA7402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40" y="3448230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6A51C55-BC18-4BE0-B123-943EB6690E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7878" y="5007724"/>
            <a:ext cx="804536" cy="704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2234E8-6E22-4873-B547-0A75A761C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67" y="5019321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665F98F-77E4-4388-9B0E-16663CBB2A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67" y="3432826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="" xmlns:a16="http://schemas.microsoft.com/office/drawing/2014/main" id="{A5A3C59F-2B53-448A-8006-7E1B5AF37D90}"/>
              </a:ext>
            </a:extLst>
          </p:cNvPr>
          <p:cNvSpPr/>
          <p:nvPr/>
        </p:nvSpPr>
        <p:spPr>
          <a:xfrm>
            <a:off x="832636" y="518161"/>
            <a:ext cx="10526728" cy="2025446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D08C719-D587-4EB5-842A-E11A41107DE3}"/>
              </a:ext>
            </a:extLst>
          </p:cNvPr>
          <p:cNvSpPr/>
          <p:nvPr/>
        </p:nvSpPr>
        <p:spPr>
          <a:xfrm>
            <a:off x="832636" y="3152663"/>
            <a:ext cx="5263364" cy="11721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422AEFE-4B82-494C-AE37-848669E6A9F5}"/>
              </a:ext>
            </a:extLst>
          </p:cNvPr>
          <p:cNvSpPr/>
          <p:nvPr/>
        </p:nvSpPr>
        <p:spPr>
          <a:xfrm>
            <a:off x="6424028" y="3142255"/>
            <a:ext cx="4906798" cy="11721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9516786-D156-4993-8443-C819F70E0EE4}"/>
              </a:ext>
            </a:extLst>
          </p:cNvPr>
          <p:cNvSpPr/>
          <p:nvPr/>
        </p:nvSpPr>
        <p:spPr>
          <a:xfrm>
            <a:off x="832636" y="4714523"/>
            <a:ext cx="5263364" cy="1378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4BC8991-1C77-4EE7-92A7-BA980778913C}"/>
              </a:ext>
            </a:extLst>
          </p:cNvPr>
          <p:cNvSpPr/>
          <p:nvPr/>
        </p:nvSpPr>
        <p:spPr>
          <a:xfrm>
            <a:off x="6424028" y="4714523"/>
            <a:ext cx="4906798" cy="1378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2F87DB-E6A5-4A2C-AB5D-5ED0334ED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30" y="3485257"/>
            <a:ext cx="732404" cy="643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B23B571-F702-47D9-A512-7437C83F8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30" y="5001886"/>
            <a:ext cx="732404" cy="64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7EA22E-86ED-43D7-A6CB-95FC45A27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22" y="5032844"/>
            <a:ext cx="804742" cy="643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713B41-9009-4B22-AE60-5DFAD6BA9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97" y="3517180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="" xmlns:a16="http://schemas.microsoft.com/office/drawing/2014/main" id="{D77D8D30-4115-47A9-B125-89F437E05677}"/>
              </a:ext>
            </a:extLst>
          </p:cNvPr>
          <p:cNvSpPr/>
          <p:nvPr/>
        </p:nvSpPr>
        <p:spPr>
          <a:xfrm>
            <a:off x="832636" y="830480"/>
            <a:ext cx="10526728" cy="160459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D9CB196-DC00-46E8-81BA-3A77FA74F475}"/>
              </a:ext>
            </a:extLst>
          </p:cNvPr>
          <p:cNvSpPr/>
          <p:nvPr/>
        </p:nvSpPr>
        <p:spPr>
          <a:xfrm>
            <a:off x="1065616" y="3051372"/>
            <a:ext cx="4906798" cy="1301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42C0619-E7E8-41F4-897A-60DD32CC6418}"/>
              </a:ext>
            </a:extLst>
          </p:cNvPr>
          <p:cNvSpPr/>
          <p:nvPr/>
        </p:nvSpPr>
        <p:spPr>
          <a:xfrm>
            <a:off x="6086011" y="3055561"/>
            <a:ext cx="4906798" cy="1301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đùa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515C0D2-D8A7-4457-AF6D-827C80529F2B}"/>
              </a:ext>
            </a:extLst>
          </p:cNvPr>
          <p:cNvSpPr/>
          <p:nvPr/>
        </p:nvSpPr>
        <p:spPr>
          <a:xfrm>
            <a:off x="1065616" y="4823755"/>
            <a:ext cx="4906798" cy="11696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D791C6E-4600-4008-997A-8D8C79C689C6}"/>
              </a:ext>
            </a:extLst>
          </p:cNvPr>
          <p:cNvSpPr/>
          <p:nvPr/>
        </p:nvSpPr>
        <p:spPr>
          <a:xfrm>
            <a:off x="6086011" y="4827944"/>
            <a:ext cx="4906798" cy="11696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E65B977-FECD-4C9A-99B0-F2CFA7402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40" y="3448230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6A51C55-BC18-4BE0-B123-943EB6690E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7878" y="5007724"/>
            <a:ext cx="804536" cy="704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2234E8-6E22-4873-B547-0A75A761C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67" y="5019321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665F98F-77E4-4388-9B0E-16663CBB2A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67" y="3432826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5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57E4713-CEB7-46E9-9C47-9BBCC6E54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859981"/>
            <a:ext cx="4816632" cy="5183230"/>
          </a:xfrm>
          <a:prstGeom prst="rect">
            <a:avLst/>
          </a:prstGeom>
        </p:spPr>
      </p:pic>
      <p:sp>
        <p:nvSpPr>
          <p:cNvPr id="7" name="流程图: 离页连接符 6"/>
          <p:cNvSpPr/>
          <p:nvPr/>
        </p:nvSpPr>
        <p:spPr>
          <a:xfrm>
            <a:off x="2178262" y="2630470"/>
            <a:ext cx="1706892" cy="1773054"/>
          </a:xfrm>
          <a:prstGeom prst="flowChartOffpageConnector">
            <a:avLst/>
          </a:prstGeom>
          <a:gradFill>
            <a:gsLst>
              <a:gs pos="0">
                <a:srgbClr val="0695EA"/>
              </a:gs>
              <a:gs pos="100000">
                <a:srgbClr val="9D4EFB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12" tIns="45706" rIns="91412" bIns="45706" rtlCol="0" anchor="ctr"/>
          <a:lstStyle/>
          <a:p>
            <a:pPr algn="ctr" defTabSz="914103">
              <a:lnSpc>
                <a:spcPct val="130000"/>
              </a:lnSpc>
              <a:defRPr/>
            </a:pPr>
            <a:r>
              <a:rPr lang="en-US" altLang="zh-CN" sz="2666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Luật</a:t>
            </a:r>
            <a:r>
              <a:rPr lang="en-US" altLang="zh-CN" sz="2666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666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chơi</a:t>
            </a:r>
            <a:endParaRPr lang="zh-CN" altLang="en-US" sz="2666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6456040" y="1484784"/>
            <a:ext cx="408654" cy="4451519"/>
            <a:chOff x="6961557" y="1842878"/>
            <a:chExt cx="200967" cy="2188488"/>
          </a:xfrm>
          <a:solidFill>
            <a:schemeClr val="accent1"/>
          </a:solidFill>
        </p:grpSpPr>
        <p:cxnSp>
          <p:nvCxnSpPr>
            <p:cNvPr id="11" name="直接连接符 10"/>
            <p:cNvCxnSpPr>
              <a:cxnSpLocks/>
              <a:stCxn id="12" idx="4"/>
              <a:endCxn id="15" idx="4"/>
            </p:cNvCxnSpPr>
            <p:nvPr/>
          </p:nvCxnSpPr>
          <p:spPr>
            <a:xfrm>
              <a:off x="7062041" y="2043845"/>
              <a:ext cx="0" cy="1987521"/>
            </a:xfrm>
            <a:prstGeom prst="line">
              <a:avLst/>
            </a:prstGeom>
            <a:grp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12" name="椭圆 11"/>
            <p:cNvSpPr/>
            <p:nvPr/>
          </p:nvSpPr>
          <p:spPr>
            <a:xfrm>
              <a:off x="6961557" y="1842878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03">
                <a:defRPr/>
              </a:pPr>
              <a:endParaRPr lang="zh-CN" altLang="en-US" sz="2533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961557" y="2820422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03">
                <a:defRPr/>
              </a:pPr>
              <a:endParaRPr lang="zh-CN" altLang="en-US" sz="2533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961557" y="3830399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03">
                <a:defRPr/>
              </a:pPr>
              <a:endParaRPr lang="zh-CN" altLang="en-US" sz="2533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7" name="矩形 122"/>
          <p:cNvSpPr>
            <a:spLocks noChangeArrowheads="1"/>
          </p:cNvSpPr>
          <p:nvPr/>
        </p:nvSpPr>
        <p:spPr bwMode="auto">
          <a:xfrm>
            <a:off x="7176120" y="1461254"/>
            <a:ext cx="4512887" cy="5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49" tIns="60924" rIns="121849" bIns="6092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buNone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22"/>
          <p:cNvSpPr>
            <a:spLocks noChangeArrowheads="1"/>
          </p:cNvSpPr>
          <p:nvPr/>
        </p:nvSpPr>
        <p:spPr bwMode="auto">
          <a:xfrm>
            <a:off x="7210151" y="2969708"/>
            <a:ext cx="4478856" cy="141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49" tIns="60924" rIns="121849" bIns="6092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buNone/>
            </a:pP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22"/>
          <p:cNvSpPr>
            <a:spLocks noChangeArrowheads="1"/>
          </p:cNvSpPr>
          <p:nvPr/>
        </p:nvSpPr>
        <p:spPr bwMode="auto">
          <a:xfrm>
            <a:off x="7210147" y="5468378"/>
            <a:ext cx="3201400" cy="5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49" tIns="60924" rIns="121849" bIns="6092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buNone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HS ở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27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="" xmlns:a16="http://schemas.microsoft.com/office/drawing/2014/main" id="{709A1307-2146-4FA3-87FC-1EE794A77E64}"/>
              </a:ext>
            </a:extLst>
          </p:cNvPr>
          <p:cNvSpPr/>
          <p:nvPr/>
        </p:nvSpPr>
        <p:spPr>
          <a:xfrm>
            <a:off x="624468" y="576782"/>
            <a:ext cx="10917043" cy="2276154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vi-VN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9D1457A-296A-4ED6-814A-AB1B42AF1E4D}"/>
              </a:ext>
            </a:extLst>
          </p:cNvPr>
          <p:cNvSpPr/>
          <p:nvPr/>
        </p:nvSpPr>
        <p:spPr>
          <a:xfrm>
            <a:off x="790371" y="3294353"/>
            <a:ext cx="4895382" cy="13587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B107D4A-C372-4881-B3AB-5766D6525DB4}"/>
              </a:ext>
            </a:extLst>
          </p:cNvPr>
          <p:cNvSpPr/>
          <p:nvPr/>
        </p:nvSpPr>
        <p:spPr>
          <a:xfrm>
            <a:off x="6544402" y="3294353"/>
            <a:ext cx="4895382" cy="13587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291C027-C80A-4E0C-ABCF-36F579724977}"/>
              </a:ext>
            </a:extLst>
          </p:cNvPr>
          <p:cNvSpPr/>
          <p:nvPr/>
        </p:nvSpPr>
        <p:spPr>
          <a:xfrm>
            <a:off x="790371" y="4950537"/>
            <a:ext cx="4895382" cy="13587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2D7B1C3-09EB-4DEA-8E53-08C0A01F58FD}"/>
              </a:ext>
            </a:extLst>
          </p:cNvPr>
          <p:cNvSpPr/>
          <p:nvPr/>
        </p:nvSpPr>
        <p:spPr>
          <a:xfrm>
            <a:off x="6544402" y="4950537"/>
            <a:ext cx="4895382" cy="13587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8D95B0-E8B1-4619-B706-5C36218D6D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71185" y="3660022"/>
            <a:ext cx="885137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818C81-9011-45B4-BBC3-F4AC51AA7D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51786" y="5263912"/>
            <a:ext cx="804536" cy="704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93BF18E-A7FE-48C0-93DE-56379B624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042" y="5291737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1AEECCA-9179-4CD6-8ED1-546F70EF7F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042" y="3672512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8606530-BFC9-44E1-948F-374E4E87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127">
            <a:extLst>
              <a:ext uri="{FF2B5EF4-FFF2-40B4-BE49-F238E27FC236}">
                <a16:creationId xmlns="" xmlns:a16="http://schemas.microsoft.com/office/drawing/2014/main" id="{18900278-B8F3-44A9-88A0-C76135759FE5}"/>
              </a:ext>
            </a:extLst>
          </p:cNvPr>
          <p:cNvSpPr txBox="1"/>
          <p:nvPr/>
        </p:nvSpPr>
        <p:spPr>
          <a:xfrm>
            <a:off x="4511824" y="2151727"/>
            <a:ext cx="71239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Vòng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Nhìn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hình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đặt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câu</a:t>
            </a:r>
            <a:endParaRPr lang="zh-CN" altLang="en-US" sz="80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4BA0C1C6-1B3B-499E-8ABA-C3360A048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2" b="11146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CAE3FFC1-DB0E-4EC4-82B7-3EA0FDF456E9}"/>
              </a:ext>
            </a:extLst>
          </p:cNvPr>
          <p:cNvSpPr/>
          <p:nvPr/>
        </p:nvSpPr>
        <p:spPr>
          <a:xfrm>
            <a:off x="-384720" y="3573016"/>
            <a:ext cx="4248472" cy="4320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2662A60-59A8-480A-BBBE-4848DF98549D}"/>
              </a:ext>
            </a:extLst>
          </p:cNvPr>
          <p:cNvSpPr txBox="1"/>
          <p:nvPr/>
        </p:nvSpPr>
        <p:spPr>
          <a:xfrm>
            <a:off x="0" y="4581128"/>
            <a:ext cx="3633377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765" lvl="0" algn="ctr">
              <a:lnSpc>
                <a:spcPct val="115000"/>
              </a:lnSpc>
              <a:spcBef>
                <a:spcPts val="730"/>
              </a:spcBef>
              <a:spcAft>
                <a:spcPts val="1200"/>
              </a:spcAft>
              <a:tabLst>
                <a:tab pos="208280" algn="l"/>
              </a:tabLst>
            </a:pPr>
            <a:r>
              <a:rPr lang="en-US" sz="3200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Những</a:t>
            </a:r>
            <a:r>
              <a:rPr lang="en-US" sz="3200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chú</a:t>
            </a:r>
            <a:r>
              <a:rPr lang="en-US" sz="3200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cá</a:t>
            </a:r>
            <a:r>
              <a:rPr lang="en-US" sz="3200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vàng</a:t>
            </a:r>
            <a:r>
              <a:rPr lang="en-US" sz="3200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tung </a:t>
            </a:r>
            <a:r>
              <a:rPr lang="en-US" sz="3200" u="sng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tăng</a:t>
            </a:r>
            <a:r>
              <a:rPr lang="en-US" sz="3200" u="sng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bơi</a:t>
            </a:r>
            <a:r>
              <a:rPr lang="en-US" sz="3200" u="sng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lội</a:t>
            </a:r>
            <a:r>
              <a:rPr lang="en-US" sz="3200" u="sng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trong</a:t>
            </a:r>
            <a:r>
              <a:rPr lang="en-US" sz="3200" u="sng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bể</a:t>
            </a:r>
            <a:r>
              <a:rPr lang="en-US" sz="3200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277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18D1C4E2-CEF8-443E-B00C-142DEBF5319E}"/>
              </a:ext>
            </a:extLst>
          </p:cNvPr>
          <p:cNvSpPr/>
          <p:nvPr/>
        </p:nvSpPr>
        <p:spPr>
          <a:xfrm>
            <a:off x="-384720" y="3573016"/>
            <a:ext cx="4248472" cy="4320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5AD63F-B43D-48A0-A43A-9C4AC68A5623}"/>
              </a:ext>
            </a:extLst>
          </p:cNvPr>
          <p:cNvSpPr txBox="1"/>
          <p:nvPr/>
        </p:nvSpPr>
        <p:spPr>
          <a:xfrm>
            <a:off x="191344" y="4581128"/>
            <a:ext cx="3456384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765" lvl="0" algn="ctr">
              <a:lnSpc>
                <a:spcPct val="115000"/>
              </a:lnSpc>
              <a:spcBef>
                <a:spcPts val="730"/>
              </a:spcBef>
              <a:spcAft>
                <a:spcPts val="1200"/>
              </a:spcAft>
              <a:tabLst>
                <a:tab pos="208280" algn="l"/>
              </a:tabLst>
            </a:pP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ea typeface="Liberation Serif"/>
                <a:cs typeface="Times New Roman" pitchFamily="18" charset="0"/>
              </a:rPr>
              <a:t>bò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đang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ăn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Liberation Serif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Liberation Serif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Liberation Serif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rộng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bao la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641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F6B7DB65-01B9-4263-8C2D-161EA1C91A5F}"/>
              </a:ext>
            </a:extLst>
          </p:cNvPr>
          <p:cNvSpPr/>
          <p:nvPr/>
        </p:nvSpPr>
        <p:spPr>
          <a:xfrm>
            <a:off x="-384720" y="3573016"/>
            <a:ext cx="4248472" cy="4320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3DCF8C-687A-45A9-A481-3832E406C318}"/>
              </a:ext>
            </a:extLst>
          </p:cNvPr>
          <p:cNvSpPr txBox="1"/>
          <p:nvPr/>
        </p:nvSpPr>
        <p:spPr>
          <a:xfrm>
            <a:off x="191344" y="4509120"/>
            <a:ext cx="3287688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765" lvl="0" algn="ctr">
              <a:lnSpc>
                <a:spcPct val="115000"/>
              </a:lnSpc>
              <a:spcBef>
                <a:spcPts val="730"/>
              </a:spcBef>
              <a:spcAft>
                <a:spcPts val="1200"/>
              </a:spcAft>
              <a:tabLst>
                <a:tab pos="208280" algn="l"/>
              </a:tabLst>
            </a:pPr>
            <a:r>
              <a:rPr lang="en-US" sz="3200" dirty="0" err="1">
                <a:latin typeface="Times New Roman" pitchFamily="18" charset="0"/>
                <a:ea typeface="Liberation Serif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Liberation Serif"/>
                <a:cs typeface="Times New Roman" pitchFamily="18" charset="0"/>
              </a:rPr>
              <a:t>chim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Liberation Serif"/>
                <a:cs typeface="Times New Roman" pitchFamily="18" charset="0"/>
              </a:rPr>
              <a:t>hải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Liberation Serif"/>
                <a:cs typeface="Times New Roman" pitchFamily="18" charset="0"/>
              </a:rPr>
              <a:t>âu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sải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cánh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trên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nền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trời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rộng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9075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12192000" cy="68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17CEE525-765F-4DF4-BBA1-00C45DA3E4D3}"/>
              </a:ext>
            </a:extLst>
          </p:cNvPr>
          <p:cNvSpPr/>
          <p:nvPr/>
        </p:nvSpPr>
        <p:spPr>
          <a:xfrm>
            <a:off x="8400256" y="3645024"/>
            <a:ext cx="4248472" cy="4320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17822F0-C5E2-47E2-9B8A-D0016449FB6C}"/>
              </a:ext>
            </a:extLst>
          </p:cNvPr>
          <p:cNvSpPr txBox="1"/>
          <p:nvPr/>
        </p:nvSpPr>
        <p:spPr>
          <a:xfrm>
            <a:off x="9012324" y="4581128"/>
            <a:ext cx="3024336" cy="117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765" lvl="0" algn="ctr">
              <a:lnSpc>
                <a:spcPct val="115000"/>
              </a:lnSpc>
              <a:spcBef>
                <a:spcPts val="730"/>
              </a:spcBef>
              <a:spcAft>
                <a:spcPts val="1200"/>
              </a:spcAft>
              <a:tabLst>
                <a:tab pos="208280" algn="l"/>
              </a:tabLst>
            </a:pPr>
            <a:r>
              <a:rPr lang="en-US" sz="3200" dirty="0" err="1">
                <a:latin typeface="Times New Roman" pitchFamily="18" charset="0"/>
                <a:ea typeface="Liberation Serif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 Chi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ngủ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ngon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lành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trên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giường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647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C573E9FC-CB39-43AC-83D3-60ABBE5EE38D}"/>
              </a:ext>
            </a:extLst>
          </p:cNvPr>
          <p:cNvSpPr/>
          <p:nvPr/>
        </p:nvSpPr>
        <p:spPr>
          <a:xfrm>
            <a:off x="8400256" y="3645024"/>
            <a:ext cx="4248472" cy="4320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3DC168-7450-4E2D-AB49-A666FBFA227E}"/>
              </a:ext>
            </a:extLst>
          </p:cNvPr>
          <p:cNvSpPr txBox="1"/>
          <p:nvPr/>
        </p:nvSpPr>
        <p:spPr>
          <a:xfrm>
            <a:off x="8976320" y="4293096"/>
            <a:ext cx="3096344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765" lvl="0" algn="ctr">
              <a:lnSpc>
                <a:spcPct val="115000"/>
              </a:lnSpc>
              <a:spcBef>
                <a:spcPts val="730"/>
              </a:spcBef>
              <a:spcAft>
                <a:spcPts val="1200"/>
              </a:spcAft>
              <a:tabLst>
                <a:tab pos="208280" algn="l"/>
              </a:tabLst>
            </a:pPr>
            <a:r>
              <a:rPr lang="en-US" sz="3200" dirty="0" err="1">
                <a:latin typeface="Times New Roman" pitchFamily="18" charset="0"/>
                <a:ea typeface="Liberation Serif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Liberation Serif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tụ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tập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ăn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uống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vui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vẻ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trong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tiệm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gà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rán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KFC.</a:t>
            </a:r>
          </a:p>
        </p:txBody>
      </p:sp>
    </p:spTree>
    <p:extLst>
      <p:ext uri="{BB962C8B-B14F-4D97-AF65-F5344CB8AC3E}">
        <p14:creationId xmlns:p14="http://schemas.microsoft.com/office/powerpoint/2010/main" val="3295617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85C43008-4941-4360-A0B5-B66293044C4D}"/>
              </a:ext>
            </a:extLst>
          </p:cNvPr>
          <p:cNvSpPr/>
          <p:nvPr/>
        </p:nvSpPr>
        <p:spPr>
          <a:xfrm>
            <a:off x="-384720" y="3573016"/>
            <a:ext cx="4248472" cy="4320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49C26A-0A10-493C-815A-430B120F0B86}"/>
              </a:ext>
            </a:extLst>
          </p:cNvPr>
          <p:cNvSpPr txBox="1"/>
          <p:nvPr/>
        </p:nvSpPr>
        <p:spPr>
          <a:xfrm>
            <a:off x="263352" y="4797152"/>
            <a:ext cx="3287688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765" lvl="0" algn="ctr">
              <a:lnSpc>
                <a:spcPct val="115000"/>
              </a:lnSpc>
              <a:spcBef>
                <a:spcPts val="730"/>
              </a:spcBef>
              <a:spcAft>
                <a:spcPts val="1200"/>
              </a:spcAft>
              <a:tabLst>
                <a:tab pos="208280" algn="l"/>
              </a:tabLst>
            </a:pPr>
            <a:r>
              <a:rPr lang="en-US" sz="3200" dirty="0" err="1">
                <a:latin typeface="Times New Roman" pitchFamily="18" charset="0"/>
                <a:ea typeface="Liberation Serif"/>
                <a:cs typeface="Times New Roman" pitchFamily="18" charset="0"/>
              </a:rPr>
              <a:t>Đảo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Liberation Serif"/>
                <a:cs typeface="Times New Roman" pitchFamily="18" charset="0"/>
              </a:rPr>
              <a:t>Hawai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đẹp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vô</a:t>
            </a:r>
            <a:r>
              <a:rPr lang="en-US" sz="3200" u="sng" dirty="0"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ea typeface="Liberation Serif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ea typeface="Liberation Serif"/>
                <a:cs typeface="Times New Roman" pitchFamily="18" charset="0"/>
              </a:rPr>
              <a:t>. </a:t>
            </a:r>
            <a:endParaRPr lang="en-US" sz="3200" u="sng" dirty="0">
              <a:latin typeface="Times New Roman" pitchFamily="18" charset="0"/>
              <a:ea typeface="Liberation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13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8606530-BFC9-44E1-948F-374E4E87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127">
            <a:extLst>
              <a:ext uri="{FF2B5EF4-FFF2-40B4-BE49-F238E27FC236}">
                <a16:creationId xmlns="" xmlns:a16="http://schemas.microsoft.com/office/drawing/2014/main" id="{18900278-B8F3-44A9-88A0-C76135759FE5}"/>
              </a:ext>
            </a:extLst>
          </p:cNvPr>
          <p:cNvSpPr txBox="1"/>
          <p:nvPr/>
        </p:nvSpPr>
        <p:spPr>
          <a:xfrm>
            <a:off x="5015880" y="2028616"/>
            <a:ext cx="59046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Vòng</a:t>
            </a:r>
            <a:r>
              <a:rPr lang="en-US" altLang="zh-CN" sz="8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3: Ai </a:t>
            </a:r>
            <a:r>
              <a:rPr lang="en-US" altLang="zh-CN" sz="8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tinh</a:t>
            </a:r>
            <a:r>
              <a:rPr lang="en-US" altLang="zh-CN" sz="8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8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mắt</a:t>
            </a:r>
            <a:r>
              <a:rPr lang="en-US" altLang="zh-CN" sz="8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8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hơn</a:t>
            </a:r>
            <a:r>
              <a:rPr lang="en-US" altLang="zh-CN" sz="8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?</a:t>
            </a:r>
            <a:endParaRPr lang="zh-CN" altLang="en-US" sz="88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50B1A29F-EEF0-47EF-9ACD-2284D3A92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302">
            <a:off x="442647" y="-119419"/>
            <a:ext cx="3034475" cy="195772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367100D-0A4A-465D-9467-93B207BCB247}"/>
              </a:ext>
            </a:extLst>
          </p:cNvPr>
          <p:cNvSpPr/>
          <p:nvPr/>
        </p:nvSpPr>
        <p:spPr>
          <a:xfrm>
            <a:off x="488065" y="1162186"/>
            <a:ext cx="2952328" cy="5441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5">
            <a:extLst>
              <a:ext uri="{FF2B5EF4-FFF2-40B4-BE49-F238E27FC236}">
                <a16:creationId xmlns="" xmlns:a16="http://schemas.microsoft.com/office/drawing/2014/main" id="{3A8B9C68-EB31-471C-977D-1DE325041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4" y="1412776"/>
            <a:ext cx="2747393" cy="460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630" tIns="60816" rIns="121630" bIns="608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2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1/ </a:t>
            </a:r>
            <a:r>
              <a:rPr lang="en-US" sz="3200" b="1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Tìm</a:t>
            </a: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1 CĐT </a:t>
            </a:r>
            <a:r>
              <a:rPr lang="en-US" sz="3200" b="1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có</a:t>
            </a: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trong</a:t>
            </a: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“</a:t>
            </a:r>
            <a:r>
              <a:rPr lang="en-US" sz="3200" b="1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Gió</a:t>
            </a: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lạnh</a:t>
            </a: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đầu</a:t>
            </a: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mùa</a:t>
            </a: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”. </a:t>
            </a:r>
            <a:r>
              <a:rPr lang="en-US" sz="3200" b="1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Từ</a:t>
            </a: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động</a:t>
            </a: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từ</a:t>
            </a: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trung</a:t>
            </a: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tâm</a:t>
            </a: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hãy</a:t>
            </a: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tạo</a:t>
            </a: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ra 3 CĐT </a:t>
            </a:r>
            <a:r>
              <a:rPr lang="en-US" sz="3200" b="1" dirty="0" err="1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khác</a:t>
            </a: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.</a:t>
            </a:r>
            <a:endParaRPr lang="en-US" sz="2400" b="1" dirty="0">
              <a:effectLst/>
              <a:latin typeface="Times New Roman" pitchFamily="18" charset="0"/>
              <a:ea typeface="Liberation Serif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4BB5A1-F364-4D16-B6A8-8FBFF629EE81}"/>
              </a:ext>
            </a:extLst>
          </p:cNvPr>
          <p:cNvSpPr txBox="1"/>
          <p:nvPr/>
        </p:nvSpPr>
        <p:spPr>
          <a:xfrm>
            <a:off x="4223792" y="518296"/>
            <a:ext cx="7480143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Cụm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từ</a:t>
            </a:r>
            <a:r>
              <a:rPr lang="vi-VN" sz="3200" b="1" dirty="0">
                <a:solidFill>
                  <a:srgbClr val="0070C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: </a:t>
            </a:r>
            <a:r>
              <a:rPr lang="vi-VN" sz="3200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“Bữa cơm về tới nhà, Sơn không thấy mẹ đâu cả, hỏi vú già.”</a:t>
            </a:r>
            <a:endParaRPr lang="en-US" sz="3200" dirty="0">
              <a:effectLst/>
              <a:latin typeface="Times New Roman" pitchFamily="18" charset="0"/>
              <a:ea typeface="Liberation Serif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3253A8E-0F72-464C-97F7-2DA9BC5A29D1}"/>
              </a:ext>
            </a:extLst>
          </p:cNvPr>
          <p:cNvSpPr txBox="1"/>
          <p:nvPr/>
        </p:nvSpPr>
        <p:spPr>
          <a:xfrm>
            <a:off x="4799856" y="1887056"/>
            <a:ext cx="748014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+ </a:t>
            </a:r>
            <a:r>
              <a:rPr lang="vi-VN" sz="3200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PPT: Không (Phủ định)</a:t>
            </a:r>
            <a:endParaRPr lang="en-US" sz="3200" dirty="0">
              <a:effectLst/>
              <a:latin typeface="Times New Roman" pitchFamily="18" charset="0"/>
              <a:ea typeface="Liberation Serif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B78F4F8-6F57-4995-9AF3-6366D4F28C3C}"/>
              </a:ext>
            </a:extLst>
          </p:cNvPr>
          <p:cNvSpPr txBox="1"/>
          <p:nvPr/>
        </p:nvSpPr>
        <p:spPr>
          <a:xfrm>
            <a:off x="4794853" y="2810807"/>
            <a:ext cx="748014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+ </a:t>
            </a:r>
            <a:r>
              <a:rPr lang="vi-VN" sz="3200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PTT:  thấy</a:t>
            </a:r>
            <a:endParaRPr lang="en-US" sz="3200" dirty="0">
              <a:effectLst/>
              <a:latin typeface="Times New Roman" pitchFamily="18" charset="0"/>
              <a:ea typeface="Liberation Serif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3E7680-A988-4286-9785-23197F0F923F}"/>
              </a:ext>
            </a:extLst>
          </p:cNvPr>
          <p:cNvSpPr txBox="1"/>
          <p:nvPr/>
        </p:nvSpPr>
        <p:spPr>
          <a:xfrm>
            <a:off x="4794853" y="3685833"/>
            <a:ext cx="6197691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+ </a:t>
            </a:r>
            <a:r>
              <a:rPr lang="vi-VN" sz="3200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PPS: mẹ đâu cả (đối tượng của hành động)</a:t>
            </a:r>
            <a:endParaRPr lang="en-US" sz="3200" dirty="0">
              <a:effectLst/>
              <a:latin typeface="Times New Roman" pitchFamily="18" charset="0"/>
              <a:ea typeface="Liberation Serif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D91461-AB14-4366-A2D3-977E01F182E3}"/>
              </a:ext>
            </a:extLst>
          </p:cNvPr>
          <p:cNvSpPr txBox="1"/>
          <p:nvPr/>
        </p:nvSpPr>
        <p:spPr>
          <a:xfrm>
            <a:off x="4223791" y="5156377"/>
            <a:ext cx="7128793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b="1" dirty="0">
                <a:solidFill>
                  <a:srgbClr val="0070C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- T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ạo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ra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rgbClr val="0070C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cụm động từ khác: </a:t>
            </a:r>
            <a:r>
              <a:rPr lang="vi-VN" sz="3200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thoáng thấy, không thấy, chưa thấy...</a:t>
            </a:r>
            <a:endParaRPr lang="en-US" sz="3200" dirty="0">
              <a:effectLst/>
              <a:latin typeface="Times New Roman" pitchFamily="18" charset="0"/>
              <a:ea typeface="Liberation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135560" y="2924944"/>
            <a:ext cx="8138631" cy="15460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US" altLang="zh-CN" sz="9600" b="1" dirty="0" err="1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E1301D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Cụm</a:t>
            </a:r>
            <a:r>
              <a:rPr lang="en-US" altLang="zh-CN" sz="96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E1301D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9600" b="1" dirty="0" err="1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E1301D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động</a:t>
            </a:r>
            <a:r>
              <a:rPr lang="en-US" altLang="zh-CN" sz="96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E1301D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9600" b="1" dirty="0" err="1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E1301D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từ</a:t>
            </a:r>
            <a:r>
              <a:rPr lang="en-US" altLang="zh-CN" sz="96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E1301D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9600" b="1" dirty="0" err="1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E1301D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và</a:t>
            </a:r>
            <a:r>
              <a:rPr lang="en-US" altLang="zh-CN" sz="96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E1301D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9600" b="1" dirty="0" err="1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E1301D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cụm</a:t>
            </a:r>
            <a:r>
              <a:rPr lang="en-US" altLang="zh-CN" sz="96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E1301D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9600" b="1" dirty="0" err="1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E1301D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tính</a:t>
            </a:r>
            <a:r>
              <a:rPr lang="en-US" altLang="zh-CN" sz="96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E1301D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9600" b="1" dirty="0" err="1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E1301D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từ</a:t>
            </a:r>
            <a:endParaRPr lang="zh-CN" altLang="en-US" sz="9600" b="1" dirty="0">
              <a:ln w="19050">
                <a:solidFill>
                  <a:schemeClr val="bg1">
                    <a:lumMod val="95000"/>
                  </a:schemeClr>
                </a:solidFill>
              </a:ln>
              <a:solidFill>
                <a:srgbClr val="FFBE3F"/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50B1A29F-EEF0-47EF-9ACD-2284D3A92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302">
            <a:off x="442647" y="-119419"/>
            <a:ext cx="3034475" cy="195772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367100D-0A4A-465D-9467-93B207BCB247}"/>
              </a:ext>
            </a:extLst>
          </p:cNvPr>
          <p:cNvSpPr/>
          <p:nvPr/>
        </p:nvSpPr>
        <p:spPr>
          <a:xfrm>
            <a:off x="488065" y="1162186"/>
            <a:ext cx="2952328" cy="5441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5">
            <a:extLst>
              <a:ext uri="{FF2B5EF4-FFF2-40B4-BE49-F238E27FC236}">
                <a16:creationId xmlns="" xmlns:a16="http://schemas.microsoft.com/office/drawing/2014/main" id="{3A8B9C68-EB31-471C-977D-1DE325041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4" y="1340768"/>
            <a:ext cx="2789413" cy="460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630" tIns="60816" rIns="121630" bIns="608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2/ Tìm </a:t>
            </a:r>
            <a:r>
              <a:rPr lang="en-US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CĐT </a:t>
            </a:r>
            <a:r>
              <a:rPr lang="vi-VN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trong những câu sau? Xác định động từ trung tâm và những </a:t>
            </a:r>
            <a:r>
              <a:rPr lang="en-US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YN</a:t>
            </a:r>
            <a:r>
              <a:rPr lang="vi-VN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 mà động từ đó được bổ sung?</a:t>
            </a:r>
            <a:endParaRPr lang="en-US" sz="2400" b="1" dirty="0">
              <a:latin typeface="Times New Roman" pitchFamily="18" charset="0"/>
              <a:ea typeface="Liberation Serif"/>
              <a:cs typeface="Times New Roman" pitchFamily="18" charset="0"/>
            </a:endParaRPr>
          </a:p>
        </p:txBody>
      </p:sp>
      <p:sp>
        <p:nvSpPr>
          <p:cNvPr id="11" name="椭圆 8">
            <a:extLst>
              <a:ext uri="{FF2B5EF4-FFF2-40B4-BE49-F238E27FC236}">
                <a16:creationId xmlns="" xmlns:a16="http://schemas.microsoft.com/office/drawing/2014/main" id="{DFCF5148-09F0-4BD0-AC2B-367704AAA705}"/>
              </a:ext>
            </a:extLst>
          </p:cNvPr>
          <p:cNvSpPr/>
          <p:nvPr/>
        </p:nvSpPr>
        <p:spPr>
          <a:xfrm>
            <a:off x="4665890" y="934444"/>
            <a:ext cx="830810" cy="830810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95000"/>
                  <a:lumOff val="5000"/>
                </a:sysClr>
              </a:gs>
              <a:gs pos="0">
                <a:sysClr val="window" lastClr="FFFFFF">
                  <a:lumMod val="75000"/>
                </a:sysClr>
              </a:gs>
              <a:gs pos="70000">
                <a:srgbClr val="FAFAFA"/>
              </a:gs>
            </a:gsLst>
            <a:lin ang="810000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2" name="矩形 14">
            <a:extLst>
              <a:ext uri="{FF2B5EF4-FFF2-40B4-BE49-F238E27FC236}">
                <a16:creationId xmlns="" xmlns:a16="http://schemas.microsoft.com/office/drawing/2014/main" id="{A5245383-9D6C-4D72-9C1F-6415B19D9D08}"/>
              </a:ext>
            </a:extLst>
          </p:cNvPr>
          <p:cNvSpPr/>
          <p:nvPr/>
        </p:nvSpPr>
        <p:spPr>
          <a:xfrm>
            <a:off x="5772044" y="764704"/>
            <a:ext cx="5895967" cy="12249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a) Nhìn ra ngoài sân, Sơn thấy đất khô trắng.</a:t>
            </a:r>
            <a:endParaRPr lang="en-US" sz="3200" dirty="0">
              <a:effectLst/>
              <a:latin typeface="Times New Roman" pitchFamily="18" charset="0"/>
              <a:ea typeface="Liberation Serif"/>
              <a:cs typeface="Times New Roman" pitchFamily="18" charset="0"/>
            </a:endParaRPr>
          </a:p>
        </p:txBody>
      </p:sp>
      <p:sp>
        <p:nvSpPr>
          <p:cNvPr id="13" name="椭圆 18">
            <a:extLst>
              <a:ext uri="{FF2B5EF4-FFF2-40B4-BE49-F238E27FC236}">
                <a16:creationId xmlns="" xmlns:a16="http://schemas.microsoft.com/office/drawing/2014/main" id="{65C791DD-E0FB-4FB8-8318-0C88782DA6B3}"/>
              </a:ext>
            </a:extLst>
          </p:cNvPr>
          <p:cNvSpPr/>
          <p:nvPr/>
        </p:nvSpPr>
        <p:spPr>
          <a:xfrm>
            <a:off x="4727848" y="1018170"/>
            <a:ext cx="692849" cy="692849"/>
          </a:xfrm>
          <a:prstGeom prst="ellipse">
            <a:avLst/>
          </a:prstGeom>
          <a:solidFill>
            <a:srgbClr val="ED798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" name="椭圆 8">
            <a:extLst>
              <a:ext uri="{FF2B5EF4-FFF2-40B4-BE49-F238E27FC236}">
                <a16:creationId xmlns="" xmlns:a16="http://schemas.microsoft.com/office/drawing/2014/main" id="{597A0018-AB18-466A-AF9A-17AEF7F5D781}"/>
              </a:ext>
            </a:extLst>
          </p:cNvPr>
          <p:cNvSpPr/>
          <p:nvPr/>
        </p:nvSpPr>
        <p:spPr>
          <a:xfrm>
            <a:off x="4665890" y="2792319"/>
            <a:ext cx="830810" cy="830810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95000"/>
                  <a:lumOff val="5000"/>
                </a:sysClr>
              </a:gs>
              <a:gs pos="0">
                <a:sysClr val="window" lastClr="FFFFFF">
                  <a:lumMod val="75000"/>
                </a:sysClr>
              </a:gs>
              <a:gs pos="70000">
                <a:srgbClr val="FAFAFA"/>
              </a:gs>
            </a:gsLst>
            <a:lin ang="810000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8" name="矩形 14">
            <a:extLst>
              <a:ext uri="{FF2B5EF4-FFF2-40B4-BE49-F238E27FC236}">
                <a16:creationId xmlns="" xmlns:a16="http://schemas.microsoft.com/office/drawing/2014/main" id="{A716AE4A-9401-4CE6-B570-76888A9CF436}"/>
              </a:ext>
            </a:extLst>
          </p:cNvPr>
          <p:cNvSpPr/>
          <p:nvPr/>
        </p:nvSpPr>
        <p:spPr>
          <a:xfrm>
            <a:off x="5772044" y="2693218"/>
            <a:ext cx="5895967" cy="12249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b) Mẹ Sơn lật cái vỉ buồm, lục đống quần áo rét.</a:t>
            </a:r>
            <a:endParaRPr lang="en-US" sz="3200" dirty="0">
              <a:effectLst/>
              <a:latin typeface="Times New Roman" pitchFamily="18" charset="0"/>
              <a:ea typeface="Liberation Serif"/>
              <a:cs typeface="Times New Roman" pitchFamily="18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D806DB8A-754F-4E6D-A13B-7A76E3807D84}"/>
              </a:ext>
            </a:extLst>
          </p:cNvPr>
          <p:cNvSpPr/>
          <p:nvPr/>
        </p:nvSpPr>
        <p:spPr>
          <a:xfrm>
            <a:off x="4727848" y="2876045"/>
            <a:ext cx="692849" cy="692849"/>
          </a:xfrm>
          <a:prstGeom prst="ellipse">
            <a:avLst/>
          </a:prstGeom>
          <a:solidFill>
            <a:srgbClr val="ED798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20" name="椭圆 8">
            <a:extLst>
              <a:ext uri="{FF2B5EF4-FFF2-40B4-BE49-F238E27FC236}">
                <a16:creationId xmlns="" xmlns:a16="http://schemas.microsoft.com/office/drawing/2014/main" id="{E849B2C0-C66D-4F91-AFE8-41377A34121D}"/>
              </a:ext>
            </a:extLst>
          </p:cNvPr>
          <p:cNvSpPr/>
          <p:nvPr/>
        </p:nvSpPr>
        <p:spPr>
          <a:xfrm>
            <a:off x="4664356" y="4920695"/>
            <a:ext cx="830810" cy="830810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95000"/>
                  <a:lumOff val="5000"/>
                </a:sysClr>
              </a:gs>
              <a:gs pos="0">
                <a:sysClr val="window" lastClr="FFFFFF">
                  <a:lumMod val="75000"/>
                </a:sysClr>
              </a:gs>
              <a:gs pos="70000">
                <a:srgbClr val="FAFAFA"/>
              </a:gs>
            </a:gsLst>
            <a:lin ang="810000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21" name="矩形 14">
            <a:extLst>
              <a:ext uri="{FF2B5EF4-FFF2-40B4-BE49-F238E27FC236}">
                <a16:creationId xmlns="" xmlns:a16="http://schemas.microsoft.com/office/drawing/2014/main" id="{B30B5E49-E5FE-46DE-83D5-276B46E1D678}"/>
              </a:ext>
            </a:extLst>
          </p:cNvPr>
          <p:cNvSpPr/>
          <p:nvPr/>
        </p:nvSpPr>
        <p:spPr>
          <a:xfrm>
            <a:off x="5756311" y="4446052"/>
            <a:ext cx="5895967" cy="17912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c) Với lòng ngây thơ của tuổi trẻ, chị Lan hăm hở chạy về nhà lấy áo. </a:t>
            </a:r>
            <a:endParaRPr lang="en-US" sz="3200" dirty="0">
              <a:effectLst/>
              <a:latin typeface="Times New Roman" pitchFamily="18" charset="0"/>
              <a:ea typeface="Liberation Serif"/>
              <a:cs typeface="Times New Roman" pitchFamily="18" charset="0"/>
            </a:endParaRPr>
          </a:p>
        </p:txBody>
      </p:sp>
      <p:sp>
        <p:nvSpPr>
          <p:cNvPr id="22" name="椭圆 18">
            <a:extLst>
              <a:ext uri="{FF2B5EF4-FFF2-40B4-BE49-F238E27FC236}">
                <a16:creationId xmlns="" xmlns:a16="http://schemas.microsoft.com/office/drawing/2014/main" id="{6795AC62-7C81-436B-BB17-5DF597561FD8}"/>
              </a:ext>
            </a:extLst>
          </p:cNvPr>
          <p:cNvSpPr/>
          <p:nvPr/>
        </p:nvSpPr>
        <p:spPr>
          <a:xfrm>
            <a:off x="4726314" y="5004421"/>
            <a:ext cx="692849" cy="692849"/>
          </a:xfrm>
          <a:prstGeom prst="ellipse">
            <a:avLst/>
          </a:prstGeom>
          <a:solidFill>
            <a:srgbClr val="ED798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/>
      <p:bldP spid="12" grpId="0"/>
      <p:bldP spid="13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A5A9DE31-6789-4193-A867-A44DC0D5D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162244"/>
              </p:ext>
            </p:extLst>
          </p:nvPr>
        </p:nvGraphicFramePr>
        <p:xfrm>
          <a:off x="191344" y="188640"/>
          <a:ext cx="11809313" cy="6480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5710">
                  <a:extLst>
                    <a:ext uri="{9D8B030D-6E8A-4147-A177-3AD203B41FA5}">
                      <a16:colId xmlns="" xmlns:a16="http://schemas.microsoft.com/office/drawing/2014/main" val="1406593982"/>
                    </a:ext>
                  </a:extLst>
                </a:gridCol>
                <a:gridCol w="3594206">
                  <a:extLst>
                    <a:ext uri="{9D8B030D-6E8A-4147-A177-3AD203B41FA5}">
                      <a16:colId xmlns="" xmlns:a16="http://schemas.microsoft.com/office/drawing/2014/main" val="825678373"/>
                    </a:ext>
                  </a:extLst>
                </a:gridCol>
                <a:gridCol w="2453437">
                  <a:extLst>
                    <a:ext uri="{9D8B030D-6E8A-4147-A177-3AD203B41FA5}">
                      <a16:colId xmlns="" xmlns:a16="http://schemas.microsoft.com/office/drawing/2014/main" val="2966855141"/>
                    </a:ext>
                  </a:extLst>
                </a:gridCol>
                <a:gridCol w="5095960">
                  <a:extLst>
                    <a:ext uri="{9D8B030D-6E8A-4147-A177-3AD203B41FA5}">
                      <a16:colId xmlns="" xmlns:a16="http://schemas.microsoft.com/office/drawing/2014/main" val="757727712"/>
                    </a:ext>
                  </a:extLst>
                </a:gridCol>
              </a:tblGrid>
              <a:tr h="1067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+mj-lt"/>
                        <a:ea typeface="Liberation Serif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vi-VN" sz="3200">
                          <a:solidFill>
                            <a:srgbClr val="FF0000"/>
                          </a:solidFill>
                          <a:effectLst/>
                          <a:latin typeface="+mj-lt"/>
                          <a:cs typeface="#9Slide03 Arima Madurai Black" panose="00000A00000000000000" pitchFamily="2" charset="0"/>
                        </a:rPr>
                        <a:t>Cụm động từ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+mj-lt"/>
                        <a:ea typeface="Liberation Serif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vi-VN" sz="3200">
                          <a:solidFill>
                            <a:srgbClr val="FF0000"/>
                          </a:solidFill>
                          <a:effectLst/>
                          <a:latin typeface="+mj-lt"/>
                          <a:cs typeface="#9Slide03 Arima Madurai Black" panose="00000A00000000000000" pitchFamily="2" charset="0"/>
                        </a:rPr>
                        <a:t>ĐT trung tâm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+mj-lt"/>
                        <a:ea typeface="Liberation Serif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#9Slide03 Arima Madurai Black" panose="00000A00000000000000" pitchFamily="2" charset="0"/>
                        </a:rPr>
                        <a:t>Ý nghĩa mà ĐT đó được bổ sung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+mj-lt"/>
                        <a:ea typeface="Liberation Serif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0392370"/>
                  </a:ext>
                </a:extLst>
              </a:tr>
              <a:tr h="2172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a.</a:t>
                      </a:r>
                      <a:endParaRPr lang="en-US" sz="3200" dirty="0">
                        <a:effectLst/>
                        <a:latin typeface="+mj-lt"/>
                        <a:ea typeface="Liberation Serif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- Nhìn ra ngoài sân</a:t>
                      </a:r>
                      <a:endParaRPr lang="en-US" sz="3200" dirty="0">
                        <a:effectLst/>
                        <a:latin typeface="+mj-lt"/>
                        <a:cs typeface="#9Slide03 Arima Madurai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- Thấy đất khô trắng</a:t>
                      </a:r>
                      <a:endParaRPr lang="en-US" sz="3200" dirty="0">
                        <a:effectLst/>
                        <a:latin typeface="+mj-lt"/>
                        <a:ea typeface="Liberation Serif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- Nhìn</a:t>
                      </a:r>
                      <a:endParaRPr lang="en-US" sz="3200" dirty="0">
                        <a:effectLst/>
                        <a:latin typeface="+mj-lt"/>
                        <a:cs typeface="#9Slide03 Arima Madurai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- Thấy</a:t>
                      </a:r>
                      <a:endParaRPr lang="en-US" sz="3200" dirty="0">
                        <a:effectLst/>
                        <a:latin typeface="+mj-lt"/>
                        <a:ea typeface="Liberation Serif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- Hướng, địa điểm của hành động nhìn.</a:t>
                      </a:r>
                      <a:endParaRPr lang="en-US" sz="3200" dirty="0">
                        <a:effectLst/>
                        <a:latin typeface="+mj-lt"/>
                        <a:cs typeface="#9Slide03 Arima Madurai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- Đối tượng của hành động thấy.</a:t>
                      </a:r>
                      <a:endParaRPr lang="en-US" sz="3200" dirty="0">
                        <a:effectLst/>
                        <a:latin typeface="+mj-lt"/>
                        <a:ea typeface="Liberation Serif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6541152"/>
                  </a:ext>
                </a:extLst>
              </a:tr>
              <a:tr h="1620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20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b.</a:t>
                      </a:r>
                      <a:endParaRPr lang="en-US" sz="3200">
                        <a:effectLst/>
                        <a:latin typeface="+mj-lt"/>
                        <a:ea typeface="Liberation Serif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20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- Lật cái vỉ buồm</a:t>
                      </a:r>
                      <a:endParaRPr lang="en-US" sz="3200">
                        <a:effectLst/>
                        <a:latin typeface="+mj-lt"/>
                        <a:cs typeface="#9Slide03 Arima Madurai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20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- Lục đống quần áo rét.</a:t>
                      </a:r>
                      <a:endParaRPr lang="en-US" sz="3200">
                        <a:effectLst/>
                        <a:latin typeface="+mj-lt"/>
                        <a:ea typeface="Liberation Serif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- Lật</a:t>
                      </a:r>
                      <a:endParaRPr lang="en-US" sz="3200" dirty="0">
                        <a:effectLst/>
                        <a:latin typeface="+mj-lt"/>
                        <a:cs typeface="#9Slide03 Arima Madurai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- Lục</a:t>
                      </a:r>
                      <a:endParaRPr lang="en-US" sz="3200" dirty="0">
                        <a:effectLst/>
                        <a:latin typeface="+mj-lt"/>
                        <a:ea typeface="Liberation Serif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- Đối tượng của hành động lật, lục.</a:t>
                      </a:r>
                      <a:endParaRPr lang="en-US" sz="3200" dirty="0">
                        <a:effectLst/>
                        <a:latin typeface="+mj-lt"/>
                        <a:ea typeface="Liberation Serif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2497444"/>
                  </a:ext>
                </a:extLst>
              </a:tr>
              <a:tr h="1620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20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c.</a:t>
                      </a:r>
                      <a:endParaRPr lang="en-US" sz="3200">
                        <a:effectLst/>
                        <a:latin typeface="+mj-lt"/>
                        <a:ea typeface="Liberation Serif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20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- Hăm hở chạy về nhà lấy quần áo</a:t>
                      </a:r>
                      <a:endParaRPr lang="en-US" sz="3200">
                        <a:effectLst/>
                        <a:latin typeface="+mj-lt"/>
                        <a:ea typeface="Liberation Serif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vi-VN" sz="320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- Chạy</a:t>
                      </a:r>
                      <a:endParaRPr lang="en-US" sz="3200">
                        <a:effectLst/>
                        <a:latin typeface="+mj-lt"/>
                        <a:ea typeface="Liberation Serif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+mj-lt"/>
                          <a:cs typeface="#9Slide03 Arima Madurai" panose="00000500000000000000" pitchFamily="2" charset="0"/>
                        </a:rPr>
                        <a:t>- Cách thức, hướng, địa điểm của hành động chạy.</a:t>
                      </a:r>
                      <a:endParaRPr lang="en-US" sz="3200" dirty="0">
                        <a:effectLst/>
                        <a:latin typeface="+mj-lt"/>
                        <a:ea typeface="Liberation Serif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718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149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50B1A29F-EEF0-47EF-9ACD-2284D3A92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302">
            <a:off x="442647" y="456645"/>
            <a:ext cx="3034475" cy="195772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367100D-0A4A-465D-9467-93B207BCB247}"/>
              </a:ext>
            </a:extLst>
          </p:cNvPr>
          <p:cNvSpPr/>
          <p:nvPr/>
        </p:nvSpPr>
        <p:spPr>
          <a:xfrm>
            <a:off x="488064" y="1738250"/>
            <a:ext cx="11143861" cy="3850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5">
            <a:extLst>
              <a:ext uri="{FF2B5EF4-FFF2-40B4-BE49-F238E27FC236}">
                <a16:creationId xmlns="" xmlns:a16="http://schemas.microsoft.com/office/drawing/2014/main" id="{3A8B9C68-EB31-471C-977D-1DE325041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30" y="2186563"/>
            <a:ext cx="10936527" cy="295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630" tIns="60816" rIns="121630" bIns="608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3. Trong truyện ngắn “Gió lạnh đầu mùa”, Thạch Lam thường sử dụng kiểu câu có vị ngữ là </a:t>
            </a:r>
            <a:r>
              <a:rPr lang="en-US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1</a:t>
            </a:r>
            <a:r>
              <a:rPr lang="vi-VN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 chuỗi </a:t>
            </a:r>
            <a:r>
              <a:rPr lang="en-US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CĐT</a:t>
            </a:r>
            <a:r>
              <a:rPr lang="vi-VN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, chẳng hạn: </a:t>
            </a:r>
            <a:r>
              <a:rPr lang="en-US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”</a:t>
            </a:r>
            <a:r>
              <a:rPr lang="vi-VN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Mẹ Sơn nghe thấy, đặt chén nước chè xuống, bảo chị Lan</a:t>
            </a:r>
            <a:r>
              <a:rPr lang="en-US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”</a:t>
            </a:r>
            <a:r>
              <a:rPr lang="vi-VN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. Hãy tìm thêm trong văn bản này </a:t>
            </a:r>
            <a:r>
              <a:rPr lang="en-US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2</a:t>
            </a:r>
            <a:r>
              <a:rPr lang="vi-VN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 câu có vị ngữ là một chuỗi </a:t>
            </a:r>
            <a:r>
              <a:rPr lang="en-US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CĐT </a:t>
            </a:r>
            <a:r>
              <a:rPr lang="vi-VN" sz="3200" b="1" dirty="0">
                <a:latin typeface="Times New Roman" pitchFamily="18" charset="0"/>
                <a:ea typeface="Liberation Serif"/>
                <a:cs typeface="Times New Roman" pitchFamily="18" charset="0"/>
              </a:rPr>
              <a:t>và cho biết tác dụng của cách diễn đạt đó?</a:t>
            </a:r>
            <a:endParaRPr lang="en-US" sz="2400" b="1" dirty="0">
              <a:latin typeface="Times New Roman" pitchFamily="18" charset="0"/>
              <a:ea typeface="Liberation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7C121A-4E27-40E9-A409-8DABA04CBCAB}"/>
              </a:ext>
            </a:extLst>
          </p:cNvPr>
          <p:cNvSpPr txBox="1"/>
          <p:nvPr/>
        </p:nvSpPr>
        <p:spPr>
          <a:xfrm>
            <a:off x="3725213" y="577492"/>
            <a:ext cx="7848872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dirty="0">
                <a:solidFill>
                  <a:srgbClr val="0070C0"/>
                </a:solidFill>
                <a:effectLst/>
                <a:latin typeface="+mj-lt"/>
                <a:ea typeface="Liberation Serif"/>
                <a:cs typeface="#9Slide03 Arima Madurai" panose="00000500000000000000" pitchFamily="2" charset="0"/>
              </a:rPr>
              <a:t>(1) “Nhưng cái vui của Sơn không được bao lâu. Bữa cơm về tới nhà, Sơn không thấy mẹ đâu cả, hỏi vú già.”</a:t>
            </a:r>
            <a:endParaRPr lang="en-US" sz="3200" dirty="0">
              <a:effectLst/>
              <a:latin typeface="+mj-lt"/>
              <a:ea typeface="Liberation Serif"/>
              <a:cs typeface="#9Slide03 Arima Madurai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3984BB-152F-4FAC-BF40-42AACD6B6050}"/>
              </a:ext>
            </a:extLst>
          </p:cNvPr>
          <p:cNvSpPr txBox="1"/>
          <p:nvPr/>
        </p:nvSpPr>
        <p:spPr>
          <a:xfrm>
            <a:off x="3725213" y="2733948"/>
            <a:ext cx="11665296" cy="622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dirty="0">
                <a:effectLst/>
                <a:latin typeface="+mj-lt"/>
                <a:ea typeface="Liberation Serif"/>
                <a:cs typeface="#9Slide03 Arima Madurai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effectLst/>
                <a:latin typeface="+mj-lt"/>
                <a:ea typeface="Liberation Serif"/>
                <a:cs typeface="#9Slide03 Arima Madurai" panose="00000500000000000000" pitchFamily="2" charset="0"/>
              </a:rPr>
              <a:t> Tác dụng: Nhấn mạnh sự sốt sắng của Sơn.</a:t>
            </a:r>
            <a:endParaRPr lang="en-US" sz="3200" dirty="0">
              <a:effectLst/>
              <a:latin typeface="+mj-lt"/>
              <a:ea typeface="Liberation Serif"/>
              <a:cs typeface="#9Slide03 Arima Madurai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8FB729-8A54-4147-B860-15FAF4B3C06D}"/>
              </a:ext>
            </a:extLst>
          </p:cNvPr>
          <p:cNvSpPr txBox="1"/>
          <p:nvPr/>
        </p:nvSpPr>
        <p:spPr>
          <a:xfrm>
            <a:off x="263352" y="3866204"/>
            <a:ext cx="11665296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dirty="0">
                <a:solidFill>
                  <a:srgbClr val="0070C0"/>
                </a:solidFill>
                <a:effectLst/>
                <a:latin typeface="+mj-lt"/>
                <a:ea typeface="Liberation Serif"/>
                <a:cs typeface="#9Slide03 Arima Madurai" panose="00000500000000000000" pitchFamily="2" charset="0"/>
              </a:rPr>
              <a:t>(2) “Chúng nó thấy chị em Sơn, đều lộ vẻ vui mừng, nhưng chúng vẫn đứng xa, không dám vồ vập.”</a:t>
            </a:r>
            <a:endParaRPr lang="en-US" sz="3200" dirty="0">
              <a:solidFill>
                <a:srgbClr val="0070C0"/>
              </a:solidFill>
              <a:effectLst/>
              <a:latin typeface="+mj-lt"/>
              <a:ea typeface="Liberation Serif"/>
              <a:cs typeface="#9Slide03 Arima Madurai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FA72F6-090D-4AA2-BF3F-9E08040D0F1C}"/>
              </a:ext>
            </a:extLst>
          </p:cNvPr>
          <p:cNvSpPr txBox="1"/>
          <p:nvPr/>
        </p:nvSpPr>
        <p:spPr>
          <a:xfrm>
            <a:off x="984919" y="5306364"/>
            <a:ext cx="10439673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dirty="0">
                <a:effectLst/>
                <a:latin typeface="+mj-lt"/>
                <a:ea typeface="Liberation Serif"/>
                <a:cs typeface="#9Slide03 Arima Madurai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effectLst/>
                <a:latin typeface="+mj-lt"/>
                <a:ea typeface="Liberation Serif"/>
                <a:cs typeface="#9Slide03 Arima Madurai" panose="00000500000000000000" pitchFamily="2" charset="0"/>
              </a:rPr>
              <a:t> Tác dụng: Nhấn mạnh hành động dè dặt, sợ sệt, dè chừng của đám trẻ con với hai chị em Sơn.</a:t>
            </a:r>
            <a:endParaRPr lang="en-US" sz="3200" dirty="0">
              <a:effectLst/>
              <a:latin typeface="+mj-lt"/>
              <a:ea typeface="Liberation Serif"/>
              <a:cs typeface="#9Slide03 Arima Madurai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666BEF-475E-46CF-8407-45E012C03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3384697" cy="33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7C121A-4E27-40E9-A409-8DABA04CBCAB}"/>
              </a:ext>
            </a:extLst>
          </p:cNvPr>
          <p:cNvSpPr txBox="1"/>
          <p:nvPr/>
        </p:nvSpPr>
        <p:spPr>
          <a:xfrm>
            <a:off x="263352" y="322381"/>
            <a:ext cx="11665296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dirty="0">
                <a:solidFill>
                  <a:srgbClr val="0070C0"/>
                </a:solidFill>
                <a:latin typeface="+mj-lt"/>
                <a:ea typeface="Liberation Serif"/>
                <a:cs typeface="#9Slide03 Arima Madurai" panose="00000500000000000000" pitchFamily="2" charset="0"/>
              </a:rPr>
              <a:t>(3) Chị Sơn và mẹ Sơn đã trở dậy, đang ngồi quạt hỏa lò để pha nước chè uống.</a:t>
            </a:r>
            <a:endParaRPr lang="en-US" sz="3200" dirty="0">
              <a:solidFill>
                <a:srgbClr val="0070C0"/>
              </a:solidFill>
              <a:latin typeface="+mj-lt"/>
              <a:ea typeface="Liberation Serif"/>
              <a:cs typeface="#9Slide03 Arima Madurai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3984BB-152F-4FAC-BF40-42AACD6B6050}"/>
              </a:ext>
            </a:extLst>
          </p:cNvPr>
          <p:cNvSpPr txBox="1"/>
          <p:nvPr/>
        </p:nvSpPr>
        <p:spPr>
          <a:xfrm>
            <a:off x="983432" y="1700808"/>
            <a:ext cx="11665296" cy="622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dirty="0">
                <a:latin typeface="+mj-lt"/>
                <a:ea typeface="Liberation Serif"/>
                <a:cs typeface="#9Slide03 Arima Madurai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latin typeface="+mj-lt"/>
                <a:ea typeface="Liberation Serif"/>
                <a:cs typeface="#9Slide03 Arima Madurai" panose="00000500000000000000" pitchFamily="2" charset="0"/>
              </a:rPr>
              <a:t> Tác dụng: Thông báo một chuỗi hoạt động kế tiếp nhau.</a:t>
            </a:r>
            <a:endParaRPr lang="en-US" sz="3200" dirty="0">
              <a:latin typeface="+mj-lt"/>
              <a:ea typeface="Liberation Serif"/>
              <a:cs typeface="#9Slide03 Arima Madurai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8FB729-8A54-4147-B860-15FAF4B3C06D}"/>
              </a:ext>
            </a:extLst>
          </p:cNvPr>
          <p:cNvSpPr txBox="1"/>
          <p:nvPr/>
        </p:nvSpPr>
        <p:spPr>
          <a:xfrm>
            <a:off x="263352" y="2698645"/>
            <a:ext cx="11665296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dirty="0">
                <a:solidFill>
                  <a:srgbClr val="0070C0"/>
                </a:solidFill>
                <a:latin typeface="+mj-lt"/>
                <a:ea typeface="Liberation Serif"/>
                <a:cs typeface="#9Slide03 Arima Madurai" panose="00000500000000000000" pitchFamily="2" charset="0"/>
              </a:rPr>
              <a:t>(4) Mẹ Sơn lật cái vỉ buồm, lục đống quần áo rét.</a:t>
            </a:r>
            <a:endParaRPr lang="en-US" sz="3200" dirty="0">
              <a:solidFill>
                <a:srgbClr val="0070C0"/>
              </a:solidFill>
              <a:latin typeface="+mj-lt"/>
              <a:ea typeface="Liberation Serif"/>
              <a:cs typeface="#9Slide03 Arima Madurai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FA72F6-090D-4AA2-BF3F-9E08040D0F1C}"/>
              </a:ext>
            </a:extLst>
          </p:cNvPr>
          <p:cNvSpPr txBox="1"/>
          <p:nvPr/>
        </p:nvSpPr>
        <p:spPr>
          <a:xfrm>
            <a:off x="983432" y="3717032"/>
            <a:ext cx="10657184" cy="622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dirty="0">
                <a:effectLst/>
                <a:latin typeface="+mj-lt"/>
                <a:ea typeface="Liberation Serif"/>
                <a:cs typeface="#9Slide03 Arima Madurai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effectLst/>
                <a:latin typeface="+mj-lt"/>
                <a:ea typeface="Liberation Serif"/>
                <a:cs typeface="#9Slide03 Arima Madurai" panose="00000500000000000000" pitchFamily="2" charset="0"/>
              </a:rPr>
              <a:t> Tác dụng: Thông báo một chuỗi hoạt động kế tiếp nhau.</a:t>
            </a:r>
            <a:endParaRPr lang="en-US" sz="3200" dirty="0">
              <a:effectLst/>
              <a:latin typeface="+mj-lt"/>
              <a:ea typeface="Liberation Serif"/>
              <a:cs typeface="#9Slide03 Arima Madurai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5295BA5-1CC2-4144-9B3E-062266A09B8F}"/>
              </a:ext>
            </a:extLst>
          </p:cNvPr>
          <p:cNvSpPr txBox="1"/>
          <p:nvPr/>
        </p:nvSpPr>
        <p:spPr>
          <a:xfrm>
            <a:off x="292265" y="4508698"/>
            <a:ext cx="10657184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dirty="0">
                <a:solidFill>
                  <a:srgbClr val="0070C0"/>
                </a:solidFill>
                <a:effectLst/>
                <a:latin typeface="+mj-lt"/>
                <a:ea typeface="Liberation Serif"/>
                <a:cs typeface="#9Slide03 Arima Madurai" panose="00000500000000000000" pitchFamily="2" charset="0"/>
              </a:rPr>
              <a:t>(5) Sơn lo quá, sắp ăn, bỏ đũa đứng dậy, van.</a:t>
            </a:r>
            <a:endParaRPr lang="en-US" sz="3200" dirty="0">
              <a:solidFill>
                <a:srgbClr val="0070C0"/>
              </a:solidFill>
              <a:effectLst/>
              <a:latin typeface="+mj-lt"/>
              <a:ea typeface="Liberation Serif"/>
              <a:cs typeface="#9Slide03 Arima Madurai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D4ACEBB-96EB-4640-BC36-D9B454D425E3}"/>
              </a:ext>
            </a:extLst>
          </p:cNvPr>
          <p:cNvSpPr txBox="1"/>
          <p:nvPr/>
        </p:nvSpPr>
        <p:spPr>
          <a:xfrm>
            <a:off x="983432" y="5320914"/>
            <a:ext cx="10657184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200" dirty="0">
                <a:effectLst/>
                <a:latin typeface="+mj-lt"/>
                <a:ea typeface="Liberation Serif"/>
                <a:cs typeface="#9Slide03 Arima Madurai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effectLst/>
                <a:latin typeface="+mj-lt"/>
                <a:ea typeface="Liberation Serif"/>
                <a:cs typeface="#9Slide03 Arima Madurai" panose="00000500000000000000" pitchFamily="2" charset="0"/>
              </a:rPr>
              <a:t> Tác dụng: Nguyên nhân – kết quả: trạng thái lo quá </a:t>
            </a:r>
            <a:r>
              <a:rPr lang="en-US" sz="3200" dirty="0" err="1">
                <a:effectLst/>
                <a:latin typeface="+mj-lt"/>
                <a:ea typeface="Liberation Serif"/>
                <a:cs typeface="#9Slide03 Arima Madurai" panose="00000500000000000000" pitchFamily="2" charset="0"/>
              </a:rPr>
              <a:t>của</a:t>
            </a:r>
            <a:r>
              <a:rPr lang="en-US" sz="3200" dirty="0">
                <a:effectLst/>
                <a:latin typeface="+mj-lt"/>
                <a:ea typeface="Liberation Serif"/>
                <a:cs typeface="#9Slide03 Arima Madurai" panose="00000500000000000000" pitchFamily="2" charset="0"/>
              </a:rPr>
              <a:t> </a:t>
            </a:r>
            <a:r>
              <a:rPr lang="vi-VN" sz="3200" dirty="0">
                <a:effectLst/>
                <a:latin typeface="+mj-lt"/>
                <a:ea typeface="Liberation Serif"/>
                <a:cs typeface="#9Slide03 Arima Madurai" panose="00000500000000000000" pitchFamily="2" charset="0"/>
              </a:rPr>
              <a:t>Sơn dẫn đến kết quả sắp ăn, bỏ đũa đứng dậy, van.</a:t>
            </a:r>
            <a:endParaRPr lang="en-US" sz="3200" dirty="0">
              <a:effectLst/>
              <a:latin typeface="+mj-lt"/>
              <a:ea typeface="Liberation Serif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50B1A29F-EEF0-47EF-9ACD-2284D3A92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302">
            <a:off x="442647" y="-119419"/>
            <a:ext cx="3034475" cy="195772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367100D-0A4A-465D-9467-93B207BCB247}"/>
              </a:ext>
            </a:extLst>
          </p:cNvPr>
          <p:cNvSpPr/>
          <p:nvPr/>
        </p:nvSpPr>
        <p:spPr>
          <a:xfrm>
            <a:off x="488064" y="1162186"/>
            <a:ext cx="3015647" cy="5441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5">
            <a:extLst>
              <a:ext uri="{FF2B5EF4-FFF2-40B4-BE49-F238E27FC236}">
                <a16:creationId xmlns="" xmlns:a16="http://schemas.microsoft.com/office/drawing/2014/main" id="{3A8B9C68-EB31-471C-977D-1DE325041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5" y="1412776"/>
            <a:ext cx="2880319" cy="493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630" tIns="60816" rIns="121630" bIns="6081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vi-VN" sz="3400" b="1" dirty="0">
                <a:latin typeface="Times New Roman" pitchFamily="18" charset="0"/>
                <a:ea typeface="Liberation Serif"/>
                <a:cs typeface="Times New Roman" pitchFamily="18" charset="0"/>
              </a:rPr>
              <a:t>4. Tìm </a:t>
            </a:r>
            <a:r>
              <a:rPr lang="en-US" sz="3400" b="1" dirty="0">
                <a:latin typeface="Times New Roman" pitchFamily="18" charset="0"/>
                <a:ea typeface="Liberation Serif"/>
                <a:cs typeface="Times New Roman" pitchFamily="18" charset="0"/>
              </a:rPr>
              <a:t>1 CTT </a:t>
            </a:r>
            <a:r>
              <a:rPr lang="vi-VN" sz="3400" b="1" dirty="0">
                <a:latin typeface="Times New Roman" pitchFamily="18" charset="0"/>
                <a:ea typeface="Liberation Serif"/>
                <a:cs typeface="Times New Roman" pitchFamily="18" charset="0"/>
              </a:rPr>
              <a:t>trong “Gió lạnh đầu mùa”? Với tính từ trung tâm của cụm từ đó, hãy tạo ra </a:t>
            </a:r>
            <a:r>
              <a:rPr lang="en-US" sz="3400" b="1" dirty="0">
                <a:latin typeface="Times New Roman" pitchFamily="18" charset="0"/>
                <a:ea typeface="Liberation Serif"/>
                <a:cs typeface="Times New Roman" pitchFamily="18" charset="0"/>
              </a:rPr>
              <a:t>CTT </a:t>
            </a:r>
            <a:r>
              <a:rPr lang="vi-VN" sz="3400" b="1" dirty="0">
                <a:latin typeface="Times New Roman" pitchFamily="18" charset="0"/>
                <a:ea typeface="Liberation Serif"/>
                <a:cs typeface="Times New Roman" pitchFamily="18" charset="0"/>
              </a:rPr>
              <a:t>khác?</a:t>
            </a:r>
            <a:endParaRPr lang="en-US" sz="3400" b="1" dirty="0">
              <a:latin typeface="Times New Roman" pitchFamily="18" charset="0"/>
              <a:ea typeface="Liberation Serif"/>
              <a:cs typeface="Times New Roman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A99FD9E-A364-43ED-8463-95FA86C52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64887"/>
              </p:ext>
            </p:extLst>
          </p:nvPr>
        </p:nvGraphicFramePr>
        <p:xfrm>
          <a:off x="4871864" y="1859302"/>
          <a:ext cx="6192688" cy="4043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163359573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3400475654"/>
                    </a:ext>
                  </a:extLst>
                </a:gridCol>
                <a:gridCol w="2736304">
                  <a:extLst>
                    <a:ext uri="{9D8B030D-6E8A-4147-A177-3AD203B41FA5}">
                      <a16:colId xmlns="" xmlns:a16="http://schemas.microsoft.com/office/drawing/2014/main" val="3226143808"/>
                    </a:ext>
                  </a:extLst>
                </a:gridCol>
              </a:tblGrid>
              <a:tr h="1378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Cụm tính từ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từ trung tâm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2037453"/>
                  </a:ext>
                </a:extLst>
              </a:tr>
              <a:tr h="129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 cũ; cũ lắm; rất cũ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cũ quá...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0972134"/>
                  </a:ext>
                </a:extLst>
              </a:tr>
              <a:tr h="129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con tôi quý quá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 quý, chưa quý, không quý, sắp quý...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3438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3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8606530-BFC9-44E1-948F-374E4E87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127">
            <a:extLst>
              <a:ext uri="{FF2B5EF4-FFF2-40B4-BE49-F238E27FC236}">
                <a16:creationId xmlns="" xmlns:a16="http://schemas.microsoft.com/office/drawing/2014/main" id="{18900278-B8F3-44A9-88A0-C76135759FE5}"/>
              </a:ext>
            </a:extLst>
          </p:cNvPr>
          <p:cNvSpPr txBox="1"/>
          <p:nvPr/>
        </p:nvSpPr>
        <p:spPr>
          <a:xfrm>
            <a:off x="4511824" y="2705725"/>
            <a:ext cx="71239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Vòng</a:t>
            </a:r>
            <a:r>
              <a:rPr lang="en-US" altLang="zh-CN" sz="8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4: </a:t>
            </a:r>
            <a:r>
              <a:rPr lang="en-US" altLang="zh-CN" sz="8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Biến</a:t>
            </a:r>
            <a:r>
              <a:rPr lang="en-US" altLang="zh-CN" sz="8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8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hóa</a:t>
            </a:r>
            <a:endParaRPr lang="zh-CN" altLang="en-US" sz="88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0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AC3A932-EC8C-4E7B-A514-D46CDD3DD40A}"/>
              </a:ext>
            </a:extLst>
          </p:cNvPr>
          <p:cNvSpPr txBox="1"/>
          <p:nvPr/>
        </p:nvSpPr>
        <p:spPr>
          <a:xfrm>
            <a:off x="695400" y="442174"/>
            <a:ext cx="1087320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vị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rộng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vị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cụm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A7C0CF8-B7F0-4313-B3AC-512997CABD31}"/>
              </a:ext>
            </a:extLst>
          </p:cNvPr>
          <p:cNvSpPr txBox="1"/>
          <p:nvPr/>
        </p:nvSpPr>
        <p:spPr>
          <a:xfrm>
            <a:off x="547426" y="2703123"/>
            <a:ext cx="2389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a/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Trời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rét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CB13920-FF10-4FFD-9921-7A1A422CA5A0}"/>
              </a:ext>
            </a:extLst>
          </p:cNvPr>
          <p:cNvSpPr txBox="1"/>
          <p:nvPr/>
        </p:nvSpPr>
        <p:spPr>
          <a:xfrm>
            <a:off x="576499" y="4198413"/>
            <a:ext cx="30789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b/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Tòa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cao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4DA6383-4E67-4EB0-A9F4-891BC8FEA859}"/>
              </a:ext>
            </a:extLst>
          </p:cNvPr>
          <p:cNvSpPr txBox="1"/>
          <p:nvPr/>
        </p:nvSpPr>
        <p:spPr>
          <a:xfrm>
            <a:off x="600704" y="5665035"/>
            <a:ext cx="3078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c/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ấy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đẹp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58873122-26EF-449E-80F6-9181F0820F8B}"/>
              </a:ext>
            </a:extLst>
          </p:cNvPr>
          <p:cNvGrpSpPr/>
          <p:nvPr/>
        </p:nvGrpSpPr>
        <p:grpSpPr>
          <a:xfrm>
            <a:off x="4079776" y="2492896"/>
            <a:ext cx="7696628" cy="950567"/>
            <a:chOff x="4079776" y="2492896"/>
            <a:chExt cx="7696628" cy="950567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F1C61BBF-675C-4689-BB1A-B40BB7721A70}"/>
                </a:ext>
              </a:extLst>
            </p:cNvPr>
            <p:cNvGrpSpPr/>
            <p:nvPr/>
          </p:nvGrpSpPr>
          <p:grpSpPr>
            <a:xfrm>
              <a:off x="4079776" y="2512920"/>
              <a:ext cx="7696628" cy="930543"/>
              <a:chOff x="4079776" y="2642473"/>
              <a:chExt cx="7696628" cy="930543"/>
            </a:xfrm>
          </p:grpSpPr>
          <p:sp>
            <p:nvSpPr>
              <p:cNvPr id="62" name="圆角矩形 8">
                <a:extLst>
                  <a:ext uri="{FF2B5EF4-FFF2-40B4-BE49-F238E27FC236}">
                    <a16:creationId xmlns="" xmlns:a16="http://schemas.microsoft.com/office/drawing/2014/main" id="{4CFDC772-16FA-4460-BB44-54B2049CE6ED}"/>
                  </a:ext>
                </a:extLst>
              </p:cNvPr>
              <p:cNvSpPr/>
              <p:nvPr/>
            </p:nvSpPr>
            <p:spPr>
              <a:xfrm>
                <a:off x="4079776" y="2642473"/>
                <a:ext cx="7696628" cy="930543"/>
              </a:xfrm>
              <a:prstGeom prst="roundRect">
                <a:avLst/>
              </a:prstGeom>
              <a:gradFill>
                <a:gsLst>
                  <a:gs pos="100000">
                    <a:sysClr val="window" lastClr="FFFFFF">
                      <a:lumMod val="96000"/>
                    </a:sysClr>
                  </a:gs>
                  <a:gs pos="0">
                    <a:sysClr val="window" lastClr="FFFFFF">
                      <a:lumMod val="88000"/>
                    </a:sysClr>
                  </a:gs>
                </a:gsLst>
                <a:lin ang="5400000" scaled="0"/>
              </a:gradFill>
              <a:ln w="22225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0"/>
                  <a:tileRect/>
                </a:gradFill>
                <a:prstDash val="solid"/>
                <a:miter lim="800000"/>
              </a:ln>
              <a:effectLst>
                <a:outerShdw blurRad="127000" dist="50800" dir="27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ysClr val="window" lastClr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63" name="椭圆 22">
                <a:extLst>
                  <a:ext uri="{FF2B5EF4-FFF2-40B4-BE49-F238E27FC236}">
                    <a16:creationId xmlns="" xmlns:a16="http://schemas.microsoft.com/office/drawing/2014/main" id="{19E271CD-3711-4126-8DF2-5F7E39F39832}"/>
                  </a:ext>
                </a:extLst>
              </p:cNvPr>
              <p:cNvSpPr/>
              <p:nvPr/>
            </p:nvSpPr>
            <p:spPr>
              <a:xfrm>
                <a:off x="4262392" y="2860140"/>
                <a:ext cx="484086" cy="484086"/>
              </a:xfrm>
              <a:prstGeom prst="ellipse">
                <a:avLst/>
              </a:prstGeom>
              <a:solidFill>
                <a:srgbClr val="E4E4E4"/>
              </a:solidFill>
              <a:ln w="19050" cap="flat" cmpd="sng" algn="ctr">
                <a:gradFill flip="none" rotWithShape="1">
                  <a:gsLst>
                    <a:gs pos="0">
                      <a:sysClr val="window" lastClr="FFFFFF">
                        <a:lumMod val="7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="" xmlns:a16="http://schemas.microsoft.com/office/drawing/2014/main" id="{D1630233-88C2-4F61-AC86-754EBF8CB594}"/>
                  </a:ext>
                </a:extLst>
              </p:cNvPr>
              <p:cNvSpPr txBox="1"/>
              <p:nvPr/>
            </p:nvSpPr>
            <p:spPr>
              <a:xfrm>
                <a:off x="4213468" y="2924944"/>
                <a:ext cx="5819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2000" kern="0" dirty="0">
                    <a:solidFill>
                      <a:srgbClr val="0070C0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a</a:t>
                </a:r>
                <a:endParaRPr lang="zh-CN" altLang="en-US" sz="2000" kern="0" dirty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0A6D944B-89DD-42EC-9DE8-A953D75AAF0D}"/>
                </a:ext>
              </a:extLst>
            </p:cNvPr>
            <p:cNvSpPr txBox="1"/>
            <p:nvPr/>
          </p:nvSpPr>
          <p:spPr>
            <a:xfrm>
              <a:off x="5087888" y="2492896"/>
              <a:ext cx="6480720" cy="9417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200"/>
                </a:spcAft>
              </a:pPr>
              <a:r>
                <a:rPr lang="vi-VN" sz="24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Ngoài 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kia</a:t>
              </a:r>
              <a:r>
                <a:rPr lang="vi-VN" sz="24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trời</a:t>
              </a:r>
              <a:r>
                <a:rPr lang="vi-VN" sz="24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 rét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tê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tái</a:t>
              </a:r>
              <a:r>
                <a:rPr lang="vi-VN" sz="24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, không thể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  <a:ea typeface="Liberation Serif"/>
                  <a:cs typeface="Times New Roman" pitchFamily="18" charset="0"/>
                </a:rPr>
                <a:t>đi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ea typeface="Liberation Serif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  <a:ea typeface="Liberation Serif"/>
                  <a:cs typeface="Times New Roman" pitchFamily="18" charset="0"/>
                </a:rPr>
                <a:t>đâu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ea typeface="Liberation Serif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 vào lúc này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được</a:t>
              </a:r>
              <a:r>
                <a:rPr lang="vi-VN" sz="24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.</a:t>
              </a:r>
              <a:endParaRPr lang="en-US" b="1" dirty="0">
                <a:solidFill>
                  <a:srgbClr val="0070C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29D3B848-5794-4F2F-B6B9-26B4FFB71007}"/>
              </a:ext>
            </a:extLst>
          </p:cNvPr>
          <p:cNvGrpSpPr/>
          <p:nvPr/>
        </p:nvGrpSpPr>
        <p:grpSpPr>
          <a:xfrm>
            <a:off x="4079776" y="4077072"/>
            <a:ext cx="7696628" cy="950567"/>
            <a:chOff x="4079776" y="2492896"/>
            <a:chExt cx="7696628" cy="950567"/>
          </a:xfrm>
        </p:grpSpPr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66E49AF9-21AD-429D-A607-8973AC3E7058}"/>
                </a:ext>
              </a:extLst>
            </p:cNvPr>
            <p:cNvGrpSpPr/>
            <p:nvPr/>
          </p:nvGrpSpPr>
          <p:grpSpPr>
            <a:xfrm>
              <a:off x="4079776" y="2512920"/>
              <a:ext cx="7696628" cy="930543"/>
              <a:chOff x="4079776" y="2642473"/>
              <a:chExt cx="7696628" cy="930543"/>
            </a:xfrm>
          </p:grpSpPr>
          <p:sp>
            <p:nvSpPr>
              <p:cNvPr id="71" name="圆角矩形 8">
                <a:extLst>
                  <a:ext uri="{FF2B5EF4-FFF2-40B4-BE49-F238E27FC236}">
                    <a16:creationId xmlns="" xmlns:a16="http://schemas.microsoft.com/office/drawing/2014/main" id="{94E58189-0603-4C62-8CA3-03B8D5E27B59}"/>
                  </a:ext>
                </a:extLst>
              </p:cNvPr>
              <p:cNvSpPr/>
              <p:nvPr/>
            </p:nvSpPr>
            <p:spPr>
              <a:xfrm>
                <a:off x="4079776" y="2642473"/>
                <a:ext cx="7696628" cy="930543"/>
              </a:xfrm>
              <a:prstGeom prst="roundRect">
                <a:avLst/>
              </a:prstGeom>
              <a:gradFill>
                <a:gsLst>
                  <a:gs pos="100000">
                    <a:sysClr val="window" lastClr="FFFFFF">
                      <a:lumMod val="96000"/>
                    </a:sysClr>
                  </a:gs>
                  <a:gs pos="0">
                    <a:sysClr val="window" lastClr="FFFFFF">
                      <a:lumMod val="88000"/>
                    </a:sysClr>
                  </a:gs>
                </a:gsLst>
                <a:lin ang="5400000" scaled="0"/>
              </a:gradFill>
              <a:ln w="22225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0"/>
                  <a:tileRect/>
                </a:gradFill>
                <a:prstDash val="solid"/>
                <a:miter lim="800000"/>
              </a:ln>
              <a:effectLst>
                <a:outerShdw blurRad="127000" dist="50800" dir="27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ysClr val="window" lastClr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72" name="椭圆 22">
                <a:extLst>
                  <a:ext uri="{FF2B5EF4-FFF2-40B4-BE49-F238E27FC236}">
                    <a16:creationId xmlns="" xmlns:a16="http://schemas.microsoft.com/office/drawing/2014/main" id="{398109A0-1205-4187-94D1-FB4BD2D87909}"/>
                  </a:ext>
                </a:extLst>
              </p:cNvPr>
              <p:cNvSpPr/>
              <p:nvPr/>
            </p:nvSpPr>
            <p:spPr>
              <a:xfrm>
                <a:off x="4262392" y="2860140"/>
                <a:ext cx="484086" cy="484086"/>
              </a:xfrm>
              <a:prstGeom prst="ellipse">
                <a:avLst/>
              </a:prstGeom>
              <a:solidFill>
                <a:srgbClr val="E4E4E4"/>
              </a:solidFill>
              <a:ln w="19050" cap="flat" cmpd="sng" algn="ctr">
                <a:gradFill flip="none" rotWithShape="1">
                  <a:gsLst>
                    <a:gs pos="0">
                      <a:sysClr val="window" lastClr="FFFFFF">
                        <a:lumMod val="7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73" name="文本框 63">
                <a:extLst>
                  <a:ext uri="{FF2B5EF4-FFF2-40B4-BE49-F238E27FC236}">
                    <a16:creationId xmlns="" xmlns:a16="http://schemas.microsoft.com/office/drawing/2014/main" id="{09946E55-FF8A-47BD-9F04-C40D860007D7}"/>
                  </a:ext>
                </a:extLst>
              </p:cNvPr>
              <p:cNvSpPr txBox="1"/>
              <p:nvPr/>
            </p:nvSpPr>
            <p:spPr>
              <a:xfrm>
                <a:off x="4213468" y="2924944"/>
                <a:ext cx="5819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2000" b="1" kern="0" dirty="0">
                    <a:solidFill>
                      <a:srgbClr val="00B050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b</a:t>
                </a:r>
                <a:endParaRPr lang="zh-CN" altLang="en-US" sz="2000" b="1" kern="0" dirty="0">
                  <a:solidFill>
                    <a:srgbClr val="00B05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50AE8244-BB1F-442D-B382-DF8B3E81C4C5}"/>
                </a:ext>
              </a:extLst>
            </p:cNvPr>
            <p:cNvSpPr txBox="1"/>
            <p:nvPr/>
          </p:nvSpPr>
          <p:spPr>
            <a:xfrm>
              <a:off x="5087888" y="2492896"/>
              <a:ext cx="6480720" cy="9417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200"/>
                </a:spcAft>
              </a:pPr>
              <a:r>
                <a:rPr lang="vi-VN" sz="2400" b="1" dirty="0">
                  <a:solidFill>
                    <a:srgbClr val="00B05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Trải qua bao </a:t>
              </a:r>
              <a:r>
                <a:rPr lang="en-US" sz="2400" b="1" dirty="0" err="1">
                  <a:solidFill>
                    <a:srgbClr val="00B05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năm</a:t>
              </a:r>
              <a:r>
                <a:rPr lang="en-US" sz="2400" b="1" dirty="0">
                  <a:solidFill>
                    <a:srgbClr val="00B05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tháng</a:t>
              </a:r>
              <a:r>
                <a:rPr lang="vi-VN" sz="2400" b="1" dirty="0">
                  <a:solidFill>
                    <a:srgbClr val="00B05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, tòa nhà </a:t>
              </a:r>
              <a:r>
                <a:rPr lang="en-US" sz="2400" b="1" dirty="0" err="1">
                  <a:solidFill>
                    <a:srgbClr val="00B05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vẫn</a:t>
              </a:r>
              <a:r>
                <a:rPr lang="en-US" sz="2400" b="1" dirty="0">
                  <a:solidFill>
                    <a:srgbClr val="00B05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00B05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cao lênh khênh như thế, vút tầm mắt người qua đường</a:t>
              </a:r>
              <a:endParaRPr lang="en-US" b="1" dirty="0">
                <a:solidFill>
                  <a:srgbClr val="00B05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D733CB14-F514-47D1-9880-B4CA0D81A185}"/>
              </a:ext>
            </a:extLst>
          </p:cNvPr>
          <p:cNvGrpSpPr/>
          <p:nvPr/>
        </p:nvGrpSpPr>
        <p:grpSpPr>
          <a:xfrm>
            <a:off x="4079776" y="5563718"/>
            <a:ext cx="7696628" cy="930543"/>
            <a:chOff x="4079776" y="2512920"/>
            <a:chExt cx="7696628" cy="930543"/>
          </a:xfrm>
        </p:grpSpPr>
        <p:grpSp>
          <p:nvGrpSpPr>
            <p:cNvPr id="75" name="Group 74">
              <a:extLst>
                <a:ext uri="{FF2B5EF4-FFF2-40B4-BE49-F238E27FC236}">
                  <a16:creationId xmlns="" xmlns:a16="http://schemas.microsoft.com/office/drawing/2014/main" id="{1447BD0C-2DC1-4227-816F-DEC5DBBF5B73}"/>
                </a:ext>
              </a:extLst>
            </p:cNvPr>
            <p:cNvGrpSpPr/>
            <p:nvPr/>
          </p:nvGrpSpPr>
          <p:grpSpPr>
            <a:xfrm>
              <a:off x="4079776" y="2512920"/>
              <a:ext cx="7696628" cy="930543"/>
              <a:chOff x="4079776" y="2642473"/>
              <a:chExt cx="7696628" cy="930543"/>
            </a:xfrm>
          </p:grpSpPr>
          <p:sp>
            <p:nvSpPr>
              <p:cNvPr id="77" name="圆角矩形 8">
                <a:extLst>
                  <a:ext uri="{FF2B5EF4-FFF2-40B4-BE49-F238E27FC236}">
                    <a16:creationId xmlns="" xmlns:a16="http://schemas.microsoft.com/office/drawing/2014/main" id="{90EC1EA3-840F-4268-8167-1780B8D33783}"/>
                  </a:ext>
                </a:extLst>
              </p:cNvPr>
              <p:cNvSpPr/>
              <p:nvPr/>
            </p:nvSpPr>
            <p:spPr>
              <a:xfrm>
                <a:off x="4079776" y="2642473"/>
                <a:ext cx="7696628" cy="930543"/>
              </a:xfrm>
              <a:prstGeom prst="roundRect">
                <a:avLst/>
              </a:prstGeom>
              <a:gradFill>
                <a:gsLst>
                  <a:gs pos="100000">
                    <a:sysClr val="window" lastClr="FFFFFF">
                      <a:lumMod val="96000"/>
                    </a:sysClr>
                  </a:gs>
                  <a:gs pos="0">
                    <a:sysClr val="window" lastClr="FFFFFF">
                      <a:lumMod val="88000"/>
                    </a:sysClr>
                  </a:gs>
                </a:gsLst>
                <a:lin ang="5400000" scaled="0"/>
              </a:gradFill>
              <a:ln w="22225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0"/>
                  <a:tileRect/>
                </a:gradFill>
                <a:prstDash val="solid"/>
                <a:miter lim="800000"/>
              </a:ln>
              <a:effectLst>
                <a:outerShdw blurRad="127000" dist="50800" dir="27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ysClr val="window" lastClr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78" name="椭圆 22">
                <a:extLst>
                  <a:ext uri="{FF2B5EF4-FFF2-40B4-BE49-F238E27FC236}">
                    <a16:creationId xmlns="" xmlns:a16="http://schemas.microsoft.com/office/drawing/2014/main" id="{0214C005-DDF1-469F-9B23-842E76210290}"/>
                  </a:ext>
                </a:extLst>
              </p:cNvPr>
              <p:cNvSpPr/>
              <p:nvPr/>
            </p:nvSpPr>
            <p:spPr>
              <a:xfrm>
                <a:off x="4262392" y="2860140"/>
                <a:ext cx="484086" cy="484086"/>
              </a:xfrm>
              <a:prstGeom prst="ellipse">
                <a:avLst/>
              </a:prstGeom>
              <a:solidFill>
                <a:srgbClr val="E4E4E4"/>
              </a:solidFill>
              <a:ln w="19050" cap="flat" cmpd="sng" algn="ctr">
                <a:gradFill flip="none" rotWithShape="1">
                  <a:gsLst>
                    <a:gs pos="0">
                      <a:sysClr val="window" lastClr="FFFFFF">
                        <a:lumMod val="7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79" name="文本框 63">
                <a:extLst>
                  <a:ext uri="{FF2B5EF4-FFF2-40B4-BE49-F238E27FC236}">
                    <a16:creationId xmlns="" xmlns:a16="http://schemas.microsoft.com/office/drawing/2014/main" id="{CBC0B859-8A1E-4AC0-A86A-F22ECB64689E}"/>
                  </a:ext>
                </a:extLst>
              </p:cNvPr>
              <p:cNvSpPr txBox="1"/>
              <p:nvPr/>
            </p:nvSpPr>
            <p:spPr>
              <a:xfrm>
                <a:off x="4213468" y="2924944"/>
                <a:ext cx="5819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2000" kern="0" dirty="0">
                    <a:solidFill>
                      <a:srgbClr val="0070C0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</a:t>
                </a:r>
                <a:endParaRPr lang="zh-CN" altLang="en-US" sz="2000" kern="0" dirty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4A18D006-B4C1-4E89-8D3A-3F92656E2CEA}"/>
                </a:ext>
              </a:extLst>
            </p:cNvPr>
            <p:cNvSpPr txBox="1"/>
            <p:nvPr/>
          </p:nvSpPr>
          <p:spPr>
            <a:xfrm>
              <a:off x="5087888" y="2751074"/>
              <a:ext cx="6480720" cy="517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200"/>
                </a:spcAft>
              </a:pPr>
              <a:r>
                <a:rPr lang="vi-VN" sz="24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Liberation Serif"/>
                  <a:cs typeface="Times New Roman" pitchFamily="18" charset="0"/>
                </a:rPr>
                <a:t>Càng ngày cô ấy càng đẹp lên nhiều. </a:t>
              </a:r>
              <a:endParaRPr lang="en-US" b="1" dirty="0">
                <a:solidFill>
                  <a:srgbClr val="0070C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462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AE61F2A-E762-4C05-8EFA-3822FFE6E3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11">
            <a:extLst>
              <a:ext uri="{FF2B5EF4-FFF2-40B4-BE49-F238E27FC236}">
                <a16:creationId xmlns="" xmlns:a16="http://schemas.microsoft.com/office/drawing/2014/main" id="{3BA01FD1-343F-492C-93E9-62F1AC1EC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3" y="921517"/>
            <a:ext cx="11647786" cy="4710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1E552B5-EF1A-4DE2-8659-655C5E7BD758}"/>
              </a:ext>
            </a:extLst>
          </p:cNvPr>
          <p:cNvSpPr txBox="1"/>
          <p:nvPr/>
        </p:nvSpPr>
        <p:spPr>
          <a:xfrm>
            <a:off x="1353880" y="1999610"/>
            <a:ext cx="96490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BTVN: </a:t>
            </a:r>
            <a:r>
              <a:rPr lang="vi-VN" sz="3200" b="1" dirty="0"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Em hãy tưởng tượng mình là một trong các nhân vật: Sơn, Lan, mẹ Sơn, Hiên, mẹ Hiên và viết đoạn văn (5 – 7 dòng) nêu cảm nghĩ của nhân vật đó về hành động đem áo cho Hiên của Sơn, trong đoạn văn có ít nhất một cụm động từ, một cụm tính từ?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 rot="18900000">
            <a:off x="1136632" y="3131331"/>
            <a:ext cx="314113" cy="314113"/>
          </a:xfrm>
          <a:prstGeom prst="roundRect">
            <a:avLst/>
          </a:prstGeom>
          <a:noFill/>
          <a:ln w="38100">
            <a:solidFill>
              <a:srgbClr val="E1301D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 rot="18900000">
            <a:off x="2713991" y="1893394"/>
            <a:ext cx="256664" cy="256664"/>
          </a:xfrm>
          <a:prstGeom prst="roundRect">
            <a:avLst/>
          </a:prstGeom>
          <a:noFill/>
          <a:ln w="38100">
            <a:solidFill>
              <a:srgbClr val="FFB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86700" y="1606122"/>
            <a:ext cx="674154" cy="674154"/>
          </a:xfrm>
          <a:prstGeom prst="roundRect">
            <a:avLst/>
          </a:prstGeom>
          <a:noFill/>
          <a:ln w="76200">
            <a:solidFill>
              <a:srgbClr val="E1301D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650625" y="1304703"/>
            <a:ext cx="412928" cy="412928"/>
          </a:xfrm>
          <a:prstGeom prst="roundRect">
            <a:avLst/>
          </a:prstGeom>
          <a:noFill/>
          <a:ln w="38100">
            <a:solidFill>
              <a:srgbClr val="E1301D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735960" y="552083"/>
            <a:ext cx="1008112" cy="1008112"/>
          </a:xfrm>
          <a:prstGeom prst="roundRect">
            <a:avLst/>
          </a:prstGeom>
          <a:noFill/>
          <a:ln w="127000">
            <a:solidFill>
              <a:srgbClr val="8BAA45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151784" y="1543535"/>
            <a:ext cx="864139" cy="864139"/>
          </a:xfrm>
          <a:prstGeom prst="roundRect">
            <a:avLst/>
          </a:prstGeom>
          <a:noFill/>
          <a:ln w="127000">
            <a:solidFill>
              <a:srgbClr val="1C8CA1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660834" y="2568307"/>
            <a:ext cx="1152128" cy="1152128"/>
          </a:xfrm>
          <a:prstGeom prst="roundRect">
            <a:avLst/>
          </a:prstGeom>
          <a:noFill/>
          <a:ln w="127000">
            <a:solidFill>
              <a:srgbClr val="8BAA45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27448" y="696099"/>
            <a:ext cx="864096" cy="847436"/>
          </a:xfrm>
          <a:prstGeom prst="roundRect">
            <a:avLst/>
          </a:prstGeom>
          <a:noFill/>
          <a:ln w="76200">
            <a:solidFill>
              <a:srgbClr val="8BAA45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-168696" y="1272120"/>
            <a:ext cx="864139" cy="864139"/>
          </a:xfrm>
          <a:prstGeom prst="roundRect">
            <a:avLst/>
          </a:prstGeom>
          <a:noFill/>
          <a:ln w="127000">
            <a:solidFill>
              <a:srgbClr val="1C8CA1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120336" y="116632"/>
            <a:ext cx="1008112" cy="1008112"/>
          </a:xfrm>
          <a:prstGeom prst="roundRect">
            <a:avLst/>
          </a:prstGeom>
          <a:noFill/>
          <a:ln w="127000">
            <a:solidFill>
              <a:srgbClr val="E1301D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464153" y="1545688"/>
            <a:ext cx="276550" cy="276550"/>
          </a:xfrm>
          <a:prstGeom prst="roundRect">
            <a:avLst/>
          </a:prstGeom>
          <a:noFill/>
          <a:ln w="38100">
            <a:solidFill>
              <a:srgbClr val="FFBE3F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98745" y="3072362"/>
            <a:ext cx="553101" cy="553101"/>
          </a:xfrm>
          <a:prstGeom prst="roundRect">
            <a:avLst/>
          </a:prstGeom>
          <a:noFill/>
          <a:ln w="76200">
            <a:solidFill>
              <a:srgbClr val="E1301D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268094" y="1623873"/>
            <a:ext cx="515538" cy="515538"/>
          </a:xfrm>
          <a:prstGeom prst="roundRect">
            <a:avLst/>
          </a:prstGeom>
          <a:noFill/>
          <a:ln w="57150">
            <a:solidFill>
              <a:srgbClr val="8BAA45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420222" y="798370"/>
            <a:ext cx="515538" cy="515538"/>
          </a:xfrm>
          <a:prstGeom prst="roundRect">
            <a:avLst/>
          </a:prstGeom>
          <a:noFill/>
          <a:ln w="57150">
            <a:solidFill>
              <a:srgbClr val="FFBE3F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871864" y="798370"/>
            <a:ext cx="360040" cy="360040"/>
          </a:xfrm>
          <a:prstGeom prst="roundRect">
            <a:avLst/>
          </a:prstGeom>
          <a:noFill/>
          <a:ln w="38100">
            <a:solidFill>
              <a:srgbClr val="8BAA45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071277" y="1056139"/>
            <a:ext cx="360040" cy="360040"/>
          </a:xfrm>
          <a:prstGeom prst="roundRect">
            <a:avLst/>
          </a:prstGeom>
          <a:noFill/>
          <a:ln w="38100">
            <a:solidFill>
              <a:srgbClr val="FFBE3F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516319" y="1763178"/>
            <a:ext cx="517097" cy="517097"/>
          </a:xfrm>
          <a:prstGeom prst="roundRect">
            <a:avLst/>
          </a:prstGeom>
          <a:noFill/>
          <a:ln w="57150">
            <a:solidFill>
              <a:srgbClr val="1C8CA1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95443" y="4403596"/>
            <a:ext cx="456403" cy="456403"/>
          </a:xfrm>
          <a:prstGeom prst="roundRect">
            <a:avLst/>
          </a:prstGeom>
          <a:noFill/>
          <a:ln w="76200">
            <a:solidFill>
              <a:srgbClr val="E1301D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41790" y="4166283"/>
            <a:ext cx="456403" cy="456403"/>
          </a:xfrm>
          <a:prstGeom prst="roundRect">
            <a:avLst/>
          </a:prstGeom>
          <a:noFill/>
          <a:ln w="57150">
            <a:solidFill>
              <a:srgbClr val="FFBE3F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087013" y="2285402"/>
            <a:ext cx="266245" cy="266245"/>
          </a:xfrm>
          <a:prstGeom prst="roundRect">
            <a:avLst/>
          </a:prstGeom>
          <a:noFill/>
          <a:ln w="38100">
            <a:solidFill>
              <a:srgbClr val="1C8CA1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圆角矩形 20"/>
          <p:cNvSpPr/>
          <p:nvPr/>
        </p:nvSpPr>
        <p:spPr>
          <a:xfrm rot="18900000">
            <a:off x="1808774" y="1970456"/>
            <a:ext cx="256664" cy="256664"/>
          </a:xfrm>
          <a:prstGeom prst="roundRect">
            <a:avLst/>
          </a:prstGeom>
          <a:noFill/>
          <a:ln w="38100">
            <a:solidFill>
              <a:srgbClr val="E1301D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 rot="18900000">
            <a:off x="2351014" y="1051257"/>
            <a:ext cx="256664" cy="256664"/>
          </a:xfrm>
          <a:prstGeom prst="roundRect">
            <a:avLst/>
          </a:prstGeom>
          <a:noFill/>
          <a:ln w="38100">
            <a:solidFill>
              <a:srgbClr val="8BAA45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圆角矩形 23"/>
          <p:cNvSpPr/>
          <p:nvPr/>
        </p:nvSpPr>
        <p:spPr>
          <a:xfrm rot="18900000">
            <a:off x="5103572" y="2072221"/>
            <a:ext cx="256664" cy="256664"/>
          </a:xfrm>
          <a:prstGeom prst="roundRect">
            <a:avLst/>
          </a:prstGeom>
          <a:noFill/>
          <a:ln w="38100">
            <a:solidFill>
              <a:srgbClr val="1C8CA1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 rot="18900000">
            <a:off x="8453413" y="1162868"/>
            <a:ext cx="256664" cy="256664"/>
          </a:xfrm>
          <a:prstGeom prst="roundRect">
            <a:avLst/>
          </a:prstGeom>
          <a:noFill/>
          <a:ln w="38100">
            <a:solidFill>
              <a:srgbClr val="1C8CA1"/>
            </a:solidFill>
          </a:ln>
          <a:effectLst>
            <a:outerShdw blurRad="254000" dist="1270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60834" y="4077072"/>
            <a:ext cx="8982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Chúc các em </a:t>
            </a:r>
            <a:endParaRPr lang="vi-VN" altLang="zh-CN" sz="8000" b="1" dirty="0" smtClean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8000" b="1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học </a:t>
            </a:r>
            <a:r>
              <a:rPr lang="en-US" altLang="zh-CN" sz="8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tốt !!!</a:t>
            </a:r>
            <a:endParaRPr lang="zh-CN" altLang="en-US" sz="8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3EBC09-63CE-4631-BAA9-AC3ED9A4B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39" t="46850"/>
          <a:stretch/>
        </p:blipFill>
        <p:spPr>
          <a:xfrm>
            <a:off x="10234736" y="4475508"/>
            <a:ext cx="1957263" cy="2382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8EF1E24-4341-429D-8EDD-B519AF3B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801" r="71853"/>
          <a:stretch/>
        </p:blipFill>
        <p:spPr>
          <a:xfrm>
            <a:off x="0" y="3717063"/>
            <a:ext cx="3431704" cy="31683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0784334-947F-4176-9079-97A6B32420CF}"/>
              </a:ext>
            </a:extLst>
          </p:cNvPr>
          <p:cNvGrpSpPr/>
          <p:nvPr/>
        </p:nvGrpSpPr>
        <p:grpSpPr>
          <a:xfrm>
            <a:off x="4151784" y="-603448"/>
            <a:ext cx="3967200" cy="3149576"/>
            <a:chOff x="4151784" y="-603448"/>
            <a:chExt cx="3967200" cy="3149576"/>
          </a:xfrm>
        </p:grpSpPr>
        <p:sp>
          <p:nvSpPr>
            <p:cNvPr id="3" name="Google Shape;220;p16">
              <a:extLst>
                <a:ext uri="{FF2B5EF4-FFF2-40B4-BE49-F238E27FC236}">
                  <a16:creationId xmlns="" xmlns:a16="http://schemas.microsoft.com/office/drawing/2014/main" id="{115D1856-A9B9-4D57-927A-13C5E8BADE69}"/>
                </a:ext>
              </a:extLst>
            </p:cNvPr>
            <p:cNvSpPr txBox="1"/>
            <p:nvPr/>
          </p:nvSpPr>
          <p:spPr>
            <a:xfrm>
              <a:off x="4151784" y="-355660"/>
              <a:ext cx="3967200" cy="26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algn="ctr"/>
              <a:r>
                <a:rPr lang="en-GB" sz="12800" b="1" dirty="0">
                  <a:solidFill>
                    <a:srgbClr val="00ACC3"/>
                  </a:solidFill>
                  <a:latin typeface="#9Slide07 IcielLa Chic Pro Shad" panose="02000506090000020004" pitchFamily="2" charset="0"/>
                  <a:ea typeface="Varela Round" panose="00000500000000000000"/>
                  <a:cs typeface="Varela Round" panose="00000500000000000000"/>
                  <a:sym typeface="Varela Round" panose="00000500000000000000"/>
                </a:rPr>
                <a:t>I.</a:t>
              </a:r>
              <a:endParaRPr sz="12800" b="1" dirty="0">
                <a:solidFill>
                  <a:srgbClr val="00ACC3"/>
                </a:solidFill>
                <a:latin typeface="#9Slide07 IcielLa Chic Pro Shad" panose="02000506090000020004" pitchFamily="2" charset="0"/>
                <a:ea typeface="Varela Round" panose="00000500000000000000"/>
                <a:cs typeface="Varela Round" panose="00000500000000000000"/>
                <a:sym typeface="Varela Round" panose="0000050000000000000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19B71A11-6A97-499D-AE2C-F7D8E926F1E7}"/>
                </a:ext>
              </a:extLst>
            </p:cNvPr>
            <p:cNvSpPr/>
            <p:nvPr/>
          </p:nvSpPr>
          <p:spPr>
            <a:xfrm>
              <a:off x="4433444" y="-603448"/>
              <a:ext cx="3234377" cy="3149576"/>
            </a:xfrm>
            <a:prstGeom prst="ellipse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59FCDD8-904B-4B7E-941D-7571BC044F10}"/>
              </a:ext>
            </a:extLst>
          </p:cNvPr>
          <p:cNvGrpSpPr/>
          <p:nvPr/>
        </p:nvGrpSpPr>
        <p:grpSpPr>
          <a:xfrm>
            <a:off x="365239" y="-747464"/>
            <a:ext cx="2880320" cy="2880320"/>
            <a:chOff x="6888088" y="1522560"/>
            <a:chExt cx="2880320" cy="288032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30564F9A-D065-488C-83AA-4D3D587314DA}"/>
                </a:ext>
              </a:extLst>
            </p:cNvPr>
            <p:cNvSpPr/>
            <p:nvPr/>
          </p:nvSpPr>
          <p:spPr>
            <a:xfrm>
              <a:off x="6888088" y="1522560"/>
              <a:ext cx="2880320" cy="2880320"/>
            </a:xfrm>
            <a:prstGeom prst="ellipse">
              <a:avLst/>
            </a:prstGeom>
            <a:solidFill>
              <a:schemeClr val="accent6"/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9CF0A2F8-B74E-495B-96BA-49A6255C704D}"/>
                </a:ext>
              </a:extLst>
            </p:cNvPr>
            <p:cNvSpPr/>
            <p:nvPr/>
          </p:nvSpPr>
          <p:spPr>
            <a:xfrm>
              <a:off x="7176120" y="1844824"/>
              <a:ext cx="2304256" cy="22322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B4BBA6E-DFE3-4953-AACA-BCC740DA09F5}"/>
              </a:ext>
            </a:extLst>
          </p:cNvPr>
          <p:cNvSpPr/>
          <p:nvPr/>
        </p:nvSpPr>
        <p:spPr>
          <a:xfrm>
            <a:off x="365239" y="1786597"/>
            <a:ext cx="1080120" cy="10801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E5B62C4-3D24-4D01-9E8B-5976BDB05564}"/>
              </a:ext>
            </a:extLst>
          </p:cNvPr>
          <p:cNvSpPr/>
          <p:nvPr/>
        </p:nvSpPr>
        <p:spPr>
          <a:xfrm>
            <a:off x="1857340" y="2350384"/>
            <a:ext cx="639574" cy="629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18D68E-B8F2-4ADE-854D-08F1C7662BF9}"/>
              </a:ext>
            </a:extLst>
          </p:cNvPr>
          <p:cNvGrpSpPr/>
          <p:nvPr/>
        </p:nvGrpSpPr>
        <p:grpSpPr>
          <a:xfrm>
            <a:off x="10272464" y="-1251521"/>
            <a:ext cx="2994457" cy="3038117"/>
            <a:chOff x="6888088" y="1522560"/>
            <a:chExt cx="2880320" cy="2880320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0623D58-5482-4603-A66F-281973ED3A01}"/>
                </a:ext>
              </a:extLst>
            </p:cNvPr>
            <p:cNvSpPr/>
            <p:nvPr/>
          </p:nvSpPr>
          <p:spPr>
            <a:xfrm>
              <a:off x="6888088" y="1522560"/>
              <a:ext cx="2880320" cy="288032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AE06E14-EC26-47CF-81FA-65EE3F8559FC}"/>
                </a:ext>
              </a:extLst>
            </p:cNvPr>
            <p:cNvSpPr/>
            <p:nvPr/>
          </p:nvSpPr>
          <p:spPr>
            <a:xfrm>
              <a:off x="7176120" y="1844824"/>
              <a:ext cx="2304256" cy="22322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1CA9DF1-D7E3-4094-B987-99DC76F25D19}"/>
              </a:ext>
            </a:extLst>
          </p:cNvPr>
          <p:cNvGrpSpPr/>
          <p:nvPr/>
        </p:nvGrpSpPr>
        <p:grpSpPr>
          <a:xfrm>
            <a:off x="9821300" y="1442939"/>
            <a:ext cx="1004109" cy="1036520"/>
            <a:chOff x="6888088" y="1522560"/>
            <a:chExt cx="2880320" cy="2880320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304F4F5D-2F0C-49FB-A832-849368D69C09}"/>
                </a:ext>
              </a:extLst>
            </p:cNvPr>
            <p:cNvSpPr/>
            <p:nvPr/>
          </p:nvSpPr>
          <p:spPr>
            <a:xfrm>
              <a:off x="6888088" y="1522560"/>
              <a:ext cx="2880320" cy="288032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6323C32-0EB8-4C97-BA46-AA27E95D3FF9}"/>
                </a:ext>
              </a:extLst>
            </p:cNvPr>
            <p:cNvSpPr/>
            <p:nvPr/>
          </p:nvSpPr>
          <p:spPr>
            <a:xfrm>
              <a:off x="7293426" y="1885506"/>
              <a:ext cx="2069639" cy="21564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284874C-AF16-4552-B3FF-B75267751A95}"/>
              </a:ext>
            </a:extLst>
          </p:cNvPr>
          <p:cNvSpPr/>
          <p:nvPr/>
        </p:nvSpPr>
        <p:spPr>
          <a:xfrm>
            <a:off x="9821300" y="764704"/>
            <a:ext cx="335585" cy="3288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218;p16">
            <a:extLst>
              <a:ext uri="{FF2B5EF4-FFF2-40B4-BE49-F238E27FC236}">
                <a16:creationId xmlns="" xmlns:a16="http://schemas.microsoft.com/office/drawing/2014/main" id="{64B088AE-7213-4843-87FB-157EA50C6AEF}"/>
              </a:ext>
            </a:extLst>
          </p:cNvPr>
          <p:cNvSpPr txBox="1">
            <a:spLocks/>
          </p:cNvSpPr>
          <p:nvPr/>
        </p:nvSpPr>
        <p:spPr>
          <a:xfrm>
            <a:off x="1412824" y="3499400"/>
            <a:ext cx="9275616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>
                <a:solidFill>
                  <a:srgbClr val="00ACC3"/>
                </a:solidFill>
                <a:latin typeface="Times New Roman" pitchFamily="18" charset="0"/>
                <a:cs typeface="Times New Roman" pitchFamily="18" charset="0"/>
              </a:rPr>
              <a:t>Nhận biết </a:t>
            </a:r>
            <a:endParaRPr lang="vi-VN" sz="8000" b="1" dirty="0" smtClean="0">
              <a:solidFill>
                <a:srgbClr val="00ACC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8000" b="1" dirty="0" smtClean="0">
                <a:solidFill>
                  <a:srgbClr val="00ACC3"/>
                </a:solidFill>
                <a:latin typeface="Times New Roman" pitchFamily="18" charset="0"/>
                <a:cs typeface="Times New Roman" pitchFamily="18" charset="0"/>
              </a:rPr>
              <a:t>cụm </a:t>
            </a:r>
            <a:r>
              <a:rPr lang="en-GB" sz="8000" b="1" dirty="0">
                <a:solidFill>
                  <a:srgbClr val="00ACC3"/>
                </a:solidFill>
                <a:latin typeface="Times New Roman" pitchFamily="18" charset="0"/>
                <a:cs typeface="Times New Roman" pitchFamily="18" charset="0"/>
              </a:rPr>
              <a:t>động từ</a:t>
            </a:r>
          </a:p>
        </p:txBody>
      </p:sp>
    </p:spTree>
    <p:extLst>
      <p:ext uri="{BB962C8B-B14F-4D97-AF65-F5344CB8AC3E}">
        <p14:creationId xmlns:p14="http://schemas.microsoft.com/office/powerpoint/2010/main" val="237417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2" t="7171" r="15266" b="16306"/>
          <a:stretch/>
        </p:blipFill>
        <p:spPr>
          <a:xfrm>
            <a:off x="-379562" y="1542904"/>
            <a:ext cx="4392487" cy="5280754"/>
          </a:xfr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8B3712-C41A-4CF8-9B63-1F0448D0DDA5}"/>
              </a:ext>
            </a:extLst>
          </p:cNvPr>
          <p:cNvSpPr txBox="1"/>
          <p:nvPr/>
        </p:nvSpPr>
        <p:spPr>
          <a:xfrm>
            <a:off x="593001" y="552026"/>
            <a:ext cx="110059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Đọc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3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ví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hoàn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Phiếu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tập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</a:t>
            </a:r>
            <a:endParaRPr lang="en-US" sz="4400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13" name="Google Shape;462;p10">
            <a:extLst>
              <a:ext uri="{FF2B5EF4-FFF2-40B4-BE49-F238E27FC236}">
                <a16:creationId xmlns="" xmlns:a16="http://schemas.microsoft.com/office/drawing/2014/main" id="{334B7BCF-1D26-413B-B8D1-D6C3945D07AA}"/>
              </a:ext>
            </a:extLst>
          </p:cNvPr>
          <p:cNvGrpSpPr/>
          <p:nvPr/>
        </p:nvGrpSpPr>
        <p:grpSpPr>
          <a:xfrm>
            <a:off x="4185930" y="2338048"/>
            <a:ext cx="7883117" cy="1080676"/>
            <a:chOff x="5410199" y="719518"/>
            <a:chExt cx="7213127" cy="1015663"/>
          </a:xfrm>
        </p:grpSpPr>
        <p:sp>
          <p:nvSpPr>
            <p:cNvPr id="14" name="Google Shape;463;p10">
              <a:extLst>
                <a:ext uri="{FF2B5EF4-FFF2-40B4-BE49-F238E27FC236}">
                  <a16:creationId xmlns="" xmlns:a16="http://schemas.microsoft.com/office/drawing/2014/main" id="{8DBF2BCB-7AA8-43BE-A1DD-5312530A77CB}"/>
                </a:ext>
              </a:extLst>
            </p:cNvPr>
            <p:cNvSpPr/>
            <p:nvPr/>
          </p:nvSpPr>
          <p:spPr>
            <a:xfrm>
              <a:off x="5410199" y="719518"/>
              <a:ext cx="7213127" cy="1015663"/>
            </a:xfrm>
            <a:prstGeom prst="homePlate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5" name="Google Shape;464;p10">
              <a:extLst>
                <a:ext uri="{FF2B5EF4-FFF2-40B4-BE49-F238E27FC236}">
                  <a16:creationId xmlns="" xmlns:a16="http://schemas.microsoft.com/office/drawing/2014/main" id="{2562A699-4331-42AB-95A3-C032B4BE4806}"/>
                </a:ext>
              </a:extLst>
            </p:cNvPr>
            <p:cNvSpPr txBox="1"/>
            <p:nvPr/>
          </p:nvSpPr>
          <p:spPr>
            <a:xfrm>
              <a:off x="5531011" y="1042456"/>
              <a:ext cx="6501439" cy="491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mặc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áo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khoác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oogle Shape;462;p10">
            <a:extLst>
              <a:ext uri="{FF2B5EF4-FFF2-40B4-BE49-F238E27FC236}">
                <a16:creationId xmlns="" xmlns:a16="http://schemas.microsoft.com/office/drawing/2014/main" id="{3CD138CB-7346-48F8-966F-D1422CCF7C17}"/>
              </a:ext>
            </a:extLst>
          </p:cNvPr>
          <p:cNvGrpSpPr/>
          <p:nvPr/>
        </p:nvGrpSpPr>
        <p:grpSpPr>
          <a:xfrm>
            <a:off x="4185930" y="3789040"/>
            <a:ext cx="7883117" cy="1080676"/>
            <a:chOff x="5410199" y="719518"/>
            <a:chExt cx="7213127" cy="1015663"/>
          </a:xfrm>
        </p:grpSpPr>
        <p:sp>
          <p:nvSpPr>
            <p:cNvPr id="17" name="Google Shape;463;p10">
              <a:extLst>
                <a:ext uri="{FF2B5EF4-FFF2-40B4-BE49-F238E27FC236}">
                  <a16:creationId xmlns="" xmlns:a16="http://schemas.microsoft.com/office/drawing/2014/main" id="{F26B6620-032A-437C-BC38-41ED1AB90601}"/>
                </a:ext>
              </a:extLst>
            </p:cNvPr>
            <p:cNvSpPr/>
            <p:nvPr/>
          </p:nvSpPr>
          <p:spPr>
            <a:xfrm>
              <a:off x="5410199" y="719518"/>
              <a:ext cx="7213127" cy="1015663"/>
            </a:xfrm>
            <a:prstGeom prst="homePlate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8" name="Google Shape;464;p10">
              <a:extLst>
                <a:ext uri="{FF2B5EF4-FFF2-40B4-BE49-F238E27FC236}">
                  <a16:creationId xmlns="" xmlns:a16="http://schemas.microsoft.com/office/drawing/2014/main" id="{B4D9E254-FE85-4404-8314-C5949D5B1549}"/>
                </a:ext>
              </a:extLst>
            </p:cNvPr>
            <p:cNvSpPr txBox="1"/>
            <p:nvPr/>
          </p:nvSpPr>
          <p:spPr>
            <a:xfrm>
              <a:off x="5531011" y="1015464"/>
              <a:ext cx="6832072" cy="491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oogle Shape;462;p10">
            <a:extLst>
              <a:ext uri="{FF2B5EF4-FFF2-40B4-BE49-F238E27FC236}">
                <a16:creationId xmlns="" xmlns:a16="http://schemas.microsoft.com/office/drawing/2014/main" id="{4599228D-04B5-4B76-B551-D79591B83808}"/>
              </a:ext>
            </a:extLst>
          </p:cNvPr>
          <p:cNvGrpSpPr/>
          <p:nvPr/>
        </p:nvGrpSpPr>
        <p:grpSpPr>
          <a:xfrm>
            <a:off x="4185929" y="5225298"/>
            <a:ext cx="7883117" cy="1080676"/>
            <a:chOff x="5410199" y="719518"/>
            <a:chExt cx="7213127" cy="1015663"/>
          </a:xfrm>
        </p:grpSpPr>
        <p:sp>
          <p:nvSpPr>
            <p:cNvPr id="22" name="Google Shape;463;p10">
              <a:extLst>
                <a:ext uri="{FF2B5EF4-FFF2-40B4-BE49-F238E27FC236}">
                  <a16:creationId xmlns="" xmlns:a16="http://schemas.microsoft.com/office/drawing/2014/main" id="{5286140F-9EDE-46C2-87EF-F1C3C04605B9}"/>
                </a:ext>
              </a:extLst>
            </p:cNvPr>
            <p:cNvSpPr/>
            <p:nvPr/>
          </p:nvSpPr>
          <p:spPr>
            <a:xfrm>
              <a:off x="5410199" y="719518"/>
              <a:ext cx="7213127" cy="1015663"/>
            </a:xfrm>
            <a:prstGeom prst="homePlate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23" name="Google Shape;464;p10">
              <a:extLst>
                <a:ext uri="{FF2B5EF4-FFF2-40B4-BE49-F238E27FC236}">
                  <a16:creationId xmlns="" xmlns:a16="http://schemas.microsoft.com/office/drawing/2014/main" id="{8DBD1CDC-6C49-4699-BF0E-35A8A07A1CF2}"/>
                </a:ext>
              </a:extLst>
            </p:cNvPr>
            <p:cNvSpPr txBox="1"/>
            <p:nvPr/>
          </p:nvSpPr>
          <p:spPr>
            <a:xfrm>
              <a:off x="5531011" y="1015464"/>
              <a:ext cx="6501439" cy="491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Kìa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cô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cậu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800" b="1" u="sng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167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2AD11E00-953B-40F3-8453-D27F6D60B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98141"/>
              </p:ext>
            </p:extLst>
          </p:nvPr>
        </p:nvGraphicFramePr>
        <p:xfrm>
          <a:off x="0" y="9938"/>
          <a:ext cx="12192000" cy="6848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174811266"/>
                    </a:ext>
                  </a:extLst>
                </a:gridCol>
                <a:gridCol w="3747052">
                  <a:extLst>
                    <a:ext uri="{9D8B030D-6E8A-4147-A177-3AD203B41FA5}">
                      <a16:colId xmlns="" xmlns:a16="http://schemas.microsoft.com/office/drawing/2014/main" val="599520789"/>
                    </a:ext>
                  </a:extLst>
                </a:gridCol>
                <a:gridCol w="2425148">
                  <a:extLst>
                    <a:ext uri="{9D8B030D-6E8A-4147-A177-3AD203B41FA5}">
                      <a16:colId xmlns="" xmlns:a16="http://schemas.microsoft.com/office/drawing/2014/main" val="470198763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290792988"/>
                    </a:ext>
                  </a:extLst>
                </a:gridCol>
              </a:tblGrid>
              <a:tr h="87253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8029286"/>
                  </a:ext>
                </a:extLst>
              </a:tr>
              <a:tr h="1745059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bổ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sung YN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bổ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sung YN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7733581"/>
                  </a:ext>
                </a:extLst>
              </a:tr>
              <a:tr h="14812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khoác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endParaRPr lang="en-US" sz="40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5410746"/>
                  </a:ext>
                </a:extLst>
              </a:tr>
              <a:tr h="13985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đựng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2356"/>
                  </a:ext>
                </a:extLst>
              </a:tr>
              <a:tr h="13506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96207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C636789-1E75-427E-882C-0B32605B6C46}"/>
              </a:ext>
            </a:extLst>
          </p:cNvPr>
          <p:cNvSpPr txBox="1"/>
          <p:nvPr/>
        </p:nvSpPr>
        <p:spPr>
          <a:xfrm>
            <a:off x="2567608" y="2906360"/>
            <a:ext cx="3020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YN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7C7961F-99AB-4A29-8B05-076D26D253D3}"/>
              </a:ext>
            </a:extLst>
          </p:cNvPr>
          <p:cNvSpPr txBox="1"/>
          <p:nvPr/>
        </p:nvSpPr>
        <p:spPr>
          <a:xfrm>
            <a:off x="8496466" y="2951946"/>
            <a:ext cx="357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2886523-D934-4930-9E17-D786402509D9}"/>
              </a:ext>
            </a:extLst>
          </p:cNvPr>
          <p:cNvSpPr txBox="1"/>
          <p:nvPr/>
        </p:nvSpPr>
        <p:spPr>
          <a:xfrm>
            <a:off x="6358202" y="3121804"/>
            <a:ext cx="161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0BDCE15-C44B-421C-BDCE-A9CA89B807E8}"/>
              </a:ext>
            </a:extLst>
          </p:cNvPr>
          <p:cNvSpPr txBox="1"/>
          <p:nvPr/>
        </p:nvSpPr>
        <p:spPr>
          <a:xfrm>
            <a:off x="6816081" y="4532601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EFD844B-D367-478C-828D-CE973EDCE316}"/>
              </a:ext>
            </a:extLst>
          </p:cNvPr>
          <p:cNvSpPr txBox="1"/>
          <p:nvPr/>
        </p:nvSpPr>
        <p:spPr>
          <a:xfrm>
            <a:off x="8664146" y="4149080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51D6716-9F22-4A8E-8406-23DFA01BE8B2}"/>
              </a:ext>
            </a:extLst>
          </p:cNvPr>
          <p:cNvSpPr txBox="1"/>
          <p:nvPr/>
        </p:nvSpPr>
        <p:spPr>
          <a:xfrm>
            <a:off x="2787249" y="5729577"/>
            <a:ext cx="2826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YN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2515DD5-5DB9-475F-A7D8-2F1CE6E0C5C5}"/>
              </a:ext>
            </a:extLst>
          </p:cNvPr>
          <p:cNvSpPr txBox="1"/>
          <p:nvPr/>
        </p:nvSpPr>
        <p:spPr>
          <a:xfrm>
            <a:off x="6578249" y="5945021"/>
            <a:ext cx="117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74"/>
          <p:cNvSpPr>
            <a:spLocks noChangeAspect="1"/>
          </p:cNvSpPr>
          <p:nvPr/>
        </p:nvSpPr>
        <p:spPr bwMode="auto">
          <a:xfrm flipH="1" flipV="1">
            <a:off x="4415027" y="4005064"/>
            <a:ext cx="2129114" cy="2237048"/>
          </a:xfrm>
          <a:custGeom>
            <a:avLst/>
            <a:gdLst>
              <a:gd name="T0" fmla="*/ 717825 w 175"/>
              <a:gd name="T1" fmla="*/ 352703 h 148"/>
              <a:gd name="T2" fmla="*/ 717825 w 175"/>
              <a:gd name="T3" fmla="*/ 0 h 148"/>
              <a:gd name="T4" fmla="*/ 0 w 175"/>
              <a:gd name="T5" fmla="*/ 595946 h 148"/>
              <a:gd name="T6" fmla="*/ 717825 w 175"/>
              <a:gd name="T7" fmla="*/ 1204054 h 148"/>
              <a:gd name="T8" fmla="*/ 717825 w 175"/>
              <a:gd name="T9" fmla="*/ 863514 h 148"/>
              <a:gd name="T10" fmla="*/ 717825 w 175"/>
              <a:gd name="T11" fmla="*/ 1800000 h 148"/>
              <a:gd name="T12" fmla="*/ 717825 w 175"/>
              <a:gd name="T13" fmla="*/ 352703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148"/>
              <a:gd name="T23" fmla="*/ 175 w 175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solidFill>
            <a:srgbClr val="2FB7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85995" y="1056263"/>
            <a:ext cx="3500460" cy="6457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8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Khái</a:t>
            </a:r>
            <a:r>
              <a:rPr lang="en-US" altLang="zh-CN" sz="38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niệm</a:t>
            </a:r>
            <a:endParaRPr lang="zh-CN" altLang="en-US" sz="3800" b="1" dirty="0">
              <a:solidFill>
                <a:srgbClr val="0070C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429963" y="5257802"/>
            <a:ext cx="3500460" cy="7100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800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Cấu</a:t>
            </a:r>
            <a:r>
              <a:rPr lang="en-US" altLang="zh-CN" sz="3800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800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tạo</a:t>
            </a:r>
            <a:endParaRPr lang="zh-CN" altLang="en-US" sz="3800" dirty="0">
              <a:solidFill>
                <a:srgbClr val="0070C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785995" y="2580144"/>
            <a:ext cx="3500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cấu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bởi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phụ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kèm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bổ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sung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>
            <a:off x="263352" y="660309"/>
            <a:ext cx="814605" cy="651599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rgbClr val="90C74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 rot="8341989">
            <a:off x="10712163" y="5642043"/>
            <a:ext cx="814605" cy="651599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rgbClr val="CF66E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874"/>
          <p:cNvSpPr>
            <a:spLocks noChangeAspect="1"/>
          </p:cNvSpPr>
          <p:nvPr/>
        </p:nvSpPr>
        <p:spPr bwMode="auto">
          <a:xfrm>
            <a:off x="4833522" y="848008"/>
            <a:ext cx="2129114" cy="2237047"/>
          </a:xfrm>
          <a:custGeom>
            <a:avLst/>
            <a:gdLst>
              <a:gd name="T0" fmla="*/ 717825 w 175"/>
              <a:gd name="T1" fmla="*/ 352703 h 148"/>
              <a:gd name="T2" fmla="*/ 717825 w 175"/>
              <a:gd name="T3" fmla="*/ 0 h 148"/>
              <a:gd name="T4" fmla="*/ 0 w 175"/>
              <a:gd name="T5" fmla="*/ 595946 h 148"/>
              <a:gd name="T6" fmla="*/ 717825 w 175"/>
              <a:gd name="T7" fmla="*/ 1204054 h 148"/>
              <a:gd name="T8" fmla="*/ 717825 w 175"/>
              <a:gd name="T9" fmla="*/ 863514 h 148"/>
              <a:gd name="T10" fmla="*/ 717825 w 175"/>
              <a:gd name="T11" fmla="*/ 1800000 h 148"/>
              <a:gd name="T12" fmla="*/ 717825 w 175"/>
              <a:gd name="T13" fmla="*/ 352703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148"/>
              <a:gd name="T23" fmla="*/ 175 w 175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solidFill>
            <a:srgbClr val="A557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0E4FD84B-3F96-41CC-870C-2890A8610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61445"/>
              </p:ext>
            </p:extLst>
          </p:nvPr>
        </p:nvGraphicFramePr>
        <p:xfrm>
          <a:off x="6816080" y="1090219"/>
          <a:ext cx="4896544" cy="3706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3883958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52883244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689610314"/>
                    </a:ext>
                  </a:extLst>
                </a:gridCol>
              </a:tblGrid>
              <a:tr h="5954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PPT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PTT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PPS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0887783"/>
                  </a:ext>
                </a:extLst>
              </a:tr>
              <a:tr h="3111437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ổ sung cho động từ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YN v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ề thời gian, khẳng định/phủ định, tiếp diễn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ổ sung cho động từ những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ề đối tượng, địa điểm, thời gian.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3445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4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3EBC09-63CE-4631-BAA9-AC3ED9A4B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39" t="46850"/>
          <a:stretch/>
        </p:blipFill>
        <p:spPr>
          <a:xfrm>
            <a:off x="10234736" y="4475508"/>
            <a:ext cx="1957263" cy="2382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8EF1E24-4341-429D-8EDD-B519AF3B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801" r="71853"/>
          <a:stretch/>
        </p:blipFill>
        <p:spPr>
          <a:xfrm>
            <a:off x="0" y="3717063"/>
            <a:ext cx="3431704" cy="31683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0784334-947F-4176-9079-97A6B32420CF}"/>
              </a:ext>
            </a:extLst>
          </p:cNvPr>
          <p:cNvGrpSpPr/>
          <p:nvPr/>
        </p:nvGrpSpPr>
        <p:grpSpPr>
          <a:xfrm>
            <a:off x="4151784" y="-603448"/>
            <a:ext cx="3967200" cy="3149576"/>
            <a:chOff x="4151784" y="-603448"/>
            <a:chExt cx="3967200" cy="3149576"/>
          </a:xfrm>
        </p:grpSpPr>
        <p:sp>
          <p:nvSpPr>
            <p:cNvPr id="3" name="Google Shape;220;p16">
              <a:extLst>
                <a:ext uri="{FF2B5EF4-FFF2-40B4-BE49-F238E27FC236}">
                  <a16:creationId xmlns="" xmlns:a16="http://schemas.microsoft.com/office/drawing/2014/main" id="{115D1856-A9B9-4D57-927A-13C5E8BADE69}"/>
                </a:ext>
              </a:extLst>
            </p:cNvPr>
            <p:cNvSpPr txBox="1"/>
            <p:nvPr/>
          </p:nvSpPr>
          <p:spPr>
            <a:xfrm>
              <a:off x="4151784" y="-355660"/>
              <a:ext cx="3967200" cy="26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algn="ctr"/>
              <a:r>
                <a:rPr lang="en-GB" sz="12800" b="1" dirty="0">
                  <a:solidFill>
                    <a:srgbClr val="00ACC3"/>
                  </a:solidFill>
                  <a:latin typeface="#9Slide07 IcielLa Chic Pro Shad" panose="02000506090000020004" pitchFamily="2" charset="0"/>
                  <a:ea typeface="Varela Round" panose="00000500000000000000"/>
                  <a:cs typeface="Varela Round" panose="00000500000000000000"/>
                  <a:sym typeface="Varela Round" panose="00000500000000000000"/>
                </a:rPr>
                <a:t>II.</a:t>
              </a:r>
              <a:endParaRPr sz="12800" b="1" dirty="0">
                <a:solidFill>
                  <a:srgbClr val="00ACC3"/>
                </a:solidFill>
                <a:latin typeface="#9Slide07 IcielLa Chic Pro Shad" panose="02000506090000020004" pitchFamily="2" charset="0"/>
                <a:ea typeface="Varela Round" panose="00000500000000000000"/>
                <a:cs typeface="Varela Round" panose="00000500000000000000"/>
                <a:sym typeface="Varela Round" panose="0000050000000000000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19B71A11-6A97-499D-AE2C-F7D8E926F1E7}"/>
                </a:ext>
              </a:extLst>
            </p:cNvPr>
            <p:cNvSpPr/>
            <p:nvPr/>
          </p:nvSpPr>
          <p:spPr>
            <a:xfrm>
              <a:off x="4433444" y="-603448"/>
              <a:ext cx="3234377" cy="3149576"/>
            </a:xfrm>
            <a:prstGeom prst="ellipse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59FCDD8-904B-4B7E-941D-7571BC044F10}"/>
              </a:ext>
            </a:extLst>
          </p:cNvPr>
          <p:cNvGrpSpPr/>
          <p:nvPr/>
        </p:nvGrpSpPr>
        <p:grpSpPr>
          <a:xfrm>
            <a:off x="365239" y="-747464"/>
            <a:ext cx="2880320" cy="2880320"/>
            <a:chOff x="6888088" y="1522560"/>
            <a:chExt cx="2880320" cy="288032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30564F9A-D065-488C-83AA-4D3D587314DA}"/>
                </a:ext>
              </a:extLst>
            </p:cNvPr>
            <p:cNvSpPr/>
            <p:nvPr/>
          </p:nvSpPr>
          <p:spPr>
            <a:xfrm>
              <a:off x="6888088" y="1522560"/>
              <a:ext cx="2880320" cy="2880320"/>
            </a:xfrm>
            <a:prstGeom prst="ellipse">
              <a:avLst/>
            </a:prstGeom>
            <a:solidFill>
              <a:schemeClr val="accent6"/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9CF0A2F8-B74E-495B-96BA-49A6255C704D}"/>
                </a:ext>
              </a:extLst>
            </p:cNvPr>
            <p:cNvSpPr/>
            <p:nvPr/>
          </p:nvSpPr>
          <p:spPr>
            <a:xfrm>
              <a:off x="7176120" y="1844824"/>
              <a:ext cx="2304256" cy="22322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B4BBA6E-DFE3-4953-AACA-BCC740DA09F5}"/>
              </a:ext>
            </a:extLst>
          </p:cNvPr>
          <p:cNvSpPr/>
          <p:nvPr/>
        </p:nvSpPr>
        <p:spPr>
          <a:xfrm>
            <a:off x="365239" y="1786597"/>
            <a:ext cx="1080120" cy="10801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E5B62C4-3D24-4D01-9E8B-5976BDB05564}"/>
              </a:ext>
            </a:extLst>
          </p:cNvPr>
          <p:cNvSpPr/>
          <p:nvPr/>
        </p:nvSpPr>
        <p:spPr>
          <a:xfrm>
            <a:off x="1857340" y="2350384"/>
            <a:ext cx="639574" cy="629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18D68E-B8F2-4ADE-854D-08F1C7662BF9}"/>
              </a:ext>
            </a:extLst>
          </p:cNvPr>
          <p:cNvGrpSpPr/>
          <p:nvPr/>
        </p:nvGrpSpPr>
        <p:grpSpPr>
          <a:xfrm>
            <a:off x="10272464" y="-1251521"/>
            <a:ext cx="2994457" cy="3038117"/>
            <a:chOff x="6888088" y="1522560"/>
            <a:chExt cx="2880320" cy="2880320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0623D58-5482-4603-A66F-281973ED3A01}"/>
                </a:ext>
              </a:extLst>
            </p:cNvPr>
            <p:cNvSpPr/>
            <p:nvPr/>
          </p:nvSpPr>
          <p:spPr>
            <a:xfrm>
              <a:off x="6888088" y="1522560"/>
              <a:ext cx="2880320" cy="288032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AE06E14-EC26-47CF-81FA-65EE3F8559FC}"/>
                </a:ext>
              </a:extLst>
            </p:cNvPr>
            <p:cNvSpPr/>
            <p:nvPr/>
          </p:nvSpPr>
          <p:spPr>
            <a:xfrm>
              <a:off x="7176120" y="1844824"/>
              <a:ext cx="2304256" cy="22322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1CA9DF1-D7E3-4094-B987-99DC76F25D19}"/>
              </a:ext>
            </a:extLst>
          </p:cNvPr>
          <p:cNvGrpSpPr/>
          <p:nvPr/>
        </p:nvGrpSpPr>
        <p:grpSpPr>
          <a:xfrm>
            <a:off x="9821300" y="1442939"/>
            <a:ext cx="1004109" cy="1036520"/>
            <a:chOff x="6888088" y="1522560"/>
            <a:chExt cx="2880320" cy="2880320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304F4F5D-2F0C-49FB-A832-849368D69C09}"/>
                </a:ext>
              </a:extLst>
            </p:cNvPr>
            <p:cNvSpPr/>
            <p:nvPr/>
          </p:nvSpPr>
          <p:spPr>
            <a:xfrm>
              <a:off x="6888088" y="1522560"/>
              <a:ext cx="2880320" cy="288032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6323C32-0EB8-4C97-BA46-AA27E95D3FF9}"/>
                </a:ext>
              </a:extLst>
            </p:cNvPr>
            <p:cNvSpPr/>
            <p:nvPr/>
          </p:nvSpPr>
          <p:spPr>
            <a:xfrm>
              <a:off x="7293426" y="1885506"/>
              <a:ext cx="2069639" cy="21564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284874C-AF16-4552-B3FF-B75267751A95}"/>
              </a:ext>
            </a:extLst>
          </p:cNvPr>
          <p:cNvSpPr/>
          <p:nvPr/>
        </p:nvSpPr>
        <p:spPr>
          <a:xfrm>
            <a:off x="9821300" y="764704"/>
            <a:ext cx="335585" cy="3288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218;p16">
            <a:extLst>
              <a:ext uri="{FF2B5EF4-FFF2-40B4-BE49-F238E27FC236}">
                <a16:creationId xmlns="" xmlns:a16="http://schemas.microsoft.com/office/drawing/2014/main" id="{64B088AE-7213-4843-87FB-157EA50C6AEF}"/>
              </a:ext>
            </a:extLst>
          </p:cNvPr>
          <p:cNvSpPr txBox="1">
            <a:spLocks/>
          </p:cNvSpPr>
          <p:nvPr/>
        </p:nvSpPr>
        <p:spPr>
          <a:xfrm>
            <a:off x="1412824" y="3499400"/>
            <a:ext cx="9275616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>
                <a:solidFill>
                  <a:srgbClr val="00ACC3"/>
                </a:solidFill>
                <a:latin typeface="Times New Roman" pitchFamily="18" charset="0"/>
                <a:cs typeface="Times New Roman" pitchFamily="18" charset="0"/>
              </a:rPr>
              <a:t>Nhận biết </a:t>
            </a:r>
            <a:endParaRPr lang="vi-VN" sz="8000" b="1" dirty="0" smtClean="0">
              <a:solidFill>
                <a:srgbClr val="00ACC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8000" b="1" dirty="0" smtClean="0">
                <a:solidFill>
                  <a:srgbClr val="00ACC3"/>
                </a:solidFill>
                <a:latin typeface="Times New Roman" pitchFamily="18" charset="0"/>
                <a:cs typeface="Times New Roman" pitchFamily="18" charset="0"/>
              </a:rPr>
              <a:t>cụm </a:t>
            </a:r>
            <a:r>
              <a:rPr lang="en-GB" sz="8000" b="1" dirty="0">
                <a:solidFill>
                  <a:srgbClr val="00ACC3"/>
                </a:solidFill>
                <a:latin typeface="Times New Roman" pitchFamily="18" charset="0"/>
                <a:cs typeface="Times New Roman" pitchFamily="18" charset="0"/>
              </a:rPr>
              <a:t>tính từ</a:t>
            </a:r>
          </a:p>
        </p:txBody>
      </p:sp>
    </p:spTree>
    <p:extLst>
      <p:ext uri="{BB962C8B-B14F-4D97-AF65-F5344CB8AC3E}">
        <p14:creationId xmlns:p14="http://schemas.microsoft.com/office/powerpoint/2010/main" val="87385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2" t="7171" r="15266" b="16306"/>
          <a:stretch/>
        </p:blipFill>
        <p:spPr>
          <a:xfrm>
            <a:off x="-379562" y="1542904"/>
            <a:ext cx="4392487" cy="5280754"/>
          </a:xfr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8B3712-C41A-4CF8-9B63-1F0448D0DDA5}"/>
              </a:ext>
            </a:extLst>
          </p:cNvPr>
          <p:cNvSpPr txBox="1"/>
          <p:nvPr/>
        </p:nvSpPr>
        <p:spPr>
          <a:xfrm>
            <a:off x="593001" y="552026"/>
            <a:ext cx="110059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Đọc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3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ví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hoàn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Phiếu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tập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</a:t>
            </a:r>
            <a:endParaRPr lang="en-US" sz="4400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13" name="Google Shape;462;p10">
            <a:extLst>
              <a:ext uri="{FF2B5EF4-FFF2-40B4-BE49-F238E27FC236}">
                <a16:creationId xmlns="" xmlns:a16="http://schemas.microsoft.com/office/drawing/2014/main" id="{334B7BCF-1D26-413B-B8D1-D6C3945D07AA}"/>
              </a:ext>
            </a:extLst>
          </p:cNvPr>
          <p:cNvGrpSpPr/>
          <p:nvPr/>
        </p:nvGrpSpPr>
        <p:grpSpPr>
          <a:xfrm>
            <a:off x="4151785" y="1995135"/>
            <a:ext cx="7883117" cy="1289589"/>
            <a:chOff x="5410198" y="670422"/>
            <a:chExt cx="7213127" cy="1015663"/>
          </a:xfrm>
        </p:grpSpPr>
        <p:sp>
          <p:nvSpPr>
            <p:cNvPr id="14" name="Google Shape;463;p10">
              <a:extLst>
                <a:ext uri="{FF2B5EF4-FFF2-40B4-BE49-F238E27FC236}">
                  <a16:creationId xmlns="" xmlns:a16="http://schemas.microsoft.com/office/drawing/2014/main" id="{8DBF2BCB-7AA8-43BE-A1DD-5312530A77CB}"/>
                </a:ext>
              </a:extLst>
            </p:cNvPr>
            <p:cNvSpPr/>
            <p:nvPr/>
          </p:nvSpPr>
          <p:spPr>
            <a:xfrm>
              <a:off x="5410198" y="670422"/>
              <a:ext cx="7213127" cy="1015663"/>
            </a:xfrm>
            <a:prstGeom prst="homePlate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5" name="Google Shape;464;p10">
              <a:extLst>
                <a:ext uri="{FF2B5EF4-FFF2-40B4-BE49-F238E27FC236}">
                  <a16:creationId xmlns="" xmlns:a16="http://schemas.microsoft.com/office/drawing/2014/main" id="{2562A699-4331-42AB-95A3-C032B4BE4806}"/>
                </a:ext>
              </a:extLst>
            </p:cNvPr>
            <p:cNvSpPr txBox="1"/>
            <p:nvPr/>
          </p:nvSpPr>
          <p:spPr>
            <a:xfrm>
              <a:off x="5537546" y="949027"/>
              <a:ext cx="6501439" cy="412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2800" dirty="0">
                  <a:effectLst/>
                  <a:latin typeface="Times New Roman" pitchFamily="18" charset="0"/>
                  <a:cs typeface="Times New Roman" pitchFamily="18" charset="0"/>
                </a:rPr>
                <a:t>a) </a:t>
              </a:r>
              <a:r>
                <a:rPr lang="en-US" sz="2800" dirty="0" err="1">
                  <a:effectLst/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2800" dirty="0">
                  <a:effectLst/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800" b="1" u="sng" dirty="0" err="1">
                  <a:effectLst/>
                  <a:latin typeface="Times New Roman" pitchFamily="18" charset="0"/>
                  <a:cs typeface="Times New Roman" pitchFamily="18" charset="0"/>
                </a:rPr>
                <a:t>vẫn</a:t>
              </a:r>
              <a:r>
                <a:rPr lang="en-US" sz="2800" b="1" u="sng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effectLst/>
                  <a:latin typeface="Times New Roman" pitchFamily="18" charset="0"/>
                  <a:cs typeface="Times New Roman" pitchFamily="18" charset="0"/>
                </a:rPr>
                <a:t>rét</a:t>
              </a:r>
              <a:r>
                <a:rPr lang="en-US" sz="2800" b="1" u="sng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effectLst/>
                  <a:latin typeface="Times New Roman" pitchFamily="18" charset="0"/>
                  <a:cs typeface="Times New Roman" pitchFamily="18" charset="0"/>
                </a:rPr>
                <a:t>quá</a:t>
              </a:r>
              <a:r>
                <a:rPr lang="en-US" sz="2800" b="1" u="sng" dirty="0"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oogle Shape;462;p10">
            <a:extLst>
              <a:ext uri="{FF2B5EF4-FFF2-40B4-BE49-F238E27FC236}">
                <a16:creationId xmlns="" xmlns:a16="http://schemas.microsoft.com/office/drawing/2014/main" id="{3CD138CB-7346-48F8-966F-D1422CCF7C17}"/>
              </a:ext>
            </a:extLst>
          </p:cNvPr>
          <p:cNvGrpSpPr/>
          <p:nvPr/>
        </p:nvGrpSpPr>
        <p:grpSpPr>
          <a:xfrm>
            <a:off x="4151784" y="3649908"/>
            <a:ext cx="7883117" cy="1289590"/>
            <a:chOff x="5410199" y="719518"/>
            <a:chExt cx="7213127" cy="1015663"/>
          </a:xfrm>
        </p:grpSpPr>
        <p:sp>
          <p:nvSpPr>
            <p:cNvPr id="17" name="Google Shape;463;p10">
              <a:extLst>
                <a:ext uri="{FF2B5EF4-FFF2-40B4-BE49-F238E27FC236}">
                  <a16:creationId xmlns="" xmlns:a16="http://schemas.microsoft.com/office/drawing/2014/main" id="{F26B6620-032A-437C-BC38-41ED1AB90601}"/>
                </a:ext>
              </a:extLst>
            </p:cNvPr>
            <p:cNvSpPr/>
            <p:nvPr/>
          </p:nvSpPr>
          <p:spPr>
            <a:xfrm>
              <a:off x="5410199" y="719518"/>
              <a:ext cx="7213127" cy="1015663"/>
            </a:xfrm>
            <a:prstGeom prst="homePlate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8" name="Google Shape;464;p10">
              <a:extLst>
                <a:ext uri="{FF2B5EF4-FFF2-40B4-BE49-F238E27FC236}">
                  <a16:creationId xmlns="" xmlns:a16="http://schemas.microsoft.com/office/drawing/2014/main" id="{B4D9E254-FE85-4404-8314-C5949D5B1549}"/>
                </a:ext>
              </a:extLst>
            </p:cNvPr>
            <p:cNvSpPr txBox="1"/>
            <p:nvPr/>
          </p:nvSpPr>
          <p:spPr>
            <a:xfrm>
              <a:off x="5515100" y="835671"/>
              <a:ext cx="6832072" cy="412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2800" dirty="0">
                  <a:effectLst/>
                  <a:latin typeface="Times New Roman" pitchFamily="18" charset="0"/>
                  <a:cs typeface="Times New Roman" pitchFamily="18" charset="0"/>
                </a:rPr>
                <a:t>b) </a:t>
              </a:r>
              <a:r>
                <a:rPr lang="en-US" sz="2800" dirty="0" err="1">
                  <a:effectLst/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28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itchFamily="18" charset="0"/>
                  <a:cs typeface="Times New Roman" pitchFamily="18" charset="0"/>
                </a:rPr>
                <a:t>bây</a:t>
              </a:r>
              <a:r>
                <a:rPr lang="en-US" sz="28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8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8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2800" dirty="0">
                  <a:effectLst/>
                  <a:latin typeface="Times New Roman" pitchFamily="18" charset="0"/>
                  <a:cs typeface="Times New Roman" pitchFamily="18" charset="0"/>
                </a:rPr>
                <a:t> ra </a:t>
              </a:r>
              <a:r>
                <a:rPr lang="en-US" sz="2800" dirty="0" err="1">
                  <a:effectLst/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28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itchFamily="18" charset="0"/>
                  <a:cs typeface="Times New Roman" pitchFamily="18" charset="0"/>
                </a:rPr>
                <a:t>Hiên</a:t>
              </a:r>
              <a:r>
                <a:rPr lang="en-US" sz="280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effectLst/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800" b="1" u="sng" dirty="0">
                  <a:effectLst/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800" b="1" u="sng" dirty="0" err="1">
                  <a:effectLst/>
                  <a:latin typeface="Times New Roman" pitchFamily="18" charset="0"/>
                  <a:cs typeface="Times New Roman" pitchFamily="18" charset="0"/>
                </a:rPr>
                <a:t>nghèo</a:t>
              </a:r>
              <a:r>
                <a:rPr lang="en-US" sz="2800" b="1" u="sng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u="sng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oogle Shape;462;p10">
            <a:extLst>
              <a:ext uri="{FF2B5EF4-FFF2-40B4-BE49-F238E27FC236}">
                <a16:creationId xmlns="" xmlns:a16="http://schemas.microsoft.com/office/drawing/2014/main" id="{4599228D-04B5-4B76-B551-D79591B83808}"/>
              </a:ext>
            </a:extLst>
          </p:cNvPr>
          <p:cNvGrpSpPr/>
          <p:nvPr/>
        </p:nvGrpSpPr>
        <p:grpSpPr>
          <a:xfrm>
            <a:off x="4151784" y="5308036"/>
            <a:ext cx="7883117" cy="1289589"/>
            <a:chOff x="5410199" y="719518"/>
            <a:chExt cx="7213127" cy="1015663"/>
          </a:xfrm>
        </p:grpSpPr>
        <p:sp>
          <p:nvSpPr>
            <p:cNvPr id="22" name="Google Shape;463;p10">
              <a:extLst>
                <a:ext uri="{FF2B5EF4-FFF2-40B4-BE49-F238E27FC236}">
                  <a16:creationId xmlns="" xmlns:a16="http://schemas.microsoft.com/office/drawing/2014/main" id="{5286140F-9EDE-46C2-87EF-F1C3C04605B9}"/>
                </a:ext>
              </a:extLst>
            </p:cNvPr>
            <p:cNvSpPr/>
            <p:nvPr/>
          </p:nvSpPr>
          <p:spPr>
            <a:xfrm>
              <a:off x="5410199" y="719518"/>
              <a:ext cx="7213127" cy="1015663"/>
            </a:xfrm>
            <a:prstGeom prst="homePlate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23" name="Google Shape;464;p10">
              <a:extLst>
                <a:ext uri="{FF2B5EF4-FFF2-40B4-BE49-F238E27FC236}">
                  <a16:creationId xmlns="" xmlns:a16="http://schemas.microsoft.com/office/drawing/2014/main" id="{8DBD1CDC-6C49-4699-BF0E-35A8A07A1CF2}"/>
                </a:ext>
              </a:extLst>
            </p:cNvPr>
            <p:cNvSpPr txBox="1"/>
            <p:nvPr/>
          </p:nvSpPr>
          <p:spPr>
            <a:xfrm>
              <a:off x="5541611" y="836016"/>
              <a:ext cx="6501439" cy="7514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hôm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hôm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làng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xa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rõ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gần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3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1577</Words>
  <Application>Microsoft Office PowerPoint</Application>
  <PresentationFormat>Custom</PresentationFormat>
  <Paragraphs>269</Paragraphs>
  <Slides>39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https://www.freeppt7.com</vt:lpstr>
      <vt:lpstr>PowerPoint Presentation</vt:lpstr>
      <vt:lpstr>PowerPoint Presentation</vt:lpstr>
      <vt:lpstr>Cụm động từ và cụm tính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lastModifiedBy>Admin</cp:lastModifiedBy>
  <cp:revision>153</cp:revision>
  <dcterms:created xsi:type="dcterms:W3CDTF">2015-07-17T12:46:34Z</dcterms:created>
  <dcterms:modified xsi:type="dcterms:W3CDTF">2021-09-02T05:39:59Z</dcterms:modified>
</cp:coreProperties>
</file>