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862" r:id="rId2"/>
    <p:sldId id="258" r:id="rId3"/>
    <p:sldId id="259" r:id="rId4"/>
    <p:sldId id="828" r:id="rId5"/>
    <p:sldId id="829" r:id="rId6"/>
    <p:sldId id="832" r:id="rId7"/>
    <p:sldId id="834" r:id="rId8"/>
    <p:sldId id="808" r:id="rId9"/>
    <p:sldId id="283" r:id="rId10"/>
    <p:sldId id="836" r:id="rId11"/>
    <p:sldId id="837" r:id="rId12"/>
    <p:sldId id="863" r:id="rId13"/>
    <p:sldId id="864" r:id="rId14"/>
    <p:sldId id="838" r:id="rId15"/>
    <p:sldId id="858" r:id="rId16"/>
    <p:sldId id="861" r:id="rId17"/>
    <p:sldId id="284" r:id="rId18"/>
    <p:sldId id="853" r:id="rId19"/>
    <p:sldId id="852" r:id="rId20"/>
    <p:sldId id="855" r:id="rId21"/>
    <p:sldId id="279" r:id="rId22"/>
    <p:sldId id="839" r:id="rId23"/>
    <p:sldId id="856" r:id="rId24"/>
    <p:sldId id="847" r:id="rId25"/>
    <p:sldId id="843" r:id="rId26"/>
    <p:sldId id="857" r:id="rId27"/>
    <p:sldId id="27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E2FB7C-0C88-432A-9816-5127E1FD32CB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D170B6-A68F-4262-8E12-4180C5350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909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i.wikipedia.org/wiki/T%E1%BB%AB_%C4%91%E1%BB%93ng_%C3%A2m_trong_Ti%E1%BA%BFng_Vi%E1%BB%87t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93496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946598b0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946598b0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8423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7953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76618-DE28-446A-AAD8-45B8B9C19948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5600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130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D170B6-A68F-4262-8E12-4180C53506F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740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vi-VN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Từ đa nghĩa khác </a:t>
            </a:r>
            <a:r>
              <a:rPr lang="vi-VN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Từ đồng âm trong Tiếng Việt"/>
              </a:rPr>
              <a:t>từ đồng âm</a:t>
            </a:r>
            <a:r>
              <a:rPr lang="vi-VN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ở chỗ các từ đa nghĩa thường có một nét nghĩa chung hay nói cách khác chúng có cùng một nguồn gốc, sau đó mới chia tách ra như hiện tại. </a:t>
            </a:r>
            <a:endParaRPr lang="en-US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defTabSz="121917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Chuyển</a:t>
            </a:r>
            <a:r>
              <a:rPr lang="en-US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nghĩa</a:t>
            </a:r>
            <a:r>
              <a:rPr lang="en-US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lang="en-US" sz="1200" dirty="0" err="1"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lang="en-US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hiện</a:t>
            </a:r>
            <a:r>
              <a:rPr lang="en-US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tượng</a:t>
            </a:r>
            <a:r>
              <a:rPr lang="en-US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thay</a:t>
            </a:r>
            <a:r>
              <a:rPr lang="en-US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đổi</a:t>
            </a:r>
            <a:r>
              <a:rPr lang="en-US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nghĩa</a:t>
            </a:r>
            <a:r>
              <a:rPr lang="en-US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lang="en-US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lang="en-US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1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tạo</a:t>
            </a:r>
            <a:r>
              <a:rPr lang="en-US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ra </a:t>
            </a:r>
            <a:r>
              <a:rPr lang="en-US" sz="1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những</a:t>
            </a:r>
            <a:r>
              <a:rPr lang="en-US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lang="en-US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nhiều</a:t>
            </a:r>
            <a:r>
              <a:rPr lang="en-US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nghĩa</a:t>
            </a:r>
            <a:r>
              <a:rPr lang="en-US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algn="just" defTabSz="121917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Trong</a:t>
            </a:r>
            <a:r>
              <a:rPr lang="en-US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lang="en-US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nhiều</a:t>
            </a:r>
            <a:r>
              <a:rPr lang="en-US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nghĩa</a:t>
            </a:r>
            <a:r>
              <a:rPr lang="en-US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lang="en-US" sz="1200" dirty="0" err="1">
                <a:ea typeface="Calibri" pitchFamily="34" charset="0"/>
                <a:cs typeface="Times New Roman" pitchFamily="18" charset="0"/>
              </a:rPr>
              <a:t>ó</a:t>
            </a:r>
            <a:r>
              <a:rPr lang="en-US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algn="just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+ </a:t>
            </a:r>
            <a:r>
              <a:rPr lang="en-US" sz="1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Nghĩa</a:t>
            </a:r>
            <a:r>
              <a:rPr lang="en-US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gốc</a:t>
            </a:r>
            <a:r>
              <a:rPr lang="en-US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lang="en-US" sz="1200" dirty="0" err="1">
                <a:ea typeface="Calibri" pitchFamily="34" charset="0"/>
                <a:cs typeface="Times New Roman" pitchFamily="18" charset="0"/>
              </a:rPr>
              <a:t>à</a:t>
            </a:r>
            <a:r>
              <a:rPr lang="en-US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nghĩa</a:t>
            </a:r>
            <a:r>
              <a:rPr lang="en-US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xuất</a:t>
            </a:r>
            <a:r>
              <a:rPr lang="en-US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hiện</a:t>
            </a:r>
            <a:r>
              <a:rPr lang="en-US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lang="en-US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đầu</a:t>
            </a:r>
            <a:r>
              <a:rPr lang="en-US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1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lang="en-US" sz="1200" dirty="0" err="1">
                <a:ea typeface="Calibri" pitchFamily="34" charset="0"/>
                <a:cs typeface="Times New Roman" pitchFamily="18" charset="0"/>
              </a:rPr>
              <a:t>à</a:t>
            </a:r>
            <a:r>
              <a:rPr lang="en-US" sz="1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</a:t>
            </a:r>
            <a:r>
              <a:rPr lang="en-US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cơ</a:t>
            </a:r>
            <a:r>
              <a:rPr lang="en-US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sở</a:t>
            </a:r>
            <a:r>
              <a:rPr lang="en-US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để</a:t>
            </a:r>
            <a:r>
              <a:rPr lang="en-US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lang="en-US" sz="1200" dirty="0" err="1">
                <a:ea typeface="Calibri" pitchFamily="34" charset="0"/>
                <a:cs typeface="Times New Roman" pitchFamily="18" charset="0"/>
              </a:rPr>
              <a:t>ì</a:t>
            </a:r>
            <a:r>
              <a:rPr lang="en-US" sz="1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</a:t>
            </a:r>
            <a:r>
              <a:rPr lang="en-US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</a:t>
            </a:r>
            <a:r>
              <a:rPr lang="en-US" sz="1200" dirty="0" err="1">
                <a:ea typeface="Calibri" pitchFamily="34" charset="0"/>
                <a:cs typeface="Times New Roman" pitchFamily="18" charset="0"/>
              </a:rPr>
              <a:t>à</a:t>
            </a:r>
            <a:r>
              <a:rPr lang="en-US" sz="1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</a:t>
            </a:r>
            <a:r>
              <a:rPr lang="en-US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lang="en-US" sz="1200" dirty="0" err="1">
                <a:ea typeface="Calibri" pitchFamily="34" charset="0"/>
                <a:cs typeface="Times New Roman" pitchFamily="18" charset="0"/>
              </a:rPr>
              <a:t>á</a:t>
            </a:r>
            <a:r>
              <a:rPr lang="en-US" sz="1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lang="en-US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nghĩa</a:t>
            </a:r>
            <a:r>
              <a:rPr lang="en-US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</a:t>
            </a:r>
            <a:r>
              <a:rPr lang="en-US" sz="1200" dirty="0" err="1">
                <a:ea typeface="Calibri" pitchFamily="34" charset="0"/>
                <a:cs typeface="Times New Roman" pitchFamily="18" charset="0"/>
              </a:rPr>
              <a:t>á</a:t>
            </a:r>
            <a:r>
              <a:rPr lang="en-US" sz="1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lang="en-US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algn="just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+ </a:t>
            </a:r>
            <a:r>
              <a:rPr lang="en-US" sz="1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Nghĩa</a:t>
            </a:r>
            <a:r>
              <a:rPr lang="en-US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chuyển</a:t>
            </a:r>
            <a:r>
              <a:rPr lang="en-US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lang="en-US" sz="1200" dirty="0" err="1">
                <a:ea typeface="Calibri" pitchFamily="34" charset="0"/>
                <a:cs typeface="Times New Roman" pitchFamily="18" charset="0"/>
              </a:rPr>
              <a:t>à</a:t>
            </a:r>
            <a:r>
              <a:rPr lang="en-US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nghĩa</a:t>
            </a:r>
            <a:r>
              <a:rPr lang="en-US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được</a:t>
            </a:r>
            <a:r>
              <a:rPr lang="en-US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lang="en-US" sz="1200" dirty="0" err="1">
                <a:ea typeface="Calibri" pitchFamily="34" charset="0"/>
                <a:cs typeface="Times New Roman" pitchFamily="18" charset="0"/>
              </a:rPr>
              <a:t>ì</a:t>
            </a:r>
            <a:r>
              <a:rPr lang="en-US" sz="1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</a:t>
            </a:r>
            <a:r>
              <a:rPr lang="en-US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</a:t>
            </a:r>
            <a:r>
              <a:rPr lang="en-US" sz="1200" dirty="0" err="1">
                <a:ea typeface="Calibri" pitchFamily="34" charset="0"/>
                <a:cs typeface="Times New Roman" pitchFamily="18" charset="0"/>
              </a:rPr>
              <a:t>à</a:t>
            </a:r>
            <a:r>
              <a:rPr lang="en-US" sz="1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</a:t>
            </a:r>
            <a:r>
              <a:rPr lang="en-US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trên</a:t>
            </a:r>
            <a:r>
              <a:rPr lang="en-US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cơ</a:t>
            </a:r>
            <a:r>
              <a:rPr lang="en-US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sở</a:t>
            </a:r>
            <a:r>
              <a:rPr lang="en-US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lang="en-US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nghĩa</a:t>
            </a:r>
            <a:r>
              <a:rPr lang="en-US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gốc</a:t>
            </a:r>
            <a:r>
              <a:rPr lang="en-US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algn="just" defTabSz="121917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heo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20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D170B6-A68F-4262-8E12-4180C53506F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35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6333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0" name="Google Shape;2200;ga465530b56_0_6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1" name="Google Shape;2201;ga465530b56_0_6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0" name="Google Shape;1920;ga465530b56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1" name="Google Shape;1921;ga465530b56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A322E-68A5-467B-B1AF-E554C26A8F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A1267A-155C-47CD-AC23-EE5C033E05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69752F-0E24-4CDC-9140-86B15DE81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2AFE-3EFA-437A-B8FA-5A498BD3A079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F021B0-9C78-4A63-89C5-D8CB53BA8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DDDB6-FCC9-448A-9C5C-1DBD6350D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FC1E-1E7E-4837-B172-AC4D6AC41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02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F56DB-D898-429D-AF0E-F2C67FBBF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F2ECE0-1AA3-45D0-9B58-30F4854ACE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20C30-37E8-461A-AAFB-3EE047A66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2AFE-3EFA-437A-B8FA-5A498BD3A079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7539A9-2B07-4676-914C-CDAB73480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C0AEB-E3C8-4591-B6CD-67CCABD8A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FC1E-1E7E-4837-B172-AC4D6AC41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5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F06647-D564-4282-87AB-DA9127735F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A44DD8-3A57-45DE-8030-7F38360387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CE81E-852E-4F41-A7AE-321B3F828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2AFE-3EFA-437A-B8FA-5A498BD3A079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C8A9B-1F2B-4564-98A8-C856EA14D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140398-4480-4B09-86E3-E3C505C3A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FC1E-1E7E-4837-B172-AC4D6AC41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140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8E2F5-1D07-4F88-A485-A6F206291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7461E-B4E7-43A1-909A-F6ADB3811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F7684D-B57D-40C7-886A-C2521AC77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2AFE-3EFA-437A-B8FA-5A498BD3A079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F68C6A-7E47-4BD0-A140-93B081414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047426-F8FF-4D39-8B38-D605027BF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FC1E-1E7E-4837-B172-AC4D6AC41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300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6FC1B-E790-44B1-AE9A-D204F7B84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DD513F-4A11-4273-B3ED-5D2E6CE26E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15F4E-A00C-4EBD-BF35-8169BD841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2AFE-3EFA-437A-B8FA-5A498BD3A079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DEF64-22BE-4782-80C3-F39234813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8BFFA-B0E6-450D-9525-6082F6E06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FC1E-1E7E-4837-B172-AC4D6AC41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72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34F92-02D1-4745-B4FC-12732BC47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EAE7A-C2A5-4AFE-B481-D31EBBC962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F40100-AD1B-4673-B107-CD647B43AA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BC280E-F266-4517-B073-B303B7E5D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2AFE-3EFA-437A-B8FA-5A498BD3A079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C72852-B756-4BB1-AB56-E42FF46C2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DABD9B-B7CD-45EB-9E0A-136BFDAF4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FC1E-1E7E-4837-B172-AC4D6AC41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942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4D048-9E04-4270-92EF-DA9C3BE8B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9502C8-6765-45FA-9BEC-D534B9364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F99EAB-77ED-40E7-A392-126B8E3A43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E703F2-3ACF-4121-A95F-FEC8102AE2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2074F6-3C87-4FF1-82C5-8254E259EC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8DF208-701E-4AAC-AA8A-9DC3BE5DC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2AFE-3EFA-437A-B8FA-5A498BD3A079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ABF2B1-F85E-4F45-B1EF-481BE6A81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EAA884-F88A-458D-956C-568244BCC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FC1E-1E7E-4837-B172-AC4D6AC41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165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AD2DA-8EFE-4C3B-8DDB-F5DA86B2E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895E1F-4622-4FAF-A376-E387FDA0E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2AFE-3EFA-437A-B8FA-5A498BD3A079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ACB899-0473-4533-9F07-5E87A4C64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8A9C2A-2E2D-4E38-9D0F-A47A5E348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FC1E-1E7E-4837-B172-AC4D6AC41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097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E6599F-D218-473F-8400-C3F40B3DD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2AFE-3EFA-437A-B8FA-5A498BD3A079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845A2F-6F6F-4897-903E-6672A8437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349283-B70C-4862-9D96-295FF1E5D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FC1E-1E7E-4837-B172-AC4D6AC41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284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51CCC-81E1-4E0B-8FC2-914C214AE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A6562-9979-494F-8470-AE1F4F7E2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A0CB0B-0A0B-4555-B957-7FFFF69853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791B63-0F70-4897-90F2-BEE37EC3A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2AFE-3EFA-437A-B8FA-5A498BD3A079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F423B0-3898-427F-BCE1-4D94E7579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A6D6EC-8D4A-426A-BFC0-D6CC2D9CD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FC1E-1E7E-4837-B172-AC4D6AC41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58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8DBCE-CDCD-4FBF-B83F-AF240D466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6BA2B5-1AA5-4611-A8CD-A25EAB757B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85BF8B-8909-475C-976C-63793EFAB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9972E6-0526-458B-848C-84AE7C071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2AFE-3EFA-437A-B8FA-5A498BD3A079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ECC2FF-95FB-48A8-94E9-2AFEA609D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237125-EF27-40C0-96A2-ABB532347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FC1E-1E7E-4837-B172-AC4D6AC41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61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53E310-F0B0-4350-9C9F-D99E1095F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588A5C-F5ED-41D5-B5D8-CC2B048F9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C32F3-BEBE-4E5B-A8FD-89F6E135BB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62AFE-3EFA-437A-B8FA-5A498BD3A079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C769C5-33C1-4D83-9F05-6727139027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55988-46A8-407D-B8E3-DB3E59E5C8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CFC1E-1E7E-4837-B172-AC4D6AC41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152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image" Target="../media/image26.jpg"/><Relationship Id="rId7" Type="http://schemas.openxmlformats.org/officeDocument/2006/relationships/slide" Target="slide24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6.xml"/><Relationship Id="rId6" Type="http://schemas.openxmlformats.org/officeDocument/2006/relationships/slide" Target="slide22.xml"/><Relationship Id="rId5" Type="http://schemas.openxmlformats.org/officeDocument/2006/relationships/slide" Target="slide21.xml"/><Relationship Id="rId10" Type="http://schemas.openxmlformats.org/officeDocument/2006/relationships/image" Target="../media/image27.png"/><Relationship Id="rId4" Type="http://schemas.openxmlformats.org/officeDocument/2006/relationships/slide" Target="slide25.xml"/><Relationship Id="rId9" Type="http://schemas.openxmlformats.org/officeDocument/2006/relationships/slide" Target="slide2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microsoft.com/office/2007/relationships/media" Target="../media/media1.mp3"/><Relationship Id="rId16" Type="http://schemas.openxmlformats.org/officeDocument/2006/relationships/image" Target="../media/image14.png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DF383A-AF67-43F2-8D9D-842CD217705F}"/>
              </a:ext>
            </a:extLst>
          </p:cNvPr>
          <p:cNvSpPr txBox="1"/>
          <p:nvPr/>
        </p:nvSpPr>
        <p:spPr>
          <a:xfrm>
            <a:off x="252194" y="1380040"/>
            <a:ext cx="34434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8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Đố</a:t>
            </a:r>
            <a:r>
              <a:rPr lang="en-US" altLang="zh-CN" sz="8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8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vui</a:t>
            </a:r>
            <a:endParaRPr lang="zh-CN" altLang="en-US" sz="8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30E55A-DEBC-4188-AE6E-8B843743F0AC}"/>
              </a:ext>
            </a:extLst>
          </p:cNvPr>
          <p:cNvSpPr txBox="1"/>
          <p:nvPr/>
        </p:nvSpPr>
        <p:spPr>
          <a:xfrm>
            <a:off x="3695613" y="296825"/>
            <a:ext cx="849638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Hai </a:t>
            </a:r>
            <a:r>
              <a:rPr lang="en-US" sz="32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br>
              <a:rPr lang="en-US" sz="32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sz="32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xoè</a:t>
            </a:r>
            <a:r>
              <a:rPr lang="en-US" sz="32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chiến</a:t>
            </a:r>
            <a:r>
              <a:rPr lang="en-US" sz="32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br>
              <a:rPr lang="en-US" sz="32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sz="32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bảo</a:t>
            </a:r>
            <a:r>
              <a:rPr lang="en-US" sz="32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quê</a:t>
            </a:r>
            <a:r>
              <a:rPr lang="en-US" sz="32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hương</a:t>
            </a:r>
            <a:r>
              <a:rPr lang="en-US" sz="32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br>
              <a:rPr lang="en-US" sz="32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sz="32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kia </a:t>
            </a:r>
            <a:r>
              <a:rPr lang="en-US" sz="32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nở</a:t>
            </a:r>
            <a:r>
              <a:rPr lang="en-US" sz="32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ngát</a:t>
            </a:r>
            <a:r>
              <a:rPr lang="en-US" sz="32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thơm</a:t>
            </a:r>
            <a:r>
              <a:rPr lang="en-US" sz="32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br>
              <a:rPr lang="en-US" sz="32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sz="32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(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ây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?) 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779CAA-6570-4633-8C21-D16314553B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31" y="3434654"/>
            <a:ext cx="3338964" cy="33389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C0A1AB-31A0-40F0-A6FF-5DB0DF438D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015" y="3804758"/>
            <a:ext cx="2767519" cy="276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81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8BB32CE-34F5-4CC4-BB59-57EA12F535F5}"/>
              </a:ext>
            </a:extLst>
          </p:cNvPr>
          <p:cNvGrpSpPr/>
          <p:nvPr/>
        </p:nvGrpSpPr>
        <p:grpSpPr>
          <a:xfrm>
            <a:off x="4778374" y="4140200"/>
            <a:ext cx="6804025" cy="1264412"/>
            <a:chOff x="2936875" y="3638550"/>
            <a:chExt cx="6804025" cy="126441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354C55E-CD63-4C94-A9ED-72F88887CAC7}"/>
                </a:ext>
              </a:extLst>
            </p:cNvPr>
            <p:cNvSpPr/>
            <p:nvPr/>
          </p:nvSpPr>
          <p:spPr>
            <a:xfrm>
              <a:off x="4159250" y="3638550"/>
              <a:ext cx="5581650" cy="120650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3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b. Xe </a:t>
              </a:r>
              <a:r>
                <a:rPr lang="en-US" sz="3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này</a:t>
              </a:r>
              <a:r>
                <a:rPr lang="en-US" sz="3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ăn</a:t>
              </a:r>
              <a:r>
                <a:rPr lang="en-US" sz="3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xăng</a:t>
              </a:r>
              <a:r>
                <a:rPr lang="en-US" sz="3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nhiều</a:t>
              </a:r>
              <a:r>
                <a:rPr lang="en-US" sz="3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pic>
          <p:nvPicPr>
            <p:cNvPr id="2050" name="Picture 2" descr="Trạm xăng">
              <a:extLst>
                <a:ext uri="{FF2B5EF4-FFF2-40B4-BE49-F238E27FC236}">
                  <a16:creationId xmlns:a16="http://schemas.microsoft.com/office/drawing/2014/main" id="{A346E242-7D9D-44C2-8499-B25FC26060B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666" b="16667"/>
            <a:stretch/>
          </p:blipFill>
          <p:spPr bwMode="auto">
            <a:xfrm>
              <a:off x="2936875" y="3638550"/>
              <a:ext cx="2495550" cy="1264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EFE7A35-717E-4A69-88DB-FD183ED9F994}"/>
              </a:ext>
            </a:extLst>
          </p:cNvPr>
          <p:cNvGrpSpPr/>
          <p:nvPr/>
        </p:nvGrpSpPr>
        <p:grpSpPr>
          <a:xfrm>
            <a:off x="4778375" y="1358900"/>
            <a:ext cx="6804024" cy="1663700"/>
            <a:chOff x="3314700" y="1066800"/>
            <a:chExt cx="6804024" cy="166370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AB8D9051-5BE8-4E98-B4E0-AAEDFF4E67CE}"/>
                </a:ext>
              </a:extLst>
            </p:cNvPr>
            <p:cNvSpPr/>
            <p:nvPr/>
          </p:nvSpPr>
          <p:spPr>
            <a:xfrm>
              <a:off x="4127499" y="1524000"/>
              <a:ext cx="5991225" cy="120650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a. </a:t>
              </a:r>
              <a:r>
                <a:rPr lang="en-US" sz="3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Tôi</a:t>
              </a:r>
              <a:r>
                <a:rPr lang="en-US" sz="3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ăn</a:t>
              </a:r>
              <a:r>
                <a:rPr lang="en-US" sz="3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kem</a:t>
              </a:r>
              <a:r>
                <a:rPr lang="en-US" sz="3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B1965CD-DF6E-4AF1-B502-A76CBA7CBE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4700" y="1066800"/>
              <a:ext cx="1676400" cy="166370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0F83D42-5E22-4FDC-9453-E5857B3CC0EA}"/>
              </a:ext>
            </a:extLst>
          </p:cNvPr>
          <p:cNvGrpSpPr/>
          <p:nvPr/>
        </p:nvGrpSpPr>
        <p:grpSpPr>
          <a:xfrm>
            <a:off x="457200" y="457200"/>
            <a:ext cx="4064000" cy="5981700"/>
            <a:chOff x="254000" y="254000"/>
            <a:chExt cx="4064000" cy="63119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4CFEE7E8-EEA8-4D44-8A43-82AEFA190B6B}"/>
                </a:ext>
              </a:extLst>
            </p:cNvPr>
            <p:cNvSpPr/>
            <p:nvPr/>
          </p:nvSpPr>
          <p:spPr>
            <a:xfrm>
              <a:off x="254000" y="254000"/>
              <a:ext cx="4064000" cy="6311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B9DBB4C5-E61F-480D-BAE2-8AAB108F6CD2}"/>
                </a:ext>
              </a:extLst>
            </p:cNvPr>
            <p:cNvSpPr/>
            <p:nvPr/>
          </p:nvSpPr>
          <p:spPr>
            <a:xfrm>
              <a:off x="393700" y="393700"/>
              <a:ext cx="3769329" cy="6045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FC74BD3-257D-49BF-A652-15A8C310DB6A}"/>
                </a:ext>
              </a:extLst>
            </p:cNvPr>
            <p:cNvSpPr txBox="1"/>
            <p:nvPr/>
          </p:nvSpPr>
          <p:spPr>
            <a:xfrm>
              <a:off x="520700" y="414569"/>
              <a:ext cx="3508375" cy="58133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400" dirty="0" err="1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Giải</a:t>
              </a:r>
              <a:r>
                <a:rPr lang="en-US" sz="4400" dirty="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dirty="0" err="1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thích</a:t>
              </a:r>
              <a:r>
                <a:rPr lang="en-US" sz="4400" dirty="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dirty="0" err="1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nghĩa</a:t>
              </a:r>
              <a:r>
                <a:rPr lang="en-US" sz="4400" dirty="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dirty="0" err="1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4400" dirty="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dirty="0" err="1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từ</a:t>
              </a:r>
              <a:r>
                <a:rPr lang="en-US" sz="4400" dirty="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“</a:t>
              </a:r>
              <a:r>
                <a:rPr lang="en-US" sz="4400" dirty="0" err="1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ăn</a:t>
              </a:r>
              <a:r>
                <a:rPr lang="en-US" sz="4400" dirty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” </a:t>
              </a:r>
              <a:r>
                <a:rPr lang="en-US" sz="4400" dirty="0" err="1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4400" dirty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2 VD </a:t>
              </a:r>
              <a:r>
                <a:rPr lang="en-US" sz="4400" dirty="0" err="1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sau</a:t>
              </a:r>
              <a:r>
                <a:rPr lang="en-US" sz="4400" dirty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dirty="0" err="1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và</a:t>
              </a:r>
              <a:r>
                <a:rPr lang="en-US" sz="4400" dirty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dirty="0" err="1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rút</a:t>
              </a:r>
              <a:r>
                <a:rPr lang="en-US" sz="4400" dirty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ra</a:t>
              </a:r>
              <a:r>
                <a:rPr lang="en-US" sz="4400" dirty="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dirty="0" err="1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nhận</a:t>
              </a:r>
              <a:r>
                <a:rPr lang="en-US" sz="4400" dirty="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dirty="0" err="1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xét</a:t>
              </a:r>
              <a:r>
                <a:rPr lang="en-US" sz="4400" dirty="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dirty="0" err="1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về</a:t>
              </a:r>
              <a:r>
                <a:rPr lang="en-US" sz="4400" dirty="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dirty="0" err="1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nghĩa</a:t>
              </a:r>
              <a:r>
                <a:rPr lang="en-US" sz="4400" dirty="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dirty="0" err="1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và</a:t>
              </a:r>
              <a:r>
                <a:rPr lang="en-US" sz="4400" dirty="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dirty="0" err="1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4400" dirty="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dirty="0" err="1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phát</a:t>
              </a:r>
              <a:r>
                <a:rPr lang="en-US" sz="4400" dirty="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dirty="0" err="1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âm</a:t>
              </a:r>
              <a:r>
                <a:rPr lang="en-US" sz="4400" dirty="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dirty="0" err="1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4400" dirty="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dirty="0" err="1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chúng</a:t>
              </a:r>
              <a:r>
                <a:rPr lang="en-US" sz="4400" dirty="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.</a:t>
              </a:r>
              <a:endPara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695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8BB32CE-34F5-4CC4-BB59-57EA12F535F5}"/>
              </a:ext>
            </a:extLst>
          </p:cNvPr>
          <p:cNvGrpSpPr/>
          <p:nvPr/>
        </p:nvGrpSpPr>
        <p:grpSpPr>
          <a:xfrm>
            <a:off x="31751" y="2248034"/>
            <a:ext cx="11550650" cy="1755260"/>
            <a:chOff x="2527301" y="3089790"/>
            <a:chExt cx="11550650" cy="175526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354C55E-CD63-4C94-A9ED-72F88887CAC7}"/>
                </a:ext>
              </a:extLst>
            </p:cNvPr>
            <p:cNvSpPr/>
            <p:nvPr/>
          </p:nvSpPr>
          <p:spPr>
            <a:xfrm>
              <a:off x="4159251" y="3638550"/>
              <a:ext cx="9918700" cy="120650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     </a:t>
              </a:r>
              <a:r>
                <a:rPr lang="en-US" sz="36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Ăn</a:t>
              </a:r>
              <a:r>
                <a:rPr lang="en-US" sz="3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2: </a:t>
              </a:r>
              <a:r>
                <a:rPr lang="en-US" sz="3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Tiếp</a:t>
              </a:r>
              <a:r>
                <a:rPr lang="en-US" sz="3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nhận</a:t>
              </a:r>
              <a:r>
                <a:rPr lang="en-US" sz="3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cái</a:t>
              </a:r>
              <a:r>
                <a:rPr lang="en-US" sz="3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cần</a:t>
              </a:r>
              <a:r>
                <a:rPr lang="en-US" sz="3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thiết</a:t>
              </a:r>
              <a:r>
                <a:rPr lang="en-US" sz="3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3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sự</a:t>
              </a:r>
              <a:r>
                <a:rPr lang="en-US" sz="3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3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3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pic>
          <p:nvPicPr>
            <p:cNvPr id="2050" name="Picture 2" descr="Trạm xăng">
              <a:extLst>
                <a:ext uri="{FF2B5EF4-FFF2-40B4-BE49-F238E27FC236}">
                  <a16:creationId xmlns:a16="http://schemas.microsoft.com/office/drawing/2014/main" id="{A346E242-7D9D-44C2-8499-B25FC26060B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666" b="16667"/>
            <a:stretch/>
          </p:blipFill>
          <p:spPr bwMode="auto">
            <a:xfrm>
              <a:off x="2527301" y="3089790"/>
              <a:ext cx="2495550" cy="1264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EFE7A35-717E-4A69-88DB-FD183ED9F994}"/>
              </a:ext>
            </a:extLst>
          </p:cNvPr>
          <p:cNvGrpSpPr/>
          <p:nvPr/>
        </p:nvGrpSpPr>
        <p:grpSpPr>
          <a:xfrm>
            <a:off x="850901" y="265938"/>
            <a:ext cx="10731499" cy="1663700"/>
            <a:chOff x="3314700" y="1066800"/>
            <a:chExt cx="10731499" cy="166370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AB8D9051-5BE8-4E98-B4E0-AAEDFF4E67CE}"/>
                </a:ext>
              </a:extLst>
            </p:cNvPr>
            <p:cNvSpPr/>
            <p:nvPr/>
          </p:nvSpPr>
          <p:spPr>
            <a:xfrm>
              <a:off x="4127499" y="1524000"/>
              <a:ext cx="9918700" cy="120650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en-US" sz="36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Ăn</a:t>
              </a:r>
              <a:r>
                <a:rPr lang="en-US" sz="3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1: </a:t>
              </a:r>
              <a:r>
                <a:rPr lang="en-US" sz="3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Tự</a:t>
              </a:r>
              <a:r>
                <a:rPr lang="en-US" sz="3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3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3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ăn</a:t>
              </a:r>
              <a:r>
                <a:rPr lang="en-US" sz="3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3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miệng</a:t>
              </a:r>
              <a:r>
                <a:rPr lang="en-US" sz="3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hấp</a:t>
              </a:r>
              <a:r>
                <a:rPr lang="en-US" sz="3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thụ</a:t>
              </a:r>
              <a:r>
                <a:rPr lang="en-US" sz="3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3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nuôi</a:t>
              </a:r>
              <a:r>
                <a:rPr lang="en-US" sz="3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cơ</a:t>
              </a:r>
              <a:r>
                <a:rPr lang="en-US" sz="3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3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B1965CD-DF6E-4AF1-B502-A76CBA7CBE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4700" y="1066800"/>
              <a:ext cx="1676400" cy="1663700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AAB9FCE-3798-42E3-8EA9-78374796EF9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96" y="4609966"/>
            <a:ext cx="1721612" cy="172161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B2EF088-599D-41C7-BB71-CC31EB352629}"/>
              </a:ext>
            </a:extLst>
          </p:cNvPr>
          <p:cNvSpPr txBox="1"/>
          <p:nvPr/>
        </p:nvSpPr>
        <p:spPr>
          <a:xfrm>
            <a:off x="2301112" y="4501276"/>
            <a:ext cx="928128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;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563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24A429-67A5-410F-888C-F7B2A435E2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1600" y="647700"/>
            <a:ext cx="6210300" cy="6210300"/>
          </a:xfrm>
          <a:prstGeom prst="rect">
            <a:avLst/>
          </a:prstGeom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533B824D-4EA4-445D-AC7C-B79EA387BB42}"/>
              </a:ext>
            </a:extLst>
          </p:cNvPr>
          <p:cNvSpPr/>
          <p:nvPr/>
        </p:nvSpPr>
        <p:spPr>
          <a:xfrm>
            <a:off x="4191000" y="647700"/>
            <a:ext cx="6819900" cy="3937000"/>
          </a:xfrm>
          <a:prstGeom prst="wedgeEllipseCallout">
            <a:avLst>
              <a:gd name="adj1" fmla="val -51932"/>
              <a:gd name="adj2" fmla="val 5578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43B78E-EC5E-40A3-AFFB-2C0B622383C8}"/>
              </a:ext>
            </a:extLst>
          </p:cNvPr>
          <p:cNvSpPr txBox="1"/>
          <p:nvPr/>
        </p:nvSpPr>
        <p:spPr>
          <a:xfrm>
            <a:off x="4933950" y="1462038"/>
            <a:ext cx="56959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nhận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xét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nghĩa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cách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phát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âm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“</a:t>
            </a:r>
            <a:r>
              <a:rPr lang="en-US" sz="4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ăn</a:t>
            </a:r>
            <a:r>
              <a:rPr lang="en-US" sz="4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” </a:t>
            </a:r>
            <a:r>
              <a:rPr lang="en-US" sz="4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êu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trên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5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533B824D-4EA4-445D-AC7C-B79EA387BB42}"/>
              </a:ext>
            </a:extLst>
          </p:cNvPr>
          <p:cNvSpPr/>
          <p:nvPr/>
        </p:nvSpPr>
        <p:spPr>
          <a:xfrm>
            <a:off x="4191000" y="647700"/>
            <a:ext cx="6819900" cy="3937000"/>
          </a:xfrm>
          <a:prstGeom prst="wedgeEllipseCallout">
            <a:avLst>
              <a:gd name="adj1" fmla="val -51932"/>
              <a:gd name="adj2" fmla="val 5578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43B78E-EC5E-40A3-AFFB-2C0B622383C8}"/>
              </a:ext>
            </a:extLst>
          </p:cNvPr>
          <p:cNvSpPr txBox="1"/>
          <p:nvPr/>
        </p:nvSpPr>
        <p:spPr>
          <a:xfrm>
            <a:off x="4752975" y="1462038"/>
            <a:ext cx="569595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800" dirty="0">
                <a:latin typeface="Times New Roman" pitchFamily="18" charset="0"/>
                <a:cs typeface="Times New Roman" pitchFamily="18" charset="0"/>
              </a:rPr>
              <a:t>Phát âm giống nhau, nghĩa liên quan </a:t>
            </a:r>
          </a:p>
          <a:p>
            <a:pPr algn="ctr"/>
            <a:r>
              <a:rPr lang="pt-BR" sz="4800" dirty="0">
                <a:latin typeface="Times New Roman" pitchFamily="18" charset="0"/>
                <a:cs typeface="Times New Roman" pitchFamily="18" charset="0"/>
              </a:rPr>
              <a:t>đến nhau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6A4FEB-7B44-4BA6-9F9C-232ABC22C8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1253" y="1358900"/>
            <a:ext cx="6045203" cy="604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0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CDB4BA-C8C1-4C43-AFE3-5DE54C7C79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44" b="19630"/>
          <a:stretch/>
        </p:blipFill>
        <p:spPr>
          <a:xfrm>
            <a:off x="3886199" y="172794"/>
            <a:ext cx="4533901" cy="2171700"/>
          </a:xfrm>
          <a:prstGeom prst="rect">
            <a:avLst/>
          </a:prstGeom>
        </p:spPr>
      </p:pic>
      <p:sp>
        <p:nvSpPr>
          <p:cNvPr id="3" name="矩形 6">
            <a:extLst>
              <a:ext uri="{FF2B5EF4-FFF2-40B4-BE49-F238E27FC236}">
                <a16:creationId xmlns:a16="http://schemas.microsoft.com/office/drawing/2014/main" id="{AF8E27F4-E605-434C-9429-A2CB5B8E818E}"/>
              </a:ext>
            </a:extLst>
          </p:cNvPr>
          <p:cNvSpPr/>
          <p:nvPr/>
        </p:nvSpPr>
        <p:spPr bwMode="auto">
          <a:xfrm>
            <a:off x="3442885" y="677896"/>
            <a:ext cx="5505450" cy="1219444"/>
          </a:xfrm>
          <a:prstGeom prst="rect">
            <a:avLst/>
          </a:prstGeom>
          <a:noFill/>
          <a:ln>
            <a:noFill/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GHI NHỚ 1</a:t>
            </a:r>
            <a:endParaRPr kumimoji="0" lang="zh-CN" altLang="en-US" sz="40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汉仪家书简" panose="02010609000101010101" pitchFamily="49" charset="-122"/>
              <a:cs typeface="Times New Roman" pitchFamily="18" charset="0"/>
            </a:endParaRPr>
          </a:p>
        </p:txBody>
      </p:sp>
      <p:sp>
        <p:nvSpPr>
          <p:cNvPr id="4" name="矩形 6">
            <a:extLst>
              <a:ext uri="{FF2B5EF4-FFF2-40B4-BE49-F238E27FC236}">
                <a16:creationId xmlns:a16="http://schemas.microsoft.com/office/drawing/2014/main" id="{3F1D9DA4-D8F2-4722-8CAA-13CEE197033C}"/>
              </a:ext>
            </a:extLst>
          </p:cNvPr>
          <p:cNvSpPr/>
          <p:nvPr/>
        </p:nvSpPr>
        <p:spPr bwMode="auto">
          <a:xfrm>
            <a:off x="1892301" y="2789776"/>
            <a:ext cx="9833020" cy="1439325"/>
          </a:xfrm>
          <a:prstGeom prst="rect">
            <a:avLst/>
          </a:prstGeom>
          <a:noFill/>
          <a:ln>
            <a:noFill/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100" dirty="0" err="1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Từ</a:t>
            </a:r>
            <a:r>
              <a:rPr lang="en-US" altLang="zh-CN" sz="4100" dirty="0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 </a:t>
            </a:r>
            <a:r>
              <a:rPr lang="en-US" altLang="zh-CN" sz="4100" dirty="0" err="1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đa</a:t>
            </a:r>
            <a:r>
              <a:rPr lang="en-US" altLang="zh-CN" sz="4100" dirty="0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 </a:t>
            </a:r>
            <a:r>
              <a:rPr lang="en-US" altLang="zh-CN" sz="4100" dirty="0" err="1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nghĩa</a:t>
            </a:r>
            <a:r>
              <a:rPr lang="en-US" altLang="zh-CN" sz="4100" dirty="0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 </a:t>
            </a:r>
            <a:r>
              <a:rPr lang="en-US" altLang="zh-CN" sz="4100" dirty="0" err="1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là</a:t>
            </a:r>
            <a:r>
              <a:rPr lang="en-US" altLang="zh-CN" sz="4100" dirty="0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 </a:t>
            </a:r>
            <a:r>
              <a:rPr lang="en-US" altLang="zh-CN" sz="4100" dirty="0" err="1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những</a:t>
            </a:r>
            <a:r>
              <a:rPr lang="en-US" altLang="zh-CN" sz="4100" dirty="0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 </a:t>
            </a:r>
            <a:r>
              <a:rPr lang="en-US" altLang="zh-CN" sz="4100" dirty="0" err="1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từ</a:t>
            </a:r>
            <a:r>
              <a:rPr lang="en-US" altLang="zh-CN" sz="4100" dirty="0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 </a:t>
            </a:r>
            <a:r>
              <a:rPr lang="en-US" altLang="zh-CN" sz="4100" dirty="0" err="1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có</a:t>
            </a:r>
            <a:r>
              <a:rPr lang="en-US" altLang="zh-CN" sz="4100" dirty="0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 2 </a:t>
            </a:r>
            <a:r>
              <a:rPr lang="en-US" altLang="zh-CN" sz="4100" dirty="0" err="1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nghĩa</a:t>
            </a:r>
            <a:r>
              <a:rPr lang="en-US" altLang="zh-CN" sz="4100" dirty="0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 </a:t>
            </a:r>
            <a:r>
              <a:rPr lang="en-US" altLang="zh-CN" sz="4100" dirty="0" err="1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trở</a:t>
            </a:r>
            <a:r>
              <a:rPr lang="en-US" altLang="zh-CN" sz="4100" dirty="0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 </a:t>
            </a:r>
            <a:r>
              <a:rPr lang="en-US" altLang="zh-CN" sz="4100" dirty="0" err="1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lên</a:t>
            </a:r>
            <a:r>
              <a:rPr lang="en-US" altLang="zh-CN" sz="4100" dirty="0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, </a:t>
            </a:r>
            <a:r>
              <a:rPr lang="en-US" altLang="zh-CN" sz="4100" dirty="0" err="1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những</a:t>
            </a:r>
            <a:r>
              <a:rPr lang="en-US" altLang="zh-CN" sz="4100" dirty="0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 </a:t>
            </a:r>
            <a:r>
              <a:rPr lang="en-US" altLang="zh-CN" sz="4100" dirty="0" err="1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nghĩa</a:t>
            </a:r>
            <a:r>
              <a:rPr lang="en-US" altLang="zh-CN" sz="4100" dirty="0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 </a:t>
            </a:r>
            <a:r>
              <a:rPr lang="en-US" altLang="zh-CN" sz="4100" dirty="0" err="1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này</a:t>
            </a:r>
            <a:r>
              <a:rPr lang="en-US" altLang="zh-CN" sz="4100" dirty="0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 </a:t>
            </a:r>
            <a:r>
              <a:rPr lang="en-US" altLang="zh-CN" sz="4100" dirty="0" err="1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có</a:t>
            </a:r>
            <a:r>
              <a:rPr lang="en-US" altLang="zh-CN" sz="4100" dirty="0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 </a:t>
            </a:r>
            <a:r>
              <a:rPr lang="en-US" altLang="zh-CN" sz="4100" dirty="0" err="1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ít</a:t>
            </a:r>
            <a:r>
              <a:rPr lang="en-US" altLang="zh-CN" sz="4100" dirty="0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 </a:t>
            </a:r>
            <a:r>
              <a:rPr lang="en-US" altLang="zh-CN" sz="4100" dirty="0" err="1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nhất</a:t>
            </a:r>
            <a:r>
              <a:rPr lang="en-US" altLang="zh-CN" sz="4100" dirty="0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 1 </a:t>
            </a:r>
            <a:r>
              <a:rPr lang="en-US" altLang="zh-CN" sz="4100" dirty="0" err="1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nét</a:t>
            </a:r>
            <a:r>
              <a:rPr lang="en-US" altLang="zh-CN" sz="4100" dirty="0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 </a:t>
            </a:r>
            <a:r>
              <a:rPr lang="en-US" altLang="zh-CN" sz="4100" dirty="0" err="1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nghĩa</a:t>
            </a:r>
            <a:r>
              <a:rPr lang="en-US" altLang="zh-CN" sz="4100" dirty="0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 </a:t>
            </a:r>
            <a:r>
              <a:rPr lang="en-US" altLang="zh-CN" sz="4100" dirty="0" err="1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chung</a:t>
            </a:r>
            <a:r>
              <a:rPr lang="en-US" altLang="zh-CN" sz="4100" dirty="0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.</a:t>
            </a:r>
            <a:endParaRPr kumimoji="0" lang="zh-CN" altLang="en-US" sz="41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汉仪家书简" panose="02010609000101010101" pitchFamily="49" charset="-122"/>
              <a:cs typeface="Times New Roman" pitchFamily="18" charset="0"/>
            </a:endParaRPr>
          </a:p>
        </p:txBody>
      </p:sp>
      <p:sp>
        <p:nvSpPr>
          <p:cNvPr id="5" name="矩形 6">
            <a:extLst>
              <a:ext uri="{FF2B5EF4-FFF2-40B4-BE49-F238E27FC236}">
                <a16:creationId xmlns:a16="http://schemas.microsoft.com/office/drawing/2014/main" id="{1238AC3D-CAAB-491F-9F5F-3E70296EC6CF}"/>
              </a:ext>
            </a:extLst>
          </p:cNvPr>
          <p:cNvSpPr/>
          <p:nvPr/>
        </p:nvSpPr>
        <p:spPr bwMode="auto">
          <a:xfrm>
            <a:off x="1851838" y="4790555"/>
            <a:ext cx="9873483" cy="1381377"/>
          </a:xfrm>
          <a:prstGeom prst="rect">
            <a:avLst/>
          </a:prstGeom>
          <a:noFill/>
          <a:ln>
            <a:noFill/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100" dirty="0" err="1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Trong</a:t>
            </a:r>
            <a:r>
              <a:rPr lang="en-US" altLang="zh-CN" sz="4100" dirty="0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 </a:t>
            </a:r>
            <a:r>
              <a:rPr lang="en-US" altLang="zh-CN" sz="4100" dirty="0" err="1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giao</a:t>
            </a:r>
            <a:r>
              <a:rPr lang="en-US" altLang="zh-CN" sz="4100" dirty="0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 </a:t>
            </a:r>
            <a:r>
              <a:rPr lang="en-US" altLang="zh-CN" sz="4100" dirty="0" err="1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tiếp</a:t>
            </a:r>
            <a:r>
              <a:rPr lang="en-US" altLang="zh-CN" sz="4100" dirty="0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, </a:t>
            </a:r>
            <a:r>
              <a:rPr lang="en-US" altLang="zh-CN" sz="4100" dirty="0" err="1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phải</a:t>
            </a:r>
            <a:r>
              <a:rPr lang="en-US" altLang="zh-CN" sz="4100" dirty="0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 </a:t>
            </a:r>
            <a:r>
              <a:rPr lang="en-US" altLang="zh-CN" sz="4100" dirty="0" err="1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chú</a:t>
            </a:r>
            <a:r>
              <a:rPr lang="en-US" altLang="zh-CN" sz="4100" dirty="0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 ý </a:t>
            </a:r>
            <a:r>
              <a:rPr lang="en-US" altLang="zh-CN" sz="4100" dirty="0" err="1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đến</a:t>
            </a:r>
            <a:r>
              <a:rPr lang="en-US" altLang="zh-CN" sz="4100" dirty="0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 </a:t>
            </a:r>
            <a:r>
              <a:rPr lang="en-US" altLang="zh-CN" sz="4100" dirty="0" err="1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ngữ</a:t>
            </a:r>
            <a:r>
              <a:rPr lang="en-US" altLang="zh-CN" sz="4100" dirty="0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 </a:t>
            </a:r>
            <a:r>
              <a:rPr lang="en-US" altLang="zh-CN" sz="4100" dirty="0" err="1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cảnh</a:t>
            </a:r>
            <a:r>
              <a:rPr lang="en-US" altLang="zh-CN" sz="4100" dirty="0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 </a:t>
            </a:r>
            <a:r>
              <a:rPr lang="en-US" altLang="zh-CN" sz="4100" dirty="0" err="1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để</a:t>
            </a:r>
            <a:r>
              <a:rPr lang="en-US" altLang="zh-CN" sz="4100" dirty="0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 </a:t>
            </a:r>
            <a:r>
              <a:rPr lang="en-US" altLang="zh-CN" sz="4100" dirty="0" err="1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tránh</a:t>
            </a:r>
            <a:r>
              <a:rPr lang="en-US" altLang="zh-CN" sz="4100" dirty="0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 </a:t>
            </a:r>
            <a:r>
              <a:rPr lang="en-US" altLang="zh-CN" sz="4100" dirty="0" err="1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hiểu</a:t>
            </a:r>
            <a:r>
              <a:rPr lang="en-US" altLang="zh-CN" sz="4100" dirty="0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 </a:t>
            </a:r>
            <a:r>
              <a:rPr lang="en-US" altLang="zh-CN" sz="4100" dirty="0" err="1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sai</a:t>
            </a:r>
            <a:r>
              <a:rPr lang="en-US" altLang="zh-CN" sz="4100" dirty="0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 </a:t>
            </a:r>
            <a:r>
              <a:rPr lang="en-US" altLang="zh-CN" sz="4100" dirty="0" err="1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nghĩa</a:t>
            </a:r>
            <a:r>
              <a:rPr lang="en-US" altLang="zh-CN" sz="4100" dirty="0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 </a:t>
            </a:r>
            <a:r>
              <a:rPr lang="en-US" altLang="zh-CN" sz="4100" dirty="0" err="1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của</a:t>
            </a:r>
            <a:r>
              <a:rPr lang="en-US" altLang="zh-CN" sz="4100" dirty="0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 </a:t>
            </a:r>
            <a:r>
              <a:rPr lang="en-US" altLang="zh-CN" sz="4100" dirty="0" err="1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từ</a:t>
            </a:r>
            <a:r>
              <a:rPr lang="en-US" altLang="zh-CN" sz="4100" dirty="0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.</a:t>
            </a:r>
            <a:endParaRPr kumimoji="0" lang="zh-CN" altLang="en-US" sz="41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汉仪家书简" panose="02010609000101010101" pitchFamily="49" charset="-122"/>
              <a:cs typeface="Times New Roman" pitchFamily="18" charset="0"/>
            </a:endParaRPr>
          </a:p>
        </p:txBody>
      </p:sp>
      <p:grpSp>
        <p:nvGrpSpPr>
          <p:cNvPr id="6" name="组合 10">
            <a:extLst>
              <a:ext uri="{FF2B5EF4-FFF2-40B4-BE49-F238E27FC236}">
                <a16:creationId xmlns:a16="http://schemas.microsoft.com/office/drawing/2014/main" id="{4E3C2F99-A4D8-4779-B3F1-67EED77F485C}"/>
              </a:ext>
            </a:extLst>
          </p:cNvPr>
          <p:cNvGrpSpPr/>
          <p:nvPr/>
        </p:nvGrpSpPr>
        <p:grpSpPr>
          <a:xfrm>
            <a:off x="460421" y="2891377"/>
            <a:ext cx="921473" cy="993836"/>
            <a:chOff x="5758072" y="954157"/>
            <a:chExt cx="1053545" cy="1119809"/>
          </a:xfrm>
          <a:solidFill>
            <a:srgbClr val="C3E0D3"/>
          </a:solidFill>
        </p:grpSpPr>
        <p:sp>
          <p:nvSpPr>
            <p:cNvPr id="7" name="菱形 11">
              <a:extLst>
                <a:ext uri="{FF2B5EF4-FFF2-40B4-BE49-F238E27FC236}">
                  <a16:creationId xmlns:a16="http://schemas.microsoft.com/office/drawing/2014/main" id="{68F3ACEE-B65E-436B-9D40-3F84AEFD7C5C}"/>
                </a:ext>
              </a:extLst>
            </p:cNvPr>
            <p:cNvSpPr/>
            <p:nvPr/>
          </p:nvSpPr>
          <p:spPr>
            <a:xfrm>
              <a:off x="5764696" y="954157"/>
              <a:ext cx="1046921" cy="1046921"/>
            </a:xfrm>
            <a:prstGeom prst="diamond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endParaRPr>
            </a:p>
          </p:txBody>
        </p:sp>
        <p:sp>
          <p:nvSpPr>
            <p:cNvPr id="8" name="菱形 12">
              <a:extLst>
                <a:ext uri="{FF2B5EF4-FFF2-40B4-BE49-F238E27FC236}">
                  <a16:creationId xmlns:a16="http://schemas.microsoft.com/office/drawing/2014/main" id="{877B86A3-6E69-40D6-A62F-2091409A3C44}"/>
                </a:ext>
              </a:extLst>
            </p:cNvPr>
            <p:cNvSpPr/>
            <p:nvPr/>
          </p:nvSpPr>
          <p:spPr>
            <a:xfrm>
              <a:off x="5758072" y="1027045"/>
              <a:ext cx="1046921" cy="1046921"/>
            </a:xfrm>
            <a:prstGeom prst="diamond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9" name="组合 14">
            <a:extLst>
              <a:ext uri="{FF2B5EF4-FFF2-40B4-BE49-F238E27FC236}">
                <a16:creationId xmlns:a16="http://schemas.microsoft.com/office/drawing/2014/main" id="{26455AFB-17E9-4E82-928A-9C3CB3FF89DC}"/>
              </a:ext>
            </a:extLst>
          </p:cNvPr>
          <p:cNvGrpSpPr/>
          <p:nvPr/>
        </p:nvGrpSpPr>
        <p:grpSpPr>
          <a:xfrm>
            <a:off x="460421" y="4901807"/>
            <a:ext cx="921473" cy="993836"/>
            <a:chOff x="5758072" y="954157"/>
            <a:chExt cx="1053545" cy="1119809"/>
          </a:xfrm>
          <a:solidFill>
            <a:srgbClr val="F8DFD2"/>
          </a:solidFill>
        </p:grpSpPr>
        <p:sp>
          <p:nvSpPr>
            <p:cNvPr id="10" name="菱形 15">
              <a:extLst>
                <a:ext uri="{FF2B5EF4-FFF2-40B4-BE49-F238E27FC236}">
                  <a16:creationId xmlns:a16="http://schemas.microsoft.com/office/drawing/2014/main" id="{C84DBD23-C388-4B8A-A676-E6A56D764D0F}"/>
                </a:ext>
              </a:extLst>
            </p:cNvPr>
            <p:cNvSpPr/>
            <p:nvPr/>
          </p:nvSpPr>
          <p:spPr>
            <a:xfrm>
              <a:off x="5764696" y="954157"/>
              <a:ext cx="1046921" cy="1046921"/>
            </a:xfrm>
            <a:prstGeom prst="diamond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endParaRPr>
            </a:p>
          </p:txBody>
        </p:sp>
        <p:sp>
          <p:nvSpPr>
            <p:cNvPr id="11" name="菱形 16">
              <a:extLst>
                <a:ext uri="{FF2B5EF4-FFF2-40B4-BE49-F238E27FC236}">
                  <a16:creationId xmlns:a16="http://schemas.microsoft.com/office/drawing/2014/main" id="{E4979E54-3221-4E32-97D5-D03D738C0056}"/>
                </a:ext>
              </a:extLst>
            </p:cNvPr>
            <p:cNvSpPr/>
            <p:nvPr/>
          </p:nvSpPr>
          <p:spPr>
            <a:xfrm>
              <a:off x="5758072" y="1027045"/>
              <a:ext cx="1046921" cy="1046921"/>
            </a:xfrm>
            <a:prstGeom prst="diamond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endParaRPr>
            </a:p>
          </p:txBody>
        </p:sp>
      </p:grpSp>
      <p:pic>
        <p:nvPicPr>
          <p:cNvPr id="12" name="图片 29">
            <a:extLst>
              <a:ext uri="{FF2B5EF4-FFF2-40B4-BE49-F238E27FC236}">
                <a16:creationId xmlns:a16="http://schemas.microsoft.com/office/drawing/2014/main" id="{9A160E90-7AAF-4FE3-B1C1-AE2FB8D78E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22" y="3327400"/>
            <a:ext cx="651979" cy="576014"/>
          </a:xfrm>
          <a:prstGeom prst="rect">
            <a:avLst/>
          </a:prstGeom>
        </p:spPr>
      </p:pic>
      <p:pic>
        <p:nvPicPr>
          <p:cNvPr id="13" name="图片 30">
            <a:extLst>
              <a:ext uri="{FF2B5EF4-FFF2-40B4-BE49-F238E27FC236}">
                <a16:creationId xmlns:a16="http://schemas.microsoft.com/office/drawing/2014/main" id="{51521C7C-14B0-4145-832F-A33B888BD3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95" y="5339322"/>
            <a:ext cx="651979" cy="57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54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E8C792F0-6713-4617-99B3-282854DFF59D}"/>
              </a:ext>
            </a:extLst>
          </p:cNvPr>
          <p:cNvSpPr/>
          <p:nvPr/>
        </p:nvSpPr>
        <p:spPr>
          <a:xfrm>
            <a:off x="1752600" y="1206500"/>
            <a:ext cx="9880600" cy="48006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674611-4E5C-42AB-81E8-586F63BE86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03" y="1361871"/>
            <a:ext cx="3858565" cy="3858565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31D0B01E-7E63-47AD-84D5-AC2F2DE3A5AE}"/>
              </a:ext>
            </a:extLst>
          </p:cNvPr>
          <p:cNvSpPr/>
          <p:nvPr/>
        </p:nvSpPr>
        <p:spPr bwMode="auto">
          <a:xfrm>
            <a:off x="4051299" y="2571490"/>
            <a:ext cx="6540501" cy="1439325"/>
          </a:xfrm>
          <a:prstGeom prst="rect">
            <a:avLst/>
          </a:prstGeom>
          <a:noFill/>
          <a:ln>
            <a:noFill/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6000" dirty="0" err="1">
                <a:solidFill>
                  <a:srgbClr val="0070C0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Thảo</a:t>
            </a:r>
            <a:r>
              <a:rPr lang="en-US" altLang="zh-CN" sz="6000" dirty="0">
                <a:solidFill>
                  <a:srgbClr val="0070C0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 </a:t>
            </a:r>
            <a:r>
              <a:rPr lang="en-US" altLang="zh-CN" sz="6000" dirty="0" err="1">
                <a:solidFill>
                  <a:srgbClr val="0070C0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luận</a:t>
            </a:r>
            <a:r>
              <a:rPr lang="en-US" altLang="zh-CN" sz="6000" dirty="0">
                <a:solidFill>
                  <a:srgbClr val="0070C0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 </a:t>
            </a:r>
            <a:r>
              <a:rPr lang="en-US" altLang="zh-CN" sz="6000" dirty="0" err="1">
                <a:solidFill>
                  <a:srgbClr val="0070C0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nhóm</a:t>
            </a:r>
            <a:r>
              <a:rPr lang="en-US" altLang="zh-CN" sz="6000" dirty="0">
                <a:solidFill>
                  <a:srgbClr val="0070C0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 </a:t>
            </a:r>
            <a:r>
              <a:rPr lang="en-US" altLang="zh-CN" sz="6000" dirty="0" err="1">
                <a:solidFill>
                  <a:srgbClr val="0070C0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cặp</a:t>
            </a:r>
            <a:r>
              <a:rPr lang="en-US" altLang="zh-CN" sz="6000" dirty="0">
                <a:solidFill>
                  <a:srgbClr val="0070C0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: </a:t>
            </a:r>
            <a:r>
              <a:rPr lang="en-US" altLang="zh-CN" sz="6000" dirty="0" err="1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Phân</a:t>
            </a:r>
            <a:r>
              <a:rPr lang="en-US" altLang="zh-CN" sz="6000" dirty="0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 </a:t>
            </a:r>
            <a:r>
              <a:rPr lang="en-US" altLang="zh-CN" sz="6000" dirty="0" err="1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biệt</a:t>
            </a:r>
            <a:r>
              <a:rPr lang="en-US" altLang="zh-CN" sz="6000" dirty="0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 </a:t>
            </a:r>
            <a:r>
              <a:rPr lang="en-US" altLang="zh-CN" sz="6000" dirty="0" err="1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từ</a:t>
            </a:r>
            <a:r>
              <a:rPr lang="en-US" altLang="zh-CN" sz="6000" dirty="0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 </a:t>
            </a:r>
            <a:r>
              <a:rPr lang="en-US" altLang="zh-CN" sz="6000" dirty="0" err="1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đồng</a:t>
            </a:r>
            <a:r>
              <a:rPr lang="en-US" altLang="zh-CN" sz="6000" dirty="0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 </a:t>
            </a:r>
            <a:r>
              <a:rPr lang="en-US" altLang="zh-CN" sz="6000" dirty="0" err="1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âm</a:t>
            </a:r>
            <a:r>
              <a:rPr lang="en-US" altLang="zh-CN" sz="6000" dirty="0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 </a:t>
            </a:r>
            <a:r>
              <a:rPr lang="en-US" altLang="zh-CN" sz="6000" dirty="0" err="1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và</a:t>
            </a:r>
            <a:r>
              <a:rPr lang="en-US" altLang="zh-CN" sz="6000" dirty="0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 </a:t>
            </a:r>
            <a:r>
              <a:rPr lang="en-US" altLang="zh-CN" sz="6000" dirty="0" err="1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từ</a:t>
            </a:r>
            <a:r>
              <a:rPr lang="en-US" altLang="zh-CN" sz="6000" dirty="0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 </a:t>
            </a:r>
            <a:r>
              <a:rPr lang="en-US" altLang="zh-CN" sz="6000" dirty="0" err="1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đa</a:t>
            </a:r>
            <a:r>
              <a:rPr lang="en-US" altLang="zh-CN" sz="6000" dirty="0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 </a:t>
            </a:r>
            <a:r>
              <a:rPr lang="en-US" altLang="zh-CN" sz="6000" dirty="0" err="1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nghĩa</a:t>
            </a:r>
            <a:endParaRPr kumimoji="0" lang="zh-CN" altLang="en-US" sz="6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汉仪家书简" panose="02010609000101010101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20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8023710-4938-4C79-BE54-931D4CEDE0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345144"/>
              </p:ext>
            </p:extLst>
          </p:nvPr>
        </p:nvGraphicFramePr>
        <p:xfrm>
          <a:off x="101600" y="84666"/>
          <a:ext cx="11963400" cy="6595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3702587105"/>
                    </a:ext>
                  </a:extLst>
                </a:gridCol>
                <a:gridCol w="5270500">
                  <a:extLst>
                    <a:ext uri="{9D8B030D-6E8A-4147-A177-3AD203B41FA5}">
                      <a16:colId xmlns:a16="http://schemas.microsoft.com/office/drawing/2014/main" val="555775511"/>
                    </a:ext>
                  </a:extLst>
                </a:gridCol>
                <a:gridCol w="5245100">
                  <a:extLst>
                    <a:ext uri="{9D8B030D-6E8A-4147-A177-3AD203B41FA5}">
                      <a16:colId xmlns:a16="http://schemas.microsoft.com/office/drawing/2014/main" val="2433353473"/>
                    </a:ext>
                  </a:extLst>
                </a:gridCol>
              </a:tblGrid>
              <a:tr h="5947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âm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đa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nghĩa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580726"/>
                  </a:ext>
                </a:extLst>
              </a:tr>
              <a:tr h="5947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Giống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200" b="0" i="0" dirty="0">
                          <a:solidFill>
                            <a:srgbClr val="22222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Đều có hình thức âm thanh giống nhau (đọc và viết).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66836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3200" b="0" i="0" dirty="0">
                          <a:solidFill>
                            <a:srgbClr val="22222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C</a:t>
                      </a:r>
                      <a:r>
                        <a:rPr lang="vi-VN" sz="3200" b="0" i="0" dirty="0">
                          <a:solidFill>
                            <a:srgbClr val="22222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ùng âm thanh những nghĩa khác nhau</a:t>
                      </a:r>
                      <a:r>
                        <a:rPr lang="en-US" sz="3200" b="0" i="0" dirty="0">
                          <a:solidFill>
                            <a:srgbClr val="22222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200" b="0" i="0" dirty="0" err="1">
                          <a:solidFill>
                            <a:srgbClr val="22222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3200" b="0" i="0" dirty="0">
                          <a:solidFill>
                            <a:srgbClr val="22222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i="0" dirty="0" err="1">
                          <a:solidFill>
                            <a:srgbClr val="22222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liên</a:t>
                      </a:r>
                      <a:r>
                        <a:rPr lang="en-US" sz="3200" b="0" i="0" dirty="0">
                          <a:solidFill>
                            <a:srgbClr val="22222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i="0" dirty="0" err="1">
                          <a:solidFill>
                            <a:srgbClr val="22222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3200" b="0" i="0" dirty="0">
                          <a:solidFill>
                            <a:srgbClr val="22222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i="0" dirty="0" err="1">
                          <a:solidFill>
                            <a:srgbClr val="22222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lang="en-US" sz="3200" b="0" i="0" dirty="0">
                          <a:solidFill>
                            <a:srgbClr val="22222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i="0" dirty="0" err="1">
                          <a:solidFill>
                            <a:srgbClr val="22222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endParaRPr lang="en-US" sz="3200" b="0" i="0" dirty="0">
                        <a:solidFill>
                          <a:srgbClr val="22222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alt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thay</a:t>
                      </a: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nghĩa</a:t>
                      </a: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chuyển</a:t>
                      </a: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3200" b="0" i="0" dirty="0">
                          <a:solidFill>
                            <a:srgbClr val="22222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(vì trong từ đồng âm các từ đều là nghĩa gốc.)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3200" b="0" i="0" dirty="0">
                          <a:solidFill>
                            <a:srgbClr val="22222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T</a:t>
                      </a:r>
                      <a:r>
                        <a:rPr lang="vi-VN" sz="3200" b="0" i="0" dirty="0">
                          <a:solidFill>
                            <a:srgbClr val="22222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ừ một nghĩa gốc có thể tạo thành nhiều nghĩa chuyển</a:t>
                      </a:r>
                      <a:r>
                        <a:rPr lang="en-US" sz="3200" b="0" i="0" dirty="0">
                          <a:solidFill>
                            <a:srgbClr val="22222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200" b="0" i="0" dirty="0" err="1">
                          <a:solidFill>
                            <a:srgbClr val="22222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3200" b="0" i="0" dirty="0">
                          <a:solidFill>
                            <a:srgbClr val="22222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i="0" dirty="0" err="1">
                          <a:solidFill>
                            <a:srgbClr val="22222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ntừ</a:t>
                      </a:r>
                      <a:r>
                        <a:rPr lang="en-US" sz="3200" b="0" i="0" dirty="0">
                          <a:solidFill>
                            <a:srgbClr val="22222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i="0" dirty="0" err="1">
                          <a:solidFill>
                            <a:srgbClr val="22222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3200" b="0" i="0" dirty="0">
                          <a:solidFill>
                            <a:srgbClr val="22222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i="0" dirty="0" err="1">
                          <a:solidFill>
                            <a:srgbClr val="22222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ít</a:t>
                      </a:r>
                      <a:r>
                        <a:rPr lang="en-US" sz="3200" b="0" i="0" dirty="0">
                          <a:solidFill>
                            <a:srgbClr val="22222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i="0" dirty="0" err="1">
                          <a:solidFill>
                            <a:srgbClr val="22222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nhất</a:t>
                      </a:r>
                      <a:r>
                        <a:rPr lang="en-US" sz="3200" b="0" i="0" dirty="0">
                          <a:solidFill>
                            <a:srgbClr val="22222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 </a:t>
                      </a:r>
                      <a:r>
                        <a:rPr lang="en-US" sz="3200" b="0" i="0" dirty="0" err="1">
                          <a:solidFill>
                            <a:srgbClr val="22222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nét</a:t>
                      </a:r>
                      <a:r>
                        <a:rPr lang="en-US" sz="3200" b="0" i="0" dirty="0">
                          <a:solidFill>
                            <a:srgbClr val="22222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i="0" dirty="0" err="1">
                          <a:solidFill>
                            <a:srgbClr val="22222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chung</a:t>
                      </a:r>
                      <a:r>
                        <a:rPr lang="en-US" sz="3200" b="0" i="0" dirty="0">
                          <a:solidFill>
                            <a:srgbClr val="22222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i="0" dirty="0" err="1">
                          <a:solidFill>
                            <a:srgbClr val="22222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3200" b="0" i="0" dirty="0">
                          <a:solidFill>
                            <a:srgbClr val="22222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i="0" dirty="0" err="1">
                          <a:solidFill>
                            <a:srgbClr val="22222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nghĩa</a:t>
                      </a:r>
                      <a:endParaRPr lang="en-US" sz="3200" b="0" i="0" dirty="0">
                        <a:solidFill>
                          <a:srgbClr val="22222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0" dirty="0">
                          <a:solidFill>
                            <a:srgbClr val="22222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T</a:t>
                      </a:r>
                      <a:r>
                        <a:rPr lang="vi-VN" sz="3200" b="0" i="0" dirty="0">
                          <a:solidFill>
                            <a:srgbClr val="22222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rong nghĩa chuyển có thể thay thế bằng từ khác</a:t>
                      </a:r>
                      <a:r>
                        <a:rPr lang="en-US" sz="3200" b="0" i="0" dirty="0">
                          <a:solidFill>
                            <a:srgbClr val="22222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(VD: </a:t>
                      </a:r>
                      <a:r>
                        <a:rPr lang="en-US" sz="3200" b="0" i="0" dirty="0" err="1">
                          <a:solidFill>
                            <a:srgbClr val="22222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Nghĩ</a:t>
                      </a:r>
                      <a:r>
                        <a:rPr lang="en-US" sz="3200" b="0" i="0" dirty="0">
                          <a:solidFill>
                            <a:srgbClr val="22222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i="0" dirty="0" err="1">
                          <a:solidFill>
                            <a:srgbClr val="22222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chín</a:t>
                      </a:r>
                      <a:r>
                        <a:rPr lang="en-US" sz="3200" b="0" i="0" dirty="0">
                          <a:solidFill>
                            <a:srgbClr val="22222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</a:t>
                      </a:r>
                      <a:r>
                        <a:rPr lang="en-US" sz="3200" b="0" i="0" dirty="0" err="1">
                          <a:solidFill>
                            <a:srgbClr val="22222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nghĩ</a:t>
                      </a:r>
                      <a:r>
                        <a:rPr lang="en-US" sz="3200" b="0" i="0" dirty="0">
                          <a:solidFill>
                            <a:srgbClr val="22222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i="0" dirty="0" err="1">
                          <a:solidFill>
                            <a:srgbClr val="22222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kĩ</a:t>
                      </a:r>
                      <a:r>
                        <a:rPr lang="en-US" sz="3200" b="0" i="0" dirty="0">
                          <a:solidFill>
                            <a:srgbClr val="22222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vi-VN" sz="3200" b="0" i="0" dirty="0">
                        <a:solidFill>
                          <a:srgbClr val="22222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98365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167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1461052" y="0"/>
            <a:ext cx="9269896" cy="3711325"/>
            <a:chOff x="2571122" y="-11017"/>
            <a:chExt cx="4027385" cy="169148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566"/>
            <a:stretch/>
          </p:blipFill>
          <p:spPr>
            <a:xfrm>
              <a:off x="2571122" y="-11017"/>
              <a:ext cx="4027385" cy="1691488"/>
            </a:xfrm>
            <a:prstGeom prst="rect">
              <a:avLst/>
            </a:prstGeom>
          </p:spPr>
        </p:pic>
        <p:sp>
          <p:nvSpPr>
            <p:cNvPr id="63" name="任意多边形 62"/>
            <p:cNvSpPr/>
            <p:nvPr/>
          </p:nvSpPr>
          <p:spPr>
            <a:xfrm>
              <a:off x="3545323" y="-11017"/>
              <a:ext cx="2016389" cy="929518"/>
            </a:xfrm>
            <a:custGeom>
              <a:avLst/>
              <a:gdLst>
                <a:gd name="connsiteX0" fmla="*/ 0 w 2016389"/>
                <a:gd name="connsiteY0" fmla="*/ 0 h 929518"/>
                <a:gd name="connsiteX1" fmla="*/ 2016389 w 2016389"/>
                <a:gd name="connsiteY1" fmla="*/ 0 h 929518"/>
                <a:gd name="connsiteX2" fmla="*/ 2004547 w 2016389"/>
                <a:gd name="connsiteY2" fmla="*/ 117467 h 929518"/>
                <a:gd name="connsiteX3" fmla="*/ 1008194 w 2016389"/>
                <a:gd name="connsiteY3" fmla="*/ 929518 h 929518"/>
                <a:gd name="connsiteX4" fmla="*/ 11841 w 2016389"/>
                <a:gd name="connsiteY4" fmla="*/ 117467 h 92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6389" h="929518">
                  <a:moveTo>
                    <a:pt x="0" y="0"/>
                  </a:moveTo>
                  <a:lnTo>
                    <a:pt x="2016389" y="0"/>
                  </a:lnTo>
                  <a:lnTo>
                    <a:pt x="2004547" y="117467"/>
                  </a:lnTo>
                  <a:cubicBezTo>
                    <a:pt x="1909714" y="580904"/>
                    <a:pt x="1499666" y="929518"/>
                    <a:pt x="1008194" y="929518"/>
                  </a:cubicBezTo>
                  <a:cubicBezTo>
                    <a:pt x="516722" y="929518"/>
                    <a:pt x="106674" y="580904"/>
                    <a:pt x="11841" y="1174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5133261" y="-232972"/>
            <a:ext cx="2071402" cy="2272445"/>
            <a:chOff x="3295925" y="1815065"/>
            <a:chExt cx="1553550" cy="1704332"/>
          </a:xfrm>
        </p:grpSpPr>
        <p:sp>
          <p:nvSpPr>
            <p:cNvPr id="51" name="矩形 50"/>
            <p:cNvSpPr/>
            <p:nvPr/>
          </p:nvSpPr>
          <p:spPr>
            <a:xfrm>
              <a:off x="3295926" y="1815065"/>
              <a:ext cx="1553549" cy="16619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38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III.</a:t>
              </a:r>
              <a:endParaRPr lang="zh-CN" altLang="en-US" sz="13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3295925" y="1822515"/>
              <a:ext cx="1553549" cy="16619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38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cs typeface="+mn-ea"/>
                  <a:sym typeface="+mn-lt"/>
                </a:rPr>
                <a:t>III.</a:t>
              </a:r>
              <a:endParaRPr lang="zh-CN" altLang="en-US" sz="13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cs typeface="+mn-ea"/>
                <a:sym typeface="+mn-lt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3295925" y="1857405"/>
              <a:ext cx="1553549" cy="16619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3800" b="1" dirty="0">
                  <a:solidFill>
                    <a:srgbClr val="FF6600"/>
                  </a:solidFill>
                  <a:cs typeface="+mn-ea"/>
                  <a:sym typeface="+mn-lt"/>
                </a:rPr>
                <a:t>III.</a:t>
              </a:r>
              <a:endParaRPr lang="zh-CN" altLang="en-US" sz="11500" b="1" dirty="0">
                <a:solidFill>
                  <a:srgbClr val="FF66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69832466-172D-42D6-80DC-3383EEF1704F}"/>
              </a:ext>
            </a:extLst>
          </p:cNvPr>
          <p:cNvSpPr txBox="1"/>
          <p:nvPr/>
        </p:nvSpPr>
        <p:spPr>
          <a:xfrm>
            <a:off x="2003225" y="4117632"/>
            <a:ext cx="8331475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3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Luyện</a:t>
            </a:r>
            <a:r>
              <a:rPr lang="en-US" altLang="zh-CN" sz="1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13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tập</a:t>
            </a:r>
            <a:endParaRPr lang="zh-CN" altLang="en-US" sz="13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9769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1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4A87B16-72ED-4C79-B6FA-4887AC0660A3}"/>
              </a:ext>
            </a:extLst>
          </p:cNvPr>
          <p:cNvGrpSpPr/>
          <p:nvPr/>
        </p:nvGrpSpPr>
        <p:grpSpPr>
          <a:xfrm>
            <a:off x="686319" y="1780873"/>
            <a:ext cx="10942464" cy="1141958"/>
            <a:chOff x="686319" y="1780873"/>
            <a:chExt cx="10942464" cy="1141958"/>
          </a:xfrm>
        </p:grpSpPr>
        <p:sp>
          <p:nvSpPr>
            <p:cNvPr id="4" name="Google Shape;2028;p51">
              <a:extLst>
                <a:ext uri="{FF2B5EF4-FFF2-40B4-BE49-F238E27FC236}">
                  <a16:creationId xmlns:a16="http://schemas.microsoft.com/office/drawing/2014/main" id="{477A9B8F-C87C-4D01-A851-EE4FD5484AE9}"/>
                </a:ext>
              </a:extLst>
            </p:cNvPr>
            <p:cNvSpPr/>
            <p:nvPr/>
          </p:nvSpPr>
          <p:spPr>
            <a:xfrm rot="16200000">
              <a:off x="2356258" y="1651292"/>
              <a:ext cx="68071" cy="1356688"/>
            </a:xfrm>
            <a:custGeom>
              <a:avLst/>
              <a:gdLst/>
              <a:ahLst/>
              <a:cxnLst/>
              <a:rect l="l" t="t" r="r" b="b"/>
              <a:pathLst>
                <a:path w="920" h="11370" extrusionOk="0">
                  <a:moveTo>
                    <a:pt x="381" y="0"/>
                  </a:moveTo>
                  <a:cubicBezTo>
                    <a:pt x="191" y="0"/>
                    <a:pt x="1" y="190"/>
                    <a:pt x="1" y="380"/>
                  </a:cubicBezTo>
                  <a:cubicBezTo>
                    <a:pt x="1" y="1331"/>
                    <a:pt x="32" y="2154"/>
                    <a:pt x="64" y="2787"/>
                  </a:cubicBezTo>
                  <a:cubicBezTo>
                    <a:pt x="96" y="3167"/>
                    <a:pt x="127" y="3516"/>
                    <a:pt x="127" y="3801"/>
                  </a:cubicBezTo>
                  <a:cubicBezTo>
                    <a:pt x="127" y="3959"/>
                    <a:pt x="96" y="4402"/>
                    <a:pt x="96" y="4941"/>
                  </a:cubicBezTo>
                  <a:cubicBezTo>
                    <a:pt x="64" y="6746"/>
                    <a:pt x="32" y="9754"/>
                    <a:pt x="127" y="11021"/>
                  </a:cubicBezTo>
                  <a:cubicBezTo>
                    <a:pt x="127" y="11211"/>
                    <a:pt x="317" y="11370"/>
                    <a:pt x="507" y="11370"/>
                  </a:cubicBezTo>
                  <a:lnTo>
                    <a:pt x="539" y="11370"/>
                  </a:lnTo>
                  <a:cubicBezTo>
                    <a:pt x="761" y="11370"/>
                    <a:pt x="919" y="11180"/>
                    <a:pt x="887" y="10958"/>
                  </a:cubicBezTo>
                  <a:cubicBezTo>
                    <a:pt x="824" y="9754"/>
                    <a:pt x="856" y="6619"/>
                    <a:pt x="887" y="4972"/>
                  </a:cubicBezTo>
                  <a:cubicBezTo>
                    <a:pt x="887" y="4402"/>
                    <a:pt x="919" y="3959"/>
                    <a:pt x="919" y="3801"/>
                  </a:cubicBezTo>
                  <a:cubicBezTo>
                    <a:pt x="887" y="3516"/>
                    <a:pt x="887" y="3167"/>
                    <a:pt x="856" y="2756"/>
                  </a:cubicBezTo>
                  <a:cubicBezTo>
                    <a:pt x="824" y="2122"/>
                    <a:pt x="792" y="1331"/>
                    <a:pt x="792" y="380"/>
                  </a:cubicBezTo>
                  <a:cubicBezTo>
                    <a:pt x="792" y="190"/>
                    <a:pt x="602" y="0"/>
                    <a:pt x="3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Google Shape;2030;p51">
              <a:extLst>
                <a:ext uri="{FF2B5EF4-FFF2-40B4-BE49-F238E27FC236}">
                  <a16:creationId xmlns:a16="http://schemas.microsoft.com/office/drawing/2014/main" id="{2A35FB93-6446-4E3C-8814-6E5A3E7AA307}"/>
                </a:ext>
              </a:extLst>
            </p:cNvPr>
            <p:cNvSpPr/>
            <p:nvPr/>
          </p:nvSpPr>
          <p:spPr>
            <a:xfrm>
              <a:off x="2661721" y="1804512"/>
              <a:ext cx="8967062" cy="1118319"/>
            </a:xfrm>
            <a:custGeom>
              <a:avLst/>
              <a:gdLst/>
              <a:ahLst/>
              <a:cxnLst/>
              <a:rect l="l" t="t" r="r" b="b"/>
              <a:pathLst>
                <a:path w="48993" h="15462" extrusionOk="0">
                  <a:moveTo>
                    <a:pt x="34547" y="1"/>
                  </a:moveTo>
                  <a:cubicBezTo>
                    <a:pt x="31378" y="1"/>
                    <a:pt x="28071" y="39"/>
                    <a:pt x="25114" y="108"/>
                  </a:cubicBezTo>
                  <a:cubicBezTo>
                    <a:pt x="23982" y="131"/>
                    <a:pt x="22706" y="140"/>
                    <a:pt x="21347" y="140"/>
                  </a:cubicBezTo>
                  <a:cubicBezTo>
                    <a:pt x="17829" y="140"/>
                    <a:pt x="13752" y="84"/>
                    <a:pt x="10159" y="84"/>
                  </a:cubicBezTo>
                  <a:cubicBezTo>
                    <a:pt x="5586" y="84"/>
                    <a:pt x="1799" y="174"/>
                    <a:pt x="950" y="583"/>
                  </a:cubicBezTo>
                  <a:cubicBezTo>
                    <a:pt x="0" y="1058"/>
                    <a:pt x="95" y="6284"/>
                    <a:pt x="222" y="8406"/>
                  </a:cubicBezTo>
                  <a:cubicBezTo>
                    <a:pt x="254" y="9197"/>
                    <a:pt x="95" y="12966"/>
                    <a:pt x="792" y="14803"/>
                  </a:cubicBezTo>
                  <a:cubicBezTo>
                    <a:pt x="986" y="15326"/>
                    <a:pt x="3597" y="15461"/>
                    <a:pt x="7316" y="15461"/>
                  </a:cubicBezTo>
                  <a:cubicBezTo>
                    <a:pt x="11274" y="15461"/>
                    <a:pt x="16488" y="15308"/>
                    <a:pt x="21380" y="15308"/>
                  </a:cubicBezTo>
                  <a:cubicBezTo>
                    <a:pt x="21623" y="15308"/>
                    <a:pt x="21864" y="15309"/>
                    <a:pt x="22105" y="15309"/>
                  </a:cubicBezTo>
                  <a:cubicBezTo>
                    <a:pt x="25377" y="15309"/>
                    <a:pt x="30974" y="15389"/>
                    <a:pt x="36169" y="15389"/>
                  </a:cubicBezTo>
                  <a:cubicBezTo>
                    <a:pt x="41837" y="15389"/>
                    <a:pt x="47027" y="15294"/>
                    <a:pt x="48201" y="14898"/>
                  </a:cubicBezTo>
                  <a:cubicBezTo>
                    <a:pt x="48961" y="14644"/>
                    <a:pt x="48834" y="10971"/>
                    <a:pt x="48802" y="8976"/>
                  </a:cubicBezTo>
                  <a:cubicBezTo>
                    <a:pt x="48771" y="6347"/>
                    <a:pt x="48992" y="1470"/>
                    <a:pt x="48296" y="647"/>
                  </a:cubicBezTo>
                  <a:cubicBezTo>
                    <a:pt x="47903" y="189"/>
                    <a:pt x="41561" y="1"/>
                    <a:pt x="345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 dirty="0">
                  <a:solidFill>
                    <a:schemeClr val="bg1"/>
                  </a:solidFill>
                  <a:latin typeface="Times New Roman" pitchFamily="18" charset="0"/>
                  <a:ea typeface="Fira Sans Medium"/>
                  <a:cs typeface="Times New Roman" pitchFamily="18" charset="0"/>
                  <a:sym typeface="Fira Sans Medium"/>
                </a:rPr>
                <a:t>Có 6 miếng ghép tương ứng với 6 câu hỏi</a:t>
              </a:r>
              <a:endParaRPr sz="3200" dirty="0">
                <a:solidFill>
                  <a:schemeClr val="bg1"/>
                </a:solidFill>
                <a:latin typeface="Times New Roman" pitchFamily="18" charset="0"/>
                <a:ea typeface="Fira Sans Medium"/>
                <a:cs typeface="Times New Roman" pitchFamily="18" charset="0"/>
                <a:sym typeface="Fira Sans Medium"/>
              </a:endParaRPr>
            </a:p>
          </p:txBody>
        </p:sp>
        <p:sp>
          <p:nvSpPr>
            <p:cNvPr id="6" name="Google Shape;2024;p51">
              <a:extLst>
                <a:ext uri="{FF2B5EF4-FFF2-40B4-BE49-F238E27FC236}">
                  <a16:creationId xmlns:a16="http://schemas.microsoft.com/office/drawing/2014/main" id="{CCF68155-1135-4E01-9FB6-08EA64899DE4}"/>
                </a:ext>
              </a:extLst>
            </p:cNvPr>
            <p:cNvSpPr/>
            <p:nvPr/>
          </p:nvSpPr>
          <p:spPr>
            <a:xfrm>
              <a:off x="686319" y="1780873"/>
              <a:ext cx="1055445" cy="1046330"/>
            </a:xfrm>
            <a:custGeom>
              <a:avLst/>
              <a:gdLst/>
              <a:ahLst/>
              <a:cxnLst/>
              <a:rect l="l" t="t" r="r" b="b"/>
              <a:pathLst>
                <a:path w="23627" h="23515" extrusionOk="0">
                  <a:moveTo>
                    <a:pt x="11782" y="1"/>
                  </a:moveTo>
                  <a:cubicBezTo>
                    <a:pt x="9027" y="33"/>
                    <a:pt x="5733" y="1331"/>
                    <a:pt x="3896" y="3041"/>
                  </a:cubicBezTo>
                  <a:cubicBezTo>
                    <a:pt x="2091" y="4720"/>
                    <a:pt x="1" y="7633"/>
                    <a:pt x="96" y="10578"/>
                  </a:cubicBezTo>
                  <a:cubicBezTo>
                    <a:pt x="159" y="13523"/>
                    <a:pt x="318" y="15740"/>
                    <a:pt x="2471" y="18939"/>
                  </a:cubicBezTo>
                  <a:cubicBezTo>
                    <a:pt x="4276" y="21631"/>
                    <a:pt x="6208" y="22264"/>
                    <a:pt x="7443" y="22707"/>
                  </a:cubicBezTo>
                  <a:cubicBezTo>
                    <a:pt x="8164" y="22940"/>
                    <a:pt x="10064" y="23514"/>
                    <a:pt x="12126" y="23514"/>
                  </a:cubicBezTo>
                  <a:cubicBezTo>
                    <a:pt x="12872" y="23514"/>
                    <a:pt x="13639" y="23439"/>
                    <a:pt x="14379" y="23246"/>
                  </a:cubicBezTo>
                  <a:cubicBezTo>
                    <a:pt x="17166" y="22486"/>
                    <a:pt x="19319" y="21504"/>
                    <a:pt x="20776" y="19351"/>
                  </a:cubicBezTo>
                  <a:cubicBezTo>
                    <a:pt x="22233" y="17197"/>
                    <a:pt x="23626" y="15075"/>
                    <a:pt x="23531" y="11750"/>
                  </a:cubicBezTo>
                  <a:cubicBezTo>
                    <a:pt x="23468" y="8456"/>
                    <a:pt x="22296" y="6081"/>
                    <a:pt x="21314" y="4910"/>
                  </a:cubicBezTo>
                  <a:cubicBezTo>
                    <a:pt x="20364" y="3706"/>
                    <a:pt x="18749" y="2091"/>
                    <a:pt x="16881" y="1173"/>
                  </a:cubicBezTo>
                  <a:cubicBezTo>
                    <a:pt x="15012" y="254"/>
                    <a:pt x="13935" y="1"/>
                    <a:pt x="117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Google Shape;2025;p51">
              <a:extLst>
                <a:ext uri="{FF2B5EF4-FFF2-40B4-BE49-F238E27FC236}">
                  <a16:creationId xmlns:a16="http://schemas.microsoft.com/office/drawing/2014/main" id="{27265E85-656F-4CE3-BB7C-6DF18C3F7F3F}"/>
                </a:ext>
              </a:extLst>
            </p:cNvPr>
            <p:cNvSpPr/>
            <p:nvPr/>
          </p:nvSpPr>
          <p:spPr>
            <a:xfrm>
              <a:off x="894977" y="1997469"/>
              <a:ext cx="618250" cy="598074"/>
            </a:xfrm>
            <a:custGeom>
              <a:avLst/>
              <a:gdLst/>
              <a:ahLst/>
              <a:cxnLst/>
              <a:rect l="l" t="t" r="r" b="b"/>
              <a:pathLst>
                <a:path w="13840" h="13441" extrusionOk="0">
                  <a:moveTo>
                    <a:pt x="11070" y="0"/>
                  </a:moveTo>
                  <a:cubicBezTo>
                    <a:pt x="10504" y="0"/>
                    <a:pt x="10044" y="357"/>
                    <a:pt x="9945" y="1083"/>
                  </a:cubicBezTo>
                  <a:cubicBezTo>
                    <a:pt x="9890" y="1685"/>
                    <a:pt x="9480" y="2406"/>
                    <a:pt x="8961" y="2406"/>
                  </a:cubicBezTo>
                  <a:cubicBezTo>
                    <a:pt x="8879" y="2406"/>
                    <a:pt x="8795" y="2388"/>
                    <a:pt x="8710" y="2350"/>
                  </a:cubicBezTo>
                  <a:cubicBezTo>
                    <a:pt x="8115" y="2053"/>
                    <a:pt x="6907" y="556"/>
                    <a:pt x="6473" y="556"/>
                  </a:cubicBezTo>
                  <a:cubicBezTo>
                    <a:pt x="6444" y="556"/>
                    <a:pt x="6419" y="563"/>
                    <a:pt x="6398" y="576"/>
                  </a:cubicBezTo>
                  <a:cubicBezTo>
                    <a:pt x="6081" y="798"/>
                    <a:pt x="4498" y="2128"/>
                    <a:pt x="4308" y="2698"/>
                  </a:cubicBezTo>
                  <a:cubicBezTo>
                    <a:pt x="4097" y="3208"/>
                    <a:pt x="4713" y="4260"/>
                    <a:pt x="5695" y="4260"/>
                  </a:cubicBezTo>
                  <a:cubicBezTo>
                    <a:pt x="5748" y="4260"/>
                    <a:pt x="5803" y="4256"/>
                    <a:pt x="5859" y="4250"/>
                  </a:cubicBezTo>
                  <a:cubicBezTo>
                    <a:pt x="5890" y="4246"/>
                    <a:pt x="5921" y="4244"/>
                    <a:pt x="5951" y="4244"/>
                  </a:cubicBezTo>
                  <a:cubicBezTo>
                    <a:pt x="6967" y="4244"/>
                    <a:pt x="7471" y="6270"/>
                    <a:pt x="6271" y="7100"/>
                  </a:cubicBezTo>
                  <a:cubicBezTo>
                    <a:pt x="5983" y="7309"/>
                    <a:pt x="5627" y="7405"/>
                    <a:pt x="5280" y="7405"/>
                  </a:cubicBezTo>
                  <a:cubicBezTo>
                    <a:pt x="4520" y="7405"/>
                    <a:pt x="3807" y="6943"/>
                    <a:pt x="3959" y="6182"/>
                  </a:cubicBezTo>
                  <a:cubicBezTo>
                    <a:pt x="4158" y="5273"/>
                    <a:pt x="3212" y="4238"/>
                    <a:pt x="2671" y="4238"/>
                  </a:cubicBezTo>
                  <a:cubicBezTo>
                    <a:pt x="2609" y="4238"/>
                    <a:pt x="2552" y="4252"/>
                    <a:pt x="2502" y="4281"/>
                  </a:cubicBezTo>
                  <a:cubicBezTo>
                    <a:pt x="2059" y="4567"/>
                    <a:pt x="1" y="6340"/>
                    <a:pt x="32" y="6973"/>
                  </a:cubicBezTo>
                  <a:cubicBezTo>
                    <a:pt x="64" y="7227"/>
                    <a:pt x="1362" y="8557"/>
                    <a:pt x="1869" y="9159"/>
                  </a:cubicBezTo>
                  <a:cubicBezTo>
                    <a:pt x="2217" y="9602"/>
                    <a:pt x="4276" y="11312"/>
                    <a:pt x="5068" y="12199"/>
                  </a:cubicBezTo>
                  <a:cubicBezTo>
                    <a:pt x="5803" y="13052"/>
                    <a:pt x="6621" y="13441"/>
                    <a:pt x="6860" y="13441"/>
                  </a:cubicBezTo>
                  <a:cubicBezTo>
                    <a:pt x="6878" y="13441"/>
                    <a:pt x="6893" y="13438"/>
                    <a:pt x="6904" y="13434"/>
                  </a:cubicBezTo>
                  <a:cubicBezTo>
                    <a:pt x="7379" y="13307"/>
                    <a:pt x="8805" y="11755"/>
                    <a:pt x="9723" y="10964"/>
                  </a:cubicBezTo>
                  <a:cubicBezTo>
                    <a:pt x="10673" y="10140"/>
                    <a:pt x="13080" y="7892"/>
                    <a:pt x="13460" y="7290"/>
                  </a:cubicBezTo>
                  <a:cubicBezTo>
                    <a:pt x="13840" y="6720"/>
                    <a:pt x="12066" y="5358"/>
                    <a:pt x="11338" y="4630"/>
                  </a:cubicBezTo>
                  <a:cubicBezTo>
                    <a:pt x="10610" y="3901"/>
                    <a:pt x="11275" y="3268"/>
                    <a:pt x="12066" y="3205"/>
                  </a:cubicBezTo>
                  <a:cubicBezTo>
                    <a:pt x="12858" y="3110"/>
                    <a:pt x="13713" y="2128"/>
                    <a:pt x="12700" y="893"/>
                  </a:cubicBezTo>
                  <a:cubicBezTo>
                    <a:pt x="12199" y="301"/>
                    <a:pt x="11590" y="0"/>
                    <a:pt x="1107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A663EC3-FE68-4D8F-BBEE-BB7D8CE9A68C}"/>
              </a:ext>
            </a:extLst>
          </p:cNvPr>
          <p:cNvGrpSpPr/>
          <p:nvPr/>
        </p:nvGrpSpPr>
        <p:grpSpPr>
          <a:xfrm>
            <a:off x="686319" y="3413919"/>
            <a:ext cx="10942464" cy="1141958"/>
            <a:chOff x="686319" y="1780873"/>
            <a:chExt cx="10942464" cy="1141958"/>
          </a:xfrm>
        </p:grpSpPr>
        <p:sp>
          <p:nvSpPr>
            <p:cNvPr id="10" name="Google Shape;2028;p51">
              <a:extLst>
                <a:ext uri="{FF2B5EF4-FFF2-40B4-BE49-F238E27FC236}">
                  <a16:creationId xmlns:a16="http://schemas.microsoft.com/office/drawing/2014/main" id="{F04DF8D7-EB16-4FC9-9241-F48290BF5BBF}"/>
                </a:ext>
              </a:extLst>
            </p:cNvPr>
            <p:cNvSpPr/>
            <p:nvPr/>
          </p:nvSpPr>
          <p:spPr>
            <a:xfrm rot="16200000">
              <a:off x="2356258" y="1651292"/>
              <a:ext cx="68071" cy="1356688"/>
            </a:xfrm>
            <a:custGeom>
              <a:avLst/>
              <a:gdLst/>
              <a:ahLst/>
              <a:cxnLst/>
              <a:rect l="l" t="t" r="r" b="b"/>
              <a:pathLst>
                <a:path w="920" h="11370" extrusionOk="0">
                  <a:moveTo>
                    <a:pt x="381" y="0"/>
                  </a:moveTo>
                  <a:cubicBezTo>
                    <a:pt x="191" y="0"/>
                    <a:pt x="1" y="190"/>
                    <a:pt x="1" y="380"/>
                  </a:cubicBezTo>
                  <a:cubicBezTo>
                    <a:pt x="1" y="1331"/>
                    <a:pt x="32" y="2154"/>
                    <a:pt x="64" y="2787"/>
                  </a:cubicBezTo>
                  <a:cubicBezTo>
                    <a:pt x="96" y="3167"/>
                    <a:pt x="127" y="3516"/>
                    <a:pt x="127" y="3801"/>
                  </a:cubicBezTo>
                  <a:cubicBezTo>
                    <a:pt x="127" y="3959"/>
                    <a:pt x="96" y="4402"/>
                    <a:pt x="96" y="4941"/>
                  </a:cubicBezTo>
                  <a:cubicBezTo>
                    <a:pt x="64" y="6746"/>
                    <a:pt x="32" y="9754"/>
                    <a:pt x="127" y="11021"/>
                  </a:cubicBezTo>
                  <a:cubicBezTo>
                    <a:pt x="127" y="11211"/>
                    <a:pt x="317" y="11370"/>
                    <a:pt x="507" y="11370"/>
                  </a:cubicBezTo>
                  <a:lnTo>
                    <a:pt x="539" y="11370"/>
                  </a:lnTo>
                  <a:cubicBezTo>
                    <a:pt x="761" y="11370"/>
                    <a:pt x="919" y="11180"/>
                    <a:pt x="887" y="10958"/>
                  </a:cubicBezTo>
                  <a:cubicBezTo>
                    <a:pt x="824" y="9754"/>
                    <a:pt x="856" y="6619"/>
                    <a:pt x="887" y="4972"/>
                  </a:cubicBezTo>
                  <a:cubicBezTo>
                    <a:pt x="887" y="4402"/>
                    <a:pt x="919" y="3959"/>
                    <a:pt x="919" y="3801"/>
                  </a:cubicBezTo>
                  <a:cubicBezTo>
                    <a:pt x="887" y="3516"/>
                    <a:pt x="887" y="3167"/>
                    <a:pt x="856" y="2756"/>
                  </a:cubicBezTo>
                  <a:cubicBezTo>
                    <a:pt x="824" y="2122"/>
                    <a:pt x="792" y="1331"/>
                    <a:pt x="792" y="380"/>
                  </a:cubicBezTo>
                  <a:cubicBezTo>
                    <a:pt x="792" y="190"/>
                    <a:pt x="602" y="0"/>
                    <a:pt x="3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Google Shape;2030;p51">
              <a:extLst>
                <a:ext uri="{FF2B5EF4-FFF2-40B4-BE49-F238E27FC236}">
                  <a16:creationId xmlns:a16="http://schemas.microsoft.com/office/drawing/2014/main" id="{38D96266-FF62-4D62-88DD-63C80C26EF57}"/>
                </a:ext>
              </a:extLst>
            </p:cNvPr>
            <p:cNvSpPr/>
            <p:nvPr/>
          </p:nvSpPr>
          <p:spPr>
            <a:xfrm>
              <a:off x="2661721" y="1804512"/>
              <a:ext cx="8967062" cy="1118319"/>
            </a:xfrm>
            <a:custGeom>
              <a:avLst/>
              <a:gdLst/>
              <a:ahLst/>
              <a:cxnLst/>
              <a:rect l="l" t="t" r="r" b="b"/>
              <a:pathLst>
                <a:path w="48993" h="15462" extrusionOk="0">
                  <a:moveTo>
                    <a:pt x="34547" y="1"/>
                  </a:moveTo>
                  <a:cubicBezTo>
                    <a:pt x="31378" y="1"/>
                    <a:pt x="28071" y="39"/>
                    <a:pt x="25114" y="108"/>
                  </a:cubicBezTo>
                  <a:cubicBezTo>
                    <a:pt x="23982" y="131"/>
                    <a:pt x="22706" y="140"/>
                    <a:pt x="21347" y="140"/>
                  </a:cubicBezTo>
                  <a:cubicBezTo>
                    <a:pt x="17829" y="140"/>
                    <a:pt x="13752" y="84"/>
                    <a:pt x="10159" y="84"/>
                  </a:cubicBezTo>
                  <a:cubicBezTo>
                    <a:pt x="5586" y="84"/>
                    <a:pt x="1799" y="174"/>
                    <a:pt x="950" y="583"/>
                  </a:cubicBezTo>
                  <a:cubicBezTo>
                    <a:pt x="0" y="1058"/>
                    <a:pt x="95" y="6284"/>
                    <a:pt x="222" y="8406"/>
                  </a:cubicBezTo>
                  <a:cubicBezTo>
                    <a:pt x="254" y="9197"/>
                    <a:pt x="95" y="12966"/>
                    <a:pt x="792" y="14803"/>
                  </a:cubicBezTo>
                  <a:cubicBezTo>
                    <a:pt x="986" y="15326"/>
                    <a:pt x="3597" y="15461"/>
                    <a:pt x="7316" y="15461"/>
                  </a:cubicBezTo>
                  <a:cubicBezTo>
                    <a:pt x="11274" y="15461"/>
                    <a:pt x="16488" y="15308"/>
                    <a:pt x="21380" y="15308"/>
                  </a:cubicBezTo>
                  <a:cubicBezTo>
                    <a:pt x="21623" y="15308"/>
                    <a:pt x="21864" y="15309"/>
                    <a:pt x="22105" y="15309"/>
                  </a:cubicBezTo>
                  <a:cubicBezTo>
                    <a:pt x="25377" y="15309"/>
                    <a:pt x="30974" y="15389"/>
                    <a:pt x="36169" y="15389"/>
                  </a:cubicBezTo>
                  <a:cubicBezTo>
                    <a:pt x="41837" y="15389"/>
                    <a:pt x="47027" y="15294"/>
                    <a:pt x="48201" y="14898"/>
                  </a:cubicBezTo>
                  <a:cubicBezTo>
                    <a:pt x="48961" y="14644"/>
                    <a:pt x="48834" y="10971"/>
                    <a:pt x="48802" y="8976"/>
                  </a:cubicBezTo>
                  <a:cubicBezTo>
                    <a:pt x="48771" y="6347"/>
                    <a:pt x="48992" y="1470"/>
                    <a:pt x="48296" y="647"/>
                  </a:cubicBezTo>
                  <a:cubicBezTo>
                    <a:pt x="47903" y="189"/>
                    <a:pt x="41561" y="1"/>
                    <a:pt x="345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 dirty="0">
                  <a:solidFill>
                    <a:schemeClr val="bg1"/>
                  </a:solidFill>
                  <a:latin typeface="Times New Roman" pitchFamily="18" charset="0"/>
                  <a:ea typeface="Fira Sans Medium"/>
                  <a:cs typeface="Times New Roman" pitchFamily="18" charset="0"/>
                  <a:sym typeface="Fira Sans Medium"/>
                </a:rPr>
                <a:t>Chọn miếng ghép + Nêu nghĩa của từ in đậm 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 dirty="0">
                  <a:solidFill>
                    <a:schemeClr val="bg1"/>
                  </a:solidFill>
                  <a:latin typeface="Times New Roman" pitchFamily="18" charset="0"/>
                  <a:ea typeface="Fira Sans Medium"/>
                  <a:cs typeface="Times New Roman" pitchFamily="18" charset="0"/>
                  <a:sym typeface="Fira Sans Medium"/>
                </a:rPr>
                <a:t>+ Cho biết đó là từ đồng âm hay từ đa nghĩa</a:t>
              </a:r>
              <a:endParaRPr sz="3200" dirty="0">
                <a:solidFill>
                  <a:schemeClr val="bg1"/>
                </a:solidFill>
                <a:latin typeface="Times New Roman" pitchFamily="18" charset="0"/>
                <a:ea typeface="Fira Sans Medium"/>
                <a:cs typeface="Times New Roman" pitchFamily="18" charset="0"/>
                <a:sym typeface="Fira Sans Medium"/>
              </a:endParaRPr>
            </a:p>
          </p:txBody>
        </p:sp>
        <p:sp>
          <p:nvSpPr>
            <p:cNvPr id="12" name="Google Shape;2024;p51">
              <a:extLst>
                <a:ext uri="{FF2B5EF4-FFF2-40B4-BE49-F238E27FC236}">
                  <a16:creationId xmlns:a16="http://schemas.microsoft.com/office/drawing/2014/main" id="{9047752C-0B8D-4233-8AA3-3F5A77A1E3FD}"/>
                </a:ext>
              </a:extLst>
            </p:cNvPr>
            <p:cNvSpPr/>
            <p:nvPr/>
          </p:nvSpPr>
          <p:spPr>
            <a:xfrm>
              <a:off x="686319" y="1780873"/>
              <a:ext cx="1055445" cy="1046330"/>
            </a:xfrm>
            <a:custGeom>
              <a:avLst/>
              <a:gdLst/>
              <a:ahLst/>
              <a:cxnLst/>
              <a:rect l="l" t="t" r="r" b="b"/>
              <a:pathLst>
                <a:path w="23627" h="23515" extrusionOk="0">
                  <a:moveTo>
                    <a:pt x="11782" y="1"/>
                  </a:moveTo>
                  <a:cubicBezTo>
                    <a:pt x="9027" y="33"/>
                    <a:pt x="5733" y="1331"/>
                    <a:pt x="3896" y="3041"/>
                  </a:cubicBezTo>
                  <a:cubicBezTo>
                    <a:pt x="2091" y="4720"/>
                    <a:pt x="1" y="7633"/>
                    <a:pt x="96" y="10578"/>
                  </a:cubicBezTo>
                  <a:cubicBezTo>
                    <a:pt x="159" y="13523"/>
                    <a:pt x="318" y="15740"/>
                    <a:pt x="2471" y="18939"/>
                  </a:cubicBezTo>
                  <a:cubicBezTo>
                    <a:pt x="4276" y="21631"/>
                    <a:pt x="6208" y="22264"/>
                    <a:pt x="7443" y="22707"/>
                  </a:cubicBezTo>
                  <a:cubicBezTo>
                    <a:pt x="8164" y="22940"/>
                    <a:pt x="10064" y="23514"/>
                    <a:pt x="12126" y="23514"/>
                  </a:cubicBezTo>
                  <a:cubicBezTo>
                    <a:pt x="12872" y="23514"/>
                    <a:pt x="13639" y="23439"/>
                    <a:pt x="14379" y="23246"/>
                  </a:cubicBezTo>
                  <a:cubicBezTo>
                    <a:pt x="17166" y="22486"/>
                    <a:pt x="19319" y="21504"/>
                    <a:pt x="20776" y="19351"/>
                  </a:cubicBezTo>
                  <a:cubicBezTo>
                    <a:pt x="22233" y="17197"/>
                    <a:pt x="23626" y="15075"/>
                    <a:pt x="23531" y="11750"/>
                  </a:cubicBezTo>
                  <a:cubicBezTo>
                    <a:pt x="23468" y="8456"/>
                    <a:pt x="22296" y="6081"/>
                    <a:pt x="21314" y="4910"/>
                  </a:cubicBezTo>
                  <a:cubicBezTo>
                    <a:pt x="20364" y="3706"/>
                    <a:pt x="18749" y="2091"/>
                    <a:pt x="16881" y="1173"/>
                  </a:cubicBezTo>
                  <a:cubicBezTo>
                    <a:pt x="15012" y="254"/>
                    <a:pt x="13935" y="1"/>
                    <a:pt x="117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Google Shape;2025;p51">
              <a:extLst>
                <a:ext uri="{FF2B5EF4-FFF2-40B4-BE49-F238E27FC236}">
                  <a16:creationId xmlns:a16="http://schemas.microsoft.com/office/drawing/2014/main" id="{820D9D52-080A-4D98-8355-D5CC80246D4C}"/>
                </a:ext>
              </a:extLst>
            </p:cNvPr>
            <p:cNvSpPr/>
            <p:nvPr/>
          </p:nvSpPr>
          <p:spPr>
            <a:xfrm>
              <a:off x="894977" y="1997469"/>
              <a:ext cx="618250" cy="598074"/>
            </a:xfrm>
            <a:custGeom>
              <a:avLst/>
              <a:gdLst/>
              <a:ahLst/>
              <a:cxnLst/>
              <a:rect l="l" t="t" r="r" b="b"/>
              <a:pathLst>
                <a:path w="13840" h="13441" extrusionOk="0">
                  <a:moveTo>
                    <a:pt x="11070" y="0"/>
                  </a:moveTo>
                  <a:cubicBezTo>
                    <a:pt x="10504" y="0"/>
                    <a:pt x="10044" y="357"/>
                    <a:pt x="9945" y="1083"/>
                  </a:cubicBezTo>
                  <a:cubicBezTo>
                    <a:pt x="9890" y="1685"/>
                    <a:pt x="9480" y="2406"/>
                    <a:pt x="8961" y="2406"/>
                  </a:cubicBezTo>
                  <a:cubicBezTo>
                    <a:pt x="8879" y="2406"/>
                    <a:pt x="8795" y="2388"/>
                    <a:pt x="8710" y="2350"/>
                  </a:cubicBezTo>
                  <a:cubicBezTo>
                    <a:pt x="8115" y="2053"/>
                    <a:pt x="6907" y="556"/>
                    <a:pt x="6473" y="556"/>
                  </a:cubicBezTo>
                  <a:cubicBezTo>
                    <a:pt x="6444" y="556"/>
                    <a:pt x="6419" y="563"/>
                    <a:pt x="6398" y="576"/>
                  </a:cubicBezTo>
                  <a:cubicBezTo>
                    <a:pt x="6081" y="798"/>
                    <a:pt x="4498" y="2128"/>
                    <a:pt x="4308" y="2698"/>
                  </a:cubicBezTo>
                  <a:cubicBezTo>
                    <a:pt x="4097" y="3208"/>
                    <a:pt x="4713" y="4260"/>
                    <a:pt x="5695" y="4260"/>
                  </a:cubicBezTo>
                  <a:cubicBezTo>
                    <a:pt x="5748" y="4260"/>
                    <a:pt x="5803" y="4256"/>
                    <a:pt x="5859" y="4250"/>
                  </a:cubicBezTo>
                  <a:cubicBezTo>
                    <a:pt x="5890" y="4246"/>
                    <a:pt x="5921" y="4244"/>
                    <a:pt x="5951" y="4244"/>
                  </a:cubicBezTo>
                  <a:cubicBezTo>
                    <a:pt x="6967" y="4244"/>
                    <a:pt x="7471" y="6270"/>
                    <a:pt x="6271" y="7100"/>
                  </a:cubicBezTo>
                  <a:cubicBezTo>
                    <a:pt x="5983" y="7309"/>
                    <a:pt x="5627" y="7405"/>
                    <a:pt x="5280" y="7405"/>
                  </a:cubicBezTo>
                  <a:cubicBezTo>
                    <a:pt x="4520" y="7405"/>
                    <a:pt x="3807" y="6943"/>
                    <a:pt x="3959" y="6182"/>
                  </a:cubicBezTo>
                  <a:cubicBezTo>
                    <a:pt x="4158" y="5273"/>
                    <a:pt x="3212" y="4238"/>
                    <a:pt x="2671" y="4238"/>
                  </a:cubicBezTo>
                  <a:cubicBezTo>
                    <a:pt x="2609" y="4238"/>
                    <a:pt x="2552" y="4252"/>
                    <a:pt x="2502" y="4281"/>
                  </a:cubicBezTo>
                  <a:cubicBezTo>
                    <a:pt x="2059" y="4567"/>
                    <a:pt x="1" y="6340"/>
                    <a:pt x="32" y="6973"/>
                  </a:cubicBezTo>
                  <a:cubicBezTo>
                    <a:pt x="64" y="7227"/>
                    <a:pt x="1362" y="8557"/>
                    <a:pt x="1869" y="9159"/>
                  </a:cubicBezTo>
                  <a:cubicBezTo>
                    <a:pt x="2217" y="9602"/>
                    <a:pt x="4276" y="11312"/>
                    <a:pt x="5068" y="12199"/>
                  </a:cubicBezTo>
                  <a:cubicBezTo>
                    <a:pt x="5803" y="13052"/>
                    <a:pt x="6621" y="13441"/>
                    <a:pt x="6860" y="13441"/>
                  </a:cubicBezTo>
                  <a:cubicBezTo>
                    <a:pt x="6878" y="13441"/>
                    <a:pt x="6893" y="13438"/>
                    <a:pt x="6904" y="13434"/>
                  </a:cubicBezTo>
                  <a:cubicBezTo>
                    <a:pt x="7379" y="13307"/>
                    <a:pt x="8805" y="11755"/>
                    <a:pt x="9723" y="10964"/>
                  </a:cubicBezTo>
                  <a:cubicBezTo>
                    <a:pt x="10673" y="10140"/>
                    <a:pt x="13080" y="7892"/>
                    <a:pt x="13460" y="7290"/>
                  </a:cubicBezTo>
                  <a:cubicBezTo>
                    <a:pt x="13840" y="6720"/>
                    <a:pt x="12066" y="5358"/>
                    <a:pt x="11338" y="4630"/>
                  </a:cubicBezTo>
                  <a:cubicBezTo>
                    <a:pt x="10610" y="3901"/>
                    <a:pt x="11275" y="3268"/>
                    <a:pt x="12066" y="3205"/>
                  </a:cubicBezTo>
                  <a:cubicBezTo>
                    <a:pt x="12858" y="3110"/>
                    <a:pt x="13713" y="2128"/>
                    <a:pt x="12700" y="893"/>
                  </a:cubicBezTo>
                  <a:cubicBezTo>
                    <a:pt x="12199" y="301"/>
                    <a:pt x="11590" y="0"/>
                    <a:pt x="1107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3E44DAC-6A21-4F57-A217-C6FA833E86A2}"/>
              </a:ext>
            </a:extLst>
          </p:cNvPr>
          <p:cNvGrpSpPr/>
          <p:nvPr/>
        </p:nvGrpSpPr>
        <p:grpSpPr>
          <a:xfrm>
            <a:off x="686319" y="5098161"/>
            <a:ext cx="10942464" cy="1141958"/>
            <a:chOff x="686319" y="1780873"/>
            <a:chExt cx="10942464" cy="1141958"/>
          </a:xfrm>
        </p:grpSpPr>
        <p:sp>
          <p:nvSpPr>
            <p:cNvPr id="15" name="Google Shape;2028;p51">
              <a:extLst>
                <a:ext uri="{FF2B5EF4-FFF2-40B4-BE49-F238E27FC236}">
                  <a16:creationId xmlns:a16="http://schemas.microsoft.com/office/drawing/2014/main" id="{9F5CC347-090F-4C38-A424-51C52F557FFC}"/>
                </a:ext>
              </a:extLst>
            </p:cNvPr>
            <p:cNvSpPr/>
            <p:nvPr/>
          </p:nvSpPr>
          <p:spPr>
            <a:xfrm rot="16200000">
              <a:off x="2356258" y="1651292"/>
              <a:ext cx="68071" cy="1356688"/>
            </a:xfrm>
            <a:custGeom>
              <a:avLst/>
              <a:gdLst/>
              <a:ahLst/>
              <a:cxnLst/>
              <a:rect l="l" t="t" r="r" b="b"/>
              <a:pathLst>
                <a:path w="920" h="11370" extrusionOk="0">
                  <a:moveTo>
                    <a:pt x="381" y="0"/>
                  </a:moveTo>
                  <a:cubicBezTo>
                    <a:pt x="191" y="0"/>
                    <a:pt x="1" y="190"/>
                    <a:pt x="1" y="380"/>
                  </a:cubicBezTo>
                  <a:cubicBezTo>
                    <a:pt x="1" y="1331"/>
                    <a:pt x="32" y="2154"/>
                    <a:pt x="64" y="2787"/>
                  </a:cubicBezTo>
                  <a:cubicBezTo>
                    <a:pt x="96" y="3167"/>
                    <a:pt x="127" y="3516"/>
                    <a:pt x="127" y="3801"/>
                  </a:cubicBezTo>
                  <a:cubicBezTo>
                    <a:pt x="127" y="3959"/>
                    <a:pt x="96" y="4402"/>
                    <a:pt x="96" y="4941"/>
                  </a:cubicBezTo>
                  <a:cubicBezTo>
                    <a:pt x="64" y="6746"/>
                    <a:pt x="32" y="9754"/>
                    <a:pt x="127" y="11021"/>
                  </a:cubicBezTo>
                  <a:cubicBezTo>
                    <a:pt x="127" y="11211"/>
                    <a:pt x="317" y="11370"/>
                    <a:pt x="507" y="11370"/>
                  </a:cubicBezTo>
                  <a:lnTo>
                    <a:pt x="539" y="11370"/>
                  </a:lnTo>
                  <a:cubicBezTo>
                    <a:pt x="761" y="11370"/>
                    <a:pt x="919" y="11180"/>
                    <a:pt x="887" y="10958"/>
                  </a:cubicBezTo>
                  <a:cubicBezTo>
                    <a:pt x="824" y="9754"/>
                    <a:pt x="856" y="6619"/>
                    <a:pt x="887" y="4972"/>
                  </a:cubicBezTo>
                  <a:cubicBezTo>
                    <a:pt x="887" y="4402"/>
                    <a:pt x="919" y="3959"/>
                    <a:pt x="919" y="3801"/>
                  </a:cubicBezTo>
                  <a:cubicBezTo>
                    <a:pt x="887" y="3516"/>
                    <a:pt x="887" y="3167"/>
                    <a:pt x="856" y="2756"/>
                  </a:cubicBezTo>
                  <a:cubicBezTo>
                    <a:pt x="824" y="2122"/>
                    <a:pt x="792" y="1331"/>
                    <a:pt x="792" y="380"/>
                  </a:cubicBezTo>
                  <a:cubicBezTo>
                    <a:pt x="792" y="190"/>
                    <a:pt x="602" y="0"/>
                    <a:pt x="3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Google Shape;2030;p51">
              <a:extLst>
                <a:ext uri="{FF2B5EF4-FFF2-40B4-BE49-F238E27FC236}">
                  <a16:creationId xmlns:a16="http://schemas.microsoft.com/office/drawing/2014/main" id="{3D1152E2-8F18-4472-ABBF-BBF4612966B3}"/>
                </a:ext>
              </a:extLst>
            </p:cNvPr>
            <p:cNvSpPr/>
            <p:nvPr/>
          </p:nvSpPr>
          <p:spPr>
            <a:xfrm>
              <a:off x="2661721" y="1804512"/>
              <a:ext cx="8967062" cy="1118319"/>
            </a:xfrm>
            <a:custGeom>
              <a:avLst/>
              <a:gdLst/>
              <a:ahLst/>
              <a:cxnLst/>
              <a:rect l="l" t="t" r="r" b="b"/>
              <a:pathLst>
                <a:path w="48993" h="15462" extrusionOk="0">
                  <a:moveTo>
                    <a:pt x="34547" y="1"/>
                  </a:moveTo>
                  <a:cubicBezTo>
                    <a:pt x="31378" y="1"/>
                    <a:pt x="28071" y="39"/>
                    <a:pt x="25114" y="108"/>
                  </a:cubicBezTo>
                  <a:cubicBezTo>
                    <a:pt x="23982" y="131"/>
                    <a:pt x="22706" y="140"/>
                    <a:pt x="21347" y="140"/>
                  </a:cubicBezTo>
                  <a:cubicBezTo>
                    <a:pt x="17829" y="140"/>
                    <a:pt x="13752" y="84"/>
                    <a:pt x="10159" y="84"/>
                  </a:cubicBezTo>
                  <a:cubicBezTo>
                    <a:pt x="5586" y="84"/>
                    <a:pt x="1799" y="174"/>
                    <a:pt x="950" y="583"/>
                  </a:cubicBezTo>
                  <a:cubicBezTo>
                    <a:pt x="0" y="1058"/>
                    <a:pt x="95" y="6284"/>
                    <a:pt x="222" y="8406"/>
                  </a:cubicBezTo>
                  <a:cubicBezTo>
                    <a:pt x="254" y="9197"/>
                    <a:pt x="95" y="12966"/>
                    <a:pt x="792" y="14803"/>
                  </a:cubicBezTo>
                  <a:cubicBezTo>
                    <a:pt x="986" y="15326"/>
                    <a:pt x="3597" y="15461"/>
                    <a:pt x="7316" y="15461"/>
                  </a:cubicBezTo>
                  <a:cubicBezTo>
                    <a:pt x="11274" y="15461"/>
                    <a:pt x="16488" y="15308"/>
                    <a:pt x="21380" y="15308"/>
                  </a:cubicBezTo>
                  <a:cubicBezTo>
                    <a:pt x="21623" y="15308"/>
                    <a:pt x="21864" y="15309"/>
                    <a:pt x="22105" y="15309"/>
                  </a:cubicBezTo>
                  <a:cubicBezTo>
                    <a:pt x="25377" y="15309"/>
                    <a:pt x="30974" y="15389"/>
                    <a:pt x="36169" y="15389"/>
                  </a:cubicBezTo>
                  <a:cubicBezTo>
                    <a:pt x="41837" y="15389"/>
                    <a:pt x="47027" y="15294"/>
                    <a:pt x="48201" y="14898"/>
                  </a:cubicBezTo>
                  <a:cubicBezTo>
                    <a:pt x="48961" y="14644"/>
                    <a:pt x="48834" y="10971"/>
                    <a:pt x="48802" y="8976"/>
                  </a:cubicBezTo>
                  <a:cubicBezTo>
                    <a:pt x="48771" y="6347"/>
                    <a:pt x="48992" y="1470"/>
                    <a:pt x="48296" y="647"/>
                  </a:cubicBezTo>
                  <a:cubicBezTo>
                    <a:pt x="47903" y="189"/>
                    <a:pt x="41561" y="1"/>
                    <a:pt x="345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 dirty="0">
                  <a:solidFill>
                    <a:schemeClr val="bg1"/>
                  </a:solidFill>
                  <a:latin typeface="Times New Roman" pitchFamily="18" charset="0"/>
                  <a:ea typeface="Fira Sans Medium"/>
                  <a:cs typeface="Times New Roman" pitchFamily="18" charset="0"/>
                  <a:sym typeface="Fira Sans Medium"/>
                </a:rPr>
                <a:t>Trả lời đúng được nhận 1 phần quà</a:t>
              </a:r>
              <a:endParaRPr sz="3200" dirty="0">
                <a:solidFill>
                  <a:schemeClr val="bg1"/>
                </a:solidFill>
                <a:latin typeface="Times New Roman" pitchFamily="18" charset="0"/>
                <a:ea typeface="Fira Sans Medium"/>
                <a:cs typeface="Times New Roman" pitchFamily="18" charset="0"/>
                <a:sym typeface="Fira Sans Medium"/>
              </a:endParaRPr>
            </a:p>
          </p:txBody>
        </p:sp>
        <p:sp>
          <p:nvSpPr>
            <p:cNvPr id="17" name="Google Shape;2024;p51">
              <a:extLst>
                <a:ext uri="{FF2B5EF4-FFF2-40B4-BE49-F238E27FC236}">
                  <a16:creationId xmlns:a16="http://schemas.microsoft.com/office/drawing/2014/main" id="{1CFF57DC-CE82-4AAB-BFC5-954F2E089C32}"/>
                </a:ext>
              </a:extLst>
            </p:cNvPr>
            <p:cNvSpPr/>
            <p:nvPr/>
          </p:nvSpPr>
          <p:spPr>
            <a:xfrm>
              <a:off x="686319" y="1780873"/>
              <a:ext cx="1055445" cy="1046330"/>
            </a:xfrm>
            <a:custGeom>
              <a:avLst/>
              <a:gdLst/>
              <a:ahLst/>
              <a:cxnLst/>
              <a:rect l="l" t="t" r="r" b="b"/>
              <a:pathLst>
                <a:path w="23627" h="23515" extrusionOk="0">
                  <a:moveTo>
                    <a:pt x="11782" y="1"/>
                  </a:moveTo>
                  <a:cubicBezTo>
                    <a:pt x="9027" y="33"/>
                    <a:pt x="5733" y="1331"/>
                    <a:pt x="3896" y="3041"/>
                  </a:cubicBezTo>
                  <a:cubicBezTo>
                    <a:pt x="2091" y="4720"/>
                    <a:pt x="1" y="7633"/>
                    <a:pt x="96" y="10578"/>
                  </a:cubicBezTo>
                  <a:cubicBezTo>
                    <a:pt x="159" y="13523"/>
                    <a:pt x="318" y="15740"/>
                    <a:pt x="2471" y="18939"/>
                  </a:cubicBezTo>
                  <a:cubicBezTo>
                    <a:pt x="4276" y="21631"/>
                    <a:pt x="6208" y="22264"/>
                    <a:pt x="7443" y="22707"/>
                  </a:cubicBezTo>
                  <a:cubicBezTo>
                    <a:pt x="8164" y="22940"/>
                    <a:pt x="10064" y="23514"/>
                    <a:pt x="12126" y="23514"/>
                  </a:cubicBezTo>
                  <a:cubicBezTo>
                    <a:pt x="12872" y="23514"/>
                    <a:pt x="13639" y="23439"/>
                    <a:pt x="14379" y="23246"/>
                  </a:cubicBezTo>
                  <a:cubicBezTo>
                    <a:pt x="17166" y="22486"/>
                    <a:pt x="19319" y="21504"/>
                    <a:pt x="20776" y="19351"/>
                  </a:cubicBezTo>
                  <a:cubicBezTo>
                    <a:pt x="22233" y="17197"/>
                    <a:pt x="23626" y="15075"/>
                    <a:pt x="23531" y="11750"/>
                  </a:cubicBezTo>
                  <a:cubicBezTo>
                    <a:pt x="23468" y="8456"/>
                    <a:pt x="22296" y="6081"/>
                    <a:pt x="21314" y="4910"/>
                  </a:cubicBezTo>
                  <a:cubicBezTo>
                    <a:pt x="20364" y="3706"/>
                    <a:pt x="18749" y="2091"/>
                    <a:pt x="16881" y="1173"/>
                  </a:cubicBezTo>
                  <a:cubicBezTo>
                    <a:pt x="15012" y="254"/>
                    <a:pt x="13935" y="1"/>
                    <a:pt x="117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Google Shape;2025;p51">
              <a:extLst>
                <a:ext uri="{FF2B5EF4-FFF2-40B4-BE49-F238E27FC236}">
                  <a16:creationId xmlns:a16="http://schemas.microsoft.com/office/drawing/2014/main" id="{60249F67-E2B7-46E6-9A2F-6D4C4649AF21}"/>
                </a:ext>
              </a:extLst>
            </p:cNvPr>
            <p:cNvSpPr/>
            <p:nvPr/>
          </p:nvSpPr>
          <p:spPr>
            <a:xfrm>
              <a:off x="894977" y="1997469"/>
              <a:ext cx="618250" cy="598074"/>
            </a:xfrm>
            <a:custGeom>
              <a:avLst/>
              <a:gdLst/>
              <a:ahLst/>
              <a:cxnLst/>
              <a:rect l="l" t="t" r="r" b="b"/>
              <a:pathLst>
                <a:path w="13840" h="13441" extrusionOk="0">
                  <a:moveTo>
                    <a:pt x="11070" y="0"/>
                  </a:moveTo>
                  <a:cubicBezTo>
                    <a:pt x="10504" y="0"/>
                    <a:pt x="10044" y="357"/>
                    <a:pt x="9945" y="1083"/>
                  </a:cubicBezTo>
                  <a:cubicBezTo>
                    <a:pt x="9890" y="1685"/>
                    <a:pt x="9480" y="2406"/>
                    <a:pt x="8961" y="2406"/>
                  </a:cubicBezTo>
                  <a:cubicBezTo>
                    <a:pt x="8879" y="2406"/>
                    <a:pt x="8795" y="2388"/>
                    <a:pt x="8710" y="2350"/>
                  </a:cubicBezTo>
                  <a:cubicBezTo>
                    <a:pt x="8115" y="2053"/>
                    <a:pt x="6907" y="556"/>
                    <a:pt x="6473" y="556"/>
                  </a:cubicBezTo>
                  <a:cubicBezTo>
                    <a:pt x="6444" y="556"/>
                    <a:pt x="6419" y="563"/>
                    <a:pt x="6398" y="576"/>
                  </a:cubicBezTo>
                  <a:cubicBezTo>
                    <a:pt x="6081" y="798"/>
                    <a:pt x="4498" y="2128"/>
                    <a:pt x="4308" y="2698"/>
                  </a:cubicBezTo>
                  <a:cubicBezTo>
                    <a:pt x="4097" y="3208"/>
                    <a:pt x="4713" y="4260"/>
                    <a:pt x="5695" y="4260"/>
                  </a:cubicBezTo>
                  <a:cubicBezTo>
                    <a:pt x="5748" y="4260"/>
                    <a:pt x="5803" y="4256"/>
                    <a:pt x="5859" y="4250"/>
                  </a:cubicBezTo>
                  <a:cubicBezTo>
                    <a:pt x="5890" y="4246"/>
                    <a:pt x="5921" y="4244"/>
                    <a:pt x="5951" y="4244"/>
                  </a:cubicBezTo>
                  <a:cubicBezTo>
                    <a:pt x="6967" y="4244"/>
                    <a:pt x="7471" y="6270"/>
                    <a:pt x="6271" y="7100"/>
                  </a:cubicBezTo>
                  <a:cubicBezTo>
                    <a:pt x="5983" y="7309"/>
                    <a:pt x="5627" y="7405"/>
                    <a:pt x="5280" y="7405"/>
                  </a:cubicBezTo>
                  <a:cubicBezTo>
                    <a:pt x="4520" y="7405"/>
                    <a:pt x="3807" y="6943"/>
                    <a:pt x="3959" y="6182"/>
                  </a:cubicBezTo>
                  <a:cubicBezTo>
                    <a:pt x="4158" y="5273"/>
                    <a:pt x="3212" y="4238"/>
                    <a:pt x="2671" y="4238"/>
                  </a:cubicBezTo>
                  <a:cubicBezTo>
                    <a:pt x="2609" y="4238"/>
                    <a:pt x="2552" y="4252"/>
                    <a:pt x="2502" y="4281"/>
                  </a:cubicBezTo>
                  <a:cubicBezTo>
                    <a:pt x="2059" y="4567"/>
                    <a:pt x="1" y="6340"/>
                    <a:pt x="32" y="6973"/>
                  </a:cubicBezTo>
                  <a:cubicBezTo>
                    <a:pt x="64" y="7227"/>
                    <a:pt x="1362" y="8557"/>
                    <a:pt x="1869" y="9159"/>
                  </a:cubicBezTo>
                  <a:cubicBezTo>
                    <a:pt x="2217" y="9602"/>
                    <a:pt x="4276" y="11312"/>
                    <a:pt x="5068" y="12199"/>
                  </a:cubicBezTo>
                  <a:cubicBezTo>
                    <a:pt x="5803" y="13052"/>
                    <a:pt x="6621" y="13441"/>
                    <a:pt x="6860" y="13441"/>
                  </a:cubicBezTo>
                  <a:cubicBezTo>
                    <a:pt x="6878" y="13441"/>
                    <a:pt x="6893" y="13438"/>
                    <a:pt x="6904" y="13434"/>
                  </a:cubicBezTo>
                  <a:cubicBezTo>
                    <a:pt x="7379" y="13307"/>
                    <a:pt x="8805" y="11755"/>
                    <a:pt x="9723" y="10964"/>
                  </a:cubicBezTo>
                  <a:cubicBezTo>
                    <a:pt x="10673" y="10140"/>
                    <a:pt x="13080" y="7892"/>
                    <a:pt x="13460" y="7290"/>
                  </a:cubicBezTo>
                  <a:cubicBezTo>
                    <a:pt x="13840" y="6720"/>
                    <a:pt x="12066" y="5358"/>
                    <a:pt x="11338" y="4630"/>
                  </a:cubicBezTo>
                  <a:cubicBezTo>
                    <a:pt x="10610" y="3901"/>
                    <a:pt x="11275" y="3268"/>
                    <a:pt x="12066" y="3205"/>
                  </a:cubicBezTo>
                  <a:cubicBezTo>
                    <a:pt x="12858" y="3110"/>
                    <a:pt x="13713" y="2128"/>
                    <a:pt x="12700" y="893"/>
                  </a:cubicBezTo>
                  <a:cubicBezTo>
                    <a:pt x="12199" y="301"/>
                    <a:pt x="11590" y="0"/>
                    <a:pt x="1107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8F8A001-00A8-4C54-B43A-D004D7606627}"/>
              </a:ext>
            </a:extLst>
          </p:cNvPr>
          <p:cNvSpPr txBox="1"/>
          <p:nvPr/>
        </p:nvSpPr>
        <p:spPr>
          <a:xfrm>
            <a:off x="712803" y="-78674"/>
            <a:ext cx="10766393" cy="1532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7200" dirty="0" err="1">
                <a:latin typeface="Times New Roman" pitchFamily="18" charset="0"/>
                <a:cs typeface="Times New Roman" pitchFamily="18" charset="0"/>
                <a:sym typeface="+mn-lt"/>
              </a:rPr>
              <a:t>Mảnh</a:t>
            </a:r>
            <a:r>
              <a:rPr lang="en-US" altLang="zh-CN" sz="7200" dirty="0"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7200" dirty="0" err="1">
                <a:latin typeface="Times New Roman" pitchFamily="18" charset="0"/>
                <a:cs typeface="Times New Roman" pitchFamily="18" charset="0"/>
                <a:sym typeface="+mn-lt"/>
              </a:rPr>
              <a:t>ghép</a:t>
            </a:r>
            <a:r>
              <a:rPr lang="en-US" altLang="zh-CN" sz="7200" dirty="0"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7200" dirty="0" err="1">
                <a:latin typeface="Times New Roman" pitchFamily="18" charset="0"/>
                <a:cs typeface="Times New Roman" pitchFamily="18" charset="0"/>
                <a:sym typeface="+mn-lt"/>
              </a:rPr>
              <a:t>bí</a:t>
            </a:r>
            <a:r>
              <a:rPr lang="en-US" altLang="zh-CN" sz="7200" dirty="0"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7200" dirty="0" err="1">
                <a:latin typeface="Times New Roman" pitchFamily="18" charset="0"/>
                <a:cs typeface="Times New Roman" pitchFamily="18" charset="0"/>
                <a:sym typeface="+mn-lt"/>
              </a:rPr>
              <a:t>ẩn</a:t>
            </a:r>
            <a:endParaRPr lang="zh-CN" altLang="en-US" sz="7200" dirty="0"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536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  <a:extLst>
              <a:ext uri="{FF2B5EF4-FFF2-40B4-BE49-F238E27FC236}">
                <a16:creationId xmlns:a16="http://schemas.microsoft.com/office/drawing/2014/main" id="{8CF7CBB9-EC63-4308-93C1-F311C2F3E0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6" r="61449" b="53478"/>
          <a:stretch/>
        </p:blipFill>
        <p:spPr>
          <a:xfrm>
            <a:off x="3708641" y="0"/>
            <a:ext cx="2961860" cy="31904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7A005C-F10C-4B18-8E67-DC0F6A41E5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251"/>
          <a:stretch/>
        </p:blipFill>
        <p:spPr>
          <a:xfrm>
            <a:off x="0" y="0"/>
            <a:ext cx="370864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F68C2F-55BD-4EA3-8903-F7DD56BCA9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41"/>
          <a:stretch/>
        </p:blipFill>
        <p:spPr>
          <a:xfrm>
            <a:off x="11141765" y="0"/>
            <a:ext cx="1050235" cy="6858000"/>
          </a:xfrm>
          <a:prstGeom prst="rect">
            <a:avLst/>
          </a:prstGeom>
        </p:spPr>
      </p:pic>
      <p:pic>
        <p:nvPicPr>
          <p:cNvPr id="7" name="Picture 6">
            <a:hlinkClick r:id="rId4" action="ppaction://hlinksldjump"/>
            <a:extLst>
              <a:ext uri="{FF2B5EF4-FFF2-40B4-BE49-F238E27FC236}">
                <a16:creationId xmlns:a16="http://schemas.microsoft.com/office/drawing/2014/main" id="{E849BB0C-E4B4-45E9-A89D-A2EFD6167A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46" t="45361" b="6572"/>
          <a:stretch/>
        </p:blipFill>
        <p:spPr>
          <a:xfrm>
            <a:off x="8483362" y="3165062"/>
            <a:ext cx="2908297" cy="3692938"/>
          </a:xfrm>
          <a:prstGeom prst="rect">
            <a:avLst/>
          </a:prstGeom>
        </p:spPr>
      </p:pic>
      <p:pic>
        <p:nvPicPr>
          <p:cNvPr id="8" name="Picture 7">
            <a:hlinkClick r:id="rId5" action="ppaction://hlinksldjump"/>
            <a:extLst>
              <a:ext uri="{FF2B5EF4-FFF2-40B4-BE49-F238E27FC236}">
                <a16:creationId xmlns:a16="http://schemas.microsoft.com/office/drawing/2014/main" id="{1063BF01-A0A9-49D5-BB86-49E6BA80AC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5" t="4996" r="30725" b="53807"/>
          <a:stretch/>
        </p:blipFill>
        <p:spPr>
          <a:xfrm>
            <a:off x="6670503" y="0"/>
            <a:ext cx="2393984" cy="3165062"/>
          </a:xfrm>
          <a:prstGeom prst="rect">
            <a:avLst/>
          </a:prstGeom>
        </p:spPr>
      </p:pic>
      <p:pic>
        <p:nvPicPr>
          <p:cNvPr id="9" name="Picture 8">
            <a:hlinkClick r:id="rId6" action="ppaction://hlinksldjump"/>
            <a:extLst>
              <a:ext uri="{FF2B5EF4-FFF2-40B4-BE49-F238E27FC236}">
                <a16:creationId xmlns:a16="http://schemas.microsoft.com/office/drawing/2014/main" id="{E49C64BC-82D6-4BDA-9CF0-A288D3DE15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66" t="4791" r="144" b="47392"/>
          <a:stretch/>
        </p:blipFill>
        <p:spPr>
          <a:xfrm>
            <a:off x="9064487" y="-1"/>
            <a:ext cx="2327172" cy="3673865"/>
          </a:xfrm>
          <a:prstGeom prst="rect">
            <a:avLst/>
          </a:prstGeom>
        </p:spPr>
      </p:pic>
      <p:pic>
        <p:nvPicPr>
          <p:cNvPr id="10" name="Picture 9">
            <a:hlinkClick r:id="rId7" action="ppaction://hlinksldjump"/>
            <a:extLst>
              <a:ext uri="{FF2B5EF4-FFF2-40B4-BE49-F238E27FC236}">
                <a16:creationId xmlns:a16="http://schemas.microsoft.com/office/drawing/2014/main" id="{E572D5E8-A8B1-4AA9-9D2F-DA5B6D49B9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4" t="45361" r="38551" b="6572"/>
          <a:stretch/>
        </p:blipFill>
        <p:spPr>
          <a:xfrm>
            <a:off x="6171893" y="3165463"/>
            <a:ext cx="2311469" cy="3692938"/>
          </a:xfrm>
          <a:prstGeom prst="rect">
            <a:avLst/>
          </a:prstGeom>
        </p:spPr>
      </p:pic>
      <p:pic>
        <p:nvPicPr>
          <p:cNvPr id="11" name="Picture 10">
            <a:hlinkClick r:id="rId8" action="ppaction://hlinksldjump"/>
            <a:extLst>
              <a:ext uri="{FF2B5EF4-FFF2-40B4-BE49-F238E27FC236}">
                <a16:creationId xmlns:a16="http://schemas.microsoft.com/office/drawing/2014/main" id="{1DA96676-02FF-4B67-98A4-5D46DFDE49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5361" r="68217" b="6572"/>
          <a:stretch/>
        </p:blipFill>
        <p:spPr>
          <a:xfrm>
            <a:off x="3708639" y="3190462"/>
            <a:ext cx="2463561" cy="36929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58D3514-C46E-4A6D-842E-47BD73C6FA0E}"/>
              </a:ext>
            </a:extLst>
          </p:cNvPr>
          <p:cNvSpPr txBox="1"/>
          <p:nvPr/>
        </p:nvSpPr>
        <p:spPr>
          <a:xfrm>
            <a:off x="594033" y="792893"/>
            <a:ext cx="2961860" cy="527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8800" dirty="0" err="1">
                <a:latin typeface="Times New Roman" pitchFamily="18" charset="0"/>
                <a:cs typeface="Times New Roman" pitchFamily="18" charset="0"/>
                <a:sym typeface="+mn-lt"/>
              </a:rPr>
              <a:t>Mảnh</a:t>
            </a:r>
            <a:r>
              <a:rPr lang="en-US" altLang="zh-CN" sz="8800" dirty="0"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8800" dirty="0" err="1">
                <a:latin typeface="Times New Roman" pitchFamily="18" charset="0"/>
                <a:cs typeface="Times New Roman" pitchFamily="18" charset="0"/>
                <a:sym typeface="+mn-lt"/>
              </a:rPr>
              <a:t>ghép</a:t>
            </a:r>
            <a:r>
              <a:rPr lang="en-US" altLang="zh-CN" sz="8800" dirty="0"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</a:p>
          <a:p>
            <a:pPr algn="ctr">
              <a:lnSpc>
                <a:spcPct val="130000"/>
              </a:lnSpc>
            </a:pPr>
            <a:r>
              <a:rPr lang="en-US" altLang="zh-CN" sz="8800" dirty="0" err="1">
                <a:latin typeface="Times New Roman" pitchFamily="18" charset="0"/>
                <a:cs typeface="Times New Roman" pitchFamily="18" charset="0"/>
                <a:sym typeface="+mn-lt"/>
              </a:rPr>
              <a:t>bí</a:t>
            </a:r>
            <a:r>
              <a:rPr lang="en-US" altLang="zh-CN" sz="8800" dirty="0"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8800" dirty="0" err="1">
                <a:latin typeface="Times New Roman" pitchFamily="18" charset="0"/>
                <a:cs typeface="Times New Roman" pitchFamily="18" charset="0"/>
                <a:sym typeface="+mn-lt"/>
              </a:rPr>
              <a:t>ẩn</a:t>
            </a:r>
            <a:endParaRPr lang="zh-CN" altLang="en-US" sz="8800" dirty="0"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pic>
        <p:nvPicPr>
          <p:cNvPr id="13" name="Picture 12">
            <a:hlinkClick r:id="rId9" action="ppaction://hlinksldjump"/>
            <a:extLst>
              <a:ext uri="{FF2B5EF4-FFF2-40B4-BE49-F238E27FC236}">
                <a16:creationId xmlns:a16="http://schemas.microsoft.com/office/drawing/2014/main" id="{23560D23-9B4E-4DC8-885B-B3030CFACF4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9148" y="6290852"/>
            <a:ext cx="520847" cy="47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25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/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431" y="1"/>
            <a:ext cx="12825417" cy="11121545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938159" y="1895242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Tiết 46:Thực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hành</a:t>
            </a:r>
            <a:endParaRPr lang="en-US" altLang="zh-CN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  <a:p>
            <a:pPr algn="ctr"/>
            <a:r>
              <a:rPr lang="en-US" altLang="zh-CN" sz="5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         tiếng Việt</a:t>
            </a:r>
          </a:p>
          <a:p>
            <a:pPr algn="ctr"/>
            <a:r>
              <a:rPr lang="en-US" altLang="zh-CN" sz="5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Từ đồng âm và từ đa nghĩa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/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/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/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/>
        </p:blipFill>
        <p:spPr>
          <a:xfrm>
            <a:off x="9991090" y="3313126"/>
            <a:ext cx="2176557" cy="3377231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994" y="5173953"/>
            <a:ext cx="2613435" cy="1483435"/>
          </a:xfrm>
          <a:prstGeom prst="rect">
            <a:avLst/>
          </a:prstGeom>
        </p:spPr>
      </p:pic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12411676" y="-10222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70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6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decel="41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4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4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6" presetClass="emph" presetSubtype="0" repeatCount="14000" autoRev="1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Scale>
                                      <p:cBhvr>
                                        <p:cTn id="67" dur="250" fill="hold"/>
                                        <p:tgtEl>
                                          <p:spTgt spid="28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3" name="Google Shape;2203;p55"/>
          <p:cNvSpPr txBox="1"/>
          <p:nvPr/>
        </p:nvSpPr>
        <p:spPr>
          <a:xfrm>
            <a:off x="685800" y="5711811"/>
            <a:ext cx="10883348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571500" indent="-571500" algn="just">
              <a:buFont typeface="Wingdings"/>
              <a:buChar char="è"/>
            </a:pP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âm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thanh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giống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nghĩa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hoàn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toàn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khác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liên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571500" indent="-571500" algn="just">
              <a:buFont typeface="Wingdings"/>
              <a:buChar char="è"/>
            </a:pP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âm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310E842-5088-4455-9259-84E637CA39A7}"/>
              </a:ext>
            </a:extLst>
          </p:cNvPr>
          <p:cNvGrpSpPr/>
          <p:nvPr/>
        </p:nvGrpSpPr>
        <p:grpSpPr>
          <a:xfrm>
            <a:off x="79517" y="528413"/>
            <a:ext cx="6370986" cy="1140873"/>
            <a:chOff x="357809" y="1999404"/>
            <a:chExt cx="6370986" cy="1140873"/>
          </a:xfrm>
        </p:grpSpPr>
        <p:sp>
          <p:nvSpPr>
            <p:cNvPr id="2210" name="Google Shape;2210;p55"/>
            <p:cNvSpPr/>
            <p:nvPr/>
          </p:nvSpPr>
          <p:spPr>
            <a:xfrm>
              <a:off x="725558" y="2255313"/>
              <a:ext cx="591742" cy="539713"/>
            </a:xfrm>
            <a:custGeom>
              <a:avLst/>
              <a:gdLst/>
              <a:ahLst/>
              <a:cxnLst/>
              <a:rect l="l" t="t" r="r" b="b"/>
              <a:pathLst>
                <a:path w="21676" h="18982" extrusionOk="0">
                  <a:moveTo>
                    <a:pt x="10442" y="0"/>
                  </a:moveTo>
                  <a:cubicBezTo>
                    <a:pt x="5063" y="0"/>
                    <a:pt x="1" y="3545"/>
                    <a:pt x="108" y="9481"/>
                  </a:cubicBezTo>
                  <a:cubicBezTo>
                    <a:pt x="203" y="13661"/>
                    <a:pt x="2515" y="16733"/>
                    <a:pt x="5841" y="18443"/>
                  </a:cubicBezTo>
                  <a:cubicBezTo>
                    <a:pt x="6981" y="18601"/>
                    <a:pt x="8121" y="18728"/>
                    <a:pt x="9261" y="18823"/>
                  </a:cubicBezTo>
                  <a:cubicBezTo>
                    <a:pt x="9283" y="18800"/>
                    <a:pt x="9306" y="18778"/>
                    <a:pt x="9339" y="18778"/>
                  </a:cubicBezTo>
                  <a:cubicBezTo>
                    <a:pt x="9353" y="18778"/>
                    <a:pt x="9369" y="18782"/>
                    <a:pt x="9388" y="18791"/>
                  </a:cubicBezTo>
                  <a:cubicBezTo>
                    <a:pt x="9641" y="18823"/>
                    <a:pt x="9894" y="18855"/>
                    <a:pt x="10148" y="18886"/>
                  </a:cubicBezTo>
                  <a:cubicBezTo>
                    <a:pt x="10433" y="18918"/>
                    <a:pt x="10718" y="18918"/>
                    <a:pt x="11034" y="18950"/>
                  </a:cubicBezTo>
                  <a:cubicBezTo>
                    <a:pt x="11066" y="18950"/>
                    <a:pt x="11066" y="18950"/>
                    <a:pt x="11098" y="18981"/>
                  </a:cubicBezTo>
                  <a:cubicBezTo>
                    <a:pt x="12111" y="18981"/>
                    <a:pt x="13093" y="18855"/>
                    <a:pt x="14106" y="18538"/>
                  </a:cubicBezTo>
                  <a:cubicBezTo>
                    <a:pt x="14170" y="18538"/>
                    <a:pt x="14233" y="18538"/>
                    <a:pt x="14265" y="18569"/>
                  </a:cubicBezTo>
                  <a:cubicBezTo>
                    <a:pt x="17400" y="17524"/>
                    <a:pt x="19965" y="15118"/>
                    <a:pt x="20662" y="11634"/>
                  </a:cubicBezTo>
                  <a:cubicBezTo>
                    <a:pt x="21675" y="6472"/>
                    <a:pt x="18287" y="1532"/>
                    <a:pt x="13251" y="328"/>
                  </a:cubicBezTo>
                  <a:cubicBezTo>
                    <a:pt x="12322" y="108"/>
                    <a:pt x="11377" y="0"/>
                    <a:pt x="10442" y="0"/>
                  </a:cubicBezTo>
                  <a:close/>
                </a:path>
              </a:pathLst>
            </a:custGeom>
            <a:solidFill>
              <a:srgbClr val="F4D6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3067" dirty="0">
                  <a:latin typeface="Times New Roman" pitchFamily="18" charset="0"/>
                  <a:ea typeface="Fira Sans"/>
                  <a:cs typeface="Times New Roman" pitchFamily="18" charset="0"/>
                  <a:sym typeface="Fira Sans"/>
                </a:rPr>
                <a:t>1</a:t>
              </a:r>
              <a:endParaRPr sz="3067" dirty="0">
                <a:latin typeface="Times New Roman" pitchFamily="18" charset="0"/>
                <a:ea typeface="Fira Sans"/>
                <a:cs typeface="Times New Roman" pitchFamily="18" charset="0"/>
                <a:sym typeface="Fira Sans"/>
              </a:endParaRPr>
            </a:p>
          </p:txBody>
        </p:sp>
        <p:sp>
          <p:nvSpPr>
            <p:cNvPr id="2211" name="Google Shape;2211;p55"/>
            <p:cNvSpPr/>
            <p:nvPr/>
          </p:nvSpPr>
          <p:spPr>
            <a:xfrm>
              <a:off x="715618" y="2224663"/>
              <a:ext cx="601682" cy="570364"/>
            </a:xfrm>
            <a:custGeom>
              <a:avLst/>
              <a:gdLst/>
              <a:ahLst/>
              <a:cxnLst/>
              <a:rect l="l" t="t" r="r" b="b"/>
              <a:pathLst>
                <a:path w="24822" h="21240" extrusionOk="0">
                  <a:moveTo>
                    <a:pt x="11815" y="831"/>
                  </a:moveTo>
                  <a:cubicBezTo>
                    <a:pt x="12750" y="831"/>
                    <a:pt x="13695" y="939"/>
                    <a:pt x="14624" y="1159"/>
                  </a:cubicBezTo>
                  <a:cubicBezTo>
                    <a:pt x="19660" y="2363"/>
                    <a:pt x="23048" y="7303"/>
                    <a:pt x="22035" y="12465"/>
                  </a:cubicBezTo>
                  <a:cubicBezTo>
                    <a:pt x="21338" y="15949"/>
                    <a:pt x="18773" y="18355"/>
                    <a:pt x="15638" y="19400"/>
                  </a:cubicBezTo>
                  <a:cubicBezTo>
                    <a:pt x="15622" y="19385"/>
                    <a:pt x="15598" y="19377"/>
                    <a:pt x="15570" y="19377"/>
                  </a:cubicBezTo>
                  <a:cubicBezTo>
                    <a:pt x="15543" y="19377"/>
                    <a:pt x="15511" y="19385"/>
                    <a:pt x="15479" y="19400"/>
                  </a:cubicBezTo>
                  <a:cubicBezTo>
                    <a:pt x="14466" y="19686"/>
                    <a:pt x="13484" y="19812"/>
                    <a:pt x="12471" y="19812"/>
                  </a:cubicBezTo>
                  <a:cubicBezTo>
                    <a:pt x="12439" y="19781"/>
                    <a:pt x="12439" y="19781"/>
                    <a:pt x="12407" y="19781"/>
                  </a:cubicBezTo>
                  <a:cubicBezTo>
                    <a:pt x="12091" y="19749"/>
                    <a:pt x="11806" y="19749"/>
                    <a:pt x="11521" y="19717"/>
                  </a:cubicBezTo>
                  <a:cubicBezTo>
                    <a:pt x="11267" y="19686"/>
                    <a:pt x="11014" y="19654"/>
                    <a:pt x="10761" y="19622"/>
                  </a:cubicBezTo>
                  <a:cubicBezTo>
                    <a:pt x="10742" y="19613"/>
                    <a:pt x="10726" y="19609"/>
                    <a:pt x="10712" y="19609"/>
                  </a:cubicBezTo>
                  <a:cubicBezTo>
                    <a:pt x="10679" y="19609"/>
                    <a:pt x="10656" y="19631"/>
                    <a:pt x="10634" y="19654"/>
                  </a:cubicBezTo>
                  <a:cubicBezTo>
                    <a:pt x="9494" y="19559"/>
                    <a:pt x="8354" y="19432"/>
                    <a:pt x="7214" y="19274"/>
                  </a:cubicBezTo>
                  <a:cubicBezTo>
                    <a:pt x="3888" y="17564"/>
                    <a:pt x="1576" y="14492"/>
                    <a:pt x="1481" y="10312"/>
                  </a:cubicBezTo>
                  <a:cubicBezTo>
                    <a:pt x="1374" y="4376"/>
                    <a:pt x="6436" y="831"/>
                    <a:pt x="11815" y="831"/>
                  </a:cubicBezTo>
                  <a:close/>
                  <a:moveTo>
                    <a:pt x="8591" y="19882"/>
                  </a:moveTo>
                  <a:cubicBezTo>
                    <a:pt x="8746" y="19939"/>
                    <a:pt x="8930" y="19940"/>
                    <a:pt x="9114" y="19971"/>
                  </a:cubicBezTo>
                  <a:cubicBezTo>
                    <a:pt x="9335" y="20066"/>
                    <a:pt x="9589" y="20129"/>
                    <a:pt x="9842" y="20192"/>
                  </a:cubicBezTo>
                  <a:cubicBezTo>
                    <a:pt x="9842" y="20224"/>
                    <a:pt x="9842" y="20287"/>
                    <a:pt x="9874" y="20319"/>
                  </a:cubicBezTo>
                  <a:cubicBezTo>
                    <a:pt x="9436" y="20194"/>
                    <a:pt x="8999" y="20038"/>
                    <a:pt x="8591" y="19882"/>
                  </a:cubicBezTo>
                  <a:close/>
                  <a:moveTo>
                    <a:pt x="11809" y="1"/>
                  </a:moveTo>
                  <a:cubicBezTo>
                    <a:pt x="6404" y="1"/>
                    <a:pt x="1288" y="3070"/>
                    <a:pt x="690" y="8886"/>
                  </a:cubicBezTo>
                  <a:cubicBezTo>
                    <a:pt x="0" y="15311"/>
                    <a:pt x="5048" y="21239"/>
                    <a:pt x="11537" y="21239"/>
                  </a:cubicBezTo>
                  <a:cubicBezTo>
                    <a:pt x="11605" y="21239"/>
                    <a:pt x="11674" y="21239"/>
                    <a:pt x="11742" y="21237"/>
                  </a:cubicBezTo>
                  <a:cubicBezTo>
                    <a:pt x="11837" y="21237"/>
                    <a:pt x="11932" y="21174"/>
                    <a:pt x="11964" y="21111"/>
                  </a:cubicBezTo>
                  <a:cubicBezTo>
                    <a:pt x="12371" y="21154"/>
                    <a:pt x="12793" y="21176"/>
                    <a:pt x="13222" y="21176"/>
                  </a:cubicBezTo>
                  <a:cubicBezTo>
                    <a:pt x="15596" y="21176"/>
                    <a:pt x="18211" y="20522"/>
                    <a:pt x="20008" y="19369"/>
                  </a:cubicBezTo>
                  <a:cubicBezTo>
                    <a:pt x="22351" y="17880"/>
                    <a:pt x="23745" y="14365"/>
                    <a:pt x="24062" y="11737"/>
                  </a:cubicBezTo>
                  <a:cubicBezTo>
                    <a:pt x="24822" y="5498"/>
                    <a:pt x="19723" y="652"/>
                    <a:pt x="13864" y="19"/>
                  </a:cubicBezTo>
                  <a:cubicBezTo>
                    <a:pt x="13841" y="13"/>
                    <a:pt x="13820" y="11"/>
                    <a:pt x="13800" y="11"/>
                  </a:cubicBezTo>
                  <a:cubicBezTo>
                    <a:pt x="13714" y="11"/>
                    <a:pt x="13662" y="62"/>
                    <a:pt x="13611" y="114"/>
                  </a:cubicBezTo>
                  <a:cubicBezTo>
                    <a:pt x="13011" y="38"/>
                    <a:pt x="12408" y="1"/>
                    <a:pt x="118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12" name="Google Shape;2212;p55"/>
            <p:cNvSpPr/>
            <p:nvPr/>
          </p:nvSpPr>
          <p:spPr>
            <a:xfrm>
              <a:off x="357809" y="1999404"/>
              <a:ext cx="6370986" cy="1140873"/>
            </a:xfrm>
            <a:custGeom>
              <a:avLst/>
              <a:gdLst/>
              <a:ahLst/>
              <a:cxnLst/>
              <a:rect l="l" t="t" r="r" b="b"/>
              <a:pathLst>
                <a:path w="100361" h="29373" extrusionOk="0">
                  <a:moveTo>
                    <a:pt x="19124" y="943"/>
                  </a:moveTo>
                  <a:cubicBezTo>
                    <a:pt x="20356" y="943"/>
                    <a:pt x="21575" y="977"/>
                    <a:pt x="22739" y="977"/>
                  </a:cubicBezTo>
                  <a:cubicBezTo>
                    <a:pt x="27680" y="1009"/>
                    <a:pt x="32588" y="1040"/>
                    <a:pt x="37560" y="1072"/>
                  </a:cubicBezTo>
                  <a:cubicBezTo>
                    <a:pt x="57639" y="1230"/>
                    <a:pt x="77748" y="1325"/>
                    <a:pt x="97858" y="1420"/>
                  </a:cubicBezTo>
                  <a:cubicBezTo>
                    <a:pt x="97763" y="5854"/>
                    <a:pt x="97827" y="10288"/>
                    <a:pt x="97795" y="14721"/>
                  </a:cubicBezTo>
                  <a:cubicBezTo>
                    <a:pt x="97732" y="19091"/>
                    <a:pt x="97415" y="23525"/>
                    <a:pt x="97668" y="27864"/>
                  </a:cubicBezTo>
                  <a:cubicBezTo>
                    <a:pt x="97668" y="27864"/>
                    <a:pt x="97637" y="27832"/>
                    <a:pt x="97637" y="27832"/>
                  </a:cubicBezTo>
                  <a:cubicBezTo>
                    <a:pt x="84019" y="27294"/>
                    <a:pt x="70369" y="27294"/>
                    <a:pt x="56752" y="27294"/>
                  </a:cubicBezTo>
                  <a:cubicBezTo>
                    <a:pt x="50846" y="27280"/>
                    <a:pt x="44916" y="27215"/>
                    <a:pt x="38985" y="27215"/>
                  </a:cubicBezTo>
                  <a:cubicBezTo>
                    <a:pt x="31590" y="27215"/>
                    <a:pt x="24195" y="27315"/>
                    <a:pt x="16849" y="27737"/>
                  </a:cubicBezTo>
                  <a:cubicBezTo>
                    <a:pt x="16817" y="27705"/>
                    <a:pt x="16754" y="27705"/>
                    <a:pt x="16690" y="27705"/>
                  </a:cubicBezTo>
                  <a:cubicBezTo>
                    <a:pt x="5131" y="27135"/>
                    <a:pt x="1" y="11111"/>
                    <a:pt x="8868" y="3637"/>
                  </a:cubicBezTo>
                  <a:cubicBezTo>
                    <a:pt x="11688" y="1244"/>
                    <a:pt x="15464" y="943"/>
                    <a:pt x="19124" y="943"/>
                  </a:cubicBezTo>
                  <a:close/>
                  <a:moveTo>
                    <a:pt x="19316" y="0"/>
                  </a:moveTo>
                  <a:cubicBezTo>
                    <a:pt x="16071" y="0"/>
                    <a:pt x="12735" y="206"/>
                    <a:pt x="9913" y="1769"/>
                  </a:cubicBezTo>
                  <a:cubicBezTo>
                    <a:pt x="6176" y="3795"/>
                    <a:pt x="4276" y="8102"/>
                    <a:pt x="3738" y="12188"/>
                  </a:cubicBezTo>
                  <a:cubicBezTo>
                    <a:pt x="3104" y="16938"/>
                    <a:pt x="4751" y="21942"/>
                    <a:pt x="8045" y="25109"/>
                  </a:cubicBezTo>
                  <a:lnTo>
                    <a:pt x="8076" y="25109"/>
                  </a:lnTo>
                  <a:lnTo>
                    <a:pt x="8108" y="25172"/>
                  </a:lnTo>
                  <a:cubicBezTo>
                    <a:pt x="8235" y="25267"/>
                    <a:pt x="8330" y="25394"/>
                    <a:pt x="8456" y="25489"/>
                  </a:cubicBezTo>
                  <a:cubicBezTo>
                    <a:pt x="11901" y="28667"/>
                    <a:pt x="16517" y="29373"/>
                    <a:pt x="21079" y="29373"/>
                  </a:cubicBezTo>
                  <a:cubicBezTo>
                    <a:pt x="22472" y="29373"/>
                    <a:pt x="23861" y="29307"/>
                    <a:pt x="25209" y="29226"/>
                  </a:cubicBezTo>
                  <a:cubicBezTo>
                    <a:pt x="30216" y="28964"/>
                    <a:pt x="35209" y="28894"/>
                    <a:pt x="40206" y="28894"/>
                  </a:cubicBezTo>
                  <a:cubicBezTo>
                    <a:pt x="43080" y="28894"/>
                    <a:pt x="45955" y="28917"/>
                    <a:pt x="48835" y="28941"/>
                  </a:cubicBezTo>
                  <a:cubicBezTo>
                    <a:pt x="65239" y="29067"/>
                    <a:pt x="81644" y="29194"/>
                    <a:pt x="98048" y="29352"/>
                  </a:cubicBezTo>
                  <a:cubicBezTo>
                    <a:pt x="98112" y="29352"/>
                    <a:pt x="98207" y="29321"/>
                    <a:pt x="98238" y="29289"/>
                  </a:cubicBezTo>
                  <a:cubicBezTo>
                    <a:pt x="98335" y="29296"/>
                    <a:pt x="98431" y="29300"/>
                    <a:pt x="98525" y="29300"/>
                  </a:cubicBezTo>
                  <a:cubicBezTo>
                    <a:pt x="98828" y="29300"/>
                    <a:pt x="99112" y="29259"/>
                    <a:pt x="99378" y="29162"/>
                  </a:cubicBezTo>
                  <a:cubicBezTo>
                    <a:pt x="99537" y="29131"/>
                    <a:pt x="99632" y="29004"/>
                    <a:pt x="99632" y="28845"/>
                  </a:cubicBezTo>
                  <a:cubicBezTo>
                    <a:pt x="99695" y="28782"/>
                    <a:pt x="99727" y="28719"/>
                    <a:pt x="99727" y="28624"/>
                  </a:cubicBezTo>
                  <a:cubicBezTo>
                    <a:pt x="100360" y="19788"/>
                    <a:pt x="100265" y="10699"/>
                    <a:pt x="99917" y="1864"/>
                  </a:cubicBezTo>
                  <a:cubicBezTo>
                    <a:pt x="99917" y="1769"/>
                    <a:pt x="99885" y="1705"/>
                    <a:pt x="99885" y="1642"/>
                  </a:cubicBezTo>
                  <a:cubicBezTo>
                    <a:pt x="99885" y="1515"/>
                    <a:pt x="99822" y="1420"/>
                    <a:pt x="99695" y="1325"/>
                  </a:cubicBezTo>
                  <a:cubicBezTo>
                    <a:pt x="99442" y="1167"/>
                    <a:pt x="99157" y="1009"/>
                    <a:pt x="98872" y="882"/>
                  </a:cubicBezTo>
                  <a:cubicBezTo>
                    <a:pt x="98808" y="692"/>
                    <a:pt x="98682" y="565"/>
                    <a:pt x="98523" y="534"/>
                  </a:cubicBezTo>
                  <a:cubicBezTo>
                    <a:pt x="98428" y="407"/>
                    <a:pt x="98270" y="280"/>
                    <a:pt x="98080" y="280"/>
                  </a:cubicBezTo>
                  <a:cubicBezTo>
                    <a:pt x="72966" y="153"/>
                    <a:pt x="47853" y="122"/>
                    <a:pt x="22739" y="27"/>
                  </a:cubicBezTo>
                  <a:cubicBezTo>
                    <a:pt x="21628" y="27"/>
                    <a:pt x="20478" y="0"/>
                    <a:pt x="193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22" name="Google Shape;2222;p55"/>
            <p:cNvSpPr txBox="1"/>
            <p:nvPr/>
          </p:nvSpPr>
          <p:spPr>
            <a:xfrm>
              <a:off x="1317300" y="2095709"/>
              <a:ext cx="5053686" cy="45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just"/>
              <a:r>
                <a:rPr lang="en-US" sz="2400" dirty="0" err="1"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Lờ</a:t>
              </a:r>
              <a:r>
                <a:rPr lang="en-US" sz="2400" dirty="0"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đờ</a:t>
              </a:r>
              <a:r>
                <a:rPr lang="en-US" sz="2400" dirty="0"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7030A0"/>
                  </a:solidFill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bóng</a:t>
              </a:r>
              <a:r>
                <a:rPr lang="en-US" sz="2400" dirty="0"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ngả</a:t>
              </a:r>
              <a:r>
                <a:rPr lang="en-US" sz="2400" dirty="0"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trăng</a:t>
              </a:r>
              <a:r>
                <a:rPr lang="en-US" sz="2400" dirty="0"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chênh</a:t>
              </a:r>
              <a:r>
                <a:rPr lang="en-US" sz="2400" dirty="0"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/ </a:t>
              </a:r>
              <a:r>
                <a:rPr lang="en-US" sz="2400" dirty="0" err="1"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Tiếng</a:t>
              </a:r>
              <a:r>
                <a:rPr lang="en-US" sz="2400" dirty="0"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hò</a:t>
              </a:r>
              <a:r>
                <a:rPr lang="en-US" sz="2400" dirty="0"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xa</a:t>
              </a:r>
              <a:r>
                <a:rPr lang="en-US" sz="2400" dirty="0"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vọng</a:t>
              </a:r>
              <a:r>
                <a:rPr lang="en-US" sz="2400" dirty="0"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, </a:t>
              </a:r>
              <a:r>
                <a:rPr lang="en-US" sz="2400" dirty="0" err="1"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nặng</a:t>
              </a:r>
              <a:r>
                <a:rPr lang="en-US" sz="2400" dirty="0"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tình</a:t>
              </a:r>
              <a:r>
                <a:rPr lang="en-US" sz="2400" dirty="0"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nước</a:t>
              </a:r>
              <a:r>
                <a:rPr lang="en-US" sz="2400" dirty="0"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non.</a:t>
              </a:r>
              <a:endParaRPr sz="2400" dirty="0">
                <a:latin typeface="Times New Roman" pitchFamily="18" charset="0"/>
                <a:ea typeface="Fira Sans Medium"/>
                <a:cs typeface="Times New Roman" pitchFamily="18" charset="0"/>
                <a:sym typeface="Fira Sans Medium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CE1CD8C-E907-4E15-B8B9-46EFBADB604C}"/>
              </a:ext>
            </a:extLst>
          </p:cNvPr>
          <p:cNvGrpSpPr/>
          <p:nvPr/>
        </p:nvGrpSpPr>
        <p:grpSpPr>
          <a:xfrm>
            <a:off x="119273" y="2260666"/>
            <a:ext cx="6498482" cy="1117934"/>
            <a:chOff x="397565" y="3731657"/>
            <a:chExt cx="6498482" cy="1117934"/>
          </a:xfrm>
        </p:grpSpPr>
        <p:sp>
          <p:nvSpPr>
            <p:cNvPr id="2207" name="Google Shape;2207;p55"/>
            <p:cNvSpPr/>
            <p:nvPr/>
          </p:nvSpPr>
          <p:spPr>
            <a:xfrm>
              <a:off x="759883" y="4004338"/>
              <a:ext cx="576470" cy="550396"/>
            </a:xfrm>
            <a:custGeom>
              <a:avLst/>
              <a:gdLst/>
              <a:ahLst/>
              <a:cxnLst/>
              <a:rect l="l" t="t" r="r" b="b"/>
              <a:pathLst>
                <a:path w="21707" h="18955" extrusionOk="0">
                  <a:moveTo>
                    <a:pt x="10442" y="1"/>
                  </a:moveTo>
                  <a:cubicBezTo>
                    <a:pt x="5063" y="1"/>
                    <a:pt x="1" y="3546"/>
                    <a:pt x="108" y="9481"/>
                  </a:cubicBezTo>
                  <a:cubicBezTo>
                    <a:pt x="203" y="13661"/>
                    <a:pt x="2515" y="16733"/>
                    <a:pt x="5841" y="18443"/>
                  </a:cubicBezTo>
                  <a:cubicBezTo>
                    <a:pt x="6981" y="18601"/>
                    <a:pt x="8121" y="18728"/>
                    <a:pt x="9293" y="18823"/>
                  </a:cubicBezTo>
                  <a:cubicBezTo>
                    <a:pt x="9293" y="18791"/>
                    <a:pt x="9356" y="18760"/>
                    <a:pt x="9388" y="18760"/>
                  </a:cubicBezTo>
                  <a:cubicBezTo>
                    <a:pt x="9641" y="18823"/>
                    <a:pt x="9894" y="18855"/>
                    <a:pt x="10148" y="18886"/>
                  </a:cubicBezTo>
                  <a:cubicBezTo>
                    <a:pt x="10433" y="18918"/>
                    <a:pt x="10718" y="18918"/>
                    <a:pt x="11034" y="18918"/>
                  </a:cubicBezTo>
                  <a:cubicBezTo>
                    <a:pt x="11066" y="18918"/>
                    <a:pt x="11066" y="18950"/>
                    <a:pt x="11098" y="18950"/>
                  </a:cubicBezTo>
                  <a:cubicBezTo>
                    <a:pt x="11198" y="18953"/>
                    <a:pt x="11298" y="18954"/>
                    <a:pt x="11399" y="18954"/>
                  </a:cubicBezTo>
                  <a:cubicBezTo>
                    <a:pt x="12311" y="18954"/>
                    <a:pt x="13222" y="18823"/>
                    <a:pt x="14106" y="18538"/>
                  </a:cubicBezTo>
                  <a:cubicBezTo>
                    <a:pt x="14170" y="18538"/>
                    <a:pt x="14233" y="18538"/>
                    <a:pt x="14265" y="18570"/>
                  </a:cubicBezTo>
                  <a:cubicBezTo>
                    <a:pt x="17400" y="17525"/>
                    <a:pt x="19965" y="15118"/>
                    <a:pt x="20662" y="11634"/>
                  </a:cubicBezTo>
                  <a:cubicBezTo>
                    <a:pt x="21707" y="6472"/>
                    <a:pt x="18287" y="1532"/>
                    <a:pt x="13251" y="328"/>
                  </a:cubicBezTo>
                  <a:cubicBezTo>
                    <a:pt x="12322" y="108"/>
                    <a:pt x="11377" y="1"/>
                    <a:pt x="10442" y="1"/>
                  </a:cubicBezTo>
                  <a:close/>
                </a:path>
              </a:pathLst>
            </a:custGeom>
            <a:solidFill>
              <a:srgbClr val="96C4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3067" dirty="0">
                  <a:latin typeface="Times New Roman" pitchFamily="18" charset="0"/>
                  <a:ea typeface="Fira Sans"/>
                  <a:cs typeface="Times New Roman" pitchFamily="18" charset="0"/>
                  <a:sym typeface="Fira Sans"/>
                </a:rPr>
                <a:t>2</a:t>
              </a:r>
              <a:endParaRPr sz="3067" dirty="0">
                <a:latin typeface="Times New Roman" pitchFamily="18" charset="0"/>
                <a:ea typeface="Fira Sans"/>
                <a:cs typeface="Times New Roman" pitchFamily="18" charset="0"/>
                <a:sym typeface="Fira Sans"/>
              </a:endParaRPr>
            </a:p>
          </p:txBody>
        </p:sp>
        <p:sp>
          <p:nvSpPr>
            <p:cNvPr id="2208" name="Google Shape;2208;p55"/>
            <p:cNvSpPr/>
            <p:nvPr/>
          </p:nvSpPr>
          <p:spPr>
            <a:xfrm>
              <a:off x="740004" y="3977955"/>
              <a:ext cx="596349" cy="574167"/>
            </a:xfrm>
            <a:custGeom>
              <a:avLst/>
              <a:gdLst/>
              <a:ahLst/>
              <a:cxnLst/>
              <a:rect l="l" t="t" r="r" b="b"/>
              <a:pathLst>
                <a:path w="24791" h="21253" extrusionOk="0">
                  <a:moveTo>
                    <a:pt x="11784" y="845"/>
                  </a:moveTo>
                  <a:cubicBezTo>
                    <a:pt x="12719" y="845"/>
                    <a:pt x="13664" y="952"/>
                    <a:pt x="14593" y="1172"/>
                  </a:cubicBezTo>
                  <a:cubicBezTo>
                    <a:pt x="19629" y="2376"/>
                    <a:pt x="23049" y="7316"/>
                    <a:pt x="22004" y="12478"/>
                  </a:cubicBezTo>
                  <a:cubicBezTo>
                    <a:pt x="21307" y="15962"/>
                    <a:pt x="18742" y="18369"/>
                    <a:pt x="15607" y="19414"/>
                  </a:cubicBezTo>
                  <a:cubicBezTo>
                    <a:pt x="15575" y="19382"/>
                    <a:pt x="15512" y="19382"/>
                    <a:pt x="15480" y="19382"/>
                  </a:cubicBezTo>
                  <a:cubicBezTo>
                    <a:pt x="14567" y="19667"/>
                    <a:pt x="13654" y="19798"/>
                    <a:pt x="12741" y="19798"/>
                  </a:cubicBezTo>
                  <a:cubicBezTo>
                    <a:pt x="12640" y="19798"/>
                    <a:pt x="12540" y="19797"/>
                    <a:pt x="12440" y="19794"/>
                  </a:cubicBezTo>
                  <a:cubicBezTo>
                    <a:pt x="12440" y="19794"/>
                    <a:pt x="12408" y="19762"/>
                    <a:pt x="12376" y="19762"/>
                  </a:cubicBezTo>
                  <a:cubicBezTo>
                    <a:pt x="12060" y="19762"/>
                    <a:pt x="11775" y="19762"/>
                    <a:pt x="11490" y="19730"/>
                  </a:cubicBezTo>
                  <a:cubicBezTo>
                    <a:pt x="11236" y="19699"/>
                    <a:pt x="10983" y="19667"/>
                    <a:pt x="10730" y="19604"/>
                  </a:cubicBezTo>
                  <a:cubicBezTo>
                    <a:pt x="10698" y="19604"/>
                    <a:pt x="10635" y="19635"/>
                    <a:pt x="10635" y="19667"/>
                  </a:cubicBezTo>
                  <a:cubicBezTo>
                    <a:pt x="9463" y="19572"/>
                    <a:pt x="8323" y="19445"/>
                    <a:pt x="7183" y="19287"/>
                  </a:cubicBezTo>
                  <a:cubicBezTo>
                    <a:pt x="3889" y="17577"/>
                    <a:pt x="1545" y="14505"/>
                    <a:pt x="1450" y="10325"/>
                  </a:cubicBezTo>
                  <a:cubicBezTo>
                    <a:pt x="1343" y="4390"/>
                    <a:pt x="6405" y="845"/>
                    <a:pt x="11784" y="845"/>
                  </a:cubicBezTo>
                  <a:close/>
                  <a:moveTo>
                    <a:pt x="8544" y="19889"/>
                  </a:moveTo>
                  <a:lnTo>
                    <a:pt x="8544" y="19889"/>
                  </a:lnTo>
                  <a:cubicBezTo>
                    <a:pt x="8734" y="19952"/>
                    <a:pt x="8893" y="19952"/>
                    <a:pt x="9083" y="19984"/>
                  </a:cubicBezTo>
                  <a:cubicBezTo>
                    <a:pt x="9336" y="20047"/>
                    <a:pt x="9558" y="20110"/>
                    <a:pt x="9811" y="20205"/>
                  </a:cubicBezTo>
                  <a:cubicBezTo>
                    <a:pt x="9811" y="20237"/>
                    <a:pt x="9811" y="20269"/>
                    <a:pt x="9843" y="20332"/>
                  </a:cubicBezTo>
                  <a:cubicBezTo>
                    <a:pt x="9399" y="20205"/>
                    <a:pt x="8956" y="20047"/>
                    <a:pt x="8544" y="19889"/>
                  </a:cubicBezTo>
                  <a:close/>
                  <a:moveTo>
                    <a:pt x="13833" y="1"/>
                  </a:moveTo>
                  <a:cubicBezTo>
                    <a:pt x="13738" y="1"/>
                    <a:pt x="13643" y="32"/>
                    <a:pt x="13580" y="127"/>
                  </a:cubicBezTo>
                  <a:cubicBezTo>
                    <a:pt x="12980" y="52"/>
                    <a:pt x="12377" y="14"/>
                    <a:pt x="11778" y="14"/>
                  </a:cubicBezTo>
                  <a:cubicBezTo>
                    <a:pt x="6373" y="14"/>
                    <a:pt x="1257" y="3084"/>
                    <a:pt x="659" y="8900"/>
                  </a:cubicBezTo>
                  <a:cubicBezTo>
                    <a:pt x="1" y="15324"/>
                    <a:pt x="5018" y="21253"/>
                    <a:pt x="11506" y="21253"/>
                  </a:cubicBezTo>
                  <a:cubicBezTo>
                    <a:pt x="11574" y="21253"/>
                    <a:pt x="11643" y="21252"/>
                    <a:pt x="11711" y="21251"/>
                  </a:cubicBezTo>
                  <a:cubicBezTo>
                    <a:pt x="11838" y="21251"/>
                    <a:pt x="11901" y="21187"/>
                    <a:pt x="11933" y="21092"/>
                  </a:cubicBezTo>
                  <a:cubicBezTo>
                    <a:pt x="12373" y="21145"/>
                    <a:pt x="12829" y="21170"/>
                    <a:pt x="13293" y="21170"/>
                  </a:cubicBezTo>
                  <a:cubicBezTo>
                    <a:pt x="15640" y="21170"/>
                    <a:pt x="18206" y="20519"/>
                    <a:pt x="19977" y="19382"/>
                  </a:cubicBezTo>
                  <a:cubicBezTo>
                    <a:pt x="22320" y="17894"/>
                    <a:pt x="23746" y="14378"/>
                    <a:pt x="24062" y="11750"/>
                  </a:cubicBezTo>
                  <a:cubicBezTo>
                    <a:pt x="24791" y="5511"/>
                    <a:pt x="19692" y="666"/>
                    <a:pt x="138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09" name="Google Shape;2209;p55"/>
            <p:cNvSpPr/>
            <p:nvPr/>
          </p:nvSpPr>
          <p:spPr>
            <a:xfrm>
              <a:off x="397565" y="3731657"/>
              <a:ext cx="6331229" cy="1117934"/>
            </a:xfrm>
            <a:custGeom>
              <a:avLst/>
              <a:gdLst/>
              <a:ahLst/>
              <a:cxnLst/>
              <a:rect l="l" t="t" r="r" b="b"/>
              <a:pathLst>
                <a:path w="100361" h="29361" extrusionOk="0">
                  <a:moveTo>
                    <a:pt x="19026" y="929"/>
                  </a:moveTo>
                  <a:cubicBezTo>
                    <a:pt x="20291" y="929"/>
                    <a:pt x="21544" y="969"/>
                    <a:pt x="22739" y="977"/>
                  </a:cubicBezTo>
                  <a:cubicBezTo>
                    <a:pt x="27680" y="1009"/>
                    <a:pt x="32588" y="1040"/>
                    <a:pt x="37560" y="1072"/>
                  </a:cubicBezTo>
                  <a:cubicBezTo>
                    <a:pt x="57639" y="1199"/>
                    <a:pt x="77748" y="1325"/>
                    <a:pt x="97858" y="1389"/>
                  </a:cubicBezTo>
                  <a:cubicBezTo>
                    <a:pt x="97763" y="5822"/>
                    <a:pt x="97827" y="10288"/>
                    <a:pt x="97795" y="14721"/>
                  </a:cubicBezTo>
                  <a:cubicBezTo>
                    <a:pt x="97732" y="19060"/>
                    <a:pt x="97415" y="23494"/>
                    <a:pt x="97668" y="27864"/>
                  </a:cubicBezTo>
                  <a:cubicBezTo>
                    <a:pt x="97668" y="27864"/>
                    <a:pt x="97637" y="27832"/>
                    <a:pt x="97637" y="27832"/>
                  </a:cubicBezTo>
                  <a:cubicBezTo>
                    <a:pt x="84019" y="27294"/>
                    <a:pt x="70369" y="27294"/>
                    <a:pt x="56752" y="27262"/>
                  </a:cubicBezTo>
                  <a:cubicBezTo>
                    <a:pt x="51065" y="27262"/>
                    <a:pt x="45361" y="27210"/>
                    <a:pt x="39654" y="27210"/>
                  </a:cubicBezTo>
                  <a:cubicBezTo>
                    <a:pt x="32045" y="27210"/>
                    <a:pt x="24431" y="27303"/>
                    <a:pt x="16849" y="27737"/>
                  </a:cubicBezTo>
                  <a:cubicBezTo>
                    <a:pt x="16817" y="27706"/>
                    <a:pt x="16785" y="27706"/>
                    <a:pt x="16690" y="27674"/>
                  </a:cubicBezTo>
                  <a:cubicBezTo>
                    <a:pt x="5131" y="27104"/>
                    <a:pt x="1" y="11080"/>
                    <a:pt x="8868" y="3606"/>
                  </a:cubicBezTo>
                  <a:cubicBezTo>
                    <a:pt x="11662" y="1258"/>
                    <a:pt x="15397" y="929"/>
                    <a:pt x="19026" y="929"/>
                  </a:cubicBezTo>
                  <a:close/>
                  <a:moveTo>
                    <a:pt x="19316" y="1"/>
                  </a:moveTo>
                  <a:cubicBezTo>
                    <a:pt x="16071" y="1"/>
                    <a:pt x="12735" y="207"/>
                    <a:pt x="9913" y="1769"/>
                  </a:cubicBezTo>
                  <a:cubicBezTo>
                    <a:pt x="6176" y="3796"/>
                    <a:pt x="4276" y="8103"/>
                    <a:pt x="3738" y="12156"/>
                  </a:cubicBezTo>
                  <a:cubicBezTo>
                    <a:pt x="3104" y="16938"/>
                    <a:pt x="4751" y="21942"/>
                    <a:pt x="8076" y="25109"/>
                  </a:cubicBezTo>
                  <a:lnTo>
                    <a:pt x="8108" y="25172"/>
                  </a:lnTo>
                  <a:cubicBezTo>
                    <a:pt x="8235" y="25267"/>
                    <a:pt x="8330" y="25362"/>
                    <a:pt x="8456" y="25489"/>
                  </a:cubicBezTo>
                  <a:cubicBezTo>
                    <a:pt x="11915" y="28680"/>
                    <a:pt x="16554" y="29360"/>
                    <a:pt x="21149" y="29360"/>
                  </a:cubicBezTo>
                  <a:cubicBezTo>
                    <a:pt x="22528" y="29360"/>
                    <a:pt x="23903" y="29299"/>
                    <a:pt x="25241" y="29226"/>
                  </a:cubicBezTo>
                  <a:cubicBezTo>
                    <a:pt x="30265" y="28962"/>
                    <a:pt x="35288" y="28881"/>
                    <a:pt x="40320" y="28881"/>
                  </a:cubicBezTo>
                  <a:cubicBezTo>
                    <a:pt x="43155" y="28881"/>
                    <a:pt x="45993" y="28907"/>
                    <a:pt x="48835" y="28941"/>
                  </a:cubicBezTo>
                  <a:cubicBezTo>
                    <a:pt x="65239" y="29067"/>
                    <a:pt x="81644" y="29194"/>
                    <a:pt x="98048" y="29321"/>
                  </a:cubicBezTo>
                  <a:cubicBezTo>
                    <a:pt x="98143" y="29321"/>
                    <a:pt x="98207" y="29321"/>
                    <a:pt x="98238" y="29289"/>
                  </a:cubicBezTo>
                  <a:cubicBezTo>
                    <a:pt x="98650" y="29289"/>
                    <a:pt x="99030" y="29289"/>
                    <a:pt x="99378" y="29162"/>
                  </a:cubicBezTo>
                  <a:cubicBezTo>
                    <a:pt x="99537" y="29131"/>
                    <a:pt x="99632" y="28972"/>
                    <a:pt x="99632" y="28846"/>
                  </a:cubicBezTo>
                  <a:cubicBezTo>
                    <a:pt x="99695" y="28782"/>
                    <a:pt x="99727" y="28719"/>
                    <a:pt x="99727" y="28624"/>
                  </a:cubicBezTo>
                  <a:cubicBezTo>
                    <a:pt x="100360" y="19788"/>
                    <a:pt x="100265" y="10699"/>
                    <a:pt x="99917" y="1832"/>
                  </a:cubicBezTo>
                  <a:cubicBezTo>
                    <a:pt x="99917" y="1769"/>
                    <a:pt x="99885" y="1706"/>
                    <a:pt x="99885" y="1642"/>
                  </a:cubicBezTo>
                  <a:cubicBezTo>
                    <a:pt x="99885" y="1515"/>
                    <a:pt x="99822" y="1420"/>
                    <a:pt x="99695" y="1325"/>
                  </a:cubicBezTo>
                  <a:cubicBezTo>
                    <a:pt x="99442" y="1167"/>
                    <a:pt x="99157" y="1009"/>
                    <a:pt x="98872" y="850"/>
                  </a:cubicBezTo>
                  <a:cubicBezTo>
                    <a:pt x="98840" y="692"/>
                    <a:pt x="98682" y="565"/>
                    <a:pt x="98523" y="534"/>
                  </a:cubicBezTo>
                  <a:cubicBezTo>
                    <a:pt x="98428" y="375"/>
                    <a:pt x="98302" y="280"/>
                    <a:pt x="98080" y="280"/>
                  </a:cubicBezTo>
                  <a:cubicBezTo>
                    <a:pt x="72966" y="154"/>
                    <a:pt x="47853" y="122"/>
                    <a:pt x="22739" y="27"/>
                  </a:cubicBezTo>
                  <a:cubicBezTo>
                    <a:pt x="21628" y="27"/>
                    <a:pt x="20478" y="1"/>
                    <a:pt x="193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28" name="Google Shape;2228;p55"/>
            <p:cNvSpPr txBox="1"/>
            <p:nvPr/>
          </p:nvSpPr>
          <p:spPr>
            <a:xfrm>
              <a:off x="1336353" y="4004337"/>
              <a:ext cx="5559694" cy="45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-US" sz="2400" b="1" dirty="0" err="1">
                  <a:solidFill>
                    <a:srgbClr val="7030A0"/>
                  </a:solidFill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Bóng</a:t>
              </a:r>
              <a:r>
                <a:rPr lang="en-US" sz="2400" dirty="0"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đã</a:t>
              </a:r>
              <a:r>
                <a:rPr lang="en-US" sz="2400" dirty="0"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lăn</a:t>
              </a:r>
              <a:r>
                <a:rPr lang="en-US" sz="2400" dirty="0"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ra </a:t>
              </a:r>
              <a:r>
                <a:rPr lang="en-US" sz="2400" dirty="0" err="1"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khỏi</a:t>
              </a:r>
              <a:r>
                <a:rPr lang="en-US" sz="2400" dirty="0"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đường</a:t>
              </a:r>
              <a:r>
                <a:rPr lang="en-US" sz="2400" dirty="0"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biên</a:t>
              </a:r>
              <a:r>
                <a:rPr lang="en-US" sz="2400" dirty="0"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dọc</a:t>
              </a:r>
              <a:r>
                <a:rPr lang="en-US" sz="2400" dirty="0"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.</a:t>
              </a:r>
              <a:endParaRPr sz="2400" dirty="0">
                <a:latin typeface="Times New Roman" pitchFamily="18" charset="0"/>
                <a:ea typeface="Fira Sans Medium"/>
                <a:cs typeface="Times New Roman" pitchFamily="18" charset="0"/>
                <a:sym typeface="Fira Sans Medium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1B4CCD4-2CCE-4991-A228-A5CF9C6D6F33}"/>
              </a:ext>
            </a:extLst>
          </p:cNvPr>
          <p:cNvGrpSpPr/>
          <p:nvPr/>
        </p:nvGrpSpPr>
        <p:grpSpPr>
          <a:xfrm>
            <a:off x="119186" y="3840814"/>
            <a:ext cx="6498569" cy="1117934"/>
            <a:chOff x="397478" y="5311805"/>
            <a:chExt cx="6498569" cy="1117934"/>
          </a:xfrm>
        </p:grpSpPr>
        <p:sp>
          <p:nvSpPr>
            <p:cNvPr id="2204" name="Google Shape;2204;p55"/>
            <p:cNvSpPr/>
            <p:nvPr/>
          </p:nvSpPr>
          <p:spPr>
            <a:xfrm>
              <a:off x="759883" y="5592033"/>
              <a:ext cx="566531" cy="497357"/>
            </a:xfrm>
            <a:custGeom>
              <a:avLst/>
              <a:gdLst/>
              <a:ahLst/>
              <a:cxnLst/>
              <a:rect l="l" t="t" r="r" b="b"/>
              <a:pathLst>
                <a:path w="21707" h="18966" extrusionOk="0">
                  <a:moveTo>
                    <a:pt x="10418" y="0"/>
                  </a:moveTo>
                  <a:cubicBezTo>
                    <a:pt x="5036" y="0"/>
                    <a:pt x="0" y="3546"/>
                    <a:pt x="108" y="9493"/>
                  </a:cubicBezTo>
                  <a:cubicBezTo>
                    <a:pt x="203" y="13673"/>
                    <a:pt x="2515" y="16713"/>
                    <a:pt x="5840" y="18423"/>
                  </a:cubicBezTo>
                  <a:cubicBezTo>
                    <a:pt x="6980" y="18582"/>
                    <a:pt x="8120" y="18740"/>
                    <a:pt x="9292" y="18835"/>
                  </a:cubicBezTo>
                  <a:cubicBezTo>
                    <a:pt x="9292" y="18772"/>
                    <a:pt x="9355" y="18772"/>
                    <a:pt x="9387" y="18772"/>
                  </a:cubicBezTo>
                  <a:cubicBezTo>
                    <a:pt x="9640" y="18803"/>
                    <a:pt x="9894" y="18867"/>
                    <a:pt x="10147" y="18867"/>
                  </a:cubicBezTo>
                  <a:cubicBezTo>
                    <a:pt x="10432" y="18898"/>
                    <a:pt x="10717" y="18930"/>
                    <a:pt x="11034" y="18930"/>
                  </a:cubicBezTo>
                  <a:cubicBezTo>
                    <a:pt x="11066" y="18930"/>
                    <a:pt x="11097" y="18930"/>
                    <a:pt x="11097" y="18962"/>
                  </a:cubicBezTo>
                  <a:cubicBezTo>
                    <a:pt x="11183" y="18964"/>
                    <a:pt x="11269" y="18966"/>
                    <a:pt x="11354" y="18966"/>
                  </a:cubicBezTo>
                  <a:cubicBezTo>
                    <a:pt x="12282" y="18966"/>
                    <a:pt x="13210" y="18811"/>
                    <a:pt x="14137" y="18550"/>
                  </a:cubicBezTo>
                  <a:cubicBezTo>
                    <a:pt x="14153" y="18534"/>
                    <a:pt x="14177" y="18526"/>
                    <a:pt x="14201" y="18526"/>
                  </a:cubicBezTo>
                  <a:cubicBezTo>
                    <a:pt x="14225" y="18526"/>
                    <a:pt x="14248" y="18534"/>
                    <a:pt x="14264" y="18550"/>
                  </a:cubicBezTo>
                  <a:cubicBezTo>
                    <a:pt x="17399" y="17536"/>
                    <a:pt x="19996" y="15130"/>
                    <a:pt x="20661" y="11614"/>
                  </a:cubicBezTo>
                  <a:cubicBezTo>
                    <a:pt x="21706" y="6452"/>
                    <a:pt x="18286" y="1512"/>
                    <a:pt x="13282" y="340"/>
                  </a:cubicBezTo>
                  <a:cubicBezTo>
                    <a:pt x="12334" y="112"/>
                    <a:pt x="11371" y="0"/>
                    <a:pt x="10418" y="0"/>
                  </a:cubicBezTo>
                  <a:close/>
                </a:path>
              </a:pathLst>
            </a:custGeom>
            <a:solidFill>
              <a:srgbClr val="F4A5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3067" dirty="0">
                  <a:latin typeface="Times New Roman" pitchFamily="18" charset="0"/>
                  <a:ea typeface="Fira Sans"/>
                  <a:cs typeface="Times New Roman" pitchFamily="18" charset="0"/>
                  <a:sym typeface="Fira Sans"/>
                </a:rPr>
                <a:t>3</a:t>
              </a:r>
              <a:endParaRPr sz="3067" dirty="0">
                <a:latin typeface="Times New Roman" pitchFamily="18" charset="0"/>
                <a:ea typeface="Fira Sans"/>
                <a:cs typeface="Times New Roman" pitchFamily="18" charset="0"/>
                <a:sym typeface="Fira Sans"/>
              </a:endParaRPr>
            </a:p>
          </p:txBody>
        </p:sp>
        <p:sp>
          <p:nvSpPr>
            <p:cNvPr id="2205" name="Google Shape;2205;p55"/>
            <p:cNvSpPr/>
            <p:nvPr/>
          </p:nvSpPr>
          <p:spPr>
            <a:xfrm>
              <a:off x="759883" y="5598741"/>
              <a:ext cx="557417" cy="497357"/>
            </a:xfrm>
            <a:custGeom>
              <a:avLst/>
              <a:gdLst/>
              <a:ahLst/>
              <a:cxnLst/>
              <a:rect l="l" t="t" r="r" b="b"/>
              <a:pathLst>
                <a:path w="24791" h="21240" extrusionOk="0">
                  <a:moveTo>
                    <a:pt x="11803" y="832"/>
                  </a:moveTo>
                  <a:cubicBezTo>
                    <a:pt x="12742" y="832"/>
                    <a:pt x="13691" y="939"/>
                    <a:pt x="14624" y="1160"/>
                  </a:cubicBezTo>
                  <a:cubicBezTo>
                    <a:pt x="19628" y="2363"/>
                    <a:pt x="23048" y="7303"/>
                    <a:pt x="22003" y="12465"/>
                  </a:cubicBezTo>
                  <a:cubicBezTo>
                    <a:pt x="21307" y="15949"/>
                    <a:pt x="18741" y="18356"/>
                    <a:pt x="15606" y="19401"/>
                  </a:cubicBezTo>
                  <a:cubicBezTo>
                    <a:pt x="15590" y="19385"/>
                    <a:pt x="15567" y="19377"/>
                    <a:pt x="15543" y="19377"/>
                  </a:cubicBezTo>
                  <a:cubicBezTo>
                    <a:pt x="15519" y="19377"/>
                    <a:pt x="15495" y="19385"/>
                    <a:pt x="15479" y="19401"/>
                  </a:cubicBezTo>
                  <a:cubicBezTo>
                    <a:pt x="14552" y="19662"/>
                    <a:pt x="13624" y="19817"/>
                    <a:pt x="12696" y="19817"/>
                  </a:cubicBezTo>
                  <a:cubicBezTo>
                    <a:pt x="12611" y="19817"/>
                    <a:pt x="12525" y="19815"/>
                    <a:pt x="12439" y="19813"/>
                  </a:cubicBezTo>
                  <a:cubicBezTo>
                    <a:pt x="12439" y="19781"/>
                    <a:pt x="12408" y="19781"/>
                    <a:pt x="12376" y="19781"/>
                  </a:cubicBezTo>
                  <a:cubicBezTo>
                    <a:pt x="12091" y="19781"/>
                    <a:pt x="11774" y="19749"/>
                    <a:pt x="11489" y="19718"/>
                  </a:cubicBezTo>
                  <a:cubicBezTo>
                    <a:pt x="11236" y="19718"/>
                    <a:pt x="10982" y="19654"/>
                    <a:pt x="10761" y="19623"/>
                  </a:cubicBezTo>
                  <a:cubicBezTo>
                    <a:pt x="10744" y="19614"/>
                    <a:pt x="10729" y="19610"/>
                    <a:pt x="10716" y="19610"/>
                  </a:cubicBezTo>
                  <a:cubicBezTo>
                    <a:pt x="10680" y="19610"/>
                    <a:pt x="10657" y="19640"/>
                    <a:pt x="10634" y="19686"/>
                  </a:cubicBezTo>
                  <a:cubicBezTo>
                    <a:pt x="9494" y="19559"/>
                    <a:pt x="8322" y="19433"/>
                    <a:pt x="7182" y="19274"/>
                  </a:cubicBezTo>
                  <a:cubicBezTo>
                    <a:pt x="3889" y="17564"/>
                    <a:pt x="1545" y="14524"/>
                    <a:pt x="1482" y="10312"/>
                  </a:cubicBezTo>
                  <a:cubicBezTo>
                    <a:pt x="1347" y="4377"/>
                    <a:pt x="6406" y="832"/>
                    <a:pt x="11803" y="832"/>
                  </a:cubicBezTo>
                  <a:close/>
                  <a:moveTo>
                    <a:pt x="8544" y="19908"/>
                  </a:moveTo>
                  <a:lnTo>
                    <a:pt x="8544" y="19908"/>
                  </a:lnTo>
                  <a:cubicBezTo>
                    <a:pt x="8734" y="19939"/>
                    <a:pt x="8892" y="19971"/>
                    <a:pt x="9082" y="19971"/>
                  </a:cubicBezTo>
                  <a:cubicBezTo>
                    <a:pt x="9336" y="20066"/>
                    <a:pt x="9557" y="20129"/>
                    <a:pt x="9811" y="20193"/>
                  </a:cubicBezTo>
                  <a:cubicBezTo>
                    <a:pt x="9811" y="20224"/>
                    <a:pt x="9811" y="20288"/>
                    <a:pt x="9842" y="20319"/>
                  </a:cubicBezTo>
                  <a:cubicBezTo>
                    <a:pt x="9399" y="20193"/>
                    <a:pt x="8956" y="20066"/>
                    <a:pt x="8544" y="19908"/>
                  </a:cubicBezTo>
                  <a:close/>
                  <a:moveTo>
                    <a:pt x="11786" y="1"/>
                  </a:moveTo>
                  <a:cubicBezTo>
                    <a:pt x="6404" y="1"/>
                    <a:pt x="1286" y="3071"/>
                    <a:pt x="658" y="8887"/>
                  </a:cubicBezTo>
                  <a:cubicBezTo>
                    <a:pt x="0" y="15311"/>
                    <a:pt x="5017" y="21240"/>
                    <a:pt x="11506" y="21240"/>
                  </a:cubicBezTo>
                  <a:cubicBezTo>
                    <a:pt x="11574" y="21240"/>
                    <a:pt x="11642" y="21239"/>
                    <a:pt x="11711" y="21238"/>
                  </a:cubicBezTo>
                  <a:cubicBezTo>
                    <a:pt x="11838" y="21238"/>
                    <a:pt x="11901" y="21174"/>
                    <a:pt x="11933" y="21111"/>
                  </a:cubicBezTo>
                  <a:cubicBezTo>
                    <a:pt x="12345" y="21155"/>
                    <a:pt x="12770" y="21176"/>
                    <a:pt x="13201" y="21176"/>
                  </a:cubicBezTo>
                  <a:cubicBezTo>
                    <a:pt x="15588" y="21176"/>
                    <a:pt x="18184" y="20522"/>
                    <a:pt x="20008" y="19369"/>
                  </a:cubicBezTo>
                  <a:cubicBezTo>
                    <a:pt x="22320" y="17881"/>
                    <a:pt x="23745" y="14397"/>
                    <a:pt x="24062" y="11737"/>
                  </a:cubicBezTo>
                  <a:cubicBezTo>
                    <a:pt x="24790" y="5498"/>
                    <a:pt x="19691" y="653"/>
                    <a:pt x="13833" y="19"/>
                  </a:cubicBezTo>
                  <a:cubicBezTo>
                    <a:pt x="13815" y="14"/>
                    <a:pt x="13798" y="11"/>
                    <a:pt x="13781" y="11"/>
                  </a:cubicBezTo>
                  <a:cubicBezTo>
                    <a:pt x="13704" y="11"/>
                    <a:pt x="13631" y="63"/>
                    <a:pt x="13579" y="114"/>
                  </a:cubicBezTo>
                  <a:cubicBezTo>
                    <a:pt x="12982" y="39"/>
                    <a:pt x="12383" y="1"/>
                    <a:pt x="117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06" name="Google Shape;2206;p55"/>
            <p:cNvSpPr/>
            <p:nvPr/>
          </p:nvSpPr>
          <p:spPr>
            <a:xfrm>
              <a:off x="397478" y="5311805"/>
              <a:ext cx="6331229" cy="1117934"/>
            </a:xfrm>
            <a:custGeom>
              <a:avLst/>
              <a:gdLst/>
              <a:ahLst/>
              <a:cxnLst/>
              <a:rect l="l" t="t" r="r" b="b"/>
              <a:pathLst>
                <a:path w="100360" h="29370" extrusionOk="0">
                  <a:moveTo>
                    <a:pt x="19031" y="943"/>
                  </a:moveTo>
                  <a:cubicBezTo>
                    <a:pt x="20293" y="943"/>
                    <a:pt x="21543" y="983"/>
                    <a:pt x="22739" y="991"/>
                  </a:cubicBezTo>
                  <a:cubicBezTo>
                    <a:pt x="27679" y="1023"/>
                    <a:pt x="32620" y="1023"/>
                    <a:pt x="37560" y="1086"/>
                  </a:cubicBezTo>
                  <a:cubicBezTo>
                    <a:pt x="57670" y="1213"/>
                    <a:pt x="77748" y="1308"/>
                    <a:pt x="97858" y="1403"/>
                  </a:cubicBezTo>
                  <a:cubicBezTo>
                    <a:pt x="97763" y="5836"/>
                    <a:pt x="97826" y="10270"/>
                    <a:pt x="97794" y="14704"/>
                  </a:cubicBezTo>
                  <a:cubicBezTo>
                    <a:pt x="97731" y="19074"/>
                    <a:pt x="97414" y="23507"/>
                    <a:pt x="97668" y="27846"/>
                  </a:cubicBezTo>
                  <a:lnTo>
                    <a:pt x="97636" y="27846"/>
                  </a:lnTo>
                  <a:cubicBezTo>
                    <a:pt x="84018" y="27276"/>
                    <a:pt x="70369" y="27276"/>
                    <a:pt x="56751" y="27276"/>
                  </a:cubicBezTo>
                  <a:cubicBezTo>
                    <a:pt x="51064" y="27262"/>
                    <a:pt x="45347" y="27208"/>
                    <a:pt x="39625" y="27208"/>
                  </a:cubicBezTo>
                  <a:cubicBezTo>
                    <a:pt x="32031" y="27208"/>
                    <a:pt x="24430" y="27304"/>
                    <a:pt x="16880" y="27719"/>
                  </a:cubicBezTo>
                  <a:cubicBezTo>
                    <a:pt x="16817" y="27719"/>
                    <a:pt x="16785" y="27688"/>
                    <a:pt x="16722" y="27688"/>
                  </a:cubicBezTo>
                  <a:cubicBezTo>
                    <a:pt x="5162" y="27118"/>
                    <a:pt x="0" y="11093"/>
                    <a:pt x="8899" y="3619"/>
                  </a:cubicBezTo>
                  <a:cubicBezTo>
                    <a:pt x="11694" y="1271"/>
                    <a:pt x="15411" y="943"/>
                    <a:pt x="19031" y="943"/>
                  </a:cubicBezTo>
                  <a:close/>
                  <a:moveTo>
                    <a:pt x="19204" y="0"/>
                  </a:moveTo>
                  <a:cubicBezTo>
                    <a:pt x="15995" y="0"/>
                    <a:pt x="12702" y="230"/>
                    <a:pt x="9913" y="1751"/>
                  </a:cubicBezTo>
                  <a:cubicBezTo>
                    <a:pt x="6176" y="3809"/>
                    <a:pt x="4276" y="8085"/>
                    <a:pt x="3737" y="12170"/>
                  </a:cubicBezTo>
                  <a:cubicBezTo>
                    <a:pt x="3104" y="16920"/>
                    <a:pt x="4751" y="21956"/>
                    <a:pt x="8076" y="25091"/>
                  </a:cubicBezTo>
                  <a:lnTo>
                    <a:pt x="8108" y="25154"/>
                  </a:lnTo>
                  <a:cubicBezTo>
                    <a:pt x="8234" y="25249"/>
                    <a:pt x="8361" y="25376"/>
                    <a:pt x="8456" y="25471"/>
                  </a:cubicBezTo>
                  <a:cubicBezTo>
                    <a:pt x="11937" y="28682"/>
                    <a:pt x="16613" y="29370"/>
                    <a:pt x="21236" y="29370"/>
                  </a:cubicBezTo>
                  <a:cubicBezTo>
                    <a:pt x="22586" y="29370"/>
                    <a:pt x="23931" y="29311"/>
                    <a:pt x="25241" y="29240"/>
                  </a:cubicBezTo>
                  <a:cubicBezTo>
                    <a:pt x="30318" y="28953"/>
                    <a:pt x="35408" y="28878"/>
                    <a:pt x="40503" y="28878"/>
                  </a:cubicBezTo>
                  <a:cubicBezTo>
                    <a:pt x="43290" y="28878"/>
                    <a:pt x="46078" y="28900"/>
                    <a:pt x="48866" y="28923"/>
                  </a:cubicBezTo>
                  <a:cubicBezTo>
                    <a:pt x="65239" y="29050"/>
                    <a:pt x="81643" y="29208"/>
                    <a:pt x="98048" y="29335"/>
                  </a:cubicBezTo>
                  <a:cubicBezTo>
                    <a:pt x="98143" y="29335"/>
                    <a:pt x="98206" y="29303"/>
                    <a:pt x="98269" y="29303"/>
                  </a:cubicBezTo>
                  <a:cubicBezTo>
                    <a:pt x="98650" y="29303"/>
                    <a:pt x="99030" y="29271"/>
                    <a:pt x="99410" y="29176"/>
                  </a:cubicBezTo>
                  <a:cubicBezTo>
                    <a:pt x="99568" y="29113"/>
                    <a:pt x="99631" y="28986"/>
                    <a:pt x="99631" y="28860"/>
                  </a:cubicBezTo>
                  <a:cubicBezTo>
                    <a:pt x="99695" y="28796"/>
                    <a:pt x="99726" y="28701"/>
                    <a:pt x="99726" y="28606"/>
                  </a:cubicBezTo>
                  <a:cubicBezTo>
                    <a:pt x="100360" y="19771"/>
                    <a:pt x="100265" y="10682"/>
                    <a:pt x="99916" y="1846"/>
                  </a:cubicBezTo>
                  <a:cubicBezTo>
                    <a:pt x="99916" y="1783"/>
                    <a:pt x="99916" y="1688"/>
                    <a:pt x="99885" y="1624"/>
                  </a:cubicBezTo>
                  <a:cubicBezTo>
                    <a:pt x="99885" y="1529"/>
                    <a:pt x="99821" y="1403"/>
                    <a:pt x="99695" y="1339"/>
                  </a:cubicBezTo>
                  <a:cubicBezTo>
                    <a:pt x="99441" y="1149"/>
                    <a:pt x="99156" y="1023"/>
                    <a:pt x="98903" y="864"/>
                  </a:cubicBezTo>
                  <a:cubicBezTo>
                    <a:pt x="98840" y="674"/>
                    <a:pt x="98681" y="579"/>
                    <a:pt x="98523" y="516"/>
                  </a:cubicBezTo>
                  <a:cubicBezTo>
                    <a:pt x="98428" y="389"/>
                    <a:pt x="98301" y="294"/>
                    <a:pt x="98079" y="294"/>
                  </a:cubicBezTo>
                  <a:cubicBezTo>
                    <a:pt x="72966" y="168"/>
                    <a:pt x="47852" y="104"/>
                    <a:pt x="22739" y="41"/>
                  </a:cubicBezTo>
                  <a:cubicBezTo>
                    <a:pt x="21593" y="32"/>
                    <a:pt x="20404" y="0"/>
                    <a:pt x="19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30" name="Google Shape;2230;p55"/>
            <p:cNvSpPr txBox="1"/>
            <p:nvPr/>
          </p:nvSpPr>
          <p:spPr>
            <a:xfrm>
              <a:off x="1336353" y="5621368"/>
              <a:ext cx="5559694" cy="45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-US" sz="2400" dirty="0" err="1"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Mặt</a:t>
              </a:r>
              <a:r>
                <a:rPr lang="en-US" sz="2400" dirty="0"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bàn</a:t>
              </a:r>
              <a:r>
                <a:rPr lang="en-US" sz="2400" dirty="0"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được</a:t>
              </a:r>
              <a:r>
                <a:rPr lang="en-US" sz="2400" dirty="0"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đánh</a:t>
              </a:r>
              <a:r>
                <a:rPr lang="en-US" sz="2400" dirty="0"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véc-ni</a:t>
              </a:r>
              <a:r>
                <a:rPr lang="en-US" sz="2400" dirty="0"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thật</a:t>
              </a:r>
              <a:r>
                <a:rPr lang="en-US" sz="2400" dirty="0"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7030A0"/>
                  </a:solidFill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bóng</a:t>
              </a:r>
              <a:r>
                <a:rPr lang="en-US" sz="2400" b="1" dirty="0"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.</a:t>
              </a:r>
              <a:endParaRPr sz="2400" dirty="0">
                <a:latin typeface="Times New Roman" pitchFamily="18" charset="0"/>
                <a:ea typeface="Fira Sans Medium"/>
                <a:cs typeface="Times New Roman" pitchFamily="18" charset="0"/>
                <a:sym typeface="Fira Sans Medium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4A4006B0-6E80-4CDB-BD29-25EEAB6A130F}"/>
              </a:ext>
            </a:extLst>
          </p:cNvPr>
          <p:cNvSpPr txBox="1"/>
          <p:nvPr/>
        </p:nvSpPr>
        <p:spPr>
          <a:xfrm>
            <a:off x="6694376" y="722407"/>
            <a:ext cx="50706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bóng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do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phản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chiếu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B3408CC-BF99-491C-B129-C296AA53879F}"/>
              </a:ext>
            </a:extLst>
          </p:cNvPr>
          <p:cNvSpPr txBox="1"/>
          <p:nvPr/>
        </p:nvSpPr>
        <p:spPr>
          <a:xfrm>
            <a:off x="6812733" y="2284616"/>
            <a:ext cx="50706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bóng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rỗng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da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nhựa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dễ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nẩy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thao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6087CF2-A7E1-40AE-BE60-819DC65DBE68}"/>
              </a:ext>
            </a:extLst>
          </p:cNvPr>
          <p:cNvSpPr txBox="1"/>
          <p:nvPr/>
        </p:nvSpPr>
        <p:spPr>
          <a:xfrm>
            <a:off x="6812733" y="4149601"/>
            <a:ext cx="50706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bóng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nhẵn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mức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phản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chiếu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ánh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gần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gương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>
            <a:hlinkClick r:id="rId3" action="ppaction://hlinksldjump"/>
            <a:extLst>
              <a:ext uri="{FF2B5EF4-FFF2-40B4-BE49-F238E27FC236}">
                <a16:creationId xmlns:a16="http://schemas.microsoft.com/office/drawing/2014/main" id="{A7BC4555-9678-4782-8687-0E0CD8B786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9148" y="6290852"/>
            <a:ext cx="520847" cy="478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3" grpId="0"/>
      <p:bldP spid="34" grpId="0"/>
      <p:bldP spid="36" grpId="0"/>
      <p:bldP spid="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CC989E8-9BE0-4FFF-812A-52B8546D7F3B}"/>
              </a:ext>
            </a:extLst>
          </p:cNvPr>
          <p:cNvGrpSpPr/>
          <p:nvPr/>
        </p:nvGrpSpPr>
        <p:grpSpPr>
          <a:xfrm>
            <a:off x="298174" y="576469"/>
            <a:ext cx="6323853" cy="1917159"/>
            <a:chOff x="311728" y="338842"/>
            <a:chExt cx="7314151" cy="2303689"/>
          </a:xfrm>
        </p:grpSpPr>
        <p:grpSp>
          <p:nvGrpSpPr>
            <p:cNvPr id="1934" name="Google Shape;1934;p50"/>
            <p:cNvGrpSpPr/>
            <p:nvPr/>
          </p:nvGrpSpPr>
          <p:grpSpPr>
            <a:xfrm>
              <a:off x="1552978" y="338842"/>
              <a:ext cx="2807336" cy="1475481"/>
              <a:chOff x="1947440" y="1357375"/>
              <a:chExt cx="2105502" cy="1106611"/>
            </a:xfrm>
          </p:grpSpPr>
          <p:sp>
            <p:nvSpPr>
              <p:cNvPr id="1935" name="Google Shape;1935;p50"/>
              <p:cNvSpPr/>
              <p:nvPr/>
            </p:nvSpPr>
            <p:spPr>
              <a:xfrm>
                <a:off x="2513497" y="1359705"/>
                <a:ext cx="1539445" cy="17970"/>
              </a:xfrm>
              <a:custGeom>
                <a:avLst/>
                <a:gdLst/>
                <a:ahLst/>
                <a:cxnLst/>
                <a:rect l="l" t="t" r="r" b="b"/>
                <a:pathLst>
                  <a:path w="48232" h="563" extrusionOk="0">
                    <a:moveTo>
                      <a:pt x="21529" y="1"/>
                    </a:moveTo>
                    <a:cubicBezTo>
                      <a:pt x="11526" y="1"/>
                      <a:pt x="2114" y="64"/>
                      <a:pt x="190" y="180"/>
                    </a:cubicBezTo>
                    <a:cubicBezTo>
                      <a:pt x="0" y="212"/>
                      <a:pt x="0" y="497"/>
                      <a:pt x="190" y="497"/>
                    </a:cubicBezTo>
                    <a:cubicBezTo>
                      <a:pt x="2116" y="366"/>
                      <a:pt x="11539" y="302"/>
                      <a:pt x="21551" y="302"/>
                    </a:cubicBezTo>
                    <a:cubicBezTo>
                      <a:pt x="33275" y="302"/>
                      <a:pt x="45804" y="390"/>
                      <a:pt x="48042" y="560"/>
                    </a:cubicBezTo>
                    <a:cubicBezTo>
                      <a:pt x="48051" y="562"/>
                      <a:pt x="48060" y="563"/>
                      <a:pt x="48068" y="563"/>
                    </a:cubicBezTo>
                    <a:cubicBezTo>
                      <a:pt x="48232" y="563"/>
                      <a:pt x="48223" y="275"/>
                      <a:pt x="48042" y="275"/>
                    </a:cubicBezTo>
                    <a:cubicBezTo>
                      <a:pt x="45803" y="87"/>
                      <a:pt x="33259" y="1"/>
                      <a:pt x="2152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36" name="Google Shape;1936;p50"/>
              <p:cNvSpPr/>
              <p:nvPr/>
            </p:nvSpPr>
            <p:spPr>
              <a:xfrm>
                <a:off x="1947440" y="1901663"/>
                <a:ext cx="369988" cy="562323"/>
              </a:xfrm>
              <a:custGeom>
                <a:avLst/>
                <a:gdLst/>
                <a:ahLst/>
                <a:cxnLst/>
                <a:rect l="l" t="t" r="r" b="b"/>
                <a:pathLst>
                  <a:path w="11592" h="17618" extrusionOk="0">
                    <a:moveTo>
                      <a:pt x="440" y="1"/>
                    </a:moveTo>
                    <a:cubicBezTo>
                      <a:pt x="365" y="1"/>
                      <a:pt x="285" y="48"/>
                      <a:pt x="285" y="143"/>
                    </a:cubicBezTo>
                    <a:cubicBezTo>
                      <a:pt x="254" y="2392"/>
                      <a:pt x="190" y="4672"/>
                      <a:pt x="159" y="6920"/>
                    </a:cubicBezTo>
                    <a:cubicBezTo>
                      <a:pt x="127" y="8979"/>
                      <a:pt x="32" y="11164"/>
                      <a:pt x="887" y="13096"/>
                    </a:cubicBezTo>
                    <a:cubicBezTo>
                      <a:pt x="2465" y="16639"/>
                      <a:pt x="6317" y="17617"/>
                      <a:pt x="9884" y="17617"/>
                    </a:cubicBezTo>
                    <a:cubicBezTo>
                      <a:pt x="10398" y="17617"/>
                      <a:pt x="10907" y="17597"/>
                      <a:pt x="11401" y="17561"/>
                    </a:cubicBezTo>
                    <a:cubicBezTo>
                      <a:pt x="11591" y="17529"/>
                      <a:pt x="11591" y="17244"/>
                      <a:pt x="11401" y="17244"/>
                    </a:cubicBezTo>
                    <a:cubicBezTo>
                      <a:pt x="10926" y="17281"/>
                      <a:pt x="10443" y="17300"/>
                      <a:pt x="9959" y="17300"/>
                    </a:cubicBezTo>
                    <a:cubicBezTo>
                      <a:pt x="5773" y="17300"/>
                      <a:pt x="1485" y="15845"/>
                      <a:pt x="634" y="11132"/>
                    </a:cubicBezTo>
                    <a:cubicBezTo>
                      <a:pt x="0" y="7617"/>
                      <a:pt x="507" y="3690"/>
                      <a:pt x="570" y="143"/>
                    </a:cubicBezTo>
                    <a:cubicBezTo>
                      <a:pt x="586" y="48"/>
                      <a:pt x="515" y="1"/>
                      <a:pt x="44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37" name="Google Shape;1937;p50"/>
              <p:cNvSpPr/>
              <p:nvPr/>
            </p:nvSpPr>
            <p:spPr>
              <a:xfrm>
                <a:off x="1986858" y="1357375"/>
                <a:ext cx="394245" cy="81613"/>
              </a:xfrm>
              <a:custGeom>
                <a:avLst/>
                <a:gdLst/>
                <a:ahLst/>
                <a:cxnLst/>
                <a:rect l="l" t="t" r="r" b="b"/>
                <a:pathLst>
                  <a:path w="12352" h="2557" extrusionOk="0">
                    <a:moveTo>
                      <a:pt x="12161" y="0"/>
                    </a:moveTo>
                    <a:cubicBezTo>
                      <a:pt x="11464" y="82"/>
                      <a:pt x="10743" y="105"/>
                      <a:pt x="10011" y="105"/>
                    </a:cubicBezTo>
                    <a:cubicBezTo>
                      <a:pt x="9011" y="105"/>
                      <a:pt x="7989" y="61"/>
                      <a:pt x="6980" y="61"/>
                    </a:cubicBezTo>
                    <a:cubicBezTo>
                      <a:pt x="4439" y="61"/>
                      <a:pt x="1972" y="341"/>
                      <a:pt x="96" y="2312"/>
                    </a:cubicBezTo>
                    <a:cubicBezTo>
                      <a:pt x="0" y="2407"/>
                      <a:pt x="103" y="2557"/>
                      <a:pt x="213" y="2557"/>
                    </a:cubicBezTo>
                    <a:cubicBezTo>
                      <a:pt x="249" y="2557"/>
                      <a:pt x="286" y="2541"/>
                      <a:pt x="317" y="2502"/>
                    </a:cubicBezTo>
                    <a:cubicBezTo>
                      <a:pt x="2106" y="640"/>
                      <a:pt x="4453" y="346"/>
                      <a:pt x="6878" y="346"/>
                    </a:cubicBezTo>
                    <a:cubicBezTo>
                      <a:pt x="7998" y="346"/>
                      <a:pt x="9135" y="408"/>
                      <a:pt x="10241" y="408"/>
                    </a:cubicBezTo>
                    <a:cubicBezTo>
                      <a:pt x="10895" y="408"/>
                      <a:pt x="11538" y="387"/>
                      <a:pt x="12161" y="317"/>
                    </a:cubicBezTo>
                    <a:cubicBezTo>
                      <a:pt x="12320" y="285"/>
                      <a:pt x="12351" y="0"/>
                      <a:pt x="1216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938" name="Google Shape;1938;p50"/>
            <p:cNvGrpSpPr/>
            <p:nvPr/>
          </p:nvGrpSpPr>
          <p:grpSpPr>
            <a:xfrm>
              <a:off x="311728" y="407727"/>
              <a:ext cx="1397647" cy="1397647"/>
              <a:chOff x="1016502" y="1386675"/>
              <a:chExt cx="1048235" cy="1048235"/>
            </a:xfrm>
          </p:grpSpPr>
          <p:sp>
            <p:nvSpPr>
              <p:cNvPr id="1939" name="Google Shape;1939;p50"/>
              <p:cNvSpPr/>
              <p:nvPr/>
            </p:nvSpPr>
            <p:spPr>
              <a:xfrm>
                <a:off x="1016502" y="1386675"/>
                <a:ext cx="1048235" cy="1048235"/>
              </a:xfrm>
              <a:custGeom>
                <a:avLst/>
                <a:gdLst/>
                <a:ahLst/>
                <a:cxnLst/>
                <a:rect l="l" t="t" r="r" b="b"/>
                <a:pathLst>
                  <a:path w="32842" h="32842" extrusionOk="0">
                    <a:moveTo>
                      <a:pt x="16436" y="0"/>
                    </a:moveTo>
                    <a:cubicBezTo>
                      <a:pt x="7347" y="0"/>
                      <a:pt x="0" y="7348"/>
                      <a:pt x="0" y="16405"/>
                    </a:cubicBezTo>
                    <a:cubicBezTo>
                      <a:pt x="0" y="25494"/>
                      <a:pt x="7347" y="32841"/>
                      <a:pt x="16436" y="32841"/>
                    </a:cubicBezTo>
                    <a:cubicBezTo>
                      <a:pt x="25494" y="32841"/>
                      <a:pt x="32841" y="25494"/>
                      <a:pt x="32841" y="16405"/>
                    </a:cubicBezTo>
                    <a:cubicBezTo>
                      <a:pt x="32841" y="7348"/>
                      <a:pt x="25494" y="0"/>
                      <a:pt x="16436" y="0"/>
                    </a:cubicBezTo>
                    <a:close/>
                  </a:path>
                </a:pathLst>
              </a:custGeom>
              <a:solidFill>
                <a:srgbClr val="F4D65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40" name="Google Shape;1940;p50"/>
              <p:cNvSpPr/>
              <p:nvPr/>
            </p:nvSpPr>
            <p:spPr>
              <a:xfrm>
                <a:off x="1515820" y="2243883"/>
                <a:ext cx="327825" cy="136447"/>
              </a:xfrm>
              <a:custGeom>
                <a:avLst/>
                <a:gdLst/>
                <a:ahLst/>
                <a:cxnLst/>
                <a:rect l="l" t="t" r="r" b="b"/>
                <a:pathLst>
                  <a:path w="10271" h="4275" extrusionOk="0">
                    <a:moveTo>
                      <a:pt x="9415" y="1"/>
                    </a:moveTo>
                    <a:cubicBezTo>
                      <a:pt x="9281" y="1"/>
                      <a:pt x="9144" y="56"/>
                      <a:pt x="9026" y="189"/>
                    </a:cubicBezTo>
                    <a:cubicBezTo>
                      <a:pt x="6905" y="2627"/>
                      <a:pt x="3769" y="2881"/>
                      <a:pt x="761" y="3071"/>
                    </a:cubicBezTo>
                    <a:cubicBezTo>
                      <a:pt x="11" y="3133"/>
                      <a:pt x="1" y="4275"/>
                      <a:pt x="731" y="4275"/>
                    </a:cubicBezTo>
                    <a:cubicBezTo>
                      <a:pt x="741" y="4275"/>
                      <a:pt x="751" y="4274"/>
                      <a:pt x="761" y="4274"/>
                    </a:cubicBezTo>
                    <a:cubicBezTo>
                      <a:pt x="4086" y="4052"/>
                      <a:pt x="7538" y="3672"/>
                      <a:pt x="9882" y="1044"/>
                    </a:cubicBezTo>
                    <a:cubicBezTo>
                      <a:pt x="10270" y="606"/>
                      <a:pt x="9857" y="1"/>
                      <a:pt x="94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41" name="Google Shape;1941;p50"/>
              <p:cNvSpPr/>
              <p:nvPr/>
            </p:nvSpPr>
            <p:spPr>
              <a:xfrm>
                <a:off x="1302707" y="1446233"/>
                <a:ext cx="159556" cy="74495"/>
              </a:xfrm>
              <a:custGeom>
                <a:avLst/>
                <a:gdLst/>
                <a:ahLst/>
                <a:cxnLst/>
                <a:rect l="l" t="t" r="r" b="b"/>
                <a:pathLst>
                  <a:path w="4999" h="2334" extrusionOk="0">
                    <a:moveTo>
                      <a:pt x="4298" y="0"/>
                    </a:moveTo>
                    <a:cubicBezTo>
                      <a:pt x="4279" y="0"/>
                      <a:pt x="4259" y="1"/>
                      <a:pt x="4239" y="3"/>
                    </a:cubicBezTo>
                    <a:cubicBezTo>
                      <a:pt x="2909" y="161"/>
                      <a:pt x="1706" y="541"/>
                      <a:pt x="566" y="1206"/>
                    </a:cubicBezTo>
                    <a:cubicBezTo>
                      <a:pt x="0" y="1529"/>
                      <a:pt x="350" y="2333"/>
                      <a:pt x="857" y="2333"/>
                    </a:cubicBezTo>
                    <a:cubicBezTo>
                      <a:pt x="947" y="2333"/>
                      <a:pt x="1041" y="2308"/>
                      <a:pt x="1136" y="2251"/>
                    </a:cubicBezTo>
                    <a:cubicBezTo>
                      <a:pt x="2117" y="1681"/>
                      <a:pt x="3131" y="1301"/>
                      <a:pt x="4239" y="1206"/>
                    </a:cubicBezTo>
                    <a:cubicBezTo>
                      <a:pt x="4979" y="1114"/>
                      <a:pt x="4999" y="0"/>
                      <a:pt x="42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42" name="Google Shape;1942;p50"/>
              <p:cNvSpPr/>
              <p:nvPr/>
            </p:nvSpPr>
            <p:spPr>
              <a:xfrm>
                <a:off x="1515820" y="1443648"/>
                <a:ext cx="96072" cy="43823"/>
              </a:xfrm>
              <a:custGeom>
                <a:avLst/>
                <a:gdLst/>
                <a:ahLst/>
                <a:cxnLst/>
                <a:rect l="l" t="t" r="r" b="b"/>
                <a:pathLst>
                  <a:path w="3010" h="1373" extrusionOk="0">
                    <a:moveTo>
                      <a:pt x="1471" y="1"/>
                    </a:moveTo>
                    <a:cubicBezTo>
                      <a:pt x="1142" y="1"/>
                      <a:pt x="814" y="56"/>
                      <a:pt x="507" y="179"/>
                    </a:cubicBezTo>
                    <a:cubicBezTo>
                      <a:pt x="191" y="274"/>
                      <a:pt x="1" y="591"/>
                      <a:pt x="96" y="907"/>
                    </a:cubicBezTo>
                    <a:cubicBezTo>
                      <a:pt x="148" y="1140"/>
                      <a:pt x="390" y="1352"/>
                      <a:pt x="650" y="1352"/>
                    </a:cubicBezTo>
                    <a:cubicBezTo>
                      <a:pt x="708" y="1352"/>
                      <a:pt x="767" y="1342"/>
                      <a:pt x="824" y="1319"/>
                    </a:cubicBezTo>
                    <a:cubicBezTo>
                      <a:pt x="1051" y="1243"/>
                      <a:pt x="1263" y="1204"/>
                      <a:pt x="1475" y="1204"/>
                    </a:cubicBezTo>
                    <a:cubicBezTo>
                      <a:pt x="1707" y="1204"/>
                      <a:pt x="1938" y="1251"/>
                      <a:pt x="2186" y="1351"/>
                    </a:cubicBezTo>
                    <a:cubicBezTo>
                      <a:pt x="2232" y="1366"/>
                      <a:pt x="2280" y="1373"/>
                      <a:pt x="2329" y="1373"/>
                    </a:cubicBezTo>
                    <a:cubicBezTo>
                      <a:pt x="2585" y="1373"/>
                      <a:pt x="2861" y="1178"/>
                      <a:pt x="2914" y="939"/>
                    </a:cubicBezTo>
                    <a:cubicBezTo>
                      <a:pt x="3009" y="591"/>
                      <a:pt x="2788" y="306"/>
                      <a:pt x="2503" y="179"/>
                    </a:cubicBezTo>
                    <a:cubicBezTo>
                      <a:pt x="2175" y="64"/>
                      <a:pt x="1823" y="1"/>
                      <a:pt x="14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977" name="Google Shape;1977;p50"/>
            <p:cNvSpPr txBox="1"/>
            <p:nvPr/>
          </p:nvSpPr>
          <p:spPr>
            <a:xfrm>
              <a:off x="1946499" y="801130"/>
              <a:ext cx="5679380" cy="5028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en-US" sz="3600" b="1" dirty="0" err="1"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600" dirty="0"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lên</a:t>
              </a:r>
              <a:r>
                <a:rPr lang="en-US" sz="3600" dirty="0"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xứ</a:t>
              </a:r>
              <a:r>
                <a:rPr lang="en-US" sz="3600" dirty="0"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Lạng</a:t>
              </a:r>
              <a:r>
                <a:rPr lang="en-US" sz="3600" dirty="0"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bao </a:t>
              </a:r>
              <a:r>
                <a:rPr lang="en-US" sz="3600" dirty="0" err="1"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xa</a:t>
              </a:r>
              <a:r>
                <a:rPr lang="en-US" sz="3600" dirty="0"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Fira Sans Medium"/>
                </a:rPr>
                <a:t>?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98C86F0-D289-4917-B466-FED57E37AB52}"/>
                </a:ext>
              </a:extLst>
            </p:cNvPr>
            <p:cNvSpPr txBox="1"/>
            <p:nvPr/>
          </p:nvSpPr>
          <p:spPr>
            <a:xfrm flipH="1">
              <a:off x="548852" y="534505"/>
              <a:ext cx="898777" cy="2108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Times New Roman" pitchFamily="18" charset="0"/>
                  <a:cs typeface="Times New Roman" pitchFamily="18" charset="0"/>
                </a:rPr>
                <a:t>(1)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CB7292F-DF01-4557-A120-A6300C515ADB}"/>
              </a:ext>
            </a:extLst>
          </p:cNvPr>
          <p:cNvGrpSpPr/>
          <p:nvPr/>
        </p:nvGrpSpPr>
        <p:grpSpPr>
          <a:xfrm>
            <a:off x="298174" y="3528596"/>
            <a:ext cx="6585631" cy="1916090"/>
            <a:chOff x="309491" y="2791110"/>
            <a:chExt cx="7616923" cy="2302404"/>
          </a:xfrm>
        </p:grpSpPr>
        <p:sp>
          <p:nvSpPr>
            <p:cNvPr id="1925" name="Google Shape;1925;p50"/>
            <p:cNvSpPr/>
            <p:nvPr/>
          </p:nvSpPr>
          <p:spPr>
            <a:xfrm>
              <a:off x="1710650" y="2791110"/>
              <a:ext cx="1122729" cy="675289"/>
            </a:xfrm>
            <a:custGeom>
              <a:avLst/>
              <a:gdLst/>
              <a:ahLst/>
              <a:cxnLst/>
              <a:rect l="l" t="t" r="r" b="b"/>
              <a:pathLst>
                <a:path w="26382" h="15868" extrusionOk="0">
                  <a:moveTo>
                    <a:pt x="10775" y="1"/>
                  </a:moveTo>
                  <a:cubicBezTo>
                    <a:pt x="8232" y="1"/>
                    <a:pt x="5645" y="140"/>
                    <a:pt x="3389" y="1221"/>
                  </a:cubicBezTo>
                  <a:cubicBezTo>
                    <a:pt x="1014" y="2361"/>
                    <a:pt x="792" y="4515"/>
                    <a:pt x="571" y="6890"/>
                  </a:cubicBezTo>
                  <a:cubicBezTo>
                    <a:pt x="254" y="9803"/>
                    <a:pt x="1" y="12780"/>
                    <a:pt x="32" y="15725"/>
                  </a:cubicBezTo>
                  <a:cubicBezTo>
                    <a:pt x="32" y="15820"/>
                    <a:pt x="104" y="15868"/>
                    <a:pt x="175" y="15868"/>
                  </a:cubicBezTo>
                  <a:cubicBezTo>
                    <a:pt x="246" y="15868"/>
                    <a:pt x="317" y="15820"/>
                    <a:pt x="317" y="15725"/>
                  </a:cubicBezTo>
                  <a:cubicBezTo>
                    <a:pt x="317" y="13350"/>
                    <a:pt x="507" y="11007"/>
                    <a:pt x="697" y="8663"/>
                  </a:cubicBezTo>
                  <a:cubicBezTo>
                    <a:pt x="792" y="7428"/>
                    <a:pt x="887" y="6161"/>
                    <a:pt x="1077" y="4958"/>
                  </a:cubicBezTo>
                  <a:cubicBezTo>
                    <a:pt x="1489" y="2551"/>
                    <a:pt x="3073" y="1443"/>
                    <a:pt x="5353" y="873"/>
                  </a:cubicBezTo>
                  <a:cubicBezTo>
                    <a:pt x="7197" y="376"/>
                    <a:pt x="9141" y="267"/>
                    <a:pt x="11089" y="267"/>
                  </a:cubicBezTo>
                  <a:cubicBezTo>
                    <a:pt x="12620" y="267"/>
                    <a:pt x="14154" y="334"/>
                    <a:pt x="15645" y="334"/>
                  </a:cubicBezTo>
                  <a:cubicBezTo>
                    <a:pt x="19161" y="334"/>
                    <a:pt x="22676" y="366"/>
                    <a:pt x="26191" y="366"/>
                  </a:cubicBezTo>
                  <a:cubicBezTo>
                    <a:pt x="26381" y="366"/>
                    <a:pt x="26381" y="81"/>
                    <a:pt x="26191" y="81"/>
                  </a:cubicBezTo>
                  <a:cubicBezTo>
                    <a:pt x="21947" y="49"/>
                    <a:pt x="17640" y="49"/>
                    <a:pt x="13397" y="18"/>
                  </a:cubicBezTo>
                  <a:cubicBezTo>
                    <a:pt x="12539" y="18"/>
                    <a:pt x="11659" y="1"/>
                    <a:pt x="107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927" name="Google Shape;1927;p50"/>
            <p:cNvGrpSpPr/>
            <p:nvPr/>
          </p:nvGrpSpPr>
          <p:grpSpPr>
            <a:xfrm>
              <a:off x="309491" y="2855527"/>
              <a:ext cx="1402131" cy="1402020"/>
              <a:chOff x="1014825" y="3118166"/>
              <a:chExt cx="1051598" cy="1051515"/>
            </a:xfrm>
          </p:grpSpPr>
          <p:sp>
            <p:nvSpPr>
              <p:cNvPr id="1928" name="Google Shape;1928;p50"/>
              <p:cNvSpPr/>
              <p:nvPr/>
            </p:nvSpPr>
            <p:spPr>
              <a:xfrm>
                <a:off x="1014825" y="3118166"/>
                <a:ext cx="1051598" cy="1051515"/>
              </a:xfrm>
              <a:custGeom>
                <a:avLst/>
                <a:gdLst/>
                <a:ahLst/>
                <a:cxnLst/>
                <a:rect l="l" t="t" r="r" b="b"/>
                <a:pathLst>
                  <a:path w="38383" h="38415" extrusionOk="0">
                    <a:moveTo>
                      <a:pt x="19191" y="0"/>
                    </a:moveTo>
                    <a:cubicBezTo>
                      <a:pt x="8582" y="0"/>
                      <a:pt x="0" y="8614"/>
                      <a:pt x="0" y="19192"/>
                    </a:cubicBezTo>
                    <a:cubicBezTo>
                      <a:pt x="0" y="29801"/>
                      <a:pt x="8582" y="38415"/>
                      <a:pt x="19191" y="38415"/>
                    </a:cubicBezTo>
                    <a:cubicBezTo>
                      <a:pt x="29801" y="38415"/>
                      <a:pt x="38383" y="29801"/>
                      <a:pt x="38383" y="19192"/>
                    </a:cubicBezTo>
                    <a:cubicBezTo>
                      <a:pt x="38383" y="8614"/>
                      <a:pt x="29801" y="0"/>
                      <a:pt x="19191" y="0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29" name="Google Shape;1929;p50"/>
              <p:cNvSpPr/>
              <p:nvPr/>
            </p:nvSpPr>
            <p:spPr>
              <a:xfrm>
                <a:off x="1276739" y="3183044"/>
                <a:ext cx="295126" cy="122300"/>
              </a:xfrm>
              <a:custGeom>
                <a:avLst/>
                <a:gdLst/>
                <a:ahLst/>
                <a:cxnLst/>
                <a:rect l="l" t="t" r="r" b="b"/>
                <a:pathLst>
                  <a:path w="10772" h="4468" extrusionOk="0">
                    <a:moveTo>
                      <a:pt x="9619" y="0"/>
                    </a:moveTo>
                    <a:cubicBezTo>
                      <a:pt x="6192" y="0"/>
                      <a:pt x="3041" y="1200"/>
                      <a:pt x="447" y="3457"/>
                    </a:cubicBezTo>
                    <a:cubicBezTo>
                      <a:pt x="0" y="3855"/>
                      <a:pt x="431" y="4467"/>
                      <a:pt x="912" y="4467"/>
                    </a:cubicBezTo>
                    <a:cubicBezTo>
                      <a:pt x="1044" y="4467"/>
                      <a:pt x="1180" y="4421"/>
                      <a:pt x="1303" y="4312"/>
                    </a:cubicBezTo>
                    <a:cubicBezTo>
                      <a:pt x="3671" y="2220"/>
                      <a:pt x="6578" y="1174"/>
                      <a:pt x="9733" y="1174"/>
                    </a:cubicBezTo>
                    <a:cubicBezTo>
                      <a:pt x="9825" y="1174"/>
                      <a:pt x="9918" y="1175"/>
                      <a:pt x="10012" y="1177"/>
                    </a:cubicBezTo>
                    <a:cubicBezTo>
                      <a:pt x="10021" y="1178"/>
                      <a:pt x="10031" y="1178"/>
                      <a:pt x="10041" y="1178"/>
                    </a:cubicBezTo>
                    <a:cubicBezTo>
                      <a:pt x="10771" y="1178"/>
                      <a:pt x="10762" y="5"/>
                      <a:pt x="10012" y="5"/>
                    </a:cubicBezTo>
                    <a:cubicBezTo>
                      <a:pt x="9880" y="2"/>
                      <a:pt x="9749" y="0"/>
                      <a:pt x="96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30" name="Google Shape;1930;p50"/>
              <p:cNvSpPr/>
              <p:nvPr/>
            </p:nvSpPr>
            <p:spPr>
              <a:xfrm>
                <a:off x="1638652" y="3198428"/>
                <a:ext cx="120631" cy="58468"/>
              </a:xfrm>
              <a:custGeom>
                <a:avLst/>
                <a:gdLst/>
                <a:ahLst/>
                <a:cxnLst/>
                <a:rect l="l" t="t" r="r" b="b"/>
                <a:pathLst>
                  <a:path w="4403" h="2136" extrusionOk="0">
                    <a:moveTo>
                      <a:pt x="1081" y="1"/>
                    </a:moveTo>
                    <a:cubicBezTo>
                      <a:pt x="975" y="1"/>
                      <a:pt x="868" y="5"/>
                      <a:pt x="760" y="13"/>
                    </a:cubicBezTo>
                    <a:cubicBezTo>
                      <a:pt x="20" y="44"/>
                      <a:pt x="1" y="1188"/>
                      <a:pt x="703" y="1188"/>
                    </a:cubicBezTo>
                    <a:cubicBezTo>
                      <a:pt x="722" y="1188"/>
                      <a:pt x="741" y="1187"/>
                      <a:pt x="760" y="1185"/>
                    </a:cubicBezTo>
                    <a:cubicBezTo>
                      <a:pt x="848" y="1179"/>
                      <a:pt x="936" y="1176"/>
                      <a:pt x="1023" y="1176"/>
                    </a:cubicBezTo>
                    <a:cubicBezTo>
                      <a:pt x="1809" y="1176"/>
                      <a:pt x="2536" y="1435"/>
                      <a:pt x="3135" y="1977"/>
                    </a:cubicBezTo>
                    <a:cubicBezTo>
                      <a:pt x="3261" y="2089"/>
                      <a:pt x="3399" y="2136"/>
                      <a:pt x="3532" y="2136"/>
                    </a:cubicBezTo>
                    <a:cubicBezTo>
                      <a:pt x="4001" y="2136"/>
                      <a:pt x="4403" y="1548"/>
                      <a:pt x="3959" y="1154"/>
                    </a:cubicBezTo>
                    <a:cubicBezTo>
                      <a:pt x="3151" y="433"/>
                      <a:pt x="2161" y="1"/>
                      <a:pt x="10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979" name="Google Shape;1979;p50"/>
            <p:cNvSpPr txBox="1"/>
            <p:nvPr/>
          </p:nvSpPr>
          <p:spPr>
            <a:xfrm>
              <a:off x="1912090" y="3032094"/>
              <a:ext cx="6014324" cy="11220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en-US" sz="3600" dirty="0" err="1"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600" dirty="0"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cây</a:t>
              </a:r>
              <a:r>
                <a:rPr lang="en-US" sz="3600" dirty="0"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mía</a:t>
              </a:r>
              <a:r>
                <a:rPr lang="en-US" sz="3600" dirty="0"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óng</a:t>
              </a:r>
              <a:r>
                <a:rPr lang="en-US" sz="3600" dirty="0"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ả </a:t>
              </a:r>
              <a:r>
                <a:rPr lang="en-US" sz="3600" dirty="0" err="1"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này</a:t>
              </a:r>
              <a:r>
                <a:rPr lang="en-US" sz="3600" dirty="0"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chính</a:t>
              </a:r>
              <a:r>
                <a:rPr lang="en-US" sz="3600" dirty="0"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là</a:t>
              </a:r>
              <a:r>
                <a:rPr lang="en-US" sz="3600" dirty="0"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nguyên</a:t>
              </a:r>
              <a:r>
                <a:rPr lang="en-US" sz="3600" dirty="0"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liệu</a:t>
              </a:r>
              <a:r>
                <a:rPr lang="en-US" sz="3600" dirty="0"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3600" dirty="0"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làm</a:t>
              </a:r>
              <a:r>
                <a:rPr lang="en-US" sz="3600" dirty="0"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.</a:t>
              </a:r>
              <a:endParaRPr lang="en-US" sz="36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Fira Sans Medium"/>
              </a:endParaRPr>
            </a:p>
          </p:txBody>
        </p:sp>
        <p:sp>
          <p:nvSpPr>
            <p:cNvPr id="64" name="Google Shape;1935;p50">
              <a:extLst>
                <a:ext uri="{FF2B5EF4-FFF2-40B4-BE49-F238E27FC236}">
                  <a16:creationId xmlns:a16="http://schemas.microsoft.com/office/drawing/2014/main" id="{CE1FB15A-A3B7-4EB5-8A2C-8BA92AC63820}"/>
                </a:ext>
              </a:extLst>
            </p:cNvPr>
            <p:cNvSpPr/>
            <p:nvPr/>
          </p:nvSpPr>
          <p:spPr>
            <a:xfrm>
              <a:off x="2411561" y="4378406"/>
              <a:ext cx="2052593" cy="23960"/>
            </a:xfrm>
            <a:custGeom>
              <a:avLst/>
              <a:gdLst/>
              <a:ahLst/>
              <a:cxnLst/>
              <a:rect l="l" t="t" r="r" b="b"/>
              <a:pathLst>
                <a:path w="48232" h="563" extrusionOk="0">
                  <a:moveTo>
                    <a:pt x="21529" y="1"/>
                  </a:moveTo>
                  <a:cubicBezTo>
                    <a:pt x="11526" y="1"/>
                    <a:pt x="2114" y="64"/>
                    <a:pt x="190" y="180"/>
                  </a:cubicBezTo>
                  <a:cubicBezTo>
                    <a:pt x="0" y="212"/>
                    <a:pt x="0" y="497"/>
                    <a:pt x="190" y="497"/>
                  </a:cubicBezTo>
                  <a:cubicBezTo>
                    <a:pt x="2116" y="366"/>
                    <a:pt x="11539" y="302"/>
                    <a:pt x="21551" y="302"/>
                  </a:cubicBezTo>
                  <a:cubicBezTo>
                    <a:pt x="33275" y="302"/>
                    <a:pt x="45804" y="390"/>
                    <a:pt x="48042" y="560"/>
                  </a:cubicBezTo>
                  <a:cubicBezTo>
                    <a:pt x="48051" y="562"/>
                    <a:pt x="48060" y="563"/>
                    <a:pt x="48068" y="563"/>
                  </a:cubicBezTo>
                  <a:cubicBezTo>
                    <a:pt x="48232" y="563"/>
                    <a:pt x="48223" y="275"/>
                    <a:pt x="48042" y="275"/>
                  </a:cubicBezTo>
                  <a:cubicBezTo>
                    <a:pt x="45803" y="87"/>
                    <a:pt x="33259" y="1"/>
                    <a:pt x="215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" name="Google Shape;1937;p50">
              <a:extLst>
                <a:ext uri="{FF2B5EF4-FFF2-40B4-BE49-F238E27FC236}">
                  <a16:creationId xmlns:a16="http://schemas.microsoft.com/office/drawing/2014/main" id="{50410308-303A-42B6-B300-508A33C0E123}"/>
                </a:ext>
              </a:extLst>
            </p:cNvPr>
            <p:cNvSpPr/>
            <p:nvPr/>
          </p:nvSpPr>
          <p:spPr>
            <a:xfrm flipV="1">
              <a:off x="1709375" y="4252806"/>
              <a:ext cx="525660" cy="143443"/>
            </a:xfrm>
            <a:custGeom>
              <a:avLst/>
              <a:gdLst/>
              <a:ahLst/>
              <a:cxnLst/>
              <a:rect l="l" t="t" r="r" b="b"/>
              <a:pathLst>
                <a:path w="12352" h="2557" extrusionOk="0">
                  <a:moveTo>
                    <a:pt x="12161" y="0"/>
                  </a:moveTo>
                  <a:cubicBezTo>
                    <a:pt x="11464" y="82"/>
                    <a:pt x="10743" y="105"/>
                    <a:pt x="10011" y="105"/>
                  </a:cubicBezTo>
                  <a:cubicBezTo>
                    <a:pt x="9011" y="105"/>
                    <a:pt x="7989" y="61"/>
                    <a:pt x="6980" y="61"/>
                  </a:cubicBezTo>
                  <a:cubicBezTo>
                    <a:pt x="4439" y="61"/>
                    <a:pt x="1972" y="341"/>
                    <a:pt x="96" y="2312"/>
                  </a:cubicBezTo>
                  <a:cubicBezTo>
                    <a:pt x="0" y="2407"/>
                    <a:pt x="103" y="2557"/>
                    <a:pt x="213" y="2557"/>
                  </a:cubicBezTo>
                  <a:cubicBezTo>
                    <a:pt x="249" y="2557"/>
                    <a:pt x="286" y="2541"/>
                    <a:pt x="317" y="2502"/>
                  </a:cubicBezTo>
                  <a:cubicBezTo>
                    <a:pt x="2106" y="640"/>
                    <a:pt x="4453" y="346"/>
                    <a:pt x="6878" y="346"/>
                  </a:cubicBezTo>
                  <a:cubicBezTo>
                    <a:pt x="7998" y="346"/>
                    <a:pt x="9135" y="408"/>
                    <a:pt x="10241" y="408"/>
                  </a:cubicBezTo>
                  <a:cubicBezTo>
                    <a:pt x="10895" y="408"/>
                    <a:pt x="11538" y="387"/>
                    <a:pt x="12161" y="317"/>
                  </a:cubicBezTo>
                  <a:cubicBezTo>
                    <a:pt x="12320" y="285"/>
                    <a:pt x="12351" y="0"/>
                    <a:pt x="121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3E554A47-3DCD-42A5-9631-D6803820D81A}"/>
                </a:ext>
              </a:extLst>
            </p:cNvPr>
            <p:cNvSpPr txBox="1"/>
            <p:nvPr/>
          </p:nvSpPr>
          <p:spPr>
            <a:xfrm flipH="1">
              <a:off x="527107" y="2985488"/>
              <a:ext cx="943512" cy="2108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Times New Roman" pitchFamily="18" charset="0"/>
                  <a:cs typeface="Times New Roman" pitchFamily="18" charset="0"/>
                </a:rPr>
                <a:t>(2)</a:t>
              </a: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8FFF913D-B392-4C26-A0D2-0C00F6BA07FD}"/>
              </a:ext>
            </a:extLst>
          </p:cNvPr>
          <p:cNvSpPr txBox="1"/>
          <p:nvPr/>
        </p:nvSpPr>
        <p:spPr>
          <a:xfrm>
            <a:off x="940333" y="2280475"/>
            <a:ext cx="728531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en-US" sz="27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lang="en-US" sz="27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en-US" sz="27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chỉ</a:t>
            </a:r>
            <a:r>
              <a:rPr lang="en-US" sz="27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khoảng</a:t>
            </a:r>
            <a:r>
              <a:rPr lang="en-US" sz="27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lang="en-US" sz="27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gian</a:t>
            </a:r>
            <a:r>
              <a:rPr lang="en-US" sz="27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phải</a:t>
            </a:r>
            <a:r>
              <a:rPr lang="en-US" sz="27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vượt</a:t>
            </a:r>
            <a:r>
              <a:rPr lang="en-US" sz="27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qua </a:t>
            </a:r>
            <a:r>
              <a:rPr lang="en-US" sz="27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lang="en-US" sz="27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</a:t>
            </a:r>
            <a:r>
              <a:rPr lang="en-US" sz="27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từ</a:t>
            </a:r>
            <a:r>
              <a:rPr lang="en-US" sz="27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en-US" sz="27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địa</a:t>
            </a:r>
            <a:r>
              <a:rPr lang="en-US" sz="27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điểm</a:t>
            </a:r>
            <a:r>
              <a:rPr lang="en-US" sz="27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này</a:t>
            </a:r>
            <a:r>
              <a:rPr lang="en-US" sz="27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đến</a:t>
            </a:r>
            <a:r>
              <a:rPr lang="en-US" sz="27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en-US" sz="27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địa</a:t>
            </a:r>
            <a:r>
              <a:rPr lang="en-US" sz="27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điểm</a:t>
            </a:r>
            <a:r>
              <a:rPr lang="en-US" sz="27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khác</a:t>
            </a:r>
            <a:endParaRPr lang="en-US" sz="27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C8FBB59-19E3-49C3-9881-7AA9319FC411}"/>
              </a:ext>
            </a:extLst>
          </p:cNvPr>
          <p:cNvSpPr txBox="1"/>
          <p:nvPr/>
        </p:nvSpPr>
        <p:spPr>
          <a:xfrm>
            <a:off x="940333" y="5437031"/>
            <a:ext cx="75689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en-US" sz="27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lang="en-US" sz="27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en-US" sz="27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chỉ</a:t>
            </a:r>
            <a:r>
              <a:rPr lang="en-US" sz="27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chất</a:t>
            </a:r>
            <a:r>
              <a:rPr lang="en-US" sz="27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kết</a:t>
            </a:r>
            <a:r>
              <a:rPr lang="en-US" sz="27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tinh</a:t>
            </a:r>
            <a:r>
              <a:rPr lang="en-US" sz="27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lang="en-US" sz="27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vị</a:t>
            </a:r>
            <a:r>
              <a:rPr lang="en-US" sz="27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ngọt</a:t>
            </a:r>
            <a:r>
              <a:rPr lang="en-US" sz="27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7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dùng</a:t>
            </a:r>
            <a:r>
              <a:rPr lang="en-US" sz="27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lang="en-US" sz="27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thực</a:t>
            </a:r>
            <a:r>
              <a:rPr lang="en-US" sz="27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phẩm</a:t>
            </a:r>
            <a:r>
              <a:rPr lang="en-US" sz="27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en-US" sz="27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EB76C40-3E20-4D48-973E-8D8E3FE61B2F}"/>
              </a:ext>
            </a:extLst>
          </p:cNvPr>
          <p:cNvSpPr txBox="1"/>
          <p:nvPr/>
        </p:nvSpPr>
        <p:spPr>
          <a:xfrm flipH="1">
            <a:off x="9506461" y="335844"/>
            <a:ext cx="2044148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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âm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thanh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giống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nhưng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nghĩa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hoàn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toàn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liên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âm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447C0936-0FB9-4FE6-9140-4C87F4FBA9EB}"/>
              </a:ext>
            </a:extLst>
          </p:cNvPr>
          <p:cNvSpPr/>
          <p:nvPr/>
        </p:nvSpPr>
        <p:spPr>
          <a:xfrm>
            <a:off x="8498334" y="434188"/>
            <a:ext cx="782692" cy="5989623"/>
          </a:xfrm>
          <a:prstGeom prst="rightBrace">
            <a:avLst>
              <a:gd name="adj1" fmla="val 79446"/>
              <a:gd name="adj2" fmla="val 5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7" name="Picture 76">
            <a:hlinkClick r:id="rId3" action="ppaction://hlinksldjump"/>
            <a:extLst>
              <a:ext uri="{FF2B5EF4-FFF2-40B4-BE49-F238E27FC236}">
                <a16:creationId xmlns:a16="http://schemas.microsoft.com/office/drawing/2014/main" id="{ADB29A86-584C-4DA5-9725-D9E1519963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9948" y="6290852"/>
            <a:ext cx="520847" cy="478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3" grpId="0"/>
      <p:bldP spid="75" grpId="0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3">
            <a:extLst>
              <a:ext uri="{FF2B5EF4-FFF2-40B4-BE49-F238E27FC236}">
                <a16:creationId xmlns:a16="http://schemas.microsoft.com/office/drawing/2014/main" id="{B1C6C116-06E8-4B6A-AE91-76055B71D9DE}"/>
              </a:ext>
            </a:extLst>
          </p:cNvPr>
          <p:cNvSpPr/>
          <p:nvPr/>
        </p:nvSpPr>
        <p:spPr bwMode="auto">
          <a:xfrm>
            <a:off x="1745881" y="427387"/>
            <a:ext cx="9833814" cy="905432"/>
          </a:xfrm>
          <a:prstGeom prst="rect">
            <a:avLst/>
          </a:prstGeom>
          <a:solidFill>
            <a:srgbClr val="F8DFD2"/>
          </a:solidFill>
          <a:ln>
            <a:solidFill>
              <a:schemeClr val="bg1"/>
            </a:solidFill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Đứng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ngó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tê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mênh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mông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bát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ngát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ea typeface="Fira Sans Medium"/>
              <a:cs typeface="Times New Roman" pitchFamily="18" charset="0"/>
              <a:sym typeface="Fira Sans Medium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6610E35A-ACF7-4674-9A90-26A01B5736DE}"/>
              </a:ext>
            </a:extLst>
          </p:cNvPr>
          <p:cNvSpPr/>
          <p:nvPr/>
        </p:nvSpPr>
        <p:spPr bwMode="auto">
          <a:xfrm>
            <a:off x="1745881" y="2983711"/>
            <a:ext cx="9833814" cy="8593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Tôi mua cái bút này với giá hai mươi nghìn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</a:t>
            </a:r>
            <a:endParaRPr lang="vi-VN" sz="2800" dirty="0">
              <a:solidFill>
                <a:schemeClr val="tx1"/>
              </a:solidFill>
              <a:latin typeface="Times New Roman" pitchFamily="18" charset="0"/>
              <a:ea typeface="Fira Sans Medium"/>
              <a:cs typeface="Times New Roman" pitchFamily="18" charset="0"/>
              <a:sym typeface="Fira Sans Medium"/>
            </a:endParaRPr>
          </a:p>
        </p:txBody>
      </p:sp>
      <p:grpSp>
        <p:nvGrpSpPr>
          <p:cNvPr id="11" name="组合 6">
            <a:extLst>
              <a:ext uri="{FF2B5EF4-FFF2-40B4-BE49-F238E27FC236}">
                <a16:creationId xmlns:a16="http://schemas.microsoft.com/office/drawing/2014/main" id="{E3D2C93C-0A3F-4C54-ABDC-DDE3E3F03B37}"/>
              </a:ext>
            </a:extLst>
          </p:cNvPr>
          <p:cNvGrpSpPr/>
          <p:nvPr/>
        </p:nvGrpSpPr>
        <p:grpSpPr>
          <a:xfrm>
            <a:off x="340723" y="374098"/>
            <a:ext cx="1150149" cy="1080192"/>
            <a:chOff x="-301878" y="824810"/>
            <a:chExt cx="2993724" cy="2988000"/>
          </a:xfrm>
        </p:grpSpPr>
        <p:pic>
          <p:nvPicPr>
            <p:cNvPr id="12" name="图片 3">
              <a:extLst>
                <a:ext uri="{FF2B5EF4-FFF2-40B4-BE49-F238E27FC236}">
                  <a16:creationId xmlns:a16="http://schemas.microsoft.com/office/drawing/2014/main" id="{52755069-F70F-471C-9E33-8349A50135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1878" y="824810"/>
              <a:ext cx="2993724" cy="2988000"/>
            </a:xfrm>
            <a:prstGeom prst="rect">
              <a:avLst/>
            </a:prstGeom>
          </p:spPr>
        </p:pic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7D45B2B5-B657-40A6-83CF-11FF1CD1195F}"/>
                </a:ext>
              </a:extLst>
            </p:cNvPr>
            <p:cNvSpPr/>
            <p:nvPr/>
          </p:nvSpPr>
          <p:spPr>
            <a:xfrm>
              <a:off x="332951" y="1707640"/>
              <a:ext cx="1724060" cy="16175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679C31"/>
                  </a:solidFill>
                  <a:latin typeface="Times New Roman" pitchFamily="18" charset="0"/>
                  <a:cs typeface="Times New Roman" pitchFamily="18" charset="0"/>
                  <a:sym typeface="+mn-lt"/>
                </a:rPr>
                <a:t>(1)</a:t>
              </a:r>
              <a:endParaRPr lang="zh-CN" altLang="en-US" sz="3200" b="1" dirty="0">
                <a:solidFill>
                  <a:srgbClr val="679C31"/>
                </a:solidFill>
                <a:latin typeface="Times New Roman" pitchFamily="18" charset="0"/>
                <a:cs typeface="Times New Roman" pitchFamily="18" charset="0"/>
                <a:sym typeface="+mn-lt"/>
              </a:endParaRPr>
            </a:p>
          </p:txBody>
        </p:sp>
      </p:grpSp>
      <p:grpSp>
        <p:nvGrpSpPr>
          <p:cNvPr id="14" name="组合 6">
            <a:extLst>
              <a:ext uri="{FF2B5EF4-FFF2-40B4-BE49-F238E27FC236}">
                <a16:creationId xmlns:a16="http://schemas.microsoft.com/office/drawing/2014/main" id="{A26C38A8-C999-4876-8305-A0C3D505F1FB}"/>
              </a:ext>
            </a:extLst>
          </p:cNvPr>
          <p:cNvGrpSpPr/>
          <p:nvPr/>
        </p:nvGrpSpPr>
        <p:grpSpPr>
          <a:xfrm>
            <a:off x="340720" y="2859845"/>
            <a:ext cx="1150149" cy="1080192"/>
            <a:chOff x="-301878" y="824810"/>
            <a:chExt cx="2993724" cy="2988000"/>
          </a:xfrm>
        </p:grpSpPr>
        <p:pic>
          <p:nvPicPr>
            <p:cNvPr id="15" name="图片 3">
              <a:extLst>
                <a:ext uri="{FF2B5EF4-FFF2-40B4-BE49-F238E27FC236}">
                  <a16:creationId xmlns:a16="http://schemas.microsoft.com/office/drawing/2014/main" id="{501E5DB2-2168-4C99-98F4-CC260B10F4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1878" y="824810"/>
              <a:ext cx="2993724" cy="2988000"/>
            </a:xfrm>
            <a:prstGeom prst="rect">
              <a:avLst/>
            </a:prstGeom>
          </p:spPr>
        </p:pic>
        <p:sp>
          <p:nvSpPr>
            <p:cNvPr id="16" name="矩形 12">
              <a:extLst>
                <a:ext uri="{FF2B5EF4-FFF2-40B4-BE49-F238E27FC236}">
                  <a16:creationId xmlns:a16="http://schemas.microsoft.com/office/drawing/2014/main" id="{78A91F8E-F169-4A5B-8038-DCD3FA7B9038}"/>
                </a:ext>
              </a:extLst>
            </p:cNvPr>
            <p:cNvSpPr/>
            <p:nvPr/>
          </p:nvSpPr>
          <p:spPr>
            <a:xfrm>
              <a:off x="332954" y="1707640"/>
              <a:ext cx="1724060" cy="16175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679C31"/>
                  </a:solidFill>
                  <a:latin typeface="Times New Roman" pitchFamily="18" charset="0"/>
                  <a:cs typeface="Times New Roman" pitchFamily="18" charset="0"/>
                  <a:sym typeface="+mn-lt"/>
                </a:rPr>
                <a:t>(2)</a:t>
              </a:r>
              <a:endParaRPr lang="zh-CN" altLang="en-US" sz="3200" b="1" dirty="0">
                <a:solidFill>
                  <a:srgbClr val="679C31"/>
                </a:solidFill>
                <a:latin typeface="Times New Roman" pitchFamily="18" charset="0"/>
                <a:cs typeface="Times New Roman" pitchFamily="18" charset="0"/>
                <a:sym typeface="+mn-lt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01E6604-5556-495A-8E1E-EAC61BDC74B9}"/>
              </a:ext>
            </a:extLst>
          </p:cNvPr>
          <p:cNvSpPr txBox="1"/>
          <p:nvPr/>
        </p:nvSpPr>
        <p:spPr>
          <a:xfrm>
            <a:off x="1745881" y="1731541"/>
            <a:ext cx="983381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khoảng</a:t>
            </a:r>
            <a:r>
              <a:rPr lang="en-US" sz="28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rộng</a:t>
            </a:r>
            <a:r>
              <a:rPr lang="en-US" sz="28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phẳng</a:t>
            </a:r>
            <a:r>
              <a:rPr lang="en-US" sz="28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cày</a:t>
            </a:r>
            <a:r>
              <a:rPr lang="en-US" sz="28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cấy</a:t>
            </a:r>
            <a:r>
              <a:rPr lang="en-US" sz="28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trọt</a:t>
            </a:r>
            <a:r>
              <a:rPr lang="en-US" sz="28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D128DA-B99B-44D9-9187-5EE562153EC3}"/>
              </a:ext>
            </a:extLst>
          </p:cNvPr>
          <p:cNvSpPr txBox="1"/>
          <p:nvPr/>
        </p:nvSpPr>
        <p:spPr>
          <a:xfrm>
            <a:off x="1745880" y="4336540"/>
            <a:ext cx="98338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tiền</a:t>
            </a:r>
            <a:r>
              <a:rPr lang="en-US" sz="28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tệ</a:t>
            </a:r>
            <a:r>
              <a:rPr lang="en-US" sz="28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Nam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9261FB-2134-4514-A3BD-C5CC9A865F4C}"/>
              </a:ext>
            </a:extLst>
          </p:cNvPr>
          <p:cNvSpPr txBox="1"/>
          <p:nvPr/>
        </p:nvSpPr>
        <p:spPr>
          <a:xfrm>
            <a:off x="530027" y="5266556"/>
            <a:ext cx="1104966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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âm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thanh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giống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nhưng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nghĩa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hoàn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toàn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khác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liên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âm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8">
            <a:hlinkClick r:id="rId3" action="ppaction://hlinksldjump"/>
            <a:extLst>
              <a:ext uri="{FF2B5EF4-FFF2-40B4-BE49-F238E27FC236}">
                <a16:creationId xmlns:a16="http://schemas.microsoft.com/office/drawing/2014/main" id="{1123E7AE-67C9-4614-A592-9B5FCCAD53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9148" y="6290852"/>
            <a:ext cx="520847" cy="47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58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" grpId="0"/>
      <p:bldP spid="17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41;p30">
            <a:extLst>
              <a:ext uri="{FF2B5EF4-FFF2-40B4-BE49-F238E27FC236}">
                <a16:creationId xmlns:a16="http://schemas.microsoft.com/office/drawing/2014/main" id="{55F2ED5F-9FA5-4BF5-8251-1739AB64FE9A}"/>
              </a:ext>
            </a:extLst>
          </p:cNvPr>
          <p:cNvSpPr/>
          <p:nvPr/>
        </p:nvSpPr>
        <p:spPr>
          <a:xfrm>
            <a:off x="549009" y="1055950"/>
            <a:ext cx="3395220" cy="2405577"/>
          </a:xfrm>
          <a:custGeom>
            <a:avLst/>
            <a:gdLst/>
            <a:ahLst/>
            <a:cxnLst/>
            <a:rect l="l" t="t" r="r" b="b"/>
            <a:pathLst>
              <a:path w="46389" h="61419" extrusionOk="0">
                <a:moveTo>
                  <a:pt x="6060" y="1"/>
                </a:moveTo>
                <a:cubicBezTo>
                  <a:pt x="3572" y="1"/>
                  <a:pt x="1750" y="110"/>
                  <a:pt x="1357" y="461"/>
                </a:cubicBezTo>
                <a:cubicBezTo>
                  <a:pt x="281" y="1279"/>
                  <a:pt x="539" y="8813"/>
                  <a:pt x="453" y="16347"/>
                </a:cubicBezTo>
                <a:cubicBezTo>
                  <a:pt x="367" y="23880"/>
                  <a:pt x="367" y="41897"/>
                  <a:pt x="453" y="45406"/>
                </a:cubicBezTo>
                <a:cubicBezTo>
                  <a:pt x="539" y="49001"/>
                  <a:pt x="1" y="59118"/>
                  <a:pt x="819" y="60388"/>
                </a:cubicBezTo>
                <a:cubicBezTo>
                  <a:pt x="1516" y="61284"/>
                  <a:pt x="7543" y="61387"/>
                  <a:pt x="11368" y="61387"/>
                </a:cubicBezTo>
                <a:cubicBezTo>
                  <a:pt x="12501" y="61387"/>
                  <a:pt x="13441" y="61378"/>
                  <a:pt x="13992" y="61378"/>
                </a:cubicBezTo>
                <a:cubicBezTo>
                  <a:pt x="15172" y="61378"/>
                  <a:pt x="17864" y="61418"/>
                  <a:pt x="20632" y="61418"/>
                </a:cubicBezTo>
                <a:cubicBezTo>
                  <a:pt x="23572" y="61418"/>
                  <a:pt x="26598" y="61373"/>
                  <a:pt x="27984" y="61184"/>
                </a:cubicBezTo>
                <a:cubicBezTo>
                  <a:pt x="28436" y="61141"/>
                  <a:pt x="29222" y="61119"/>
                  <a:pt x="30220" y="61119"/>
                </a:cubicBezTo>
                <a:cubicBezTo>
                  <a:pt x="31218" y="61119"/>
                  <a:pt x="32429" y="61141"/>
                  <a:pt x="33731" y="61184"/>
                </a:cubicBezTo>
                <a:cubicBezTo>
                  <a:pt x="38661" y="61184"/>
                  <a:pt x="44860" y="61184"/>
                  <a:pt x="45312" y="60474"/>
                </a:cubicBezTo>
                <a:cubicBezTo>
                  <a:pt x="46022" y="59311"/>
                  <a:pt x="45936" y="48635"/>
                  <a:pt x="45936" y="42629"/>
                </a:cubicBezTo>
                <a:cubicBezTo>
                  <a:pt x="45850" y="34643"/>
                  <a:pt x="46194" y="23601"/>
                  <a:pt x="46281" y="18047"/>
                </a:cubicBezTo>
                <a:cubicBezTo>
                  <a:pt x="46388" y="12407"/>
                  <a:pt x="46108" y="1193"/>
                  <a:pt x="45570" y="461"/>
                </a:cubicBezTo>
                <a:cubicBezTo>
                  <a:pt x="45314" y="134"/>
                  <a:pt x="42472" y="17"/>
                  <a:pt x="38906" y="17"/>
                </a:cubicBezTo>
                <a:cubicBezTo>
                  <a:pt x="33785" y="17"/>
                  <a:pt x="27172" y="258"/>
                  <a:pt x="24583" y="461"/>
                </a:cubicBezTo>
                <a:cubicBezTo>
                  <a:pt x="24243" y="482"/>
                  <a:pt x="23817" y="492"/>
                  <a:pt x="23320" y="492"/>
                </a:cubicBezTo>
                <a:cubicBezTo>
                  <a:pt x="21333" y="492"/>
                  <a:pt x="18220" y="340"/>
                  <a:pt x="14983" y="203"/>
                </a:cubicBezTo>
                <a:cubicBezTo>
                  <a:pt x="11856" y="115"/>
                  <a:pt x="8609" y="1"/>
                  <a:pt x="6060" y="1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Google Shape;642;p30">
            <a:extLst>
              <a:ext uri="{FF2B5EF4-FFF2-40B4-BE49-F238E27FC236}">
                <a16:creationId xmlns:a16="http://schemas.microsoft.com/office/drawing/2014/main" id="{143F0DD1-2243-4B76-8E47-C240684F6EFB}"/>
              </a:ext>
            </a:extLst>
          </p:cNvPr>
          <p:cNvSpPr txBox="1"/>
          <p:nvPr/>
        </p:nvSpPr>
        <p:spPr>
          <a:xfrm>
            <a:off x="644248" y="2212414"/>
            <a:ext cx="3205857" cy="5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/>
            <a:r>
              <a:rPr lang="en-US" sz="32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Cây</a:t>
            </a:r>
            <a:r>
              <a:rPr lang="en-US" sz="32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xoài</a:t>
            </a:r>
            <a:r>
              <a:rPr lang="en-US" sz="32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trước</a:t>
            </a:r>
            <a:r>
              <a:rPr lang="en-US" sz="32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sân</a:t>
            </a:r>
            <a:r>
              <a:rPr lang="en-US" sz="32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nhà</a:t>
            </a:r>
            <a:r>
              <a:rPr lang="en-US" sz="32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em</a:t>
            </a:r>
            <a:r>
              <a:rPr lang="en-US" sz="32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có</a:t>
            </a:r>
            <a:r>
              <a:rPr lang="en-US" sz="32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rất</a:t>
            </a:r>
            <a:r>
              <a:rPr lang="en-US" sz="32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nhiều</a:t>
            </a:r>
            <a:r>
              <a:rPr lang="en-US" sz="32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trái</a:t>
            </a:r>
            <a:r>
              <a:rPr lang="en-US" sz="3200" b="1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</a:t>
            </a:r>
            <a:endParaRPr sz="2800" dirty="0">
              <a:solidFill>
                <a:schemeClr val="dk1"/>
              </a:solidFill>
              <a:latin typeface="Times New Roman" pitchFamily="18" charset="0"/>
              <a:ea typeface="Fira Sans Extra Condensed SemiBold"/>
              <a:cs typeface="Times New Roman" pitchFamily="18" charset="0"/>
              <a:sym typeface="Fira Sans Extra Condensed SemiBold"/>
            </a:endParaRPr>
          </a:p>
        </p:txBody>
      </p:sp>
      <p:sp>
        <p:nvSpPr>
          <p:cNvPr id="9" name="Google Shape;644;p30">
            <a:extLst>
              <a:ext uri="{FF2B5EF4-FFF2-40B4-BE49-F238E27FC236}">
                <a16:creationId xmlns:a16="http://schemas.microsoft.com/office/drawing/2014/main" id="{92E9A1C1-4BA8-4530-9B31-5E1734EE0262}"/>
              </a:ext>
            </a:extLst>
          </p:cNvPr>
          <p:cNvSpPr/>
          <p:nvPr/>
        </p:nvSpPr>
        <p:spPr>
          <a:xfrm>
            <a:off x="8281401" y="990623"/>
            <a:ext cx="3543476" cy="2405577"/>
          </a:xfrm>
          <a:custGeom>
            <a:avLst/>
            <a:gdLst/>
            <a:ahLst/>
            <a:cxnLst/>
            <a:rect l="l" t="t" r="r" b="b"/>
            <a:pathLst>
              <a:path w="46389" h="61419" extrusionOk="0">
                <a:moveTo>
                  <a:pt x="6060" y="1"/>
                </a:moveTo>
                <a:cubicBezTo>
                  <a:pt x="3572" y="1"/>
                  <a:pt x="1750" y="110"/>
                  <a:pt x="1357" y="461"/>
                </a:cubicBezTo>
                <a:cubicBezTo>
                  <a:pt x="281" y="1279"/>
                  <a:pt x="539" y="8813"/>
                  <a:pt x="453" y="16347"/>
                </a:cubicBezTo>
                <a:cubicBezTo>
                  <a:pt x="367" y="23880"/>
                  <a:pt x="367" y="41897"/>
                  <a:pt x="453" y="45406"/>
                </a:cubicBezTo>
                <a:cubicBezTo>
                  <a:pt x="539" y="49001"/>
                  <a:pt x="1" y="59118"/>
                  <a:pt x="819" y="60388"/>
                </a:cubicBezTo>
                <a:cubicBezTo>
                  <a:pt x="1516" y="61284"/>
                  <a:pt x="7543" y="61387"/>
                  <a:pt x="11368" y="61387"/>
                </a:cubicBezTo>
                <a:cubicBezTo>
                  <a:pt x="12501" y="61387"/>
                  <a:pt x="13441" y="61378"/>
                  <a:pt x="13992" y="61378"/>
                </a:cubicBezTo>
                <a:cubicBezTo>
                  <a:pt x="15172" y="61378"/>
                  <a:pt x="17864" y="61418"/>
                  <a:pt x="20632" y="61418"/>
                </a:cubicBezTo>
                <a:cubicBezTo>
                  <a:pt x="23572" y="61418"/>
                  <a:pt x="26598" y="61373"/>
                  <a:pt x="27984" y="61184"/>
                </a:cubicBezTo>
                <a:cubicBezTo>
                  <a:pt x="28436" y="61141"/>
                  <a:pt x="29222" y="61119"/>
                  <a:pt x="30220" y="61119"/>
                </a:cubicBezTo>
                <a:cubicBezTo>
                  <a:pt x="31218" y="61119"/>
                  <a:pt x="32429" y="61141"/>
                  <a:pt x="33731" y="61184"/>
                </a:cubicBezTo>
                <a:cubicBezTo>
                  <a:pt x="38661" y="61184"/>
                  <a:pt x="44860" y="61184"/>
                  <a:pt x="45312" y="60474"/>
                </a:cubicBezTo>
                <a:cubicBezTo>
                  <a:pt x="46022" y="59311"/>
                  <a:pt x="45936" y="48635"/>
                  <a:pt x="45936" y="42629"/>
                </a:cubicBezTo>
                <a:cubicBezTo>
                  <a:pt x="45850" y="34643"/>
                  <a:pt x="46194" y="23601"/>
                  <a:pt x="46281" y="18047"/>
                </a:cubicBezTo>
                <a:cubicBezTo>
                  <a:pt x="46388" y="12407"/>
                  <a:pt x="46108" y="1193"/>
                  <a:pt x="45570" y="461"/>
                </a:cubicBezTo>
                <a:cubicBezTo>
                  <a:pt x="45314" y="134"/>
                  <a:pt x="42472" y="17"/>
                  <a:pt x="38906" y="17"/>
                </a:cubicBezTo>
                <a:cubicBezTo>
                  <a:pt x="33785" y="17"/>
                  <a:pt x="27172" y="258"/>
                  <a:pt x="24583" y="461"/>
                </a:cubicBezTo>
                <a:cubicBezTo>
                  <a:pt x="24243" y="482"/>
                  <a:pt x="23817" y="492"/>
                  <a:pt x="23320" y="492"/>
                </a:cubicBezTo>
                <a:cubicBezTo>
                  <a:pt x="21333" y="492"/>
                  <a:pt x="18220" y="340"/>
                  <a:pt x="14983" y="203"/>
                </a:cubicBezTo>
                <a:cubicBezTo>
                  <a:pt x="11856" y="115"/>
                  <a:pt x="8609" y="1"/>
                  <a:pt x="6060" y="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Google Shape;645;p30">
            <a:extLst>
              <a:ext uri="{FF2B5EF4-FFF2-40B4-BE49-F238E27FC236}">
                <a16:creationId xmlns:a16="http://schemas.microsoft.com/office/drawing/2014/main" id="{D6994941-C62A-4CBA-A1CA-51A00CEDC68F}"/>
              </a:ext>
            </a:extLst>
          </p:cNvPr>
          <p:cNvSpPr txBox="1"/>
          <p:nvPr/>
        </p:nvSpPr>
        <p:spPr>
          <a:xfrm>
            <a:off x="8423635" y="2153727"/>
            <a:ext cx="3224925" cy="5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/>
            <a:r>
              <a:rPr lang="en-US" sz="32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Cách</a:t>
            </a:r>
            <a:r>
              <a:rPr lang="en-US" sz="32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một</a:t>
            </a:r>
            <a:r>
              <a:rPr lang="en-US" sz="32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trái</a:t>
            </a:r>
            <a:r>
              <a:rPr lang="en-US" sz="32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núi</a:t>
            </a:r>
            <a:r>
              <a:rPr lang="en-US" sz="32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với</a:t>
            </a:r>
            <a:r>
              <a:rPr lang="en-US" sz="32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ba</a:t>
            </a:r>
            <a:r>
              <a:rPr lang="en-US" sz="32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quãng</a:t>
            </a:r>
            <a:r>
              <a:rPr lang="en-US" sz="32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</a:t>
            </a:r>
            <a:endParaRPr sz="2800" dirty="0">
              <a:solidFill>
                <a:schemeClr val="dk1"/>
              </a:solidFill>
              <a:latin typeface="Times New Roman" pitchFamily="18" charset="0"/>
              <a:ea typeface="Fira Sans Extra Condensed SemiBold"/>
              <a:cs typeface="Times New Roman" pitchFamily="18" charset="0"/>
              <a:sym typeface="Fira Sans Extra Condensed SemiBold"/>
            </a:endParaRPr>
          </a:p>
        </p:txBody>
      </p:sp>
      <p:sp>
        <p:nvSpPr>
          <p:cNvPr id="12" name="Google Shape;647;p30">
            <a:extLst>
              <a:ext uri="{FF2B5EF4-FFF2-40B4-BE49-F238E27FC236}">
                <a16:creationId xmlns:a16="http://schemas.microsoft.com/office/drawing/2014/main" id="{A643D0EA-2DC7-4041-B9FF-334DB7224FD5}"/>
              </a:ext>
            </a:extLst>
          </p:cNvPr>
          <p:cNvSpPr/>
          <p:nvPr/>
        </p:nvSpPr>
        <p:spPr>
          <a:xfrm>
            <a:off x="4486322" y="1036733"/>
            <a:ext cx="3395220" cy="2405577"/>
          </a:xfrm>
          <a:custGeom>
            <a:avLst/>
            <a:gdLst/>
            <a:ahLst/>
            <a:cxnLst/>
            <a:rect l="l" t="t" r="r" b="b"/>
            <a:pathLst>
              <a:path w="46389" h="61419" extrusionOk="0">
                <a:moveTo>
                  <a:pt x="6060" y="1"/>
                </a:moveTo>
                <a:cubicBezTo>
                  <a:pt x="3572" y="1"/>
                  <a:pt x="1750" y="110"/>
                  <a:pt x="1357" y="461"/>
                </a:cubicBezTo>
                <a:cubicBezTo>
                  <a:pt x="281" y="1279"/>
                  <a:pt x="539" y="8813"/>
                  <a:pt x="453" y="16347"/>
                </a:cubicBezTo>
                <a:cubicBezTo>
                  <a:pt x="367" y="23880"/>
                  <a:pt x="367" y="41897"/>
                  <a:pt x="453" y="45406"/>
                </a:cubicBezTo>
                <a:cubicBezTo>
                  <a:pt x="539" y="49001"/>
                  <a:pt x="1" y="59118"/>
                  <a:pt x="819" y="60388"/>
                </a:cubicBezTo>
                <a:cubicBezTo>
                  <a:pt x="1516" y="61284"/>
                  <a:pt x="7543" y="61387"/>
                  <a:pt x="11368" y="61387"/>
                </a:cubicBezTo>
                <a:cubicBezTo>
                  <a:pt x="12501" y="61387"/>
                  <a:pt x="13441" y="61378"/>
                  <a:pt x="13992" y="61378"/>
                </a:cubicBezTo>
                <a:cubicBezTo>
                  <a:pt x="15172" y="61378"/>
                  <a:pt x="17864" y="61418"/>
                  <a:pt x="20632" y="61418"/>
                </a:cubicBezTo>
                <a:cubicBezTo>
                  <a:pt x="23572" y="61418"/>
                  <a:pt x="26598" y="61373"/>
                  <a:pt x="27984" y="61184"/>
                </a:cubicBezTo>
                <a:cubicBezTo>
                  <a:pt x="28436" y="61141"/>
                  <a:pt x="29222" y="61119"/>
                  <a:pt x="30220" y="61119"/>
                </a:cubicBezTo>
                <a:cubicBezTo>
                  <a:pt x="31218" y="61119"/>
                  <a:pt x="32429" y="61141"/>
                  <a:pt x="33731" y="61184"/>
                </a:cubicBezTo>
                <a:cubicBezTo>
                  <a:pt x="38661" y="61184"/>
                  <a:pt x="44860" y="61184"/>
                  <a:pt x="45312" y="60474"/>
                </a:cubicBezTo>
                <a:cubicBezTo>
                  <a:pt x="46022" y="59311"/>
                  <a:pt x="45936" y="48635"/>
                  <a:pt x="45936" y="42629"/>
                </a:cubicBezTo>
                <a:cubicBezTo>
                  <a:pt x="45850" y="34643"/>
                  <a:pt x="46194" y="23601"/>
                  <a:pt x="46281" y="18047"/>
                </a:cubicBezTo>
                <a:cubicBezTo>
                  <a:pt x="46388" y="12407"/>
                  <a:pt x="46108" y="1193"/>
                  <a:pt x="45570" y="461"/>
                </a:cubicBezTo>
                <a:cubicBezTo>
                  <a:pt x="45314" y="134"/>
                  <a:pt x="42472" y="17"/>
                  <a:pt x="38906" y="17"/>
                </a:cubicBezTo>
                <a:cubicBezTo>
                  <a:pt x="33785" y="17"/>
                  <a:pt x="27172" y="258"/>
                  <a:pt x="24583" y="461"/>
                </a:cubicBezTo>
                <a:cubicBezTo>
                  <a:pt x="24243" y="482"/>
                  <a:pt x="23817" y="492"/>
                  <a:pt x="23320" y="492"/>
                </a:cubicBezTo>
                <a:cubicBezTo>
                  <a:pt x="21333" y="492"/>
                  <a:pt x="18220" y="340"/>
                  <a:pt x="14983" y="203"/>
                </a:cubicBezTo>
                <a:cubicBezTo>
                  <a:pt x="11856" y="115"/>
                  <a:pt x="8609" y="1"/>
                  <a:pt x="6060" y="1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Google Shape;648;p30">
            <a:extLst>
              <a:ext uri="{FF2B5EF4-FFF2-40B4-BE49-F238E27FC236}">
                <a16:creationId xmlns:a16="http://schemas.microsoft.com/office/drawing/2014/main" id="{F78B6606-929A-4B1B-829A-91F04DB81B0C}"/>
              </a:ext>
            </a:extLst>
          </p:cNvPr>
          <p:cNvSpPr txBox="1"/>
          <p:nvPr/>
        </p:nvSpPr>
        <p:spPr>
          <a:xfrm>
            <a:off x="4581898" y="2146320"/>
            <a:ext cx="3204068" cy="5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/>
            <a:r>
              <a:rPr lang="en-US" sz="32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Bố</a:t>
            </a:r>
            <a:r>
              <a:rPr lang="en-US" sz="32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vừa</a:t>
            </a:r>
            <a:r>
              <a:rPr lang="en-US" sz="32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mua</a:t>
            </a:r>
            <a:r>
              <a:rPr lang="en-US" sz="32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cho</a:t>
            </a:r>
            <a:r>
              <a:rPr lang="en-US" sz="32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em</a:t>
            </a:r>
            <a:r>
              <a:rPr lang="en-US" sz="32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một</a:t>
            </a:r>
            <a:r>
              <a:rPr lang="en-US" sz="32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trái</a:t>
            </a:r>
            <a:r>
              <a:rPr lang="en-US" sz="32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bóng</a:t>
            </a:r>
            <a:r>
              <a:rPr lang="en-US" sz="32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</a:t>
            </a:r>
            <a:endParaRPr sz="2800" dirty="0">
              <a:solidFill>
                <a:schemeClr val="dk1"/>
              </a:solidFill>
              <a:latin typeface="Times New Roman" pitchFamily="18" charset="0"/>
              <a:ea typeface="Fira Sans Extra Condensed SemiBold"/>
              <a:cs typeface="Times New Roman" pitchFamily="18" charset="0"/>
              <a:sym typeface="Fira Sans Extra Condensed SemiBold"/>
            </a:endParaRPr>
          </a:p>
        </p:txBody>
      </p:sp>
      <p:grpSp>
        <p:nvGrpSpPr>
          <p:cNvPr id="27" name="Google Shape;662;p30">
            <a:extLst>
              <a:ext uri="{FF2B5EF4-FFF2-40B4-BE49-F238E27FC236}">
                <a16:creationId xmlns:a16="http://schemas.microsoft.com/office/drawing/2014/main" id="{2F21DBC7-D6B4-40CE-8C70-0143EAC0F174}"/>
              </a:ext>
            </a:extLst>
          </p:cNvPr>
          <p:cNvGrpSpPr/>
          <p:nvPr/>
        </p:nvGrpSpPr>
        <p:grpSpPr>
          <a:xfrm>
            <a:off x="8198324" y="829699"/>
            <a:ext cx="736800" cy="687070"/>
            <a:chOff x="1177000" y="1619850"/>
            <a:chExt cx="713350" cy="674100"/>
          </a:xfrm>
        </p:grpSpPr>
        <p:sp>
          <p:nvSpPr>
            <p:cNvPr id="28" name="Google Shape;663;p30">
              <a:extLst>
                <a:ext uri="{FF2B5EF4-FFF2-40B4-BE49-F238E27FC236}">
                  <a16:creationId xmlns:a16="http://schemas.microsoft.com/office/drawing/2014/main" id="{D889E595-43FA-46B3-A525-7E522ED1D8A3}"/>
                </a:ext>
              </a:extLst>
            </p:cNvPr>
            <p:cNvSpPr/>
            <p:nvPr/>
          </p:nvSpPr>
          <p:spPr>
            <a:xfrm>
              <a:off x="1223525" y="1650275"/>
              <a:ext cx="624000" cy="614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Google Shape;664;p30">
              <a:extLst>
                <a:ext uri="{FF2B5EF4-FFF2-40B4-BE49-F238E27FC236}">
                  <a16:creationId xmlns:a16="http://schemas.microsoft.com/office/drawing/2014/main" id="{D820EA8D-8243-494F-A034-CB9A7303F160}"/>
                </a:ext>
              </a:extLst>
            </p:cNvPr>
            <p:cNvSpPr/>
            <p:nvPr/>
          </p:nvSpPr>
          <p:spPr>
            <a:xfrm>
              <a:off x="1177000" y="1619850"/>
              <a:ext cx="713350" cy="674100"/>
            </a:xfrm>
            <a:custGeom>
              <a:avLst/>
              <a:gdLst/>
              <a:ahLst/>
              <a:cxnLst/>
              <a:rect l="l" t="t" r="r" b="b"/>
              <a:pathLst>
                <a:path w="28534" h="26964" extrusionOk="0">
                  <a:moveTo>
                    <a:pt x="12893" y="982"/>
                  </a:moveTo>
                  <a:lnTo>
                    <a:pt x="13613" y="1113"/>
                  </a:lnTo>
                  <a:lnTo>
                    <a:pt x="12827" y="1179"/>
                  </a:lnTo>
                  <a:lnTo>
                    <a:pt x="11977" y="1310"/>
                  </a:lnTo>
                  <a:lnTo>
                    <a:pt x="11191" y="1506"/>
                  </a:lnTo>
                  <a:lnTo>
                    <a:pt x="10471" y="1833"/>
                  </a:lnTo>
                  <a:lnTo>
                    <a:pt x="9686" y="2095"/>
                  </a:lnTo>
                  <a:lnTo>
                    <a:pt x="8966" y="2488"/>
                  </a:lnTo>
                  <a:lnTo>
                    <a:pt x="8312" y="2946"/>
                  </a:lnTo>
                  <a:lnTo>
                    <a:pt x="7592" y="3404"/>
                  </a:lnTo>
                  <a:lnTo>
                    <a:pt x="6937" y="3731"/>
                  </a:lnTo>
                  <a:lnTo>
                    <a:pt x="6937" y="3731"/>
                  </a:lnTo>
                  <a:lnTo>
                    <a:pt x="7526" y="3338"/>
                  </a:lnTo>
                  <a:lnTo>
                    <a:pt x="8050" y="2880"/>
                  </a:lnTo>
                  <a:lnTo>
                    <a:pt x="8639" y="2488"/>
                  </a:lnTo>
                  <a:lnTo>
                    <a:pt x="9293" y="2160"/>
                  </a:lnTo>
                  <a:lnTo>
                    <a:pt x="9948" y="1899"/>
                  </a:lnTo>
                  <a:lnTo>
                    <a:pt x="10602" y="1571"/>
                  </a:lnTo>
                  <a:lnTo>
                    <a:pt x="11257" y="1375"/>
                  </a:lnTo>
                  <a:lnTo>
                    <a:pt x="11977" y="1179"/>
                  </a:lnTo>
                  <a:lnTo>
                    <a:pt x="12042" y="1113"/>
                  </a:lnTo>
                  <a:lnTo>
                    <a:pt x="12107" y="982"/>
                  </a:lnTo>
                  <a:close/>
                  <a:moveTo>
                    <a:pt x="8966" y="3142"/>
                  </a:moveTo>
                  <a:lnTo>
                    <a:pt x="7985" y="3731"/>
                  </a:lnTo>
                  <a:lnTo>
                    <a:pt x="7068" y="4320"/>
                  </a:lnTo>
                  <a:lnTo>
                    <a:pt x="7068" y="4320"/>
                  </a:lnTo>
                  <a:lnTo>
                    <a:pt x="7854" y="3666"/>
                  </a:lnTo>
                  <a:lnTo>
                    <a:pt x="8966" y="3142"/>
                  </a:lnTo>
                  <a:close/>
                  <a:moveTo>
                    <a:pt x="5825" y="4909"/>
                  </a:moveTo>
                  <a:lnTo>
                    <a:pt x="4974" y="5825"/>
                  </a:lnTo>
                  <a:lnTo>
                    <a:pt x="5563" y="5171"/>
                  </a:lnTo>
                  <a:lnTo>
                    <a:pt x="5825" y="4909"/>
                  </a:lnTo>
                  <a:close/>
                  <a:moveTo>
                    <a:pt x="24542" y="5760"/>
                  </a:moveTo>
                  <a:lnTo>
                    <a:pt x="24708" y="5950"/>
                  </a:lnTo>
                  <a:lnTo>
                    <a:pt x="24708" y="5950"/>
                  </a:lnTo>
                  <a:lnTo>
                    <a:pt x="24542" y="5825"/>
                  </a:lnTo>
                  <a:lnTo>
                    <a:pt x="24542" y="5760"/>
                  </a:lnTo>
                  <a:close/>
                  <a:moveTo>
                    <a:pt x="23167" y="5891"/>
                  </a:moveTo>
                  <a:lnTo>
                    <a:pt x="23756" y="6414"/>
                  </a:lnTo>
                  <a:lnTo>
                    <a:pt x="23822" y="6872"/>
                  </a:lnTo>
                  <a:lnTo>
                    <a:pt x="23167" y="5891"/>
                  </a:lnTo>
                  <a:close/>
                  <a:moveTo>
                    <a:pt x="24824" y="6082"/>
                  </a:moveTo>
                  <a:lnTo>
                    <a:pt x="25000" y="6283"/>
                  </a:lnTo>
                  <a:lnTo>
                    <a:pt x="25458" y="6938"/>
                  </a:lnTo>
                  <a:lnTo>
                    <a:pt x="25785" y="7592"/>
                  </a:lnTo>
                  <a:lnTo>
                    <a:pt x="26112" y="8247"/>
                  </a:lnTo>
                  <a:lnTo>
                    <a:pt x="26178" y="8901"/>
                  </a:lnTo>
                  <a:lnTo>
                    <a:pt x="25654" y="7854"/>
                  </a:lnTo>
                  <a:lnTo>
                    <a:pt x="25065" y="6872"/>
                  </a:lnTo>
                  <a:lnTo>
                    <a:pt x="24803" y="6349"/>
                  </a:lnTo>
                  <a:lnTo>
                    <a:pt x="24869" y="6218"/>
                  </a:lnTo>
                  <a:lnTo>
                    <a:pt x="24824" y="6082"/>
                  </a:lnTo>
                  <a:close/>
                  <a:moveTo>
                    <a:pt x="4189" y="6349"/>
                  </a:moveTo>
                  <a:lnTo>
                    <a:pt x="3796" y="7069"/>
                  </a:lnTo>
                  <a:lnTo>
                    <a:pt x="3469" y="7789"/>
                  </a:lnTo>
                  <a:lnTo>
                    <a:pt x="2945" y="8574"/>
                  </a:lnTo>
                  <a:lnTo>
                    <a:pt x="2487" y="9425"/>
                  </a:lnTo>
                  <a:lnTo>
                    <a:pt x="2226" y="9883"/>
                  </a:lnTo>
                  <a:lnTo>
                    <a:pt x="2226" y="9817"/>
                  </a:lnTo>
                  <a:lnTo>
                    <a:pt x="2618" y="8836"/>
                  </a:lnTo>
                  <a:lnTo>
                    <a:pt x="3076" y="7919"/>
                  </a:lnTo>
                  <a:lnTo>
                    <a:pt x="3600" y="7134"/>
                  </a:lnTo>
                  <a:lnTo>
                    <a:pt x="4189" y="6349"/>
                  </a:lnTo>
                  <a:close/>
                  <a:moveTo>
                    <a:pt x="5956" y="3142"/>
                  </a:moveTo>
                  <a:lnTo>
                    <a:pt x="5105" y="3862"/>
                  </a:lnTo>
                  <a:lnTo>
                    <a:pt x="4254" y="4647"/>
                  </a:lnTo>
                  <a:lnTo>
                    <a:pt x="3534" y="5498"/>
                  </a:lnTo>
                  <a:lnTo>
                    <a:pt x="2880" y="6414"/>
                  </a:lnTo>
                  <a:lnTo>
                    <a:pt x="2160" y="7461"/>
                  </a:lnTo>
                  <a:lnTo>
                    <a:pt x="1571" y="8508"/>
                  </a:lnTo>
                  <a:lnTo>
                    <a:pt x="1113" y="9686"/>
                  </a:lnTo>
                  <a:lnTo>
                    <a:pt x="720" y="10864"/>
                  </a:lnTo>
                  <a:lnTo>
                    <a:pt x="917" y="10079"/>
                  </a:lnTo>
                  <a:lnTo>
                    <a:pt x="1113" y="9294"/>
                  </a:lnTo>
                  <a:lnTo>
                    <a:pt x="1375" y="8574"/>
                  </a:lnTo>
                  <a:lnTo>
                    <a:pt x="1702" y="7854"/>
                  </a:lnTo>
                  <a:lnTo>
                    <a:pt x="2356" y="6676"/>
                  </a:lnTo>
                  <a:lnTo>
                    <a:pt x="3142" y="5629"/>
                  </a:lnTo>
                  <a:lnTo>
                    <a:pt x="3993" y="4647"/>
                  </a:lnTo>
                  <a:lnTo>
                    <a:pt x="4974" y="3731"/>
                  </a:lnTo>
                  <a:lnTo>
                    <a:pt x="5956" y="3142"/>
                  </a:lnTo>
                  <a:close/>
                  <a:moveTo>
                    <a:pt x="26701" y="11584"/>
                  </a:moveTo>
                  <a:lnTo>
                    <a:pt x="26898" y="12500"/>
                  </a:lnTo>
                  <a:lnTo>
                    <a:pt x="26963" y="13482"/>
                  </a:lnTo>
                  <a:lnTo>
                    <a:pt x="26832" y="12631"/>
                  </a:lnTo>
                  <a:lnTo>
                    <a:pt x="26701" y="11846"/>
                  </a:lnTo>
                  <a:lnTo>
                    <a:pt x="26701" y="11584"/>
                  </a:lnTo>
                  <a:close/>
                  <a:moveTo>
                    <a:pt x="9424" y="1637"/>
                  </a:moveTo>
                  <a:lnTo>
                    <a:pt x="8246" y="2291"/>
                  </a:lnTo>
                  <a:lnTo>
                    <a:pt x="7134" y="3077"/>
                  </a:lnTo>
                  <a:lnTo>
                    <a:pt x="6152" y="3927"/>
                  </a:lnTo>
                  <a:lnTo>
                    <a:pt x="5301" y="4909"/>
                  </a:lnTo>
                  <a:lnTo>
                    <a:pt x="4385" y="5694"/>
                  </a:lnTo>
                  <a:lnTo>
                    <a:pt x="3600" y="6545"/>
                  </a:lnTo>
                  <a:lnTo>
                    <a:pt x="2880" y="7527"/>
                  </a:lnTo>
                  <a:lnTo>
                    <a:pt x="2553" y="8050"/>
                  </a:lnTo>
                  <a:lnTo>
                    <a:pt x="2291" y="8639"/>
                  </a:lnTo>
                  <a:lnTo>
                    <a:pt x="2029" y="9228"/>
                  </a:lnTo>
                  <a:lnTo>
                    <a:pt x="1833" y="9948"/>
                  </a:lnTo>
                  <a:lnTo>
                    <a:pt x="1637" y="10603"/>
                  </a:lnTo>
                  <a:lnTo>
                    <a:pt x="1506" y="11322"/>
                  </a:lnTo>
                  <a:lnTo>
                    <a:pt x="1048" y="12435"/>
                  </a:lnTo>
                  <a:lnTo>
                    <a:pt x="720" y="13548"/>
                  </a:lnTo>
                  <a:lnTo>
                    <a:pt x="851" y="12239"/>
                  </a:lnTo>
                  <a:lnTo>
                    <a:pt x="1113" y="10995"/>
                  </a:lnTo>
                  <a:lnTo>
                    <a:pt x="1506" y="9752"/>
                  </a:lnTo>
                  <a:lnTo>
                    <a:pt x="2029" y="8574"/>
                  </a:lnTo>
                  <a:lnTo>
                    <a:pt x="2618" y="7592"/>
                  </a:lnTo>
                  <a:lnTo>
                    <a:pt x="3207" y="6611"/>
                  </a:lnTo>
                  <a:lnTo>
                    <a:pt x="3927" y="5629"/>
                  </a:lnTo>
                  <a:lnTo>
                    <a:pt x="4778" y="4778"/>
                  </a:lnTo>
                  <a:lnTo>
                    <a:pt x="5629" y="3927"/>
                  </a:lnTo>
                  <a:lnTo>
                    <a:pt x="6545" y="3142"/>
                  </a:lnTo>
                  <a:lnTo>
                    <a:pt x="7592" y="2488"/>
                  </a:lnTo>
                  <a:lnTo>
                    <a:pt x="8639" y="1899"/>
                  </a:lnTo>
                  <a:lnTo>
                    <a:pt x="9424" y="1637"/>
                  </a:lnTo>
                  <a:close/>
                  <a:moveTo>
                    <a:pt x="24280" y="6938"/>
                  </a:moveTo>
                  <a:lnTo>
                    <a:pt x="24738" y="7789"/>
                  </a:lnTo>
                  <a:lnTo>
                    <a:pt x="25065" y="8639"/>
                  </a:lnTo>
                  <a:lnTo>
                    <a:pt x="25392" y="9490"/>
                  </a:lnTo>
                  <a:lnTo>
                    <a:pt x="25654" y="10406"/>
                  </a:lnTo>
                  <a:lnTo>
                    <a:pt x="25851" y="11322"/>
                  </a:lnTo>
                  <a:lnTo>
                    <a:pt x="25916" y="12304"/>
                  </a:lnTo>
                  <a:lnTo>
                    <a:pt x="25981" y="13220"/>
                  </a:lnTo>
                  <a:lnTo>
                    <a:pt x="25981" y="14137"/>
                  </a:lnTo>
                  <a:lnTo>
                    <a:pt x="25851" y="13220"/>
                  </a:lnTo>
                  <a:lnTo>
                    <a:pt x="25654" y="12304"/>
                  </a:lnTo>
                  <a:lnTo>
                    <a:pt x="25196" y="10537"/>
                  </a:lnTo>
                  <a:lnTo>
                    <a:pt x="24673" y="8705"/>
                  </a:lnTo>
                  <a:lnTo>
                    <a:pt x="24280" y="6938"/>
                  </a:lnTo>
                  <a:close/>
                  <a:moveTo>
                    <a:pt x="25523" y="6152"/>
                  </a:moveTo>
                  <a:lnTo>
                    <a:pt x="26178" y="7200"/>
                  </a:lnTo>
                  <a:lnTo>
                    <a:pt x="26767" y="8247"/>
                  </a:lnTo>
                  <a:lnTo>
                    <a:pt x="27225" y="9359"/>
                  </a:lnTo>
                  <a:lnTo>
                    <a:pt x="27552" y="10472"/>
                  </a:lnTo>
                  <a:lnTo>
                    <a:pt x="27748" y="11650"/>
                  </a:lnTo>
                  <a:lnTo>
                    <a:pt x="27879" y="12893"/>
                  </a:lnTo>
                  <a:lnTo>
                    <a:pt x="27879" y="14071"/>
                  </a:lnTo>
                  <a:lnTo>
                    <a:pt x="27748" y="15315"/>
                  </a:lnTo>
                  <a:lnTo>
                    <a:pt x="27683" y="15445"/>
                  </a:lnTo>
                  <a:lnTo>
                    <a:pt x="27748" y="14202"/>
                  </a:lnTo>
                  <a:lnTo>
                    <a:pt x="27618" y="13024"/>
                  </a:lnTo>
                  <a:lnTo>
                    <a:pt x="27683" y="12370"/>
                  </a:lnTo>
                  <a:lnTo>
                    <a:pt x="27618" y="11715"/>
                  </a:lnTo>
                  <a:lnTo>
                    <a:pt x="27552" y="11061"/>
                  </a:lnTo>
                  <a:lnTo>
                    <a:pt x="27487" y="10406"/>
                  </a:lnTo>
                  <a:lnTo>
                    <a:pt x="27290" y="9752"/>
                  </a:lnTo>
                  <a:lnTo>
                    <a:pt x="27094" y="9097"/>
                  </a:lnTo>
                  <a:lnTo>
                    <a:pt x="26832" y="8508"/>
                  </a:lnTo>
                  <a:lnTo>
                    <a:pt x="26505" y="7854"/>
                  </a:lnTo>
                  <a:lnTo>
                    <a:pt x="26440" y="7789"/>
                  </a:lnTo>
                  <a:lnTo>
                    <a:pt x="25981" y="6938"/>
                  </a:lnTo>
                  <a:lnTo>
                    <a:pt x="25523" y="6152"/>
                  </a:lnTo>
                  <a:close/>
                  <a:moveTo>
                    <a:pt x="27290" y="14791"/>
                  </a:moveTo>
                  <a:lnTo>
                    <a:pt x="27159" y="15904"/>
                  </a:lnTo>
                  <a:lnTo>
                    <a:pt x="26963" y="16951"/>
                  </a:lnTo>
                  <a:lnTo>
                    <a:pt x="26832" y="17474"/>
                  </a:lnTo>
                  <a:lnTo>
                    <a:pt x="26570" y="18063"/>
                  </a:lnTo>
                  <a:lnTo>
                    <a:pt x="26505" y="18194"/>
                  </a:lnTo>
                  <a:lnTo>
                    <a:pt x="26701" y="17540"/>
                  </a:lnTo>
                  <a:lnTo>
                    <a:pt x="26832" y="16885"/>
                  </a:lnTo>
                  <a:lnTo>
                    <a:pt x="26963" y="16231"/>
                  </a:lnTo>
                  <a:lnTo>
                    <a:pt x="26963" y="15576"/>
                  </a:lnTo>
                  <a:lnTo>
                    <a:pt x="27290" y="14791"/>
                  </a:lnTo>
                  <a:close/>
                  <a:moveTo>
                    <a:pt x="1375" y="12631"/>
                  </a:moveTo>
                  <a:lnTo>
                    <a:pt x="1375" y="13548"/>
                  </a:lnTo>
                  <a:lnTo>
                    <a:pt x="1375" y="14398"/>
                  </a:lnTo>
                  <a:lnTo>
                    <a:pt x="1375" y="15249"/>
                  </a:lnTo>
                  <a:lnTo>
                    <a:pt x="1375" y="16885"/>
                  </a:lnTo>
                  <a:lnTo>
                    <a:pt x="1506" y="18521"/>
                  </a:lnTo>
                  <a:lnTo>
                    <a:pt x="1244" y="17736"/>
                  </a:lnTo>
                  <a:lnTo>
                    <a:pt x="982" y="16885"/>
                  </a:lnTo>
                  <a:lnTo>
                    <a:pt x="851" y="16034"/>
                  </a:lnTo>
                  <a:lnTo>
                    <a:pt x="720" y="15249"/>
                  </a:lnTo>
                  <a:lnTo>
                    <a:pt x="982" y="13940"/>
                  </a:lnTo>
                  <a:lnTo>
                    <a:pt x="1375" y="12631"/>
                  </a:lnTo>
                  <a:close/>
                  <a:moveTo>
                    <a:pt x="786" y="18129"/>
                  </a:moveTo>
                  <a:lnTo>
                    <a:pt x="1113" y="18979"/>
                  </a:lnTo>
                  <a:lnTo>
                    <a:pt x="1440" y="19699"/>
                  </a:lnTo>
                  <a:lnTo>
                    <a:pt x="1898" y="20615"/>
                  </a:lnTo>
                  <a:lnTo>
                    <a:pt x="1506" y="20026"/>
                  </a:lnTo>
                  <a:lnTo>
                    <a:pt x="1178" y="19437"/>
                  </a:lnTo>
                  <a:lnTo>
                    <a:pt x="982" y="18783"/>
                  </a:lnTo>
                  <a:lnTo>
                    <a:pt x="786" y="18129"/>
                  </a:lnTo>
                  <a:close/>
                  <a:moveTo>
                    <a:pt x="26505" y="13744"/>
                  </a:moveTo>
                  <a:lnTo>
                    <a:pt x="26570" y="14660"/>
                  </a:lnTo>
                  <a:lnTo>
                    <a:pt x="26505" y="15511"/>
                  </a:lnTo>
                  <a:lnTo>
                    <a:pt x="26505" y="15642"/>
                  </a:lnTo>
                  <a:lnTo>
                    <a:pt x="26440" y="15707"/>
                  </a:lnTo>
                  <a:lnTo>
                    <a:pt x="26505" y="15838"/>
                  </a:lnTo>
                  <a:lnTo>
                    <a:pt x="26374" y="16689"/>
                  </a:lnTo>
                  <a:lnTo>
                    <a:pt x="26178" y="17605"/>
                  </a:lnTo>
                  <a:lnTo>
                    <a:pt x="25916" y="18456"/>
                  </a:lnTo>
                  <a:lnTo>
                    <a:pt x="25523" y="19307"/>
                  </a:lnTo>
                  <a:lnTo>
                    <a:pt x="25065" y="20223"/>
                  </a:lnTo>
                  <a:lnTo>
                    <a:pt x="24411" y="20877"/>
                  </a:lnTo>
                  <a:lnTo>
                    <a:pt x="23691" y="21597"/>
                  </a:lnTo>
                  <a:lnTo>
                    <a:pt x="23625" y="21597"/>
                  </a:lnTo>
                  <a:lnTo>
                    <a:pt x="24214" y="20812"/>
                  </a:lnTo>
                  <a:lnTo>
                    <a:pt x="24803" y="20026"/>
                  </a:lnTo>
                  <a:lnTo>
                    <a:pt x="25262" y="19110"/>
                  </a:lnTo>
                  <a:lnTo>
                    <a:pt x="25589" y="18194"/>
                  </a:lnTo>
                  <a:lnTo>
                    <a:pt x="25785" y="17605"/>
                  </a:lnTo>
                  <a:lnTo>
                    <a:pt x="26047" y="16754"/>
                  </a:lnTo>
                  <a:lnTo>
                    <a:pt x="26243" y="15838"/>
                  </a:lnTo>
                  <a:lnTo>
                    <a:pt x="26374" y="14922"/>
                  </a:lnTo>
                  <a:lnTo>
                    <a:pt x="26440" y="14071"/>
                  </a:lnTo>
                  <a:lnTo>
                    <a:pt x="26505" y="13744"/>
                  </a:lnTo>
                  <a:close/>
                  <a:moveTo>
                    <a:pt x="1833" y="17605"/>
                  </a:moveTo>
                  <a:lnTo>
                    <a:pt x="2160" y="18718"/>
                  </a:lnTo>
                  <a:lnTo>
                    <a:pt x="2684" y="19830"/>
                  </a:lnTo>
                  <a:lnTo>
                    <a:pt x="3207" y="20877"/>
                  </a:lnTo>
                  <a:lnTo>
                    <a:pt x="3927" y="21859"/>
                  </a:lnTo>
                  <a:lnTo>
                    <a:pt x="3927" y="21859"/>
                  </a:lnTo>
                  <a:lnTo>
                    <a:pt x="3731" y="21663"/>
                  </a:lnTo>
                  <a:lnTo>
                    <a:pt x="3273" y="21204"/>
                  </a:lnTo>
                  <a:lnTo>
                    <a:pt x="2880" y="20746"/>
                  </a:lnTo>
                  <a:lnTo>
                    <a:pt x="2487" y="20223"/>
                  </a:lnTo>
                  <a:lnTo>
                    <a:pt x="2160" y="19699"/>
                  </a:lnTo>
                  <a:lnTo>
                    <a:pt x="1964" y="18652"/>
                  </a:lnTo>
                  <a:lnTo>
                    <a:pt x="1833" y="17605"/>
                  </a:lnTo>
                  <a:close/>
                  <a:moveTo>
                    <a:pt x="2356" y="11846"/>
                  </a:moveTo>
                  <a:lnTo>
                    <a:pt x="2291" y="12631"/>
                  </a:lnTo>
                  <a:lnTo>
                    <a:pt x="2226" y="13482"/>
                  </a:lnTo>
                  <a:lnTo>
                    <a:pt x="2291" y="14267"/>
                  </a:lnTo>
                  <a:lnTo>
                    <a:pt x="2356" y="15118"/>
                  </a:lnTo>
                  <a:lnTo>
                    <a:pt x="2487" y="15969"/>
                  </a:lnTo>
                  <a:lnTo>
                    <a:pt x="2684" y="16754"/>
                  </a:lnTo>
                  <a:lnTo>
                    <a:pt x="2945" y="17605"/>
                  </a:lnTo>
                  <a:lnTo>
                    <a:pt x="3207" y="18390"/>
                  </a:lnTo>
                  <a:lnTo>
                    <a:pt x="3796" y="19634"/>
                  </a:lnTo>
                  <a:lnTo>
                    <a:pt x="4516" y="20877"/>
                  </a:lnTo>
                  <a:lnTo>
                    <a:pt x="5367" y="22055"/>
                  </a:lnTo>
                  <a:lnTo>
                    <a:pt x="5825" y="22579"/>
                  </a:lnTo>
                  <a:lnTo>
                    <a:pt x="6348" y="23102"/>
                  </a:lnTo>
                  <a:lnTo>
                    <a:pt x="5629" y="22579"/>
                  </a:lnTo>
                  <a:lnTo>
                    <a:pt x="4909" y="21924"/>
                  </a:lnTo>
                  <a:lnTo>
                    <a:pt x="4385" y="21401"/>
                  </a:lnTo>
                  <a:lnTo>
                    <a:pt x="3993" y="20877"/>
                  </a:lnTo>
                  <a:lnTo>
                    <a:pt x="3534" y="20288"/>
                  </a:lnTo>
                  <a:lnTo>
                    <a:pt x="3207" y="19699"/>
                  </a:lnTo>
                  <a:lnTo>
                    <a:pt x="2684" y="18521"/>
                  </a:lnTo>
                  <a:lnTo>
                    <a:pt x="2356" y="17343"/>
                  </a:lnTo>
                  <a:lnTo>
                    <a:pt x="2029" y="16100"/>
                  </a:lnTo>
                  <a:lnTo>
                    <a:pt x="1833" y="14856"/>
                  </a:lnTo>
                  <a:lnTo>
                    <a:pt x="1833" y="14529"/>
                  </a:lnTo>
                  <a:lnTo>
                    <a:pt x="2029" y="13155"/>
                  </a:lnTo>
                  <a:lnTo>
                    <a:pt x="2356" y="11846"/>
                  </a:lnTo>
                  <a:close/>
                  <a:moveTo>
                    <a:pt x="24738" y="18914"/>
                  </a:moveTo>
                  <a:lnTo>
                    <a:pt x="24673" y="19045"/>
                  </a:lnTo>
                  <a:lnTo>
                    <a:pt x="24673" y="19176"/>
                  </a:lnTo>
                  <a:lnTo>
                    <a:pt x="24673" y="19241"/>
                  </a:lnTo>
                  <a:lnTo>
                    <a:pt x="24411" y="19830"/>
                  </a:lnTo>
                  <a:lnTo>
                    <a:pt x="24084" y="20354"/>
                  </a:lnTo>
                  <a:lnTo>
                    <a:pt x="23298" y="21335"/>
                  </a:lnTo>
                  <a:lnTo>
                    <a:pt x="22448" y="22186"/>
                  </a:lnTo>
                  <a:lnTo>
                    <a:pt x="21466" y="22971"/>
                  </a:lnTo>
                  <a:lnTo>
                    <a:pt x="20877" y="23299"/>
                  </a:lnTo>
                  <a:lnTo>
                    <a:pt x="20877" y="23299"/>
                  </a:lnTo>
                  <a:lnTo>
                    <a:pt x="21400" y="22906"/>
                  </a:lnTo>
                  <a:lnTo>
                    <a:pt x="21924" y="22513"/>
                  </a:lnTo>
                  <a:lnTo>
                    <a:pt x="22382" y="22055"/>
                  </a:lnTo>
                  <a:lnTo>
                    <a:pt x="22906" y="21597"/>
                  </a:lnTo>
                  <a:lnTo>
                    <a:pt x="23429" y="20943"/>
                  </a:lnTo>
                  <a:lnTo>
                    <a:pt x="23887" y="20288"/>
                  </a:lnTo>
                  <a:lnTo>
                    <a:pt x="24345" y="19634"/>
                  </a:lnTo>
                  <a:lnTo>
                    <a:pt x="24738" y="18914"/>
                  </a:lnTo>
                  <a:close/>
                  <a:moveTo>
                    <a:pt x="26112" y="19699"/>
                  </a:moveTo>
                  <a:lnTo>
                    <a:pt x="25720" y="20419"/>
                  </a:lnTo>
                  <a:lnTo>
                    <a:pt x="25262" y="21008"/>
                  </a:lnTo>
                  <a:lnTo>
                    <a:pt x="24738" y="21663"/>
                  </a:lnTo>
                  <a:lnTo>
                    <a:pt x="24214" y="22186"/>
                  </a:lnTo>
                  <a:lnTo>
                    <a:pt x="23625" y="22775"/>
                  </a:lnTo>
                  <a:lnTo>
                    <a:pt x="23037" y="23299"/>
                  </a:lnTo>
                  <a:lnTo>
                    <a:pt x="22448" y="23757"/>
                  </a:lnTo>
                  <a:lnTo>
                    <a:pt x="21793" y="24215"/>
                  </a:lnTo>
                  <a:lnTo>
                    <a:pt x="21139" y="24607"/>
                  </a:lnTo>
                  <a:lnTo>
                    <a:pt x="20419" y="24935"/>
                  </a:lnTo>
                  <a:lnTo>
                    <a:pt x="19699" y="25327"/>
                  </a:lnTo>
                  <a:lnTo>
                    <a:pt x="18979" y="25589"/>
                  </a:lnTo>
                  <a:lnTo>
                    <a:pt x="18259" y="25851"/>
                  </a:lnTo>
                  <a:lnTo>
                    <a:pt x="17474" y="26047"/>
                  </a:lnTo>
                  <a:lnTo>
                    <a:pt x="16689" y="26244"/>
                  </a:lnTo>
                  <a:lnTo>
                    <a:pt x="15903" y="26374"/>
                  </a:lnTo>
                  <a:lnTo>
                    <a:pt x="15052" y="26505"/>
                  </a:lnTo>
                  <a:lnTo>
                    <a:pt x="14202" y="26571"/>
                  </a:lnTo>
                  <a:lnTo>
                    <a:pt x="13285" y="26571"/>
                  </a:lnTo>
                  <a:lnTo>
                    <a:pt x="12435" y="26505"/>
                  </a:lnTo>
                  <a:lnTo>
                    <a:pt x="11584" y="26374"/>
                  </a:lnTo>
                  <a:lnTo>
                    <a:pt x="10733" y="26244"/>
                  </a:lnTo>
                  <a:lnTo>
                    <a:pt x="9882" y="26047"/>
                  </a:lnTo>
                  <a:lnTo>
                    <a:pt x="9097" y="25785"/>
                  </a:lnTo>
                  <a:lnTo>
                    <a:pt x="8312" y="25524"/>
                  </a:lnTo>
                  <a:lnTo>
                    <a:pt x="7526" y="25196"/>
                  </a:lnTo>
                  <a:lnTo>
                    <a:pt x="6741" y="24804"/>
                  </a:lnTo>
                  <a:lnTo>
                    <a:pt x="6021" y="24346"/>
                  </a:lnTo>
                  <a:lnTo>
                    <a:pt x="5367" y="23822"/>
                  </a:lnTo>
                  <a:lnTo>
                    <a:pt x="4712" y="23299"/>
                  </a:lnTo>
                  <a:lnTo>
                    <a:pt x="4058" y="22710"/>
                  </a:lnTo>
                  <a:lnTo>
                    <a:pt x="3469" y="22055"/>
                  </a:lnTo>
                  <a:lnTo>
                    <a:pt x="4254" y="22710"/>
                  </a:lnTo>
                  <a:lnTo>
                    <a:pt x="5040" y="23299"/>
                  </a:lnTo>
                  <a:lnTo>
                    <a:pt x="5432" y="23757"/>
                  </a:lnTo>
                  <a:lnTo>
                    <a:pt x="5890" y="24084"/>
                  </a:lnTo>
                  <a:lnTo>
                    <a:pt x="6283" y="24411"/>
                  </a:lnTo>
                  <a:lnTo>
                    <a:pt x="6741" y="24738"/>
                  </a:lnTo>
                  <a:lnTo>
                    <a:pt x="7723" y="25262"/>
                  </a:lnTo>
                  <a:lnTo>
                    <a:pt x="8704" y="25589"/>
                  </a:lnTo>
                  <a:lnTo>
                    <a:pt x="9752" y="25851"/>
                  </a:lnTo>
                  <a:lnTo>
                    <a:pt x="10864" y="26047"/>
                  </a:lnTo>
                  <a:lnTo>
                    <a:pt x="11977" y="26113"/>
                  </a:lnTo>
                  <a:lnTo>
                    <a:pt x="13089" y="26047"/>
                  </a:lnTo>
                  <a:lnTo>
                    <a:pt x="14333" y="26047"/>
                  </a:lnTo>
                  <a:lnTo>
                    <a:pt x="15511" y="25851"/>
                  </a:lnTo>
                  <a:lnTo>
                    <a:pt x="16885" y="25720"/>
                  </a:lnTo>
                  <a:lnTo>
                    <a:pt x="18259" y="25458"/>
                  </a:lnTo>
                  <a:lnTo>
                    <a:pt x="19568" y="25000"/>
                  </a:lnTo>
                  <a:lnTo>
                    <a:pt x="20746" y="24542"/>
                  </a:lnTo>
                  <a:lnTo>
                    <a:pt x="21924" y="23888"/>
                  </a:lnTo>
                  <a:lnTo>
                    <a:pt x="23037" y="23168"/>
                  </a:lnTo>
                  <a:lnTo>
                    <a:pt x="23495" y="22710"/>
                  </a:lnTo>
                  <a:lnTo>
                    <a:pt x="24018" y="22317"/>
                  </a:lnTo>
                  <a:lnTo>
                    <a:pt x="24476" y="21793"/>
                  </a:lnTo>
                  <a:lnTo>
                    <a:pt x="24869" y="21335"/>
                  </a:lnTo>
                  <a:lnTo>
                    <a:pt x="25262" y="20746"/>
                  </a:lnTo>
                  <a:lnTo>
                    <a:pt x="25720" y="20223"/>
                  </a:lnTo>
                  <a:lnTo>
                    <a:pt x="26112" y="19699"/>
                  </a:lnTo>
                  <a:close/>
                  <a:moveTo>
                    <a:pt x="13285" y="1"/>
                  </a:moveTo>
                  <a:lnTo>
                    <a:pt x="12304" y="132"/>
                  </a:lnTo>
                  <a:lnTo>
                    <a:pt x="11322" y="328"/>
                  </a:lnTo>
                  <a:lnTo>
                    <a:pt x="10341" y="524"/>
                  </a:lnTo>
                  <a:lnTo>
                    <a:pt x="9424" y="852"/>
                  </a:lnTo>
                  <a:lnTo>
                    <a:pt x="8115" y="1310"/>
                  </a:lnTo>
                  <a:lnTo>
                    <a:pt x="6872" y="1899"/>
                  </a:lnTo>
                  <a:lnTo>
                    <a:pt x="5694" y="2684"/>
                  </a:lnTo>
                  <a:lnTo>
                    <a:pt x="4581" y="3535"/>
                  </a:lnTo>
                  <a:lnTo>
                    <a:pt x="3927" y="4058"/>
                  </a:lnTo>
                  <a:lnTo>
                    <a:pt x="3862" y="4189"/>
                  </a:lnTo>
                  <a:lnTo>
                    <a:pt x="2945" y="5171"/>
                  </a:lnTo>
                  <a:lnTo>
                    <a:pt x="2095" y="6283"/>
                  </a:lnTo>
                  <a:lnTo>
                    <a:pt x="1440" y="7396"/>
                  </a:lnTo>
                  <a:lnTo>
                    <a:pt x="917" y="8574"/>
                  </a:lnTo>
                  <a:lnTo>
                    <a:pt x="524" y="9817"/>
                  </a:lnTo>
                  <a:lnTo>
                    <a:pt x="197" y="10995"/>
                  </a:lnTo>
                  <a:lnTo>
                    <a:pt x="66" y="12304"/>
                  </a:lnTo>
                  <a:lnTo>
                    <a:pt x="0" y="13548"/>
                  </a:lnTo>
                  <a:lnTo>
                    <a:pt x="66" y="14856"/>
                  </a:lnTo>
                  <a:lnTo>
                    <a:pt x="262" y="16100"/>
                  </a:lnTo>
                  <a:lnTo>
                    <a:pt x="262" y="16885"/>
                  </a:lnTo>
                  <a:lnTo>
                    <a:pt x="262" y="17605"/>
                  </a:lnTo>
                  <a:lnTo>
                    <a:pt x="393" y="18325"/>
                  </a:lnTo>
                  <a:lnTo>
                    <a:pt x="589" y="19045"/>
                  </a:lnTo>
                  <a:lnTo>
                    <a:pt x="917" y="19699"/>
                  </a:lnTo>
                  <a:lnTo>
                    <a:pt x="1244" y="20419"/>
                  </a:lnTo>
                  <a:lnTo>
                    <a:pt x="1767" y="21008"/>
                  </a:lnTo>
                  <a:lnTo>
                    <a:pt x="2291" y="21663"/>
                  </a:lnTo>
                  <a:lnTo>
                    <a:pt x="2356" y="21663"/>
                  </a:lnTo>
                  <a:lnTo>
                    <a:pt x="2422" y="21728"/>
                  </a:lnTo>
                  <a:lnTo>
                    <a:pt x="2618" y="21663"/>
                  </a:lnTo>
                  <a:lnTo>
                    <a:pt x="3142" y="22382"/>
                  </a:lnTo>
                  <a:lnTo>
                    <a:pt x="3796" y="23037"/>
                  </a:lnTo>
                  <a:lnTo>
                    <a:pt x="4451" y="23691"/>
                  </a:lnTo>
                  <a:lnTo>
                    <a:pt x="5170" y="24215"/>
                  </a:lnTo>
                  <a:lnTo>
                    <a:pt x="5890" y="24738"/>
                  </a:lnTo>
                  <a:lnTo>
                    <a:pt x="6610" y="25196"/>
                  </a:lnTo>
                  <a:lnTo>
                    <a:pt x="7396" y="25589"/>
                  </a:lnTo>
                  <a:lnTo>
                    <a:pt x="8246" y="25982"/>
                  </a:lnTo>
                  <a:lnTo>
                    <a:pt x="9097" y="26244"/>
                  </a:lnTo>
                  <a:lnTo>
                    <a:pt x="9948" y="26505"/>
                  </a:lnTo>
                  <a:lnTo>
                    <a:pt x="10799" y="26702"/>
                  </a:lnTo>
                  <a:lnTo>
                    <a:pt x="11649" y="26833"/>
                  </a:lnTo>
                  <a:lnTo>
                    <a:pt x="12566" y="26898"/>
                  </a:lnTo>
                  <a:lnTo>
                    <a:pt x="13416" y="26963"/>
                  </a:lnTo>
                  <a:lnTo>
                    <a:pt x="14333" y="26963"/>
                  </a:lnTo>
                  <a:lnTo>
                    <a:pt x="15249" y="26898"/>
                  </a:lnTo>
                  <a:lnTo>
                    <a:pt x="16100" y="26767"/>
                  </a:lnTo>
                  <a:lnTo>
                    <a:pt x="17016" y="26636"/>
                  </a:lnTo>
                  <a:lnTo>
                    <a:pt x="17866" y="26374"/>
                  </a:lnTo>
                  <a:lnTo>
                    <a:pt x="18717" y="26113"/>
                  </a:lnTo>
                  <a:lnTo>
                    <a:pt x="19568" y="25785"/>
                  </a:lnTo>
                  <a:lnTo>
                    <a:pt x="20419" y="25458"/>
                  </a:lnTo>
                  <a:lnTo>
                    <a:pt x="21204" y="25066"/>
                  </a:lnTo>
                  <a:lnTo>
                    <a:pt x="21989" y="24607"/>
                  </a:lnTo>
                  <a:lnTo>
                    <a:pt x="22775" y="24084"/>
                  </a:lnTo>
                  <a:lnTo>
                    <a:pt x="23495" y="23495"/>
                  </a:lnTo>
                  <a:lnTo>
                    <a:pt x="24149" y="22906"/>
                  </a:lnTo>
                  <a:lnTo>
                    <a:pt x="24803" y="22252"/>
                  </a:lnTo>
                  <a:lnTo>
                    <a:pt x="25392" y="21597"/>
                  </a:lnTo>
                  <a:lnTo>
                    <a:pt x="25981" y="20877"/>
                  </a:lnTo>
                  <a:lnTo>
                    <a:pt x="26505" y="20092"/>
                  </a:lnTo>
                  <a:lnTo>
                    <a:pt x="26963" y="19241"/>
                  </a:lnTo>
                  <a:lnTo>
                    <a:pt x="27421" y="18259"/>
                  </a:lnTo>
                  <a:lnTo>
                    <a:pt x="27748" y="17212"/>
                  </a:lnTo>
                  <a:lnTo>
                    <a:pt x="28076" y="16165"/>
                  </a:lnTo>
                  <a:lnTo>
                    <a:pt x="28272" y="15118"/>
                  </a:lnTo>
                  <a:lnTo>
                    <a:pt x="28403" y="14398"/>
                  </a:lnTo>
                  <a:lnTo>
                    <a:pt x="28468" y="13678"/>
                  </a:lnTo>
                  <a:lnTo>
                    <a:pt x="28534" y="12893"/>
                  </a:lnTo>
                  <a:lnTo>
                    <a:pt x="28534" y="12173"/>
                  </a:lnTo>
                  <a:lnTo>
                    <a:pt x="28468" y="11453"/>
                  </a:lnTo>
                  <a:lnTo>
                    <a:pt x="28403" y="10733"/>
                  </a:lnTo>
                  <a:lnTo>
                    <a:pt x="28272" y="10014"/>
                  </a:lnTo>
                  <a:lnTo>
                    <a:pt x="28076" y="9294"/>
                  </a:lnTo>
                  <a:lnTo>
                    <a:pt x="27814" y="8574"/>
                  </a:lnTo>
                  <a:lnTo>
                    <a:pt x="27552" y="7919"/>
                  </a:lnTo>
                  <a:lnTo>
                    <a:pt x="27159" y="7265"/>
                  </a:lnTo>
                  <a:lnTo>
                    <a:pt x="26832" y="6676"/>
                  </a:lnTo>
                  <a:lnTo>
                    <a:pt x="26374" y="6087"/>
                  </a:lnTo>
                  <a:lnTo>
                    <a:pt x="25916" y="5498"/>
                  </a:lnTo>
                  <a:lnTo>
                    <a:pt x="25392" y="4974"/>
                  </a:lnTo>
                  <a:lnTo>
                    <a:pt x="24803" y="4516"/>
                  </a:lnTo>
                  <a:lnTo>
                    <a:pt x="26047" y="4974"/>
                  </a:lnTo>
                  <a:lnTo>
                    <a:pt x="26178" y="4974"/>
                  </a:lnTo>
                  <a:lnTo>
                    <a:pt x="26309" y="4909"/>
                  </a:lnTo>
                  <a:lnTo>
                    <a:pt x="26309" y="4778"/>
                  </a:lnTo>
                  <a:lnTo>
                    <a:pt x="26309" y="4647"/>
                  </a:lnTo>
                  <a:lnTo>
                    <a:pt x="27029" y="4713"/>
                  </a:lnTo>
                  <a:lnTo>
                    <a:pt x="27159" y="4713"/>
                  </a:lnTo>
                  <a:lnTo>
                    <a:pt x="27225" y="4582"/>
                  </a:lnTo>
                  <a:lnTo>
                    <a:pt x="27225" y="4385"/>
                  </a:lnTo>
                  <a:lnTo>
                    <a:pt x="27094" y="4320"/>
                  </a:lnTo>
                  <a:lnTo>
                    <a:pt x="25654" y="3927"/>
                  </a:lnTo>
                  <a:lnTo>
                    <a:pt x="26636" y="4058"/>
                  </a:lnTo>
                  <a:lnTo>
                    <a:pt x="26832" y="4058"/>
                  </a:lnTo>
                  <a:lnTo>
                    <a:pt x="26898" y="3927"/>
                  </a:lnTo>
                  <a:lnTo>
                    <a:pt x="26898" y="3731"/>
                  </a:lnTo>
                  <a:lnTo>
                    <a:pt x="26832" y="3666"/>
                  </a:lnTo>
                  <a:lnTo>
                    <a:pt x="26767" y="3666"/>
                  </a:lnTo>
                  <a:lnTo>
                    <a:pt x="25392" y="3207"/>
                  </a:lnTo>
                  <a:lnTo>
                    <a:pt x="23167" y="2488"/>
                  </a:lnTo>
                  <a:lnTo>
                    <a:pt x="20877" y="1833"/>
                  </a:lnTo>
                  <a:lnTo>
                    <a:pt x="20746" y="1833"/>
                  </a:lnTo>
                  <a:lnTo>
                    <a:pt x="20550" y="1768"/>
                  </a:lnTo>
                  <a:lnTo>
                    <a:pt x="20419" y="1768"/>
                  </a:lnTo>
                  <a:lnTo>
                    <a:pt x="20353" y="1833"/>
                  </a:lnTo>
                  <a:lnTo>
                    <a:pt x="20288" y="1899"/>
                  </a:lnTo>
                  <a:lnTo>
                    <a:pt x="20288" y="2030"/>
                  </a:lnTo>
                  <a:lnTo>
                    <a:pt x="20288" y="2095"/>
                  </a:lnTo>
                  <a:lnTo>
                    <a:pt x="20222" y="2160"/>
                  </a:lnTo>
                  <a:lnTo>
                    <a:pt x="20157" y="2226"/>
                  </a:lnTo>
                  <a:lnTo>
                    <a:pt x="20157" y="2357"/>
                  </a:lnTo>
                  <a:lnTo>
                    <a:pt x="20157" y="2422"/>
                  </a:lnTo>
                  <a:lnTo>
                    <a:pt x="20026" y="2488"/>
                  </a:lnTo>
                  <a:lnTo>
                    <a:pt x="19961" y="2618"/>
                  </a:lnTo>
                  <a:lnTo>
                    <a:pt x="19961" y="2749"/>
                  </a:lnTo>
                  <a:lnTo>
                    <a:pt x="20092" y="2880"/>
                  </a:lnTo>
                  <a:lnTo>
                    <a:pt x="20157" y="2880"/>
                  </a:lnTo>
                  <a:lnTo>
                    <a:pt x="20222" y="3469"/>
                  </a:lnTo>
                  <a:lnTo>
                    <a:pt x="20288" y="3993"/>
                  </a:lnTo>
                  <a:lnTo>
                    <a:pt x="20419" y="4844"/>
                  </a:lnTo>
                  <a:lnTo>
                    <a:pt x="20615" y="5694"/>
                  </a:lnTo>
                  <a:lnTo>
                    <a:pt x="21139" y="7330"/>
                  </a:lnTo>
                  <a:lnTo>
                    <a:pt x="21139" y="7396"/>
                  </a:lnTo>
                  <a:lnTo>
                    <a:pt x="21597" y="8967"/>
                  </a:lnTo>
                  <a:lnTo>
                    <a:pt x="21662" y="9097"/>
                  </a:lnTo>
                  <a:lnTo>
                    <a:pt x="21859" y="9097"/>
                  </a:lnTo>
                  <a:lnTo>
                    <a:pt x="21989" y="8967"/>
                  </a:lnTo>
                  <a:lnTo>
                    <a:pt x="21989" y="8836"/>
                  </a:lnTo>
                  <a:lnTo>
                    <a:pt x="21924" y="8508"/>
                  </a:lnTo>
                  <a:lnTo>
                    <a:pt x="21989" y="8443"/>
                  </a:lnTo>
                  <a:lnTo>
                    <a:pt x="22120" y="8378"/>
                  </a:lnTo>
                  <a:lnTo>
                    <a:pt x="22186" y="8247"/>
                  </a:lnTo>
                  <a:lnTo>
                    <a:pt x="22251" y="8181"/>
                  </a:lnTo>
                  <a:lnTo>
                    <a:pt x="22382" y="8181"/>
                  </a:lnTo>
                  <a:lnTo>
                    <a:pt x="22448" y="8116"/>
                  </a:lnTo>
                  <a:lnTo>
                    <a:pt x="22578" y="8050"/>
                  </a:lnTo>
                  <a:lnTo>
                    <a:pt x="22578" y="7919"/>
                  </a:lnTo>
                  <a:lnTo>
                    <a:pt x="22448" y="7396"/>
                  </a:lnTo>
                  <a:lnTo>
                    <a:pt x="22906" y="8050"/>
                  </a:lnTo>
                  <a:lnTo>
                    <a:pt x="23037" y="8116"/>
                  </a:lnTo>
                  <a:lnTo>
                    <a:pt x="23233" y="8116"/>
                  </a:lnTo>
                  <a:lnTo>
                    <a:pt x="23364" y="7985"/>
                  </a:lnTo>
                  <a:lnTo>
                    <a:pt x="23364" y="7919"/>
                  </a:lnTo>
                  <a:lnTo>
                    <a:pt x="23364" y="7854"/>
                  </a:lnTo>
                  <a:lnTo>
                    <a:pt x="22644" y="6152"/>
                  </a:lnTo>
                  <a:lnTo>
                    <a:pt x="22644" y="6152"/>
                  </a:lnTo>
                  <a:lnTo>
                    <a:pt x="23560" y="7330"/>
                  </a:lnTo>
                  <a:lnTo>
                    <a:pt x="23625" y="7461"/>
                  </a:lnTo>
                  <a:lnTo>
                    <a:pt x="23822" y="7461"/>
                  </a:lnTo>
                  <a:lnTo>
                    <a:pt x="23953" y="7396"/>
                  </a:lnTo>
                  <a:lnTo>
                    <a:pt x="24476" y="9490"/>
                  </a:lnTo>
                  <a:lnTo>
                    <a:pt x="25065" y="11519"/>
                  </a:lnTo>
                  <a:lnTo>
                    <a:pt x="25262" y="12566"/>
                  </a:lnTo>
                  <a:lnTo>
                    <a:pt x="25458" y="13613"/>
                  </a:lnTo>
                  <a:lnTo>
                    <a:pt x="25589" y="14660"/>
                  </a:lnTo>
                  <a:lnTo>
                    <a:pt x="25589" y="15707"/>
                  </a:lnTo>
                  <a:lnTo>
                    <a:pt x="25327" y="16689"/>
                  </a:lnTo>
                  <a:lnTo>
                    <a:pt x="24934" y="17605"/>
                  </a:lnTo>
                  <a:lnTo>
                    <a:pt x="24476" y="18521"/>
                  </a:lnTo>
                  <a:lnTo>
                    <a:pt x="24018" y="19372"/>
                  </a:lnTo>
                  <a:lnTo>
                    <a:pt x="23429" y="20223"/>
                  </a:lnTo>
                  <a:lnTo>
                    <a:pt x="22840" y="21008"/>
                  </a:lnTo>
                  <a:lnTo>
                    <a:pt x="22120" y="21728"/>
                  </a:lnTo>
                  <a:lnTo>
                    <a:pt x="21400" y="22382"/>
                  </a:lnTo>
                  <a:lnTo>
                    <a:pt x="20615" y="22971"/>
                  </a:lnTo>
                  <a:lnTo>
                    <a:pt x="19764" y="23430"/>
                  </a:lnTo>
                  <a:lnTo>
                    <a:pt x="18914" y="23822"/>
                  </a:lnTo>
                  <a:lnTo>
                    <a:pt x="17997" y="24149"/>
                  </a:lnTo>
                  <a:lnTo>
                    <a:pt x="17147" y="24411"/>
                  </a:lnTo>
                  <a:lnTo>
                    <a:pt x="16165" y="24673"/>
                  </a:lnTo>
                  <a:lnTo>
                    <a:pt x="14333" y="25000"/>
                  </a:lnTo>
                  <a:lnTo>
                    <a:pt x="12827" y="25196"/>
                  </a:lnTo>
                  <a:lnTo>
                    <a:pt x="11846" y="25131"/>
                  </a:lnTo>
                  <a:lnTo>
                    <a:pt x="10799" y="24935"/>
                  </a:lnTo>
                  <a:lnTo>
                    <a:pt x="9817" y="24738"/>
                  </a:lnTo>
                  <a:lnTo>
                    <a:pt x="8901" y="24477"/>
                  </a:lnTo>
                  <a:lnTo>
                    <a:pt x="8312" y="24084"/>
                  </a:lnTo>
                  <a:lnTo>
                    <a:pt x="7723" y="23691"/>
                  </a:lnTo>
                  <a:lnTo>
                    <a:pt x="7199" y="23233"/>
                  </a:lnTo>
                  <a:lnTo>
                    <a:pt x="6676" y="22775"/>
                  </a:lnTo>
                  <a:lnTo>
                    <a:pt x="6087" y="22121"/>
                  </a:lnTo>
                  <a:lnTo>
                    <a:pt x="5498" y="21466"/>
                  </a:lnTo>
                  <a:lnTo>
                    <a:pt x="4974" y="20812"/>
                  </a:lnTo>
                  <a:lnTo>
                    <a:pt x="4516" y="20092"/>
                  </a:lnTo>
                  <a:lnTo>
                    <a:pt x="4123" y="19307"/>
                  </a:lnTo>
                  <a:lnTo>
                    <a:pt x="3731" y="18521"/>
                  </a:lnTo>
                  <a:lnTo>
                    <a:pt x="3404" y="17736"/>
                  </a:lnTo>
                  <a:lnTo>
                    <a:pt x="3142" y="16951"/>
                  </a:lnTo>
                  <a:lnTo>
                    <a:pt x="2880" y="16100"/>
                  </a:lnTo>
                  <a:lnTo>
                    <a:pt x="2749" y="15249"/>
                  </a:lnTo>
                  <a:lnTo>
                    <a:pt x="2618" y="14398"/>
                  </a:lnTo>
                  <a:lnTo>
                    <a:pt x="2553" y="13548"/>
                  </a:lnTo>
                  <a:lnTo>
                    <a:pt x="2553" y="12631"/>
                  </a:lnTo>
                  <a:lnTo>
                    <a:pt x="2618" y="11781"/>
                  </a:lnTo>
                  <a:lnTo>
                    <a:pt x="2749" y="10930"/>
                  </a:lnTo>
                  <a:lnTo>
                    <a:pt x="2945" y="10079"/>
                  </a:lnTo>
                  <a:lnTo>
                    <a:pt x="3142" y="9359"/>
                  </a:lnTo>
                  <a:lnTo>
                    <a:pt x="3404" y="8639"/>
                  </a:lnTo>
                  <a:lnTo>
                    <a:pt x="3469" y="8574"/>
                  </a:lnTo>
                  <a:lnTo>
                    <a:pt x="3993" y="7789"/>
                  </a:lnTo>
                  <a:lnTo>
                    <a:pt x="4451" y="7200"/>
                  </a:lnTo>
                  <a:lnTo>
                    <a:pt x="4974" y="6611"/>
                  </a:lnTo>
                  <a:lnTo>
                    <a:pt x="5563" y="6087"/>
                  </a:lnTo>
                  <a:lnTo>
                    <a:pt x="6152" y="5563"/>
                  </a:lnTo>
                  <a:lnTo>
                    <a:pt x="7396" y="4647"/>
                  </a:lnTo>
                  <a:lnTo>
                    <a:pt x="8704" y="3796"/>
                  </a:lnTo>
                  <a:lnTo>
                    <a:pt x="10144" y="3011"/>
                  </a:lnTo>
                  <a:lnTo>
                    <a:pt x="11584" y="2422"/>
                  </a:lnTo>
                  <a:lnTo>
                    <a:pt x="13024" y="1899"/>
                  </a:lnTo>
                  <a:lnTo>
                    <a:pt x="14463" y="1441"/>
                  </a:lnTo>
                  <a:lnTo>
                    <a:pt x="14594" y="1375"/>
                  </a:lnTo>
                  <a:lnTo>
                    <a:pt x="14594" y="1310"/>
                  </a:lnTo>
                  <a:lnTo>
                    <a:pt x="14660" y="1310"/>
                  </a:lnTo>
                  <a:lnTo>
                    <a:pt x="14725" y="1179"/>
                  </a:lnTo>
                  <a:lnTo>
                    <a:pt x="14791" y="1113"/>
                  </a:lnTo>
                  <a:lnTo>
                    <a:pt x="14725" y="982"/>
                  </a:lnTo>
                  <a:lnTo>
                    <a:pt x="14660" y="917"/>
                  </a:lnTo>
                  <a:lnTo>
                    <a:pt x="13547" y="655"/>
                  </a:lnTo>
                  <a:lnTo>
                    <a:pt x="12500" y="590"/>
                  </a:lnTo>
                  <a:lnTo>
                    <a:pt x="13416" y="524"/>
                  </a:lnTo>
                  <a:lnTo>
                    <a:pt x="14333" y="524"/>
                  </a:lnTo>
                  <a:lnTo>
                    <a:pt x="14463" y="459"/>
                  </a:lnTo>
                  <a:lnTo>
                    <a:pt x="14463" y="393"/>
                  </a:lnTo>
                  <a:lnTo>
                    <a:pt x="14463" y="263"/>
                  </a:lnTo>
                  <a:lnTo>
                    <a:pt x="14333" y="197"/>
                  </a:lnTo>
                  <a:lnTo>
                    <a:pt x="13482" y="197"/>
                  </a:lnTo>
                  <a:lnTo>
                    <a:pt x="13416" y="66"/>
                  </a:lnTo>
                  <a:lnTo>
                    <a:pt x="13285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2" name="Google Shape;667;p30">
            <a:extLst>
              <a:ext uri="{FF2B5EF4-FFF2-40B4-BE49-F238E27FC236}">
                <a16:creationId xmlns:a16="http://schemas.microsoft.com/office/drawing/2014/main" id="{91CC0FDB-1EAA-4959-A255-10F35C977C28}"/>
              </a:ext>
            </a:extLst>
          </p:cNvPr>
          <p:cNvSpPr txBox="1"/>
          <p:nvPr/>
        </p:nvSpPr>
        <p:spPr>
          <a:xfrm>
            <a:off x="8187941" y="891699"/>
            <a:ext cx="736800" cy="5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800" b="1" dirty="0">
                <a:solidFill>
                  <a:schemeClr val="dk1"/>
                </a:solidFill>
                <a:latin typeface="Times New Roman" pitchFamily="18" charset="0"/>
                <a:ea typeface="Fira Sans Extra Condensed"/>
                <a:cs typeface="Times New Roman" pitchFamily="18" charset="0"/>
                <a:sym typeface="Fira Sans Extra Condensed"/>
              </a:rPr>
              <a:t>03</a:t>
            </a:r>
            <a:endParaRPr sz="2800" b="1" dirty="0">
              <a:solidFill>
                <a:schemeClr val="dk1"/>
              </a:solidFill>
              <a:latin typeface="Times New Roman" pitchFamily="18" charset="0"/>
              <a:ea typeface="Fira Sans Extra Condensed"/>
              <a:cs typeface="Times New Roman" pitchFamily="18" charset="0"/>
              <a:sym typeface="Fira Sans Extra Condensed"/>
            </a:endParaRPr>
          </a:p>
        </p:txBody>
      </p:sp>
      <p:grpSp>
        <p:nvGrpSpPr>
          <p:cNvPr id="33" name="Google Shape;662;p30">
            <a:extLst>
              <a:ext uri="{FF2B5EF4-FFF2-40B4-BE49-F238E27FC236}">
                <a16:creationId xmlns:a16="http://schemas.microsoft.com/office/drawing/2014/main" id="{B1FC4597-9616-4756-8059-9526BF33152D}"/>
              </a:ext>
            </a:extLst>
          </p:cNvPr>
          <p:cNvGrpSpPr/>
          <p:nvPr/>
        </p:nvGrpSpPr>
        <p:grpSpPr>
          <a:xfrm>
            <a:off x="273829" y="719323"/>
            <a:ext cx="736800" cy="687070"/>
            <a:chOff x="1177000" y="1619850"/>
            <a:chExt cx="713350" cy="674100"/>
          </a:xfrm>
        </p:grpSpPr>
        <p:sp>
          <p:nvSpPr>
            <p:cNvPr id="34" name="Google Shape;663;p30">
              <a:extLst>
                <a:ext uri="{FF2B5EF4-FFF2-40B4-BE49-F238E27FC236}">
                  <a16:creationId xmlns:a16="http://schemas.microsoft.com/office/drawing/2014/main" id="{C690F3CB-A20F-439E-945C-F3E77AABC770}"/>
                </a:ext>
              </a:extLst>
            </p:cNvPr>
            <p:cNvSpPr/>
            <p:nvPr/>
          </p:nvSpPr>
          <p:spPr>
            <a:xfrm>
              <a:off x="1223525" y="1650275"/>
              <a:ext cx="624000" cy="614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Google Shape;664;p30">
              <a:extLst>
                <a:ext uri="{FF2B5EF4-FFF2-40B4-BE49-F238E27FC236}">
                  <a16:creationId xmlns:a16="http://schemas.microsoft.com/office/drawing/2014/main" id="{AE51D98E-05A5-4653-B307-7943CA953F6A}"/>
                </a:ext>
              </a:extLst>
            </p:cNvPr>
            <p:cNvSpPr/>
            <p:nvPr/>
          </p:nvSpPr>
          <p:spPr>
            <a:xfrm>
              <a:off x="1177000" y="1619850"/>
              <a:ext cx="713350" cy="674100"/>
            </a:xfrm>
            <a:custGeom>
              <a:avLst/>
              <a:gdLst/>
              <a:ahLst/>
              <a:cxnLst/>
              <a:rect l="l" t="t" r="r" b="b"/>
              <a:pathLst>
                <a:path w="28534" h="26964" extrusionOk="0">
                  <a:moveTo>
                    <a:pt x="12893" y="982"/>
                  </a:moveTo>
                  <a:lnTo>
                    <a:pt x="13613" y="1113"/>
                  </a:lnTo>
                  <a:lnTo>
                    <a:pt x="12827" y="1179"/>
                  </a:lnTo>
                  <a:lnTo>
                    <a:pt x="11977" y="1310"/>
                  </a:lnTo>
                  <a:lnTo>
                    <a:pt x="11191" y="1506"/>
                  </a:lnTo>
                  <a:lnTo>
                    <a:pt x="10471" y="1833"/>
                  </a:lnTo>
                  <a:lnTo>
                    <a:pt x="9686" y="2095"/>
                  </a:lnTo>
                  <a:lnTo>
                    <a:pt x="8966" y="2488"/>
                  </a:lnTo>
                  <a:lnTo>
                    <a:pt x="8312" y="2946"/>
                  </a:lnTo>
                  <a:lnTo>
                    <a:pt x="7592" y="3404"/>
                  </a:lnTo>
                  <a:lnTo>
                    <a:pt x="6937" y="3731"/>
                  </a:lnTo>
                  <a:lnTo>
                    <a:pt x="6937" y="3731"/>
                  </a:lnTo>
                  <a:lnTo>
                    <a:pt x="7526" y="3338"/>
                  </a:lnTo>
                  <a:lnTo>
                    <a:pt x="8050" y="2880"/>
                  </a:lnTo>
                  <a:lnTo>
                    <a:pt x="8639" y="2488"/>
                  </a:lnTo>
                  <a:lnTo>
                    <a:pt x="9293" y="2160"/>
                  </a:lnTo>
                  <a:lnTo>
                    <a:pt x="9948" y="1899"/>
                  </a:lnTo>
                  <a:lnTo>
                    <a:pt x="10602" y="1571"/>
                  </a:lnTo>
                  <a:lnTo>
                    <a:pt x="11257" y="1375"/>
                  </a:lnTo>
                  <a:lnTo>
                    <a:pt x="11977" y="1179"/>
                  </a:lnTo>
                  <a:lnTo>
                    <a:pt x="12042" y="1113"/>
                  </a:lnTo>
                  <a:lnTo>
                    <a:pt x="12107" y="982"/>
                  </a:lnTo>
                  <a:close/>
                  <a:moveTo>
                    <a:pt x="8966" y="3142"/>
                  </a:moveTo>
                  <a:lnTo>
                    <a:pt x="7985" y="3731"/>
                  </a:lnTo>
                  <a:lnTo>
                    <a:pt x="7068" y="4320"/>
                  </a:lnTo>
                  <a:lnTo>
                    <a:pt x="7068" y="4320"/>
                  </a:lnTo>
                  <a:lnTo>
                    <a:pt x="7854" y="3666"/>
                  </a:lnTo>
                  <a:lnTo>
                    <a:pt x="8966" y="3142"/>
                  </a:lnTo>
                  <a:close/>
                  <a:moveTo>
                    <a:pt x="5825" y="4909"/>
                  </a:moveTo>
                  <a:lnTo>
                    <a:pt x="4974" y="5825"/>
                  </a:lnTo>
                  <a:lnTo>
                    <a:pt x="5563" y="5171"/>
                  </a:lnTo>
                  <a:lnTo>
                    <a:pt x="5825" y="4909"/>
                  </a:lnTo>
                  <a:close/>
                  <a:moveTo>
                    <a:pt x="24542" y="5760"/>
                  </a:moveTo>
                  <a:lnTo>
                    <a:pt x="24708" y="5950"/>
                  </a:lnTo>
                  <a:lnTo>
                    <a:pt x="24708" y="5950"/>
                  </a:lnTo>
                  <a:lnTo>
                    <a:pt x="24542" y="5825"/>
                  </a:lnTo>
                  <a:lnTo>
                    <a:pt x="24542" y="5760"/>
                  </a:lnTo>
                  <a:close/>
                  <a:moveTo>
                    <a:pt x="23167" y="5891"/>
                  </a:moveTo>
                  <a:lnTo>
                    <a:pt x="23756" y="6414"/>
                  </a:lnTo>
                  <a:lnTo>
                    <a:pt x="23822" y="6872"/>
                  </a:lnTo>
                  <a:lnTo>
                    <a:pt x="23167" y="5891"/>
                  </a:lnTo>
                  <a:close/>
                  <a:moveTo>
                    <a:pt x="24824" y="6082"/>
                  </a:moveTo>
                  <a:lnTo>
                    <a:pt x="25000" y="6283"/>
                  </a:lnTo>
                  <a:lnTo>
                    <a:pt x="25458" y="6938"/>
                  </a:lnTo>
                  <a:lnTo>
                    <a:pt x="25785" y="7592"/>
                  </a:lnTo>
                  <a:lnTo>
                    <a:pt x="26112" y="8247"/>
                  </a:lnTo>
                  <a:lnTo>
                    <a:pt x="26178" y="8901"/>
                  </a:lnTo>
                  <a:lnTo>
                    <a:pt x="25654" y="7854"/>
                  </a:lnTo>
                  <a:lnTo>
                    <a:pt x="25065" y="6872"/>
                  </a:lnTo>
                  <a:lnTo>
                    <a:pt x="24803" y="6349"/>
                  </a:lnTo>
                  <a:lnTo>
                    <a:pt x="24869" y="6218"/>
                  </a:lnTo>
                  <a:lnTo>
                    <a:pt x="24824" y="6082"/>
                  </a:lnTo>
                  <a:close/>
                  <a:moveTo>
                    <a:pt x="4189" y="6349"/>
                  </a:moveTo>
                  <a:lnTo>
                    <a:pt x="3796" y="7069"/>
                  </a:lnTo>
                  <a:lnTo>
                    <a:pt x="3469" y="7789"/>
                  </a:lnTo>
                  <a:lnTo>
                    <a:pt x="2945" y="8574"/>
                  </a:lnTo>
                  <a:lnTo>
                    <a:pt x="2487" y="9425"/>
                  </a:lnTo>
                  <a:lnTo>
                    <a:pt x="2226" y="9883"/>
                  </a:lnTo>
                  <a:lnTo>
                    <a:pt x="2226" y="9817"/>
                  </a:lnTo>
                  <a:lnTo>
                    <a:pt x="2618" y="8836"/>
                  </a:lnTo>
                  <a:lnTo>
                    <a:pt x="3076" y="7919"/>
                  </a:lnTo>
                  <a:lnTo>
                    <a:pt x="3600" y="7134"/>
                  </a:lnTo>
                  <a:lnTo>
                    <a:pt x="4189" y="6349"/>
                  </a:lnTo>
                  <a:close/>
                  <a:moveTo>
                    <a:pt x="5956" y="3142"/>
                  </a:moveTo>
                  <a:lnTo>
                    <a:pt x="5105" y="3862"/>
                  </a:lnTo>
                  <a:lnTo>
                    <a:pt x="4254" y="4647"/>
                  </a:lnTo>
                  <a:lnTo>
                    <a:pt x="3534" y="5498"/>
                  </a:lnTo>
                  <a:lnTo>
                    <a:pt x="2880" y="6414"/>
                  </a:lnTo>
                  <a:lnTo>
                    <a:pt x="2160" y="7461"/>
                  </a:lnTo>
                  <a:lnTo>
                    <a:pt x="1571" y="8508"/>
                  </a:lnTo>
                  <a:lnTo>
                    <a:pt x="1113" y="9686"/>
                  </a:lnTo>
                  <a:lnTo>
                    <a:pt x="720" y="10864"/>
                  </a:lnTo>
                  <a:lnTo>
                    <a:pt x="917" y="10079"/>
                  </a:lnTo>
                  <a:lnTo>
                    <a:pt x="1113" y="9294"/>
                  </a:lnTo>
                  <a:lnTo>
                    <a:pt x="1375" y="8574"/>
                  </a:lnTo>
                  <a:lnTo>
                    <a:pt x="1702" y="7854"/>
                  </a:lnTo>
                  <a:lnTo>
                    <a:pt x="2356" y="6676"/>
                  </a:lnTo>
                  <a:lnTo>
                    <a:pt x="3142" y="5629"/>
                  </a:lnTo>
                  <a:lnTo>
                    <a:pt x="3993" y="4647"/>
                  </a:lnTo>
                  <a:lnTo>
                    <a:pt x="4974" y="3731"/>
                  </a:lnTo>
                  <a:lnTo>
                    <a:pt x="5956" y="3142"/>
                  </a:lnTo>
                  <a:close/>
                  <a:moveTo>
                    <a:pt x="26701" y="11584"/>
                  </a:moveTo>
                  <a:lnTo>
                    <a:pt x="26898" y="12500"/>
                  </a:lnTo>
                  <a:lnTo>
                    <a:pt x="26963" y="13482"/>
                  </a:lnTo>
                  <a:lnTo>
                    <a:pt x="26832" y="12631"/>
                  </a:lnTo>
                  <a:lnTo>
                    <a:pt x="26701" y="11846"/>
                  </a:lnTo>
                  <a:lnTo>
                    <a:pt x="26701" y="11584"/>
                  </a:lnTo>
                  <a:close/>
                  <a:moveTo>
                    <a:pt x="9424" y="1637"/>
                  </a:moveTo>
                  <a:lnTo>
                    <a:pt x="8246" y="2291"/>
                  </a:lnTo>
                  <a:lnTo>
                    <a:pt x="7134" y="3077"/>
                  </a:lnTo>
                  <a:lnTo>
                    <a:pt x="6152" y="3927"/>
                  </a:lnTo>
                  <a:lnTo>
                    <a:pt x="5301" y="4909"/>
                  </a:lnTo>
                  <a:lnTo>
                    <a:pt x="4385" y="5694"/>
                  </a:lnTo>
                  <a:lnTo>
                    <a:pt x="3600" y="6545"/>
                  </a:lnTo>
                  <a:lnTo>
                    <a:pt x="2880" y="7527"/>
                  </a:lnTo>
                  <a:lnTo>
                    <a:pt x="2553" y="8050"/>
                  </a:lnTo>
                  <a:lnTo>
                    <a:pt x="2291" y="8639"/>
                  </a:lnTo>
                  <a:lnTo>
                    <a:pt x="2029" y="9228"/>
                  </a:lnTo>
                  <a:lnTo>
                    <a:pt x="1833" y="9948"/>
                  </a:lnTo>
                  <a:lnTo>
                    <a:pt x="1637" y="10603"/>
                  </a:lnTo>
                  <a:lnTo>
                    <a:pt x="1506" y="11322"/>
                  </a:lnTo>
                  <a:lnTo>
                    <a:pt x="1048" y="12435"/>
                  </a:lnTo>
                  <a:lnTo>
                    <a:pt x="720" y="13548"/>
                  </a:lnTo>
                  <a:lnTo>
                    <a:pt x="851" y="12239"/>
                  </a:lnTo>
                  <a:lnTo>
                    <a:pt x="1113" y="10995"/>
                  </a:lnTo>
                  <a:lnTo>
                    <a:pt x="1506" y="9752"/>
                  </a:lnTo>
                  <a:lnTo>
                    <a:pt x="2029" y="8574"/>
                  </a:lnTo>
                  <a:lnTo>
                    <a:pt x="2618" y="7592"/>
                  </a:lnTo>
                  <a:lnTo>
                    <a:pt x="3207" y="6611"/>
                  </a:lnTo>
                  <a:lnTo>
                    <a:pt x="3927" y="5629"/>
                  </a:lnTo>
                  <a:lnTo>
                    <a:pt x="4778" y="4778"/>
                  </a:lnTo>
                  <a:lnTo>
                    <a:pt x="5629" y="3927"/>
                  </a:lnTo>
                  <a:lnTo>
                    <a:pt x="6545" y="3142"/>
                  </a:lnTo>
                  <a:lnTo>
                    <a:pt x="7592" y="2488"/>
                  </a:lnTo>
                  <a:lnTo>
                    <a:pt x="8639" y="1899"/>
                  </a:lnTo>
                  <a:lnTo>
                    <a:pt x="9424" y="1637"/>
                  </a:lnTo>
                  <a:close/>
                  <a:moveTo>
                    <a:pt x="24280" y="6938"/>
                  </a:moveTo>
                  <a:lnTo>
                    <a:pt x="24738" y="7789"/>
                  </a:lnTo>
                  <a:lnTo>
                    <a:pt x="25065" y="8639"/>
                  </a:lnTo>
                  <a:lnTo>
                    <a:pt x="25392" y="9490"/>
                  </a:lnTo>
                  <a:lnTo>
                    <a:pt x="25654" y="10406"/>
                  </a:lnTo>
                  <a:lnTo>
                    <a:pt x="25851" y="11322"/>
                  </a:lnTo>
                  <a:lnTo>
                    <a:pt x="25916" y="12304"/>
                  </a:lnTo>
                  <a:lnTo>
                    <a:pt x="25981" y="13220"/>
                  </a:lnTo>
                  <a:lnTo>
                    <a:pt x="25981" y="14137"/>
                  </a:lnTo>
                  <a:lnTo>
                    <a:pt x="25851" y="13220"/>
                  </a:lnTo>
                  <a:lnTo>
                    <a:pt x="25654" y="12304"/>
                  </a:lnTo>
                  <a:lnTo>
                    <a:pt x="25196" y="10537"/>
                  </a:lnTo>
                  <a:lnTo>
                    <a:pt x="24673" y="8705"/>
                  </a:lnTo>
                  <a:lnTo>
                    <a:pt x="24280" y="6938"/>
                  </a:lnTo>
                  <a:close/>
                  <a:moveTo>
                    <a:pt x="25523" y="6152"/>
                  </a:moveTo>
                  <a:lnTo>
                    <a:pt x="26178" y="7200"/>
                  </a:lnTo>
                  <a:lnTo>
                    <a:pt x="26767" y="8247"/>
                  </a:lnTo>
                  <a:lnTo>
                    <a:pt x="27225" y="9359"/>
                  </a:lnTo>
                  <a:lnTo>
                    <a:pt x="27552" y="10472"/>
                  </a:lnTo>
                  <a:lnTo>
                    <a:pt x="27748" y="11650"/>
                  </a:lnTo>
                  <a:lnTo>
                    <a:pt x="27879" y="12893"/>
                  </a:lnTo>
                  <a:lnTo>
                    <a:pt x="27879" y="14071"/>
                  </a:lnTo>
                  <a:lnTo>
                    <a:pt x="27748" y="15315"/>
                  </a:lnTo>
                  <a:lnTo>
                    <a:pt x="27683" y="15445"/>
                  </a:lnTo>
                  <a:lnTo>
                    <a:pt x="27748" y="14202"/>
                  </a:lnTo>
                  <a:lnTo>
                    <a:pt x="27618" y="13024"/>
                  </a:lnTo>
                  <a:lnTo>
                    <a:pt x="27683" y="12370"/>
                  </a:lnTo>
                  <a:lnTo>
                    <a:pt x="27618" y="11715"/>
                  </a:lnTo>
                  <a:lnTo>
                    <a:pt x="27552" y="11061"/>
                  </a:lnTo>
                  <a:lnTo>
                    <a:pt x="27487" y="10406"/>
                  </a:lnTo>
                  <a:lnTo>
                    <a:pt x="27290" y="9752"/>
                  </a:lnTo>
                  <a:lnTo>
                    <a:pt x="27094" y="9097"/>
                  </a:lnTo>
                  <a:lnTo>
                    <a:pt x="26832" y="8508"/>
                  </a:lnTo>
                  <a:lnTo>
                    <a:pt x="26505" y="7854"/>
                  </a:lnTo>
                  <a:lnTo>
                    <a:pt x="26440" y="7789"/>
                  </a:lnTo>
                  <a:lnTo>
                    <a:pt x="25981" y="6938"/>
                  </a:lnTo>
                  <a:lnTo>
                    <a:pt x="25523" y="6152"/>
                  </a:lnTo>
                  <a:close/>
                  <a:moveTo>
                    <a:pt x="27290" y="14791"/>
                  </a:moveTo>
                  <a:lnTo>
                    <a:pt x="27159" y="15904"/>
                  </a:lnTo>
                  <a:lnTo>
                    <a:pt x="26963" y="16951"/>
                  </a:lnTo>
                  <a:lnTo>
                    <a:pt x="26832" y="17474"/>
                  </a:lnTo>
                  <a:lnTo>
                    <a:pt x="26570" y="18063"/>
                  </a:lnTo>
                  <a:lnTo>
                    <a:pt x="26505" y="18194"/>
                  </a:lnTo>
                  <a:lnTo>
                    <a:pt x="26701" y="17540"/>
                  </a:lnTo>
                  <a:lnTo>
                    <a:pt x="26832" y="16885"/>
                  </a:lnTo>
                  <a:lnTo>
                    <a:pt x="26963" y="16231"/>
                  </a:lnTo>
                  <a:lnTo>
                    <a:pt x="26963" y="15576"/>
                  </a:lnTo>
                  <a:lnTo>
                    <a:pt x="27290" y="14791"/>
                  </a:lnTo>
                  <a:close/>
                  <a:moveTo>
                    <a:pt x="1375" y="12631"/>
                  </a:moveTo>
                  <a:lnTo>
                    <a:pt x="1375" y="13548"/>
                  </a:lnTo>
                  <a:lnTo>
                    <a:pt x="1375" y="14398"/>
                  </a:lnTo>
                  <a:lnTo>
                    <a:pt x="1375" y="15249"/>
                  </a:lnTo>
                  <a:lnTo>
                    <a:pt x="1375" y="16885"/>
                  </a:lnTo>
                  <a:lnTo>
                    <a:pt x="1506" y="18521"/>
                  </a:lnTo>
                  <a:lnTo>
                    <a:pt x="1244" y="17736"/>
                  </a:lnTo>
                  <a:lnTo>
                    <a:pt x="982" y="16885"/>
                  </a:lnTo>
                  <a:lnTo>
                    <a:pt x="851" y="16034"/>
                  </a:lnTo>
                  <a:lnTo>
                    <a:pt x="720" y="15249"/>
                  </a:lnTo>
                  <a:lnTo>
                    <a:pt x="982" y="13940"/>
                  </a:lnTo>
                  <a:lnTo>
                    <a:pt x="1375" y="12631"/>
                  </a:lnTo>
                  <a:close/>
                  <a:moveTo>
                    <a:pt x="786" y="18129"/>
                  </a:moveTo>
                  <a:lnTo>
                    <a:pt x="1113" y="18979"/>
                  </a:lnTo>
                  <a:lnTo>
                    <a:pt x="1440" y="19699"/>
                  </a:lnTo>
                  <a:lnTo>
                    <a:pt x="1898" y="20615"/>
                  </a:lnTo>
                  <a:lnTo>
                    <a:pt x="1506" y="20026"/>
                  </a:lnTo>
                  <a:lnTo>
                    <a:pt x="1178" y="19437"/>
                  </a:lnTo>
                  <a:lnTo>
                    <a:pt x="982" y="18783"/>
                  </a:lnTo>
                  <a:lnTo>
                    <a:pt x="786" y="18129"/>
                  </a:lnTo>
                  <a:close/>
                  <a:moveTo>
                    <a:pt x="26505" y="13744"/>
                  </a:moveTo>
                  <a:lnTo>
                    <a:pt x="26570" y="14660"/>
                  </a:lnTo>
                  <a:lnTo>
                    <a:pt x="26505" y="15511"/>
                  </a:lnTo>
                  <a:lnTo>
                    <a:pt x="26505" y="15642"/>
                  </a:lnTo>
                  <a:lnTo>
                    <a:pt x="26440" y="15707"/>
                  </a:lnTo>
                  <a:lnTo>
                    <a:pt x="26505" y="15838"/>
                  </a:lnTo>
                  <a:lnTo>
                    <a:pt x="26374" y="16689"/>
                  </a:lnTo>
                  <a:lnTo>
                    <a:pt x="26178" y="17605"/>
                  </a:lnTo>
                  <a:lnTo>
                    <a:pt x="25916" y="18456"/>
                  </a:lnTo>
                  <a:lnTo>
                    <a:pt x="25523" y="19307"/>
                  </a:lnTo>
                  <a:lnTo>
                    <a:pt x="25065" y="20223"/>
                  </a:lnTo>
                  <a:lnTo>
                    <a:pt x="24411" y="20877"/>
                  </a:lnTo>
                  <a:lnTo>
                    <a:pt x="23691" y="21597"/>
                  </a:lnTo>
                  <a:lnTo>
                    <a:pt x="23625" y="21597"/>
                  </a:lnTo>
                  <a:lnTo>
                    <a:pt x="24214" y="20812"/>
                  </a:lnTo>
                  <a:lnTo>
                    <a:pt x="24803" y="20026"/>
                  </a:lnTo>
                  <a:lnTo>
                    <a:pt x="25262" y="19110"/>
                  </a:lnTo>
                  <a:lnTo>
                    <a:pt x="25589" y="18194"/>
                  </a:lnTo>
                  <a:lnTo>
                    <a:pt x="25785" y="17605"/>
                  </a:lnTo>
                  <a:lnTo>
                    <a:pt x="26047" y="16754"/>
                  </a:lnTo>
                  <a:lnTo>
                    <a:pt x="26243" y="15838"/>
                  </a:lnTo>
                  <a:lnTo>
                    <a:pt x="26374" y="14922"/>
                  </a:lnTo>
                  <a:lnTo>
                    <a:pt x="26440" y="14071"/>
                  </a:lnTo>
                  <a:lnTo>
                    <a:pt x="26505" y="13744"/>
                  </a:lnTo>
                  <a:close/>
                  <a:moveTo>
                    <a:pt x="1833" y="17605"/>
                  </a:moveTo>
                  <a:lnTo>
                    <a:pt x="2160" y="18718"/>
                  </a:lnTo>
                  <a:lnTo>
                    <a:pt x="2684" y="19830"/>
                  </a:lnTo>
                  <a:lnTo>
                    <a:pt x="3207" y="20877"/>
                  </a:lnTo>
                  <a:lnTo>
                    <a:pt x="3927" y="21859"/>
                  </a:lnTo>
                  <a:lnTo>
                    <a:pt x="3927" y="21859"/>
                  </a:lnTo>
                  <a:lnTo>
                    <a:pt x="3731" y="21663"/>
                  </a:lnTo>
                  <a:lnTo>
                    <a:pt x="3273" y="21204"/>
                  </a:lnTo>
                  <a:lnTo>
                    <a:pt x="2880" y="20746"/>
                  </a:lnTo>
                  <a:lnTo>
                    <a:pt x="2487" y="20223"/>
                  </a:lnTo>
                  <a:lnTo>
                    <a:pt x="2160" y="19699"/>
                  </a:lnTo>
                  <a:lnTo>
                    <a:pt x="1964" y="18652"/>
                  </a:lnTo>
                  <a:lnTo>
                    <a:pt x="1833" y="17605"/>
                  </a:lnTo>
                  <a:close/>
                  <a:moveTo>
                    <a:pt x="2356" y="11846"/>
                  </a:moveTo>
                  <a:lnTo>
                    <a:pt x="2291" y="12631"/>
                  </a:lnTo>
                  <a:lnTo>
                    <a:pt x="2226" y="13482"/>
                  </a:lnTo>
                  <a:lnTo>
                    <a:pt x="2291" y="14267"/>
                  </a:lnTo>
                  <a:lnTo>
                    <a:pt x="2356" y="15118"/>
                  </a:lnTo>
                  <a:lnTo>
                    <a:pt x="2487" y="15969"/>
                  </a:lnTo>
                  <a:lnTo>
                    <a:pt x="2684" y="16754"/>
                  </a:lnTo>
                  <a:lnTo>
                    <a:pt x="2945" y="17605"/>
                  </a:lnTo>
                  <a:lnTo>
                    <a:pt x="3207" y="18390"/>
                  </a:lnTo>
                  <a:lnTo>
                    <a:pt x="3796" y="19634"/>
                  </a:lnTo>
                  <a:lnTo>
                    <a:pt x="4516" y="20877"/>
                  </a:lnTo>
                  <a:lnTo>
                    <a:pt x="5367" y="22055"/>
                  </a:lnTo>
                  <a:lnTo>
                    <a:pt x="5825" y="22579"/>
                  </a:lnTo>
                  <a:lnTo>
                    <a:pt x="6348" y="23102"/>
                  </a:lnTo>
                  <a:lnTo>
                    <a:pt x="5629" y="22579"/>
                  </a:lnTo>
                  <a:lnTo>
                    <a:pt x="4909" y="21924"/>
                  </a:lnTo>
                  <a:lnTo>
                    <a:pt x="4385" y="21401"/>
                  </a:lnTo>
                  <a:lnTo>
                    <a:pt x="3993" y="20877"/>
                  </a:lnTo>
                  <a:lnTo>
                    <a:pt x="3534" y="20288"/>
                  </a:lnTo>
                  <a:lnTo>
                    <a:pt x="3207" y="19699"/>
                  </a:lnTo>
                  <a:lnTo>
                    <a:pt x="2684" y="18521"/>
                  </a:lnTo>
                  <a:lnTo>
                    <a:pt x="2356" y="17343"/>
                  </a:lnTo>
                  <a:lnTo>
                    <a:pt x="2029" y="16100"/>
                  </a:lnTo>
                  <a:lnTo>
                    <a:pt x="1833" y="14856"/>
                  </a:lnTo>
                  <a:lnTo>
                    <a:pt x="1833" y="14529"/>
                  </a:lnTo>
                  <a:lnTo>
                    <a:pt x="2029" y="13155"/>
                  </a:lnTo>
                  <a:lnTo>
                    <a:pt x="2356" y="11846"/>
                  </a:lnTo>
                  <a:close/>
                  <a:moveTo>
                    <a:pt x="24738" y="18914"/>
                  </a:moveTo>
                  <a:lnTo>
                    <a:pt x="24673" y="19045"/>
                  </a:lnTo>
                  <a:lnTo>
                    <a:pt x="24673" y="19176"/>
                  </a:lnTo>
                  <a:lnTo>
                    <a:pt x="24673" y="19241"/>
                  </a:lnTo>
                  <a:lnTo>
                    <a:pt x="24411" y="19830"/>
                  </a:lnTo>
                  <a:lnTo>
                    <a:pt x="24084" y="20354"/>
                  </a:lnTo>
                  <a:lnTo>
                    <a:pt x="23298" y="21335"/>
                  </a:lnTo>
                  <a:lnTo>
                    <a:pt x="22448" y="22186"/>
                  </a:lnTo>
                  <a:lnTo>
                    <a:pt x="21466" y="22971"/>
                  </a:lnTo>
                  <a:lnTo>
                    <a:pt x="20877" y="23299"/>
                  </a:lnTo>
                  <a:lnTo>
                    <a:pt x="20877" y="23299"/>
                  </a:lnTo>
                  <a:lnTo>
                    <a:pt x="21400" y="22906"/>
                  </a:lnTo>
                  <a:lnTo>
                    <a:pt x="21924" y="22513"/>
                  </a:lnTo>
                  <a:lnTo>
                    <a:pt x="22382" y="22055"/>
                  </a:lnTo>
                  <a:lnTo>
                    <a:pt x="22906" y="21597"/>
                  </a:lnTo>
                  <a:lnTo>
                    <a:pt x="23429" y="20943"/>
                  </a:lnTo>
                  <a:lnTo>
                    <a:pt x="23887" y="20288"/>
                  </a:lnTo>
                  <a:lnTo>
                    <a:pt x="24345" y="19634"/>
                  </a:lnTo>
                  <a:lnTo>
                    <a:pt x="24738" y="18914"/>
                  </a:lnTo>
                  <a:close/>
                  <a:moveTo>
                    <a:pt x="26112" y="19699"/>
                  </a:moveTo>
                  <a:lnTo>
                    <a:pt x="25720" y="20419"/>
                  </a:lnTo>
                  <a:lnTo>
                    <a:pt x="25262" y="21008"/>
                  </a:lnTo>
                  <a:lnTo>
                    <a:pt x="24738" y="21663"/>
                  </a:lnTo>
                  <a:lnTo>
                    <a:pt x="24214" y="22186"/>
                  </a:lnTo>
                  <a:lnTo>
                    <a:pt x="23625" y="22775"/>
                  </a:lnTo>
                  <a:lnTo>
                    <a:pt x="23037" y="23299"/>
                  </a:lnTo>
                  <a:lnTo>
                    <a:pt x="22448" y="23757"/>
                  </a:lnTo>
                  <a:lnTo>
                    <a:pt x="21793" y="24215"/>
                  </a:lnTo>
                  <a:lnTo>
                    <a:pt x="21139" y="24607"/>
                  </a:lnTo>
                  <a:lnTo>
                    <a:pt x="20419" y="24935"/>
                  </a:lnTo>
                  <a:lnTo>
                    <a:pt x="19699" y="25327"/>
                  </a:lnTo>
                  <a:lnTo>
                    <a:pt x="18979" y="25589"/>
                  </a:lnTo>
                  <a:lnTo>
                    <a:pt x="18259" y="25851"/>
                  </a:lnTo>
                  <a:lnTo>
                    <a:pt x="17474" y="26047"/>
                  </a:lnTo>
                  <a:lnTo>
                    <a:pt x="16689" y="26244"/>
                  </a:lnTo>
                  <a:lnTo>
                    <a:pt x="15903" y="26374"/>
                  </a:lnTo>
                  <a:lnTo>
                    <a:pt x="15052" y="26505"/>
                  </a:lnTo>
                  <a:lnTo>
                    <a:pt x="14202" y="26571"/>
                  </a:lnTo>
                  <a:lnTo>
                    <a:pt x="13285" y="26571"/>
                  </a:lnTo>
                  <a:lnTo>
                    <a:pt x="12435" y="26505"/>
                  </a:lnTo>
                  <a:lnTo>
                    <a:pt x="11584" y="26374"/>
                  </a:lnTo>
                  <a:lnTo>
                    <a:pt x="10733" y="26244"/>
                  </a:lnTo>
                  <a:lnTo>
                    <a:pt x="9882" y="26047"/>
                  </a:lnTo>
                  <a:lnTo>
                    <a:pt x="9097" y="25785"/>
                  </a:lnTo>
                  <a:lnTo>
                    <a:pt x="8312" y="25524"/>
                  </a:lnTo>
                  <a:lnTo>
                    <a:pt x="7526" y="25196"/>
                  </a:lnTo>
                  <a:lnTo>
                    <a:pt x="6741" y="24804"/>
                  </a:lnTo>
                  <a:lnTo>
                    <a:pt x="6021" y="24346"/>
                  </a:lnTo>
                  <a:lnTo>
                    <a:pt x="5367" y="23822"/>
                  </a:lnTo>
                  <a:lnTo>
                    <a:pt x="4712" y="23299"/>
                  </a:lnTo>
                  <a:lnTo>
                    <a:pt x="4058" y="22710"/>
                  </a:lnTo>
                  <a:lnTo>
                    <a:pt x="3469" y="22055"/>
                  </a:lnTo>
                  <a:lnTo>
                    <a:pt x="4254" y="22710"/>
                  </a:lnTo>
                  <a:lnTo>
                    <a:pt x="5040" y="23299"/>
                  </a:lnTo>
                  <a:lnTo>
                    <a:pt x="5432" y="23757"/>
                  </a:lnTo>
                  <a:lnTo>
                    <a:pt x="5890" y="24084"/>
                  </a:lnTo>
                  <a:lnTo>
                    <a:pt x="6283" y="24411"/>
                  </a:lnTo>
                  <a:lnTo>
                    <a:pt x="6741" y="24738"/>
                  </a:lnTo>
                  <a:lnTo>
                    <a:pt x="7723" y="25262"/>
                  </a:lnTo>
                  <a:lnTo>
                    <a:pt x="8704" y="25589"/>
                  </a:lnTo>
                  <a:lnTo>
                    <a:pt x="9752" y="25851"/>
                  </a:lnTo>
                  <a:lnTo>
                    <a:pt x="10864" y="26047"/>
                  </a:lnTo>
                  <a:lnTo>
                    <a:pt x="11977" y="26113"/>
                  </a:lnTo>
                  <a:lnTo>
                    <a:pt x="13089" y="26047"/>
                  </a:lnTo>
                  <a:lnTo>
                    <a:pt x="14333" y="26047"/>
                  </a:lnTo>
                  <a:lnTo>
                    <a:pt x="15511" y="25851"/>
                  </a:lnTo>
                  <a:lnTo>
                    <a:pt x="16885" y="25720"/>
                  </a:lnTo>
                  <a:lnTo>
                    <a:pt x="18259" y="25458"/>
                  </a:lnTo>
                  <a:lnTo>
                    <a:pt x="19568" y="25000"/>
                  </a:lnTo>
                  <a:lnTo>
                    <a:pt x="20746" y="24542"/>
                  </a:lnTo>
                  <a:lnTo>
                    <a:pt x="21924" y="23888"/>
                  </a:lnTo>
                  <a:lnTo>
                    <a:pt x="23037" y="23168"/>
                  </a:lnTo>
                  <a:lnTo>
                    <a:pt x="23495" y="22710"/>
                  </a:lnTo>
                  <a:lnTo>
                    <a:pt x="24018" y="22317"/>
                  </a:lnTo>
                  <a:lnTo>
                    <a:pt x="24476" y="21793"/>
                  </a:lnTo>
                  <a:lnTo>
                    <a:pt x="24869" y="21335"/>
                  </a:lnTo>
                  <a:lnTo>
                    <a:pt x="25262" y="20746"/>
                  </a:lnTo>
                  <a:lnTo>
                    <a:pt x="25720" y="20223"/>
                  </a:lnTo>
                  <a:lnTo>
                    <a:pt x="26112" y="19699"/>
                  </a:lnTo>
                  <a:close/>
                  <a:moveTo>
                    <a:pt x="13285" y="1"/>
                  </a:moveTo>
                  <a:lnTo>
                    <a:pt x="12304" y="132"/>
                  </a:lnTo>
                  <a:lnTo>
                    <a:pt x="11322" y="328"/>
                  </a:lnTo>
                  <a:lnTo>
                    <a:pt x="10341" y="524"/>
                  </a:lnTo>
                  <a:lnTo>
                    <a:pt x="9424" y="852"/>
                  </a:lnTo>
                  <a:lnTo>
                    <a:pt x="8115" y="1310"/>
                  </a:lnTo>
                  <a:lnTo>
                    <a:pt x="6872" y="1899"/>
                  </a:lnTo>
                  <a:lnTo>
                    <a:pt x="5694" y="2684"/>
                  </a:lnTo>
                  <a:lnTo>
                    <a:pt x="4581" y="3535"/>
                  </a:lnTo>
                  <a:lnTo>
                    <a:pt x="3927" y="4058"/>
                  </a:lnTo>
                  <a:lnTo>
                    <a:pt x="3862" y="4189"/>
                  </a:lnTo>
                  <a:lnTo>
                    <a:pt x="2945" y="5171"/>
                  </a:lnTo>
                  <a:lnTo>
                    <a:pt x="2095" y="6283"/>
                  </a:lnTo>
                  <a:lnTo>
                    <a:pt x="1440" y="7396"/>
                  </a:lnTo>
                  <a:lnTo>
                    <a:pt x="917" y="8574"/>
                  </a:lnTo>
                  <a:lnTo>
                    <a:pt x="524" y="9817"/>
                  </a:lnTo>
                  <a:lnTo>
                    <a:pt x="197" y="10995"/>
                  </a:lnTo>
                  <a:lnTo>
                    <a:pt x="66" y="12304"/>
                  </a:lnTo>
                  <a:lnTo>
                    <a:pt x="0" y="13548"/>
                  </a:lnTo>
                  <a:lnTo>
                    <a:pt x="66" y="14856"/>
                  </a:lnTo>
                  <a:lnTo>
                    <a:pt x="262" y="16100"/>
                  </a:lnTo>
                  <a:lnTo>
                    <a:pt x="262" y="16885"/>
                  </a:lnTo>
                  <a:lnTo>
                    <a:pt x="262" y="17605"/>
                  </a:lnTo>
                  <a:lnTo>
                    <a:pt x="393" y="18325"/>
                  </a:lnTo>
                  <a:lnTo>
                    <a:pt x="589" y="19045"/>
                  </a:lnTo>
                  <a:lnTo>
                    <a:pt x="917" y="19699"/>
                  </a:lnTo>
                  <a:lnTo>
                    <a:pt x="1244" y="20419"/>
                  </a:lnTo>
                  <a:lnTo>
                    <a:pt x="1767" y="21008"/>
                  </a:lnTo>
                  <a:lnTo>
                    <a:pt x="2291" y="21663"/>
                  </a:lnTo>
                  <a:lnTo>
                    <a:pt x="2356" y="21663"/>
                  </a:lnTo>
                  <a:lnTo>
                    <a:pt x="2422" y="21728"/>
                  </a:lnTo>
                  <a:lnTo>
                    <a:pt x="2618" y="21663"/>
                  </a:lnTo>
                  <a:lnTo>
                    <a:pt x="3142" y="22382"/>
                  </a:lnTo>
                  <a:lnTo>
                    <a:pt x="3796" y="23037"/>
                  </a:lnTo>
                  <a:lnTo>
                    <a:pt x="4451" y="23691"/>
                  </a:lnTo>
                  <a:lnTo>
                    <a:pt x="5170" y="24215"/>
                  </a:lnTo>
                  <a:lnTo>
                    <a:pt x="5890" y="24738"/>
                  </a:lnTo>
                  <a:lnTo>
                    <a:pt x="6610" y="25196"/>
                  </a:lnTo>
                  <a:lnTo>
                    <a:pt x="7396" y="25589"/>
                  </a:lnTo>
                  <a:lnTo>
                    <a:pt x="8246" y="25982"/>
                  </a:lnTo>
                  <a:lnTo>
                    <a:pt x="9097" y="26244"/>
                  </a:lnTo>
                  <a:lnTo>
                    <a:pt x="9948" y="26505"/>
                  </a:lnTo>
                  <a:lnTo>
                    <a:pt x="10799" y="26702"/>
                  </a:lnTo>
                  <a:lnTo>
                    <a:pt x="11649" y="26833"/>
                  </a:lnTo>
                  <a:lnTo>
                    <a:pt x="12566" y="26898"/>
                  </a:lnTo>
                  <a:lnTo>
                    <a:pt x="13416" y="26963"/>
                  </a:lnTo>
                  <a:lnTo>
                    <a:pt x="14333" y="26963"/>
                  </a:lnTo>
                  <a:lnTo>
                    <a:pt x="15249" y="26898"/>
                  </a:lnTo>
                  <a:lnTo>
                    <a:pt x="16100" y="26767"/>
                  </a:lnTo>
                  <a:lnTo>
                    <a:pt x="17016" y="26636"/>
                  </a:lnTo>
                  <a:lnTo>
                    <a:pt x="17866" y="26374"/>
                  </a:lnTo>
                  <a:lnTo>
                    <a:pt x="18717" y="26113"/>
                  </a:lnTo>
                  <a:lnTo>
                    <a:pt x="19568" y="25785"/>
                  </a:lnTo>
                  <a:lnTo>
                    <a:pt x="20419" y="25458"/>
                  </a:lnTo>
                  <a:lnTo>
                    <a:pt x="21204" y="25066"/>
                  </a:lnTo>
                  <a:lnTo>
                    <a:pt x="21989" y="24607"/>
                  </a:lnTo>
                  <a:lnTo>
                    <a:pt x="22775" y="24084"/>
                  </a:lnTo>
                  <a:lnTo>
                    <a:pt x="23495" y="23495"/>
                  </a:lnTo>
                  <a:lnTo>
                    <a:pt x="24149" y="22906"/>
                  </a:lnTo>
                  <a:lnTo>
                    <a:pt x="24803" y="22252"/>
                  </a:lnTo>
                  <a:lnTo>
                    <a:pt x="25392" y="21597"/>
                  </a:lnTo>
                  <a:lnTo>
                    <a:pt x="25981" y="20877"/>
                  </a:lnTo>
                  <a:lnTo>
                    <a:pt x="26505" y="20092"/>
                  </a:lnTo>
                  <a:lnTo>
                    <a:pt x="26963" y="19241"/>
                  </a:lnTo>
                  <a:lnTo>
                    <a:pt x="27421" y="18259"/>
                  </a:lnTo>
                  <a:lnTo>
                    <a:pt x="27748" y="17212"/>
                  </a:lnTo>
                  <a:lnTo>
                    <a:pt x="28076" y="16165"/>
                  </a:lnTo>
                  <a:lnTo>
                    <a:pt x="28272" y="15118"/>
                  </a:lnTo>
                  <a:lnTo>
                    <a:pt x="28403" y="14398"/>
                  </a:lnTo>
                  <a:lnTo>
                    <a:pt x="28468" y="13678"/>
                  </a:lnTo>
                  <a:lnTo>
                    <a:pt x="28534" y="12893"/>
                  </a:lnTo>
                  <a:lnTo>
                    <a:pt x="28534" y="12173"/>
                  </a:lnTo>
                  <a:lnTo>
                    <a:pt x="28468" y="11453"/>
                  </a:lnTo>
                  <a:lnTo>
                    <a:pt x="28403" y="10733"/>
                  </a:lnTo>
                  <a:lnTo>
                    <a:pt x="28272" y="10014"/>
                  </a:lnTo>
                  <a:lnTo>
                    <a:pt x="28076" y="9294"/>
                  </a:lnTo>
                  <a:lnTo>
                    <a:pt x="27814" y="8574"/>
                  </a:lnTo>
                  <a:lnTo>
                    <a:pt x="27552" y="7919"/>
                  </a:lnTo>
                  <a:lnTo>
                    <a:pt x="27159" y="7265"/>
                  </a:lnTo>
                  <a:lnTo>
                    <a:pt x="26832" y="6676"/>
                  </a:lnTo>
                  <a:lnTo>
                    <a:pt x="26374" y="6087"/>
                  </a:lnTo>
                  <a:lnTo>
                    <a:pt x="25916" y="5498"/>
                  </a:lnTo>
                  <a:lnTo>
                    <a:pt x="25392" y="4974"/>
                  </a:lnTo>
                  <a:lnTo>
                    <a:pt x="24803" y="4516"/>
                  </a:lnTo>
                  <a:lnTo>
                    <a:pt x="26047" y="4974"/>
                  </a:lnTo>
                  <a:lnTo>
                    <a:pt x="26178" y="4974"/>
                  </a:lnTo>
                  <a:lnTo>
                    <a:pt x="26309" y="4909"/>
                  </a:lnTo>
                  <a:lnTo>
                    <a:pt x="26309" y="4778"/>
                  </a:lnTo>
                  <a:lnTo>
                    <a:pt x="26309" y="4647"/>
                  </a:lnTo>
                  <a:lnTo>
                    <a:pt x="27029" y="4713"/>
                  </a:lnTo>
                  <a:lnTo>
                    <a:pt x="27159" y="4713"/>
                  </a:lnTo>
                  <a:lnTo>
                    <a:pt x="27225" y="4582"/>
                  </a:lnTo>
                  <a:lnTo>
                    <a:pt x="27225" y="4385"/>
                  </a:lnTo>
                  <a:lnTo>
                    <a:pt x="27094" y="4320"/>
                  </a:lnTo>
                  <a:lnTo>
                    <a:pt x="25654" y="3927"/>
                  </a:lnTo>
                  <a:lnTo>
                    <a:pt x="26636" y="4058"/>
                  </a:lnTo>
                  <a:lnTo>
                    <a:pt x="26832" y="4058"/>
                  </a:lnTo>
                  <a:lnTo>
                    <a:pt x="26898" y="3927"/>
                  </a:lnTo>
                  <a:lnTo>
                    <a:pt x="26898" y="3731"/>
                  </a:lnTo>
                  <a:lnTo>
                    <a:pt x="26832" y="3666"/>
                  </a:lnTo>
                  <a:lnTo>
                    <a:pt x="26767" y="3666"/>
                  </a:lnTo>
                  <a:lnTo>
                    <a:pt x="25392" y="3207"/>
                  </a:lnTo>
                  <a:lnTo>
                    <a:pt x="23167" y="2488"/>
                  </a:lnTo>
                  <a:lnTo>
                    <a:pt x="20877" y="1833"/>
                  </a:lnTo>
                  <a:lnTo>
                    <a:pt x="20746" y="1833"/>
                  </a:lnTo>
                  <a:lnTo>
                    <a:pt x="20550" y="1768"/>
                  </a:lnTo>
                  <a:lnTo>
                    <a:pt x="20419" y="1768"/>
                  </a:lnTo>
                  <a:lnTo>
                    <a:pt x="20353" y="1833"/>
                  </a:lnTo>
                  <a:lnTo>
                    <a:pt x="20288" y="1899"/>
                  </a:lnTo>
                  <a:lnTo>
                    <a:pt x="20288" y="2030"/>
                  </a:lnTo>
                  <a:lnTo>
                    <a:pt x="20288" y="2095"/>
                  </a:lnTo>
                  <a:lnTo>
                    <a:pt x="20222" y="2160"/>
                  </a:lnTo>
                  <a:lnTo>
                    <a:pt x="20157" y="2226"/>
                  </a:lnTo>
                  <a:lnTo>
                    <a:pt x="20157" y="2357"/>
                  </a:lnTo>
                  <a:lnTo>
                    <a:pt x="20157" y="2422"/>
                  </a:lnTo>
                  <a:lnTo>
                    <a:pt x="20026" y="2488"/>
                  </a:lnTo>
                  <a:lnTo>
                    <a:pt x="19961" y="2618"/>
                  </a:lnTo>
                  <a:lnTo>
                    <a:pt x="19961" y="2749"/>
                  </a:lnTo>
                  <a:lnTo>
                    <a:pt x="20092" y="2880"/>
                  </a:lnTo>
                  <a:lnTo>
                    <a:pt x="20157" y="2880"/>
                  </a:lnTo>
                  <a:lnTo>
                    <a:pt x="20222" y="3469"/>
                  </a:lnTo>
                  <a:lnTo>
                    <a:pt x="20288" y="3993"/>
                  </a:lnTo>
                  <a:lnTo>
                    <a:pt x="20419" y="4844"/>
                  </a:lnTo>
                  <a:lnTo>
                    <a:pt x="20615" y="5694"/>
                  </a:lnTo>
                  <a:lnTo>
                    <a:pt x="21139" y="7330"/>
                  </a:lnTo>
                  <a:lnTo>
                    <a:pt x="21139" y="7396"/>
                  </a:lnTo>
                  <a:lnTo>
                    <a:pt x="21597" y="8967"/>
                  </a:lnTo>
                  <a:lnTo>
                    <a:pt x="21662" y="9097"/>
                  </a:lnTo>
                  <a:lnTo>
                    <a:pt x="21859" y="9097"/>
                  </a:lnTo>
                  <a:lnTo>
                    <a:pt x="21989" y="8967"/>
                  </a:lnTo>
                  <a:lnTo>
                    <a:pt x="21989" y="8836"/>
                  </a:lnTo>
                  <a:lnTo>
                    <a:pt x="21924" y="8508"/>
                  </a:lnTo>
                  <a:lnTo>
                    <a:pt x="21989" y="8443"/>
                  </a:lnTo>
                  <a:lnTo>
                    <a:pt x="22120" y="8378"/>
                  </a:lnTo>
                  <a:lnTo>
                    <a:pt x="22186" y="8247"/>
                  </a:lnTo>
                  <a:lnTo>
                    <a:pt x="22251" y="8181"/>
                  </a:lnTo>
                  <a:lnTo>
                    <a:pt x="22382" y="8181"/>
                  </a:lnTo>
                  <a:lnTo>
                    <a:pt x="22448" y="8116"/>
                  </a:lnTo>
                  <a:lnTo>
                    <a:pt x="22578" y="8050"/>
                  </a:lnTo>
                  <a:lnTo>
                    <a:pt x="22578" y="7919"/>
                  </a:lnTo>
                  <a:lnTo>
                    <a:pt x="22448" y="7396"/>
                  </a:lnTo>
                  <a:lnTo>
                    <a:pt x="22906" y="8050"/>
                  </a:lnTo>
                  <a:lnTo>
                    <a:pt x="23037" y="8116"/>
                  </a:lnTo>
                  <a:lnTo>
                    <a:pt x="23233" y="8116"/>
                  </a:lnTo>
                  <a:lnTo>
                    <a:pt x="23364" y="7985"/>
                  </a:lnTo>
                  <a:lnTo>
                    <a:pt x="23364" y="7919"/>
                  </a:lnTo>
                  <a:lnTo>
                    <a:pt x="23364" y="7854"/>
                  </a:lnTo>
                  <a:lnTo>
                    <a:pt x="22644" y="6152"/>
                  </a:lnTo>
                  <a:lnTo>
                    <a:pt x="22644" y="6152"/>
                  </a:lnTo>
                  <a:lnTo>
                    <a:pt x="23560" y="7330"/>
                  </a:lnTo>
                  <a:lnTo>
                    <a:pt x="23625" y="7461"/>
                  </a:lnTo>
                  <a:lnTo>
                    <a:pt x="23822" y="7461"/>
                  </a:lnTo>
                  <a:lnTo>
                    <a:pt x="23953" y="7396"/>
                  </a:lnTo>
                  <a:lnTo>
                    <a:pt x="24476" y="9490"/>
                  </a:lnTo>
                  <a:lnTo>
                    <a:pt x="25065" y="11519"/>
                  </a:lnTo>
                  <a:lnTo>
                    <a:pt x="25262" y="12566"/>
                  </a:lnTo>
                  <a:lnTo>
                    <a:pt x="25458" y="13613"/>
                  </a:lnTo>
                  <a:lnTo>
                    <a:pt x="25589" y="14660"/>
                  </a:lnTo>
                  <a:lnTo>
                    <a:pt x="25589" y="15707"/>
                  </a:lnTo>
                  <a:lnTo>
                    <a:pt x="25327" y="16689"/>
                  </a:lnTo>
                  <a:lnTo>
                    <a:pt x="24934" y="17605"/>
                  </a:lnTo>
                  <a:lnTo>
                    <a:pt x="24476" y="18521"/>
                  </a:lnTo>
                  <a:lnTo>
                    <a:pt x="24018" y="19372"/>
                  </a:lnTo>
                  <a:lnTo>
                    <a:pt x="23429" y="20223"/>
                  </a:lnTo>
                  <a:lnTo>
                    <a:pt x="22840" y="21008"/>
                  </a:lnTo>
                  <a:lnTo>
                    <a:pt x="22120" y="21728"/>
                  </a:lnTo>
                  <a:lnTo>
                    <a:pt x="21400" y="22382"/>
                  </a:lnTo>
                  <a:lnTo>
                    <a:pt x="20615" y="22971"/>
                  </a:lnTo>
                  <a:lnTo>
                    <a:pt x="19764" y="23430"/>
                  </a:lnTo>
                  <a:lnTo>
                    <a:pt x="18914" y="23822"/>
                  </a:lnTo>
                  <a:lnTo>
                    <a:pt x="17997" y="24149"/>
                  </a:lnTo>
                  <a:lnTo>
                    <a:pt x="17147" y="24411"/>
                  </a:lnTo>
                  <a:lnTo>
                    <a:pt x="16165" y="24673"/>
                  </a:lnTo>
                  <a:lnTo>
                    <a:pt x="14333" y="25000"/>
                  </a:lnTo>
                  <a:lnTo>
                    <a:pt x="12827" y="25196"/>
                  </a:lnTo>
                  <a:lnTo>
                    <a:pt x="11846" y="25131"/>
                  </a:lnTo>
                  <a:lnTo>
                    <a:pt x="10799" y="24935"/>
                  </a:lnTo>
                  <a:lnTo>
                    <a:pt x="9817" y="24738"/>
                  </a:lnTo>
                  <a:lnTo>
                    <a:pt x="8901" y="24477"/>
                  </a:lnTo>
                  <a:lnTo>
                    <a:pt x="8312" y="24084"/>
                  </a:lnTo>
                  <a:lnTo>
                    <a:pt x="7723" y="23691"/>
                  </a:lnTo>
                  <a:lnTo>
                    <a:pt x="7199" y="23233"/>
                  </a:lnTo>
                  <a:lnTo>
                    <a:pt x="6676" y="22775"/>
                  </a:lnTo>
                  <a:lnTo>
                    <a:pt x="6087" y="22121"/>
                  </a:lnTo>
                  <a:lnTo>
                    <a:pt x="5498" y="21466"/>
                  </a:lnTo>
                  <a:lnTo>
                    <a:pt x="4974" y="20812"/>
                  </a:lnTo>
                  <a:lnTo>
                    <a:pt x="4516" y="20092"/>
                  </a:lnTo>
                  <a:lnTo>
                    <a:pt x="4123" y="19307"/>
                  </a:lnTo>
                  <a:lnTo>
                    <a:pt x="3731" y="18521"/>
                  </a:lnTo>
                  <a:lnTo>
                    <a:pt x="3404" y="17736"/>
                  </a:lnTo>
                  <a:lnTo>
                    <a:pt x="3142" y="16951"/>
                  </a:lnTo>
                  <a:lnTo>
                    <a:pt x="2880" y="16100"/>
                  </a:lnTo>
                  <a:lnTo>
                    <a:pt x="2749" y="15249"/>
                  </a:lnTo>
                  <a:lnTo>
                    <a:pt x="2618" y="14398"/>
                  </a:lnTo>
                  <a:lnTo>
                    <a:pt x="2553" y="13548"/>
                  </a:lnTo>
                  <a:lnTo>
                    <a:pt x="2553" y="12631"/>
                  </a:lnTo>
                  <a:lnTo>
                    <a:pt x="2618" y="11781"/>
                  </a:lnTo>
                  <a:lnTo>
                    <a:pt x="2749" y="10930"/>
                  </a:lnTo>
                  <a:lnTo>
                    <a:pt x="2945" y="10079"/>
                  </a:lnTo>
                  <a:lnTo>
                    <a:pt x="3142" y="9359"/>
                  </a:lnTo>
                  <a:lnTo>
                    <a:pt x="3404" y="8639"/>
                  </a:lnTo>
                  <a:lnTo>
                    <a:pt x="3469" y="8574"/>
                  </a:lnTo>
                  <a:lnTo>
                    <a:pt x="3993" y="7789"/>
                  </a:lnTo>
                  <a:lnTo>
                    <a:pt x="4451" y="7200"/>
                  </a:lnTo>
                  <a:lnTo>
                    <a:pt x="4974" y="6611"/>
                  </a:lnTo>
                  <a:lnTo>
                    <a:pt x="5563" y="6087"/>
                  </a:lnTo>
                  <a:lnTo>
                    <a:pt x="6152" y="5563"/>
                  </a:lnTo>
                  <a:lnTo>
                    <a:pt x="7396" y="4647"/>
                  </a:lnTo>
                  <a:lnTo>
                    <a:pt x="8704" y="3796"/>
                  </a:lnTo>
                  <a:lnTo>
                    <a:pt x="10144" y="3011"/>
                  </a:lnTo>
                  <a:lnTo>
                    <a:pt x="11584" y="2422"/>
                  </a:lnTo>
                  <a:lnTo>
                    <a:pt x="13024" y="1899"/>
                  </a:lnTo>
                  <a:lnTo>
                    <a:pt x="14463" y="1441"/>
                  </a:lnTo>
                  <a:lnTo>
                    <a:pt x="14594" y="1375"/>
                  </a:lnTo>
                  <a:lnTo>
                    <a:pt x="14594" y="1310"/>
                  </a:lnTo>
                  <a:lnTo>
                    <a:pt x="14660" y="1310"/>
                  </a:lnTo>
                  <a:lnTo>
                    <a:pt x="14725" y="1179"/>
                  </a:lnTo>
                  <a:lnTo>
                    <a:pt x="14791" y="1113"/>
                  </a:lnTo>
                  <a:lnTo>
                    <a:pt x="14725" y="982"/>
                  </a:lnTo>
                  <a:lnTo>
                    <a:pt x="14660" y="917"/>
                  </a:lnTo>
                  <a:lnTo>
                    <a:pt x="13547" y="655"/>
                  </a:lnTo>
                  <a:lnTo>
                    <a:pt x="12500" y="590"/>
                  </a:lnTo>
                  <a:lnTo>
                    <a:pt x="13416" y="524"/>
                  </a:lnTo>
                  <a:lnTo>
                    <a:pt x="14333" y="524"/>
                  </a:lnTo>
                  <a:lnTo>
                    <a:pt x="14463" y="459"/>
                  </a:lnTo>
                  <a:lnTo>
                    <a:pt x="14463" y="393"/>
                  </a:lnTo>
                  <a:lnTo>
                    <a:pt x="14463" y="263"/>
                  </a:lnTo>
                  <a:lnTo>
                    <a:pt x="14333" y="197"/>
                  </a:lnTo>
                  <a:lnTo>
                    <a:pt x="13482" y="197"/>
                  </a:lnTo>
                  <a:lnTo>
                    <a:pt x="13416" y="66"/>
                  </a:lnTo>
                  <a:lnTo>
                    <a:pt x="13285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6" name="Google Shape;662;p30">
            <a:extLst>
              <a:ext uri="{FF2B5EF4-FFF2-40B4-BE49-F238E27FC236}">
                <a16:creationId xmlns:a16="http://schemas.microsoft.com/office/drawing/2014/main" id="{3228BBC5-2C72-460D-9D13-336FA30846B3}"/>
              </a:ext>
            </a:extLst>
          </p:cNvPr>
          <p:cNvGrpSpPr/>
          <p:nvPr/>
        </p:nvGrpSpPr>
        <p:grpSpPr>
          <a:xfrm>
            <a:off x="4301838" y="799861"/>
            <a:ext cx="736800" cy="687070"/>
            <a:chOff x="1177000" y="1619850"/>
            <a:chExt cx="713350" cy="674100"/>
          </a:xfrm>
        </p:grpSpPr>
        <p:sp>
          <p:nvSpPr>
            <p:cNvPr id="37" name="Google Shape;663;p30">
              <a:extLst>
                <a:ext uri="{FF2B5EF4-FFF2-40B4-BE49-F238E27FC236}">
                  <a16:creationId xmlns:a16="http://schemas.microsoft.com/office/drawing/2014/main" id="{410500FD-5CCA-4DD3-8A59-C3D437D504C4}"/>
                </a:ext>
              </a:extLst>
            </p:cNvPr>
            <p:cNvSpPr/>
            <p:nvPr/>
          </p:nvSpPr>
          <p:spPr>
            <a:xfrm>
              <a:off x="1223525" y="1650275"/>
              <a:ext cx="624000" cy="614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Google Shape;664;p30">
              <a:extLst>
                <a:ext uri="{FF2B5EF4-FFF2-40B4-BE49-F238E27FC236}">
                  <a16:creationId xmlns:a16="http://schemas.microsoft.com/office/drawing/2014/main" id="{B186FCBD-4713-48AF-949F-6F3AF6D5EC38}"/>
                </a:ext>
              </a:extLst>
            </p:cNvPr>
            <p:cNvSpPr/>
            <p:nvPr/>
          </p:nvSpPr>
          <p:spPr>
            <a:xfrm>
              <a:off x="1177000" y="1619850"/>
              <a:ext cx="713350" cy="674100"/>
            </a:xfrm>
            <a:custGeom>
              <a:avLst/>
              <a:gdLst/>
              <a:ahLst/>
              <a:cxnLst/>
              <a:rect l="l" t="t" r="r" b="b"/>
              <a:pathLst>
                <a:path w="28534" h="26964" extrusionOk="0">
                  <a:moveTo>
                    <a:pt x="12893" y="982"/>
                  </a:moveTo>
                  <a:lnTo>
                    <a:pt x="13613" y="1113"/>
                  </a:lnTo>
                  <a:lnTo>
                    <a:pt x="12827" y="1179"/>
                  </a:lnTo>
                  <a:lnTo>
                    <a:pt x="11977" y="1310"/>
                  </a:lnTo>
                  <a:lnTo>
                    <a:pt x="11191" y="1506"/>
                  </a:lnTo>
                  <a:lnTo>
                    <a:pt x="10471" y="1833"/>
                  </a:lnTo>
                  <a:lnTo>
                    <a:pt x="9686" y="2095"/>
                  </a:lnTo>
                  <a:lnTo>
                    <a:pt x="8966" y="2488"/>
                  </a:lnTo>
                  <a:lnTo>
                    <a:pt x="8312" y="2946"/>
                  </a:lnTo>
                  <a:lnTo>
                    <a:pt x="7592" y="3404"/>
                  </a:lnTo>
                  <a:lnTo>
                    <a:pt x="6937" y="3731"/>
                  </a:lnTo>
                  <a:lnTo>
                    <a:pt x="6937" y="3731"/>
                  </a:lnTo>
                  <a:lnTo>
                    <a:pt x="7526" y="3338"/>
                  </a:lnTo>
                  <a:lnTo>
                    <a:pt x="8050" y="2880"/>
                  </a:lnTo>
                  <a:lnTo>
                    <a:pt x="8639" y="2488"/>
                  </a:lnTo>
                  <a:lnTo>
                    <a:pt x="9293" y="2160"/>
                  </a:lnTo>
                  <a:lnTo>
                    <a:pt x="9948" y="1899"/>
                  </a:lnTo>
                  <a:lnTo>
                    <a:pt x="10602" y="1571"/>
                  </a:lnTo>
                  <a:lnTo>
                    <a:pt x="11257" y="1375"/>
                  </a:lnTo>
                  <a:lnTo>
                    <a:pt x="11977" y="1179"/>
                  </a:lnTo>
                  <a:lnTo>
                    <a:pt x="12042" y="1113"/>
                  </a:lnTo>
                  <a:lnTo>
                    <a:pt x="12107" y="982"/>
                  </a:lnTo>
                  <a:close/>
                  <a:moveTo>
                    <a:pt x="8966" y="3142"/>
                  </a:moveTo>
                  <a:lnTo>
                    <a:pt x="7985" y="3731"/>
                  </a:lnTo>
                  <a:lnTo>
                    <a:pt x="7068" y="4320"/>
                  </a:lnTo>
                  <a:lnTo>
                    <a:pt x="7068" y="4320"/>
                  </a:lnTo>
                  <a:lnTo>
                    <a:pt x="7854" y="3666"/>
                  </a:lnTo>
                  <a:lnTo>
                    <a:pt x="8966" y="3142"/>
                  </a:lnTo>
                  <a:close/>
                  <a:moveTo>
                    <a:pt x="5825" y="4909"/>
                  </a:moveTo>
                  <a:lnTo>
                    <a:pt x="4974" y="5825"/>
                  </a:lnTo>
                  <a:lnTo>
                    <a:pt x="5563" y="5171"/>
                  </a:lnTo>
                  <a:lnTo>
                    <a:pt x="5825" y="4909"/>
                  </a:lnTo>
                  <a:close/>
                  <a:moveTo>
                    <a:pt x="24542" y="5760"/>
                  </a:moveTo>
                  <a:lnTo>
                    <a:pt x="24708" y="5950"/>
                  </a:lnTo>
                  <a:lnTo>
                    <a:pt x="24708" y="5950"/>
                  </a:lnTo>
                  <a:lnTo>
                    <a:pt x="24542" y="5825"/>
                  </a:lnTo>
                  <a:lnTo>
                    <a:pt x="24542" y="5760"/>
                  </a:lnTo>
                  <a:close/>
                  <a:moveTo>
                    <a:pt x="23167" y="5891"/>
                  </a:moveTo>
                  <a:lnTo>
                    <a:pt x="23756" y="6414"/>
                  </a:lnTo>
                  <a:lnTo>
                    <a:pt x="23822" y="6872"/>
                  </a:lnTo>
                  <a:lnTo>
                    <a:pt x="23167" y="5891"/>
                  </a:lnTo>
                  <a:close/>
                  <a:moveTo>
                    <a:pt x="24824" y="6082"/>
                  </a:moveTo>
                  <a:lnTo>
                    <a:pt x="25000" y="6283"/>
                  </a:lnTo>
                  <a:lnTo>
                    <a:pt x="25458" y="6938"/>
                  </a:lnTo>
                  <a:lnTo>
                    <a:pt x="25785" y="7592"/>
                  </a:lnTo>
                  <a:lnTo>
                    <a:pt x="26112" y="8247"/>
                  </a:lnTo>
                  <a:lnTo>
                    <a:pt x="26178" y="8901"/>
                  </a:lnTo>
                  <a:lnTo>
                    <a:pt x="25654" y="7854"/>
                  </a:lnTo>
                  <a:lnTo>
                    <a:pt x="25065" y="6872"/>
                  </a:lnTo>
                  <a:lnTo>
                    <a:pt x="24803" y="6349"/>
                  </a:lnTo>
                  <a:lnTo>
                    <a:pt x="24869" y="6218"/>
                  </a:lnTo>
                  <a:lnTo>
                    <a:pt x="24824" y="6082"/>
                  </a:lnTo>
                  <a:close/>
                  <a:moveTo>
                    <a:pt x="4189" y="6349"/>
                  </a:moveTo>
                  <a:lnTo>
                    <a:pt x="3796" y="7069"/>
                  </a:lnTo>
                  <a:lnTo>
                    <a:pt x="3469" y="7789"/>
                  </a:lnTo>
                  <a:lnTo>
                    <a:pt x="2945" y="8574"/>
                  </a:lnTo>
                  <a:lnTo>
                    <a:pt x="2487" y="9425"/>
                  </a:lnTo>
                  <a:lnTo>
                    <a:pt x="2226" y="9883"/>
                  </a:lnTo>
                  <a:lnTo>
                    <a:pt x="2226" y="9817"/>
                  </a:lnTo>
                  <a:lnTo>
                    <a:pt x="2618" y="8836"/>
                  </a:lnTo>
                  <a:lnTo>
                    <a:pt x="3076" y="7919"/>
                  </a:lnTo>
                  <a:lnTo>
                    <a:pt x="3600" y="7134"/>
                  </a:lnTo>
                  <a:lnTo>
                    <a:pt x="4189" y="6349"/>
                  </a:lnTo>
                  <a:close/>
                  <a:moveTo>
                    <a:pt x="5956" y="3142"/>
                  </a:moveTo>
                  <a:lnTo>
                    <a:pt x="5105" y="3862"/>
                  </a:lnTo>
                  <a:lnTo>
                    <a:pt x="4254" y="4647"/>
                  </a:lnTo>
                  <a:lnTo>
                    <a:pt x="3534" y="5498"/>
                  </a:lnTo>
                  <a:lnTo>
                    <a:pt x="2880" y="6414"/>
                  </a:lnTo>
                  <a:lnTo>
                    <a:pt x="2160" y="7461"/>
                  </a:lnTo>
                  <a:lnTo>
                    <a:pt x="1571" y="8508"/>
                  </a:lnTo>
                  <a:lnTo>
                    <a:pt x="1113" y="9686"/>
                  </a:lnTo>
                  <a:lnTo>
                    <a:pt x="720" y="10864"/>
                  </a:lnTo>
                  <a:lnTo>
                    <a:pt x="917" y="10079"/>
                  </a:lnTo>
                  <a:lnTo>
                    <a:pt x="1113" y="9294"/>
                  </a:lnTo>
                  <a:lnTo>
                    <a:pt x="1375" y="8574"/>
                  </a:lnTo>
                  <a:lnTo>
                    <a:pt x="1702" y="7854"/>
                  </a:lnTo>
                  <a:lnTo>
                    <a:pt x="2356" y="6676"/>
                  </a:lnTo>
                  <a:lnTo>
                    <a:pt x="3142" y="5629"/>
                  </a:lnTo>
                  <a:lnTo>
                    <a:pt x="3993" y="4647"/>
                  </a:lnTo>
                  <a:lnTo>
                    <a:pt x="4974" y="3731"/>
                  </a:lnTo>
                  <a:lnTo>
                    <a:pt x="5956" y="3142"/>
                  </a:lnTo>
                  <a:close/>
                  <a:moveTo>
                    <a:pt x="26701" y="11584"/>
                  </a:moveTo>
                  <a:lnTo>
                    <a:pt x="26898" y="12500"/>
                  </a:lnTo>
                  <a:lnTo>
                    <a:pt x="26963" y="13482"/>
                  </a:lnTo>
                  <a:lnTo>
                    <a:pt x="26832" y="12631"/>
                  </a:lnTo>
                  <a:lnTo>
                    <a:pt x="26701" y="11846"/>
                  </a:lnTo>
                  <a:lnTo>
                    <a:pt x="26701" y="11584"/>
                  </a:lnTo>
                  <a:close/>
                  <a:moveTo>
                    <a:pt x="9424" y="1637"/>
                  </a:moveTo>
                  <a:lnTo>
                    <a:pt x="8246" y="2291"/>
                  </a:lnTo>
                  <a:lnTo>
                    <a:pt x="7134" y="3077"/>
                  </a:lnTo>
                  <a:lnTo>
                    <a:pt x="6152" y="3927"/>
                  </a:lnTo>
                  <a:lnTo>
                    <a:pt x="5301" y="4909"/>
                  </a:lnTo>
                  <a:lnTo>
                    <a:pt x="4385" y="5694"/>
                  </a:lnTo>
                  <a:lnTo>
                    <a:pt x="3600" y="6545"/>
                  </a:lnTo>
                  <a:lnTo>
                    <a:pt x="2880" y="7527"/>
                  </a:lnTo>
                  <a:lnTo>
                    <a:pt x="2553" y="8050"/>
                  </a:lnTo>
                  <a:lnTo>
                    <a:pt x="2291" y="8639"/>
                  </a:lnTo>
                  <a:lnTo>
                    <a:pt x="2029" y="9228"/>
                  </a:lnTo>
                  <a:lnTo>
                    <a:pt x="1833" y="9948"/>
                  </a:lnTo>
                  <a:lnTo>
                    <a:pt x="1637" y="10603"/>
                  </a:lnTo>
                  <a:lnTo>
                    <a:pt x="1506" y="11322"/>
                  </a:lnTo>
                  <a:lnTo>
                    <a:pt x="1048" y="12435"/>
                  </a:lnTo>
                  <a:lnTo>
                    <a:pt x="720" y="13548"/>
                  </a:lnTo>
                  <a:lnTo>
                    <a:pt x="851" y="12239"/>
                  </a:lnTo>
                  <a:lnTo>
                    <a:pt x="1113" y="10995"/>
                  </a:lnTo>
                  <a:lnTo>
                    <a:pt x="1506" y="9752"/>
                  </a:lnTo>
                  <a:lnTo>
                    <a:pt x="2029" y="8574"/>
                  </a:lnTo>
                  <a:lnTo>
                    <a:pt x="2618" y="7592"/>
                  </a:lnTo>
                  <a:lnTo>
                    <a:pt x="3207" y="6611"/>
                  </a:lnTo>
                  <a:lnTo>
                    <a:pt x="3927" y="5629"/>
                  </a:lnTo>
                  <a:lnTo>
                    <a:pt x="4778" y="4778"/>
                  </a:lnTo>
                  <a:lnTo>
                    <a:pt x="5629" y="3927"/>
                  </a:lnTo>
                  <a:lnTo>
                    <a:pt x="6545" y="3142"/>
                  </a:lnTo>
                  <a:lnTo>
                    <a:pt x="7592" y="2488"/>
                  </a:lnTo>
                  <a:lnTo>
                    <a:pt x="8639" y="1899"/>
                  </a:lnTo>
                  <a:lnTo>
                    <a:pt x="9424" y="1637"/>
                  </a:lnTo>
                  <a:close/>
                  <a:moveTo>
                    <a:pt x="24280" y="6938"/>
                  </a:moveTo>
                  <a:lnTo>
                    <a:pt x="24738" y="7789"/>
                  </a:lnTo>
                  <a:lnTo>
                    <a:pt x="25065" y="8639"/>
                  </a:lnTo>
                  <a:lnTo>
                    <a:pt x="25392" y="9490"/>
                  </a:lnTo>
                  <a:lnTo>
                    <a:pt x="25654" y="10406"/>
                  </a:lnTo>
                  <a:lnTo>
                    <a:pt x="25851" y="11322"/>
                  </a:lnTo>
                  <a:lnTo>
                    <a:pt x="25916" y="12304"/>
                  </a:lnTo>
                  <a:lnTo>
                    <a:pt x="25981" y="13220"/>
                  </a:lnTo>
                  <a:lnTo>
                    <a:pt x="25981" y="14137"/>
                  </a:lnTo>
                  <a:lnTo>
                    <a:pt x="25851" y="13220"/>
                  </a:lnTo>
                  <a:lnTo>
                    <a:pt x="25654" y="12304"/>
                  </a:lnTo>
                  <a:lnTo>
                    <a:pt x="25196" y="10537"/>
                  </a:lnTo>
                  <a:lnTo>
                    <a:pt x="24673" y="8705"/>
                  </a:lnTo>
                  <a:lnTo>
                    <a:pt x="24280" y="6938"/>
                  </a:lnTo>
                  <a:close/>
                  <a:moveTo>
                    <a:pt x="25523" y="6152"/>
                  </a:moveTo>
                  <a:lnTo>
                    <a:pt x="26178" y="7200"/>
                  </a:lnTo>
                  <a:lnTo>
                    <a:pt x="26767" y="8247"/>
                  </a:lnTo>
                  <a:lnTo>
                    <a:pt x="27225" y="9359"/>
                  </a:lnTo>
                  <a:lnTo>
                    <a:pt x="27552" y="10472"/>
                  </a:lnTo>
                  <a:lnTo>
                    <a:pt x="27748" y="11650"/>
                  </a:lnTo>
                  <a:lnTo>
                    <a:pt x="27879" y="12893"/>
                  </a:lnTo>
                  <a:lnTo>
                    <a:pt x="27879" y="14071"/>
                  </a:lnTo>
                  <a:lnTo>
                    <a:pt x="27748" y="15315"/>
                  </a:lnTo>
                  <a:lnTo>
                    <a:pt x="27683" y="15445"/>
                  </a:lnTo>
                  <a:lnTo>
                    <a:pt x="27748" y="14202"/>
                  </a:lnTo>
                  <a:lnTo>
                    <a:pt x="27618" y="13024"/>
                  </a:lnTo>
                  <a:lnTo>
                    <a:pt x="27683" y="12370"/>
                  </a:lnTo>
                  <a:lnTo>
                    <a:pt x="27618" y="11715"/>
                  </a:lnTo>
                  <a:lnTo>
                    <a:pt x="27552" y="11061"/>
                  </a:lnTo>
                  <a:lnTo>
                    <a:pt x="27487" y="10406"/>
                  </a:lnTo>
                  <a:lnTo>
                    <a:pt x="27290" y="9752"/>
                  </a:lnTo>
                  <a:lnTo>
                    <a:pt x="27094" y="9097"/>
                  </a:lnTo>
                  <a:lnTo>
                    <a:pt x="26832" y="8508"/>
                  </a:lnTo>
                  <a:lnTo>
                    <a:pt x="26505" y="7854"/>
                  </a:lnTo>
                  <a:lnTo>
                    <a:pt x="26440" y="7789"/>
                  </a:lnTo>
                  <a:lnTo>
                    <a:pt x="25981" y="6938"/>
                  </a:lnTo>
                  <a:lnTo>
                    <a:pt x="25523" y="6152"/>
                  </a:lnTo>
                  <a:close/>
                  <a:moveTo>
                    <a:pt x="27290" y="14791"/>
                  </a:moveTo>
                  <a:lnTo>
                    <a:pt x="27159" y="15904"/>
                  </a:lnTo>
                  <a:lnTo>
                    <a:pt x="26963" y="16951"/>
                  </a:lnTo>
                  <a:lnTo>
                    <a:pt x="26832" y="17474"/>
                  </a:lnTo>
                  <a:lnTo>
                    <a:pt x="26570" y="18063"/>
                  </a:lnTo>
                  <a:lnTo>
                    <a:pt x="26505" y="18194"/>
                  </a:lnTo>
                  <a:lnTo>
                    <a:pt x="26701" y="17540"/>
                  </a:lnTo>
                  <a:lnTo>
                    <a:pt x="26832" y="16885"/>
                  </a:lnTo>
                  <a:lnTo>
                    <a:pt x="26963" y="16231"/>
                  </a:lnTo>
                  <a:lnTo>
                    <a:pt x="26963" y="15576"/>
                  </a:lnTo>
                  <a:lnTo>
                    <a:pt x="27290" y="14791"/>
                  </a:lnTo>
                  <a:close/>
                  <a:moveTo>
                    <a:pt x="1375" y="12631"/>
                  </a:moveTo>
                  <a:lnTo>
                    <a:pt x="1375" y="13548"/>
                  </a:lnTo>
                  <a:lnTo>
                    <a:pt x="1375" y="14398"/>
                  </a:lnTo>
                  <a:lnTo>
                    <a:pt x="1375" y="15249"/>
                  </a:lnTo>
                  <a:lnTo>
                    <a:pt x="1375" y="16885"/>
                  </a:lnTo>
                  <a:lnTo>
                    <a:pt x="1506" y="18521"/>
                  </a:lnTo>
                  <a:lnTo>
                    <a:pt x="1244" y="17736"/>
                  </a:lnTo>
                  <a:lnTo>
                    <a:pt x="982" y="16885"/>
                  </a:lnTo>
                  <a:lnTo>
                    <a:pt x="851" y="16034"/>
                  </a:lnTo>
                  <a:lnTo>
                    <a:pt x="720" y="15249"/>
                  </a:lnTo>
                  <a:lnTo>
                    <a:pt x="982" y="13940"/>
                  </a:lnTo>
                  <a:lnTo>
                    <a:pt x="1375" y="12631"/>
                  </a:lnTo>
                  <a:close/>
                  <a:moveTo>
                    <a:pt x="786" y="18129"/>
                  </a:moveTo>
                  <a:lnTo>
                    <a:pt x="1113" y="18979"/>
                  </a:lnTo>
                  <a:lnTo>
                    <a:pt x="1440" y="19699"/>
                  </a:lnTo>
                  <a:lnTo>
                    <a:pt x="1898" y="20615"/>
                  </a:lnTo>
                  <a:lnTo>
                    <a:pt x="1506" y="20026"/>
                  </a:lnTo>
                  <a:lnTo>
                    <a:pt x="1178" y="19437"/>
                  </a:lnTo>
                  <a:lnTo>
                    <a:pt x="982" y="18783"/>
                  </a:lnTo>
                  <a:lnTo>
                    <a:pt x="786" y="18129"/>
                  </a:lnTo>
                  <a:close/>
                  <a:moveTo>
                    <a:pt x="26505" y="13744"/>
                  </a:moveTo>
                  <a:lnTo>
                    <a:pt x="26570" y="14660"/>
                  </a:lnTo>
                  <a:lnTo>
                    <a:pt x="26505" y="15511"/>
                  </a:lnTo>
                  <a:lnTo>
                    <a:pt x="26505" y="15642"/>
                  </a:lnTo>
                  <a:lnTo>
                    <a:pt x="26440" y="15707"/>
                  </a:lnTo>
                  <a:lnTo>
                    <a:pt x="26505" y="15838"/>
                  </a:lnTo>
                  <a:lnTo>
                    <a:pt x="26374" y="16689"/>
                  </a:lnTo>
                  <a:lnTo>
                    <a:pt x="26178" y="17605"/>
                  </a:lnTo>
                  <a:lnTo>
                    <a:pt x="25916" y="18456"/>
                  </a:lnTo>
                  <a:lnTo>
                    <a:pt x="25523" y="19307"/>
                  </a:lnTo>
                  <a:lnTo>
                    <a:pt x="25065" y="20223"/>
                  </a:lnTo>
                  <a:lnTo>
                    <a:pt x="24411" y="20877"/>
                  </a:lnTo>
                  <a:lnTo>
                    <a:pt x="23691" y="21597"/>
                  </a:lnTo>
                  <a:lnTo>
                    <a:pt x="23625" y="21597"/>
                  </a:lnTo>
                  <a:lnTo>
                    <a:pt x="24214" y="20812"/>
                  </a:lnTo>
                  <a:lnTo>
                    <a:pt x="24803" y="20026"/>
                  </a:lnTo>
                  <a:lnTo>
                    <a:pt x="25262" y="19110"/>
                  </a:lnTo>
                  <a:lnTo>
                    <a:pt x="25589" y="18194"/>
                  </a:lnTo>
                  <a:lnTo>
                    <a:pt x="25785" y="17605"/>
                  </a:lnTo>
                  <a:lnTo>
                    <a:pt x="26047" y="16754"/>
                  </a:lnTo>
                  <a:lnTo>
                    <a:pt x="26243" y="15838"/>
                  </a:lnTo>
                  <a:lnTo>
                    <a:pt x="26374" y="14922"/>
                  </a:lnTo>
                  <a:lnTo>
                    <a:pt x="26440" y="14071"/>
                  </a:lnTo>
                  <a:lnTo>
                    <a:pt x="26505" y="13744"/>
                  </a:lnTo>
                  <a:close/>
                  <a:moveTo>
                    <a:pt x="1833" y="17605"/>
                  </a:moveTo>
                  <a:lnTo>
                    <a:pt x="2160" y="18718"/>
                  </a:lnTo>
                  <a:lnTo>
                    <a:pt x="2684" y="19830"/>
                  </a:lnTo>
                  <a:lnTo>
                    <a:pt x="3207" y="20877"/>
                  </a:lnTo>
                  <a:lnTo>
                    <a:pt x="3927" y="21859"/>
                  </a:lnTo>
                  <a:lnTo>
                    <a:pt x="3927" y="21859"/>
                  </a:lnTo>
                  <a:lnTo>
                    <a:pt x="3731" y="21663"/>
                  </a:lnTo>
                  <a:lnTo>
                    <a:pt x="3273" y="21204"/>
                  </a:lnTo>
                  <a:lnTo>
                    <a:pt x="2880" y="20746"/>
                  </a:lnTo>
                  <a:lnTo>
                    <a:pt x="2487" y="20223"/>
                  </a:lnTo>
                  <a:lnTo>
                    <a:pt x="2160" y="19699"/>
                  </a:lnTo>
                  <a:lnTo>
                    <a:pt x="1964" y="18652"/>
                  </a:lnTo>
                  <a:lnTo>
                    <a:pt x="1833" y="17605"/>
                  </a:lnTo>
                  <a:close/>
                  <a:moveTo>
                    <a:pt x="2356" y="11846"/>
                  </a:moveTo>
                  <a:lnTo>
                    <a:pt x="2291" y="12631"/>
                  </a:lnTo>
                  <a:lnTo>
                    <a:pt x="2226" y="13482"/>
                  </a:lnTo>
                  <a:lnTo>
                    <a:pt x="2291" y="14267"/>
                  </a:lnTo>
                  <a:lnTo>
                    <a:pt x="2356" y="15118"/>
                  </a:lnTo>
                  <a:lnTo>
                    <a:pt x="2487" y="15969"/>
                  </a:lnTo>
                  <a:lnTo>
                    <a:pt x="2684" y="16754"/>
                  </a:lnTo>
                  <a:lnTo>
                    <a:pt x="2945" y="17605"/>
                  </a:lnTo>
                  <a:lnTo>
                    <a:pt x="3207" y="18390"/>
                  </a:lnTo>
                  <a:lnTo>
                    <a:pt x="3796" y="19634"/>
                  </a:lnTo>
                  <a:lnTo>
                    <a:pt x="4516" y="20877"/>
                  </a:lnTo>
                  <a:lnTo>
                    <a:pt x="5367" y="22055"/>
                  </a:lnTo>
                  <a:lnTo>
                    <a:pt x="5825" y="22579"/>
                  </a:lnTo>
                  <a:lnTo>
                    <a:pt x="6348" y="23102"/>
                  </a:lnTo>
                  <a:lnTo>
                    <a:pt x="5629" y="22579"/>
                  </a:lnTo>
                  <a:lnTo>
                    <a:pt x="4909" y="21924"/>
                  </a:lnTo>
                  <a:lnTo>
                    <a:pt x="4385" y="21401"/>
                  </a:lnTo>
                  <a:lnTo>
                    <a:pt x="3993" y="20877"/>
                  </a:lnTo>
                  <a:lnTo>
                    <a:pt x="3534" y="20288"/>
                  </a:lnTo>
                  <a:lnTo>
                    <a:pt x="3207" y="19699"/>
                  </a:lnTo>
                  <a:lnTo>
                    <a:pt x="2684" y="18521"/>
                  </a:lnTo>
                  <a:lnTo>
                    <a:pt x="2356" y="17343"/>
                  </a:lnTo>
                  <a:lnTo>
                    <a:pt x="2029" y="16100"/>
                  </a:lnTo>
                  <a:lnTo>
                    <a:pt x="1833" y="14856"/>
                  </a:lnTo>
                  <a:lnTo>
                    <a:pt x="1833" y="14529"/>
                  </a:lnTo>
                  <a:lnTo>
                    <a:pt x="2029" y="13155"/>
                  </a:lnTo>
                  <a:lnTo>
                    <a:pt x="2356" y="11846"/>
                  </a:lnTo>
                  <a:close/>
                  <a:moveTo>
                    <a:pt x="24738" y="18914"/>
                  </a:moveTo>
                  <a:lnTo>
                    <a:pt x="24673" y="19045"/>
                  </a:lnTo>
                  <a:lnTo>
                    <a:pt x="24673" y="19176"/>
                  </a:lnTo>
                  <a:lnTo>
                    <a:pt x="24673" y="19241"/>
                  </a:lnTo>
                  <a:lnTo>
                    <a:pt x="24411" y="19830"/>
                  </a:lnTo>
                  <a:lnTo>
                    <a:pt x="24084" y="20354"/>
                  </a:lnTo>
                  <a:lnTo>
                    <a:pt x="23298" y="21335"/>
                  </a:lnTo>
                  <a:lnTo>
                    <a:pt x="22448" y="22186"/>
                  </a:lnTo>
                  <a:lnTo>
                    <a:pt x="21466" y="22971"/>
                  </a:lnTo>
                  <a:lnTo>
                    <a:pt x="20877" y="23299"/>
                  </a:lnTo>
                  <a:lnTo>
                    <a:pt x="20877" y="23299"/>
                  </a:lnTo>
                  <a:lnTo>
                    <a:pt x="21400" y="22906"/>
                  </a:lnTo>
                  <a:lnTo>
                    <a:pt x="21924" y="22513"/>
                  </a:lnTo>
                  <a:lnTo>
                    <a:pt x="22382" y="22055"/>
                  </a:lnTo>
                  <a:lnTo>
                    <a:pt x="22906" y="21597"/>
                  </a:lnTo>
                  <a:lnTo>
                    <a:pt x="23429" y="20943"/>
                  </a:lnTo>
                  <a:lnTo>
                    <a:pt x="23887" y="20288"/>
                  </a:lnTo>
                  <a:lnTo>
                    <a:pt x="24345" y="19634"/>
                  </a:lnTo>
                  <a:lnTo>
                    <a:pt x="24738" y="18914"/>
                  </a:lnTo>
                  <a:close/>
                  <a:moveTo>
                    <a:pt x="26112" y="19699"/>
                  </a:moveTo>
                  <a:lnTo>
                    <a:pt x="25720" y="20419"/>
                  </a:lnTo>
                  <a:lnTo>
                    <a:pt x="25262" y="21008"/>
                  </a:lnTo>
                  <a:lnTo>
                    <a:pt x="24738" y="21663"/>
                  </a:lnTo>
                  <a:lnTo>
                    <a:pt x="24214" y="22186"/>
                  </a:lnTo>
                  <a:lnTo>
                    <a:pt x="23625" y="22775"/>
                  </a:lnTo>
                  <a:lnTo>
                    <a:pt x="23037" y="23299"/>
                  </a:lnTo>
                  <a:lnTo>
                    <a:pt x="22448" y="23757"/>
                  </a:lnTo>
                  <a:lnTo>
                    <a:pt x="21793" y="24215"/>
                  </a:lnTo>
                  <a:lnTo>
                    <a:pt x="21139" y="24607"/>
                  </a:lnTo>
                  <a:lnTo>
                    <a:pt x="20419" y="24935"/>
                  </a:lnTo>
                  <a:lnTo>
                    <a:pt x="19699" y="25327"/>
                  </a:lnTo>
                  <a:lnTo>
                    <a:pt x="18979" y="25589"/>
                  </a:lnTo>
                  <a:lnTo>
                    <a:pt x="18259" y="25851"/>
                  </a:lnTo>
                  <a:lnTo>
                    <a:pt x="17474" y="26047"/>
                  </a:lnTo>
                  <a:lnTo>
                    <a:pt x="16689" y="26244"/>
                  </a:lnTo>
                  <a:lnTo>
                    <a:pt x="15903" y="26374"/>
                  </a:lnTo>
                  <a:lnTo>
                    <a:pt x="15052" y="26505"/>
                  </a:lnTo>
                  <a:lnTo>
                    <a:pt x="14202" y="26571"/>
                  </a:lnTo>
                  <a:lnTo>
                    <a:pt x="13285" y="26571"/>
                  </a:lnTo>
                  <a:lnTo>
                    <a:pt x="12435" y="26505"/>
                  </a:lnTo>
                  <a:lnTo>
                    <a:pt x="11584" y="26374"/>
                  </a:lnTo>
                  <a:lnTo>
                    <a:pt x="10733" y="26244"/>
                  </a:lnTo>
                  <a:lnTo>
                    <a:pt x="9882" y="26047"/>
                  </a:lnTo>
                  <a:lnTo>
                    <a:pt x="9097" y="25785"/>
                  </a:lnTo>
                  <a:lnTo>
                    <a:pt x="8312" y="25524"/>
                  </a:lnTo>
                  <a:lnTo>
                    <a:pt x="7526" y="25196"/>
                  </a:lnTo>
                  <a:lnTo>
                    <a:pt x="6741" y="24804"/>
                  </a:lnTo>
                  <a:lnTo>
                    <a:pt x="6021" y="24346"/>
                  </a:lnTo>
                  <a:lnTo>
                    <a:pt x="5367" y="23822"/>
                  </a:lnTo>
                  <a:lnTo>
                    <a:pt x="4712" y="23299"/>
                  </a:lnTo>
                  <a:lnTo>
                    <a:pt x="4058" y="22710"/>
                  </a:lnTo>
                  <a:lnTo>
                    <a:pt x="3469" y="22055"/>
                  </a:lnTo>
                  <a:lnTo>
                    <a:pt x="4254" y="22710"/>
                  </a:lnTo>
                  <a:lnTo>
                    <a:pt x="5040" y="23299"/>
                  </a:lnTo>
                  <a:lnTo>
                    <a:pt x="5432" y="23757"/>
                  </a:lnTo>
                  <a:lnTo>
                    <a:pt x="5890" y="24084"/>
                  </a:lnTo>
                  <a:lnTo>
                    <a:pt x="6283" y="24411"/>
                  </a:lnTo>
                  <a:lnTo>
                    <a:pt x="6741" y="24738"/>
                  </a:lnTo>
                  <a:lnTo>
                    <a:pt x="7723" y="25262"/>
                  </a:lnTo>
                  <a:lnTo>
                    <a:pt x="8704" y="25589"/>
                  </a:lnTo>
                  <a:lnTo>
                    <a:pt x="9752" y="25851"/>
                  </a:lnTo>
                  <a:lnTo>
                    <a:pt x="10864" y="26047"/>
                  </a:lnTo>
                  <a:lnTo>
                    <a:pt x="11977" y="26113"/>
                  </a:lnTo>
                  <a:lnTo>
                    <a:pt x="13089" y="26047"/>
                  </a:lnTo>
                  <a:lnTo>
                    <a:pt x="14333" y="26047"/>
                  </a:lnTo>
                  <a:lnTo>
                    <a:pt x="15511" y="25851"/>
                  </a:lnTo>
                  <a:lnTo>
                    <a:pt x="16885" y="25720"/>
                  </a:lnTo>
                  <a:lnTo>
                    <a:pt x="18259" y="25458"/>
                  </a:lnTo>
                  <a:lnTo>
                    <a:pt x="19568" y="25000"/>
                  </a:lnTo>
                  <a:lnTo>
                    <a:pt x="20746" y="24542"/>
                  </a:lnTo>
                  <a:lnTo>
                    <a:pt x="21924" y="23888"/>
                  </a:lnTo>
                  <a:lnTo>
                    <a:pt x="23037" y="23168"/>
                  </a:lnTo>
                  <a:lnTo>
                    <a:pt x="23495" y="22710"/>
                  </a:lnTo>
                  <a:lnTo>
                    <a:pt x="24018" y="22317"/>
                  </a:lnTo>
                  <a:lnTo>
                    <a:pt x="24476" y="21793"/>
                  </a:lnTo>
                  <a:lnTo>
                    <a:pt x="24869" y="21335"/>
                  </a:lnTo>
                  <a:lnTo>
                    <a:pt x="25262" y="20746"/>
                  </a:lnTo>
                  <a:lnTo>
                    <a:pt x="25720" y="20223"/>
                  </a:lnTo>
                  <a:lnTo>
                    <a:pt x="26112" y="19699"/>
                  </a:lnTo>
                  <a:close/>
                  <a:moveTo>
                    <a:pt x="13285" y="1"/>
                  </a:moveTo>
                  <a:lnTo>
                    <a:pt x="12304" y="132"/>
                  </a:lnTo>
                  <a:lnTo>
                    <a:pt x="11322" y="328"/>
                  </a:lnTo>
                  <a:lnTo>
                    <a:pt x="10341" y="524"/>
                  </a:lnTo>
                  <a:lnTo>
                    <a:pt x="9424" y="852"/>
                  </a:lnTo>
                  <a:lnTo>
                    <a:pt x="8115" y="1310"/>
                  </a:lnTo>
                  <a:lnTo>
                    <a:pt x="6872" y="1899"/>
                  </a:lnTo>
                  <a:lnTo>
                    <a:pt x="5694" y="2684"/>
                  </a:lnTo>
                  <a:lnTo>
                    <a:pt x="4581" y="3535"/>
                  </a:lnTo>
                  <a:lnTo>
                    <a:pt x="3927" y="4058"/>
                  </a:lnTo>
                  <a:lnTo>
                    <a:pt x="3862" y="4189"/>
                  </a:lnTo>
                  <a:lnTo>
                    <a:pt x="2945" y="5171"/>
                  </a:lnTo>
                  <a:lnTo>
                    <a:pt x="2095" y="6283"/>
                  </a:lnTo>
                  <a:lnTo>
                    <a:pt x="1440" y="7396"/>
                  </a:lnTo>
                  <a:lnTo>
                    <a:pt x="917" y="8574"/>
                  </a:lnTo>
                  <a:lnTo>
                    <a:pt x="524" y="9817"/>
                  </a:lnTo>
                  <a:lnTo>
                    <a:pt x="197" y="10995"/>
                  </a:lnTo>
                  <a:lnTo>
                    <a:pt x="66" y="12304"/>
                  </a:lnTo>
                  <a:lnTo>
                    <a:pt x="0" y="13548"/>
                  </a:lnTo>
                  <a:lnTo>
                    <a:pt x="66" y="14856"/>
                  </a:lnTo>
                  <a:lnTo>
                    <a:pt x="262" y="16100"/>
                  </a:lnTo>
                  <a:lnTo>
                    <a:pt x="262" y="16885"/>
                  </a:lnTo>
                  <a:lnTo>
                    <a:pt x="262" y="17605"/>
                  </a:lnTo>
                  <a:lnTo>
                    <a:pt x="393" y="18325"/>
                  </a:lnTo>
                  <a:lnTo>
                    <a:pt x="589" y="19045"/>
                  </a:lnTo>
                  <a:lnTo>
                    <a:pt x="917" y="19699"/>
                  </a:lnTo>
                  <a:lnTo>
                    <a:pt x="1244" y="20419"/>
                  </a:lnTo>
                  <a:lnTo>
                    <a:pt x="1767" y="21008"/>
                  </a:lnTo>
                  <a:lnTo>
                    <a:pt x="2291" y="21663"/>
                  </a:lnTo>
                  <a:lnTo>
                    <a:pt x="2356" y="21663"/>
                  </a:lnTo>
                  <a:lnTo>
                    <a:pt x="2422" y="21728"/>
                  </a:lnTo>
                  <a:lnTo>
                    <a:pt x="2618" y="21663"/>
                  </a:lnTo>
                  <a:lnTo>
                    <a:pt x="3142" y="22382"/>
                  </a:lnTo>
                  <a:lnTo>
                    <a:pt x="3796" y="23037"/>
                  </a:lnTo>
                  <a:lnTo>
                    <a:pt x="4451" y="23691"/>
                  </a:lnTo>
                  <a:lnTo>
                    <a:pt x="5170" y="24215"/>
                  </a:lnTo>
                  <a:lnTo>
                    <a:pt x="5890" y="24738"/>
                  </a:lnTo>
                  <a:lnTo>
                    <a:pt x="6610" y="25196"/>
                  </a:lnTo>
                  <a:lnTo>
                    <a:pt x="7396" y="25589"/>
                  </a:lnTo>
                  <a:lnTo>
                    <a:pt x="8246" y="25982"/>
                  </a:lnTo>
                  <a:lnTo>
                    <a:pt x="9097" y="26244"/>
                  </a:lnTo>
                  <a:lnTo>
                    <a:pt x="9948" y="26505"/>
                  </a:lnTo>
                  <a:lnTo>
                    <a:pt x="10799" y="26702"/>
                  </a:lnTo>
                  <a:lnTo>
                    <a:pt x="11649" y="26833"/>
                  </a:lnTo>
                  <a:lnTo>
                    <a:pt x="12566" y="26898"/>
                  </a:lnTo>
                  <a:lnTo>
                    <a:pt x="13416" y="26963"/>
                  </a:lnTo>
                  <a:lnTo>
                    <a:pt x="14333" y="26963"/>
                  </a:lnTo>
                  <a:lnTo>
                    <a:pt x="15249" y="26898"/>
                  </a:lnTo>
                  <a:lnTo>
                    <a:pt x="16100" y="26767"/>
                  </a:lnTo>
                  <a:lnTo>
                    <a:pt x="17016" y="26636"/>
                  </a:lnTo>
                  <a:lnTo>
                    <a:pt x="17866" y="26374"/>
                  </a:lnTo>
                  <a:lnTo>
                    <a:pt x="18717" y="26113"/>
                  </a:lnTo>
                  <a:lnTo>
                    <a:pt x="19568" y="25785"/>
                  </a:lnTo>
                  <a:lnTo>
                    <a:pt x="20419" y="25458"/>
                  </a:lnTo>
                  <a:lnTo>
                    <a:pt x="21204" y="25066"/>
                  </a:lnTo>
                  <a:lnTo>
                    <a:pt x="21989" y="24607"/>
                  </a:lnTo>
                  <a:lnTo>
                    <a:pt x="22775" y="24084"/>
                  </a:lnTo>
                  <a:lnTo>
                    <a:pt x="23495" y="23495"/>
                  </a:lnTo>
                  <a:lnTo>
                    <a:pt x="24149" y="22906"/>
                  </a:lnTo>
                  <a:lnTo>
                    <a:pt x="24803" y="22252"/>
                  </a:lnTo>
                  <a:lnTo>
                    <a:pt x="25392" y="21597"/>
                  </a:lnTo>
                  <a:lnTo>
                    <a:pt x="25981" y="20877"/>
                  </a:lnTo>
                  <a:lnTo>
                    <a:pt x="26505" y="20092"/>
                  </a:lnTo>
                  <a:lnTo>
                    <a:pt x="26963" y="19241"/>
                  </a:lnTo>
                  <a:lnTo>
                    <a:pt x="27421" y="18259"/>
                  </a:lnTo>
                  <a:lnTo>
                    <a:pt x="27748" y="17212"/>
                  </a:lnTo>
                  <a:lnTo>
                    <a:pt x="28076" y="16165"/>
                  </a:lnTo>
                  <a:lnTo>
                    <a:pt x="28272" y="15118"/>
                  </a:lnTo>
                  <a:lnTo>
                    <a:pt x="28403" y="14398"/>
                  </a:lnTo>
                  <a:lnTo>
                    <a:pt x="28468" y="13678"/>
                  </a:lnTo>
                  <a:lnTo>
                    <a:pt x="28534" y="12893"/>
                  </a:lnTo>
                  <a:lnTo>
                    <a:pt x="28534" y="12173"/>
                  </a:lnTo>
                  <a:lnTo>
                    <a:pt x="28468" y="11453"/>
                  </a:lnTo>
                  <a:lnTo>
                    <a:pt x="28403" y="10733"/>
                  </a:lnTo>
                  <a:lnTo>
                    <a:pt x="28272" y="10014"/>
                  </a:lnTo>
                  <a:lnTo>
                    <a:pt x="28076" y="9294"/>
                  </a:lnTo>
                  <a:lnTo>
                    <a:pt x="27814" y="8574"/>
                  </a:lnTo>
                  <a:lnTo>
                    <a:pt x="27552" y="7919"/>
                  </a:lnTo>
                  <a:lnTo>
                    <a:pt x="27159" y="7265"/>
                  </a:lnTo>
                  <a:lnTo>
                    <a:pt x="26832" y="6676"/>
                  </a:lnTo>
                  <a:lnTo>
                    <a:pt x="26374" y="6087"/>
                  </a:lnTo>
                  <a:lnTo>
                    <a:pt x="25916" y="5498"/>
                  </a:lnTo>
                  <a:lnTo>
                    <a:pt x="25392" y="4974"/>
                  </a:lnTo>
                  <a:lnTo>
                    <a:pt x="24803" y="4516"/>
                  </a:lnTo>
                  <a:lnTo>
                    <a:pt x="26047" y="4974"/>
                  </a:lnTo>
                  <a:lnTo>
                    <a:pt x="26178" y="4974"/>
                  </a:lnTo>
                  <a:lnTo>
                    <a:pt x="26309" y="4909"/>
                  </a:lnTo>
                  <a:lnTo>
                    <a:pt x="26309" y="4778"/>
                  </a:lnTo>
                  <a:lnTo>
                    <a:pt x="26309" y="4647"/>
                  </a:lnTo>
                  <a:lnTo>
                    <a:pt x="27029" y="4713"/>
                  </a:lnTo>
                  <a:lnTo>
                    <a:pt x="27159" y="4713"/>
                  </a:lnTo>
                  <a:lnTo>
                    <a:pt x="27225" y="4582"/>
                  </a:lnTo>
                  <a:lnTo>
                    <a:pt x="27225" y="4385"/>
                  </a:lnTo>
                  <a:lnTo>
                    <a:pt x="27094" y="4320"/>
                  </a:lnTo>
                  <a:lnTo>
                    <a:pt x="25654" y="3927"/>
                  </a:lnTo>
                  <a:lnTo>
                    <a:pt x="26636" y="4058"/>
                  </a:lnTo>
                  <a:lnTo>
                    <a:pt x="26832" y="4058"/>
                  </a:lnTo>
                  <a:lnTo>
                    <a:pt x="26898" y="3927"/>
                  </a:lnTo>
                  <a:lnTo>
                    <a:pt x="26898" y="3731"/>
                  </a:lnTo>
                  <a:lnTo>
                    <a:pt x="26832" y="3666"/>
                  </a:lnTo>
                  <a:lnTo>
                    <a:pt x="26767" y="3666"/>
                  </a:lnTo>
                  <a:lnTo>
                    <a:pt x="25392" y="3207"/>
                  </a:lnTo>
                  <a:lnTo>
                    <a:pt x="23167" y="2488"/>
                  </a:lnTo>
                  <a:lnTo>
                    <a:pt x="20877" y="1833"/>
                  </a:lnTo>
                  <a:lnTo>
                    <a:pt x="20746" y="1833"/>
                  </a:lnTo>
                  <a:lnTo>
                    <a:pt x="20550" y="1768"/>
                  </a:lnTo>
                  <a:lnTo>
                    <a:pt x="20419" y="1768"/>
                  </a:lnTo>
                  <a:lnTo>
                    <a:pt x="20353" y="1833"/>
                  </a:lnTo>
                  <a:lnTo>
                    <a:pt x="20288" y="1899"/>
                  </a:lnTo>
                  <a:lnTo>
                    <a:pt x="20288" y="2030"/>
                  </a:lnTo>
                  <a:lnTo>
                    <a:pt x="20288" y="2095"/>
                  </a:lnTo>
                  <a:lnTo>
                    <a:pt x="20222" y="2160"/>
                  </a:lnTo>
                  <a:lnTo>
                    <a:pt x="20157" y="2226"/>
                  </a:lnTo>
                  <a:lnTo>
                    <a:pt x="20157" y="2357"/>
                  </a:lnTo>
                  <a:lnTo>
                    <a:pt x="20157" y="2422"/>
                  </a:lnTo>
                  <a:lnTo>
                    <a:pt x="20026" y="2488"/>
                  </a:lnTo>
                  <a:lnTo>
                    <a:pt x="19961" y="2618"/>
                  </a:lnTo>
                  <a:lnTo>
                    <a:pt x="19961" y="2749"/>
                  </a:lnTo>
                  <a:lnTo>
                    <a:pt x="20092" y="2880"/>
                  </a:lnTo>
                  <a:lnTo>
                    <a:pt x="20157" y="2880"/>
                  </a:lnTo>
                  <a:lnTo>
                    <a:pt x="20222" y="3469"/>
                  </a:lnTo>
                  <a:lnTo>
                    <a:pt x="20288" y="3993"/>
                  </a:lnTo>
                  <a:lnTo>
                    <a:pt x="20419" y="4844"/>
                  </a:lnTo>
                  <a:lnTo>
                    <a:pt x="20615" y="5694"/>
                  </a:lnTo>
                  <a:lnTo>
                    <a:pt x="21139" y="7330"/>
                  </a:lnTo>
                  <a:lnTo>
                    <a:pt x="21139" y="7396"/>
                  </a:lnTo>
                  <a:lnTo>
                    <a:pt x="21597" y="8967"/>
                  </a:lnTo>
                  <a:lnTo>
                    <a:pt x="21662" y="9097"/>
                  </a:lnTo>
                  <a:lnTo>
                    <a:pt x="21859" y="9097"/>
                  </a:lnTo>
                  <a:lnTo>
                    <a:pt x="21989" y="8967"/>
                  </a:lnTo>
                  <a:lnTo>
                    <a:pt x="21989" y="8836"/>
                  </a:lnTo>
                  <a:lnTo>
                    <a:pt x="21924" y="8508"/>
                  </a:lnTo>
                  <a:lnTo>
                    <a:pt x="21989" y="8443"/>
                  </a:lnTo>
                  <a:lnTo>
                    <a:pt x="22120" y="8378"/>
                  </a:lnTo>
                  <a:lnTo>
                    <a:pt x="22186" y="8247"/>
                  </a:lnTo>
                  <a:lnTo>
                    <a:pt x="22251" y="8181"/>
                  </a:lnTo>
                  <a:lnTo>
                    <a:pt x="22382" y="8181"/>
                  </a:lnTo>
                  <a:lnTo>
                    <a:pt x="22448" y="8116"/>
                  </a:lnTo>
                  <a:lnTo>
                    <a:pt x="22578" y="8050"/>
                  </a:lnTo>
                  <a:lnTo>
                    <a:pt x="22578" y="7919"/>
                  </a:lnTo>
                  <a:lnTo>
                    <a:pt x="22448" y="7396"/>
                  </a:lnTo>
                  <a:lnTo>
                    <a:pt x="22906" y="8050"/>
                  </a:lnTo>
                  <a:lnTo>
                    <a:pt x="23037" y="8116"/>
                  </a:lnTo>
                  <a:lnTo>
                    <a:pt x="23233" y="8116"/>
                  </a:lnTo>
                  <a:lnTo>
                    <a:pt x="23364" y="7985"/>
                  </a:lnTo>
                  <a:lnTo>
                    <a:pt x="23364" y="7919"/>
                  </a:lnTo>
                  <a:lnTo>
                    <a:pt x="23364" y="7854"/>
                  </a:lnTo>
                  <a:lnTo>
                    <a:pt x="22644" y="6152"/>
                  </a:lnTo>
                  <a:lnTo>
                    <a:pt x="22644" y="6152"/>
                  </a:lnTo>
                  <a:lnTo>
                    <a:pt x="23560" y="7330"/>
                  </a:lnTo>
                  <a:lnTo>
                    <a:pt x="23625" y="7461"/>
                  </a:lnTo>
                  <a:lnTo>
                    <a:pt x="23822" y="7461"/>
                  </a:lnTo>
                  <a:lnTo>
                    <a:pt x="23953" y="7396"/>
                  </a:lnTo>
                  <a:lnTo>
                    <a:pt x="24476" y="9490"/>
                  </a:lnTo>
                  <a:lnTo>
                    <a:pt x="25065" y="11519"/>
                  </a:lnTo>
                  <a:lnTo>
                    <a:pt x="25262" y="12566"/>
                  </a:lnTo>
                  <a:lnTo>
                    <a:pt x="25458" y="13613"/>
                  </a:lnTo>
                  <a:lnTo>
                    <a:pt x="25589" y="14660"/>
                  </a:lnTo>
                  <a:lnTo>
                    <a:pt x="25589" y="15707"/>
                  </a:lnTo>
                  <a:lnTo>
                    <a:pt x="25327" y="16689"/>
                  </a:lnTo>
                  <a:lnTo>
                    <a:pt x="24934" y="17605"/>
                  </a:lnTo>
                  <a:lnTo>
                    <a:pt x="24476" y="18521"/>
                  </a:lnTo>
                  <a:lnTo>
                    <a:pt x="24018" y="19372"/>
                  </a:lnTo>
                  <a:lnTo>
                    <a:pt x="23429" y="20223"/>
                  </a:lnTo>
                  <a:lnTo>
                    <a:pt x="22840" y="21008"/>
                  </a:lnTo>
                  <a:lnTo>
                    <a:pt x="22120" y="21728"/>
                  </a:lnTo>
                  <a:lnTo>
                    <a:pt x="21400" y="22382"/>
                  </a:lnTo>
                  <a:lnTo>
                    <a:pt x="20615" y="22971"/>
                  </a:lnTo>
                  <a:lnTo>
                    <a:pt x="19764" y="23430"/>
                  </a:lnTo>
                  <a:lnTo>
                    <a:pt x="18914" y="23822"/>
                  </a:lnTo>
                  <a:lnTo>
                    <a:pt x="17997" y="24149"/>
                  </a:lnTo>
                  <a:lnTo>
                    <a:pt x="17147" y="24411"/>
                  </a:lnTo>
                  <a:lnTo>
                    <a:pt x="16165" y="24673"/>
                  </a:lnTo>
                  <a:lnTo>
                    <a:pt x="14333" y="25000"/>
                  </a:lnTo>
                  <a:lnTo>
                    <a:pt x="12827" y="25196"/>
                  </a:lnTo>
                  <a:lnTo>
                    <a:pt x="11846" y="25131"/>
                  </a:lnTo>
                  <a:lnTo>
                    <a:pt x="10799" y="24935"/>
                  </a:lnTo>
                  <a:lnTo>
                    <a:pt x="9817" y="24738"/>
                  </a:lnTo>
                  <a:lnTo>
                    <a:pt x="8901" y="24477"/>
                  </a:lnTo>
                  <a:lnTo>
                    <a:pt x="8312" y="24084"/>
                  </a:lnTo>
                  <a:lnTo>
                    <a:pt x="7723" y="23691"/>
                  </a:lnTo>
                  <a:lnTo>
                    <a:pt x="7199" y="23233"/>
                  </a:lnTo>
                  <a:lnTo>
                    <a:pt x="6676" y="22775"/>
                  </a:lnTo>
                  <a:lnTo>
                    <a:pt x="6087" y="22121"/>
                  </a:lnTo>
                  <a:lnTo>
                    <a:pt x="5498" y="21466"/>
                  </a:lnTo>
                  <a:lnTo>
                    <a:pt x="4974" y="20812"/>
                  </a:lnTo>
                  <a:lnTo>
                    <a:pt x="4516" y="20092"/>
                  </a:lnTo>
                  <a:lnTo>
                    <a:pt x="4123" y="19307"/>
                  </a:lnTo>
                  <a:lnTo>
                    <a:pt x="3731" y="18521"/>
                  </a:lnTo>
                  <a:lnTo>
                    <a:pt x="3404" y="17736"/>
                  </a:lnTo>
                  <a:lnTo>
                    <a:pt x="3142" y="16951"/>
                  </a:lnTo>
                  <a:lnTo>
                    <a:pt x="2880" y="16100"/>
                  </a:lnTo>
                  <a:lnTo>
                    <a:pt x="2749" y="15249"/>
                  </a:lnTo>
                  <a:lnTo>
                    <a:pt x="2618" y="14398"/>
                  </a:lnTo>
                  <a:lnTo>
                    <a:pt x="2553" y="13548"/>
                  </a:lnTo>
                  <a:lnTo>
                    <a:pt x="2553" y="12631"/>
                  </a:lnTo>
                  <a:lnTo>
                    <a:pt x="2618" y="11781"/>
                  </a:lnTo>
                  <a:lnTo>
                    <a:pt x="2749" y="10930"/>
                  </a:lnTo>
                  <a:lnTo>
                    <a:pt x="2945" y="10079"/>
                  </a:lnTo>
                  <a:lnTo>
                    <a:pt x="3142" y="9359"/>
                  </a:lnTo>
                  <a:lnTo>
                    <a:pt x="3404" y="8639"/>
                  </a:lnTo>
                  <a:lnTo>
                    <a:pt x="3469" y="8574"/>
                  </a:lnTo>
                  <a:lnTo>
                    <a:pt x="3993" y="7789"/>
                  </a:lnTo>
                  <a:lnTo>
                    <a:pt x="4451" y="7200"/>
                  </a:lnTo>
                  <a:lnTo>
                    <a:pt x="4974" y="6611"/>
                  </a:lnTo>
                  <a:lnTo>
                    <a:pt x="5563" y="6087"/>
                  </a:lnTo>
                  <a:lnTo>
                    <a:pt x="6152" y="5563"/>
                  </a:lnTo>
                  <a:lnTo>
                    <a:pt x="7396" y="4647"/>
                  </a:lnTo>
                  <a:lnTo>
                    <a:pt x="8704" y="3796"/>
                  </a:lnTo>
                  <a:lnTo>
                    <a:pt x="10144" y="3011"/>
                  </a:lnTo>
                  <a:lnTo>
                    <a:pt x="11584" y="2422"/>
                  </a:lnTo>
                  <a:lnTo>
                    <a:pt x="13024" y="1899"/>
                  </a:lnTo>
                  <a:lnTo>
                    <a:pt x="14463" y="1441"/>
                  </a:lnTo>
                  <a:lnTo>
                    <a:pt x="14594" y="1375"/>
                  </a:lnTo>
                  <a:lnTo>
                    <a:pt x="14594" y="1310"/>
                  </a:lnTo>
                  <a:lnTo>
                    <a:pt x="14660" y="1310"/>
                  </a:lnTo>
                  <a:lnTo>
                    <a:pt x="14725" y="1179"/>
                  </a:lnTo>
                  <a:lnTo>
                    <a:pt x="14791" y="1113"/>
                  </a:lnTo>
                  <a:lnTo>
                    <a:pt x="14725" y="982"/>
                  </a:lnTo>
                  <a:lnTo>
                    <a:pt x="14660" y="917"/>
                  </a:lnTo>
                  <a:lnTo>
                    <a:pt x="13547" y="655"/>
                  </a:lnTo>
                  <a:lnTo>
                    <a:pt x="12500" y="590"/>
                  </a:lnTo>
                  <a:lnTo>
                    <a:pt x="13416" y="524"/>
                  </a:lnTo>
                  <a:lnTo>
                    <a:pt x="14333" y="524"/>
                  </a:lnTo>
                  <a:lnTo>
                    <a:pt x="14463" y="459"/>
                  </a:lnTo>
                  <a:lnTo>
                    <a:pt x="14463" y="393"/>
                  </a:lnTo>
                  <a:lnTo>
                    <a:pt x="14463" y="263"/>
                  </a:lnTo>
                  <a:lnTo>
                    <a:pt x="14333" y="197"/>
                  </a:lnTo>
                  <a:lnTo>
                    <a:pt x="13482" y="197"/>
                  </a:lnTo>
                  <a:lnTo>
                    <a:pt x="13416" y="66"/>
                  </a:lnTo>
                  <a:lnTo>
                    <a:pt x="13285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9" name="Google Shape;665;p30">
            <a:extLst>
              <a:ext uri="{FF2B5EF4-FFF2-40B4-BE49-F238E27FC236}">
                <a16:creationId xmlns:a16="http://schemas.microsoft.com/office/drawing/2014/main" id="{80BDA5D8-ED0F-4646-9BD6-D9EA11828E62}"/>
              </a:ext>
            </a:extLst>
          </p:cNvPr>
          <p:cNvSpPr txBox="1"/>
          <p:nvPr/>
        </p:nvSpPr>
        <p:spPr>
          <a:xfrm>
            <a:off x="273829" y="750333"/>
            <a:ext cx="736800" cy="5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800" b="1" dirty="0">
                <a:solidFill>
                  <a:schemeClr val="dk1"/>
                </a:solidFill>
                <a:latin typeface="Times New Roman" pitchFamily="18" charset="0"/>
                <a:ea typeface="Fira Sans Extra Condensed"/>
                <a:cs typeface="Times New Roman" pitchFamily="18" charset="0"/>
                <a:sym typeface="Fira Sans Extra Condensed"/>
              </a:rPr>
              <a:t>01</a:t>
            </a:r>
            <a:endParaRPr sz="2800" b="1" dirty="0">
              <a:solidFill>
                <a:schemeClr val="dk1"/>
              </a:solidFill>
              <a:latin typeface="Times New Roman" pitchFamily="18" charset="0"/>
              <a:ea typeface="Fira Sans Extra Condensed"/>
              <a:cs typeface="Times New Roman" pitchFamily="18" charset="0"/>
              <a:sym typeface="Fira Sans Extra Condensed"/>
            </a:endParaRPr>
          </a:p>
        </p:txBody>
      </p:sp>
      <p:sp>
        <p:nvSpPr>
          <p:cNvPr id="40" name="Google Shape;666;p30">
            <a:extLst>
              <a:ext uri="{FF2B5EF4-FFF2-40B4-BE49-F238E27FC236}">
                <a16:creationId xmlns:a16="http://schemas.microsoft.com/office/drawing/2014/main" id="{BF103769-9565-4B21-844A-B6BF23060B9D}"/>
              </a:ext>
            </a:extLst>
          </p:cNvPr>
          <p:cNvSpPr txBox="1"/>
          <p:nvPr/>
        </p:nvSpPr>
        <p:spPr>
          <a:xfrm>
            <a:off x="4312221" y="860710"/>
            <a:ext cx="736800" cy="5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800" b="1" dirty="0">
                <a:solidFill>
                  <a:schemeClr val="dk1"/>
                </a:solidFill>
                <a:latin typeface="Times New Roman" pitchFamily="18" charset="0"/>
                <a:ea typeface="Fira Sans Extra Condensed"/>
                <a:cs typeface="Times New Roman" pitchFamily="18" charset="0"/>
                <a:sym typeface="Fira Sans Extra Condensed"/>
              </a:rPr>
              <a:t>02</a:t>
            </a:r>
            <a:endParaRPr sz="2800" b="1" dirty="0">
              <a:solidFill>
                <a:schemeClr val="dk1"/>
              </a:solidFill>
              <a:latin typeface="Times New Roman" pitchFamily="18" charset="0"/>
              <a:ea typeface="Fira Sans Extra Condensed"/>
              <a:cs typeface="Times New Roman" pitchFamily="18" charset="0"/>
              <a:sym typeface="Fira Sans Extra Condensed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2C7E924-B239-43AA-AAC3-444C56CD82AC}"/>
              </a:ext>
            </a:extLst>
          </p:cNvPr>
          <p:cNvSpPr txBox="1"/>
          <p:nvPr/>
        </p:nvSpPr>
        <p:spPr>
          <a:xfrm>
            <a:off x="884882" y="4153387"/>
            <a:ext cx="1060768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Trái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ví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đều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biểu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thị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sự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dạng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cầu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nghĩa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liên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quan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đến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nhau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222B366-2BC3-4E6B-9436-8D2C652E6EAD}"/>
              </a:ext>
            </a:extLst>
          </p:cNvPr>
          <p:cNvSpPr txBox="1"/>
          <p:nvPr/>
        </p:nvSpPr>
        <p:spPr>
          <a:xfrm>
            <a:off x="5870217" y="5258415"/>
            <a:ext cx="38314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đa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nghĩa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" name="Picture 42">
            <a:hlinkClick r:id="rId2" action="ppaction://hlinksldjump"/>
            <a:extLst>
              <a:ext uri="{FF2B5EF4-FFF2-40B4-BE49-F238E27FC236}">
                <a16:creationId xmlns:a16="http://schemas.microsoft.com/office/drawing/2014/main" id="{7597DA48-C22E-4455-ABA3-2CB451B3B7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9148" y="6290852"/>
            <a:ext cx="520847" cy="47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68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  <p:bldP spid="10" grpId="0"/>
      <p:bldP spid="12" grpId="0" animBg="1"/>
      <p:bldP spid="13" grpId="0"/>
      <p:bldP spid="32" grpId="0"/>
      <p:bldP spid="39" grpId="0"/>
      <p:bldP spid="40" grpId="0"/>
      <p:bldP spid="41" grpId="0"/>
      <p:bldP spid="4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425;p24">
            <a:extLst>
              <a:ext uri="{FF2B5EF4-FFF2-40B4-BE49-F238E27FC236}">
                <a16:creationId xmlns:a16="http://schemas.microsoft.com/office/drawing/2014/main" id="{06D0BABB-D44D-40AF-9EE8-5854146CCBA6}"/>
              </a:ext>
            </a:extLst>
          </p:cNvPr>
          <p:cNvSpPr/>
          <p:nvPr/>
        </p:nvSpPr>
        <p:spPr>
          <a:xfrm>
            <a:off x="277462" y="330200"/>
            <a:ext cx="4823928" cy="1444056"/>
          </a:xfrm>
          <a:custGeom>
            <a:avLst/>
            <a:gdLst/>
            <a:ahLst/>
            <a:cxnLst/>
            <a:rect l="l" t="t" r="r" b="b"/>
            <a:pathLst>
              <a:path w="11382" h="4633" fill="none" extrusionOk="0">
                <a:moveTo>
                  <a:pt x="568" y="1100"/>
                </a:moveTo>
                <a:cubicBezTo>
                  <a:pt x="34" y="2150"/>
                  <a:pt x="501" y="4549"/>
                  <a:pt x="1617" y="4449"/>
                </a:cubicBezTo>
                <a:cubicBezTo>
                  <a:pt x="2734" y="4366"/>
                  <a:pt x="10782" y="4633"/>
                  <a:pt x="10998" y="3716"/>
                </a:cubicBezTo>
                <a:cubicBezTo>
                  <a:pt x="11232" y="2800"/>
                  <a:pt x="11382" y="567"/>
                  <a:pt x="10515" y="284"/>
                </a:cubicBezTo>
                <a:cubicBezTo>
                  <a:pt x="9649" y="0"/>
                  <a:pt x="934" y="84"/>
                  <a:pt x="1" y="1134"/>
                </a:cubicBezTo>
              </a:path>
            </a:pathLst>
          </a:custGeom>
          <a:noFill/>
          <a:ln w="28575" cap="rnd" cmpd="sng">
            <a:solidFill>
              <a:srgbClr val="7030A0"/>
            </a:solidFill>
            <a:prstDash val="solid"/>
            <a:miter lim="166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Google Shape;425;p24">
            <a:extLst>
              <a:ext uri="{FF2B5EF4-FFF2-40B4-BE49-F238E27FC236}">
                <a16:creationId xmlns:a16="http://schemas.microsoft.com/office/drawing/2014/main" id="{F675275C-863F-4E9E-A266-5379507596EF}"/>
              </a:ext>
            </a:extLst>
          </p:cNvPr>
          <p:cNvSpPr/>
          <p:nvPr/>
        </p:nvSpPr>
        <p:spPr>
          <a:xfrm>
            <a:off x="277462" y="1945943"/>
            <a:ext cx="4823928" cy="1682514"/>
          </a:xfrm>
          <a:custGeom>
            <a:avLst/>
            <a:gdLst/>
            <a:ahLst/>
            <a:cxnLst/>
            <a:rect l="l" t="t" r="r" b="b"/>
            <a:pathLst>
              <a:path w="11382" h="4633" fill="none" extrusionOk="0">
                <a:moveTo>
                  <a:pt x="568" y="1100"/>
                </a:moveTo>
                <a:cubicBezTo>
                  <a:pt x="34" y="2150"/>
                  <a:pt x="501" y="4549"/>
                  <a:pt x="1617" y="4449"/>
                </a:cubicBezTo>
                <a:cubicBezTo>
                  <a:pt x="2734" y="4366"/>
                  <a:pt x="10782" y="4633"/>
                  <a:pt x="10998" y="3716"/>
                </a:cubicBezTo>
                <a:cubicBezTo>
                  <a:pt x="11232" y="2800"/>
                  <a:pt x="11382" y="567"/>
                  <a:pt x="10515" y="284"/>
                </a:cubicBezTo>
                <a:cubicBezTo>
                  <a:pt x="9649" y="0"/>
                  <a:pt x="934" y="84"/>
                  <a:pt x="1" y="1134"/>
                </a:cubicBezTo>
              </a:path>
            </a:pathLst>
          </a:custGeom>
          <a:noFill/>
          <a:ln w="28575" cap="rnd" cmpd="sng">
            <a:solidFill>
              <a:schemeClr val="accent4"/>
            </a:solidFill>
            <a:prstDash val="solid"/>
            <a:miter lim="166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Google Shape;425;p24">
            <a:extLst>
              <a:ext uri="{FF2B5EF4-FFF2-40B4-BE49-F238E27FC236}">
                <a16:creationId xmlns:a16="http://schemas.microsoft.com/office/drawing/2014/main" id="{3FEBB9E2-5C6D-4B80-8B4A-FA15EB363D5D}"/>
              </a:ext>
            </a:extLst>
          </p:cNvPr>
          <p:cNvSpPr/>
          <p:nvPr/>
        </p:nvSpPr>
        <p:spPr>
          <a:xfrm>
            <a:off x="277462" y="3833518"/>
            <a:ext cx="4823928" cy="1682514"/>
          </a:xfrm>
          <a:custGeom>
            <a:avLst/>
            <a:gdLst/>
            <a:ahLst/>
            <a:cxnLst/>
            <a:rect l="l" t="t" r="r" b="b"/>
            <a:pathLst>
              <a:path w="11382" h="4633" fill="none" extrusionOk="0">
                <a:moveTo>
                  <a:pt x="568" y="1100"/>
                </a:moveTo>
                <a:cubicBezTo>
                  <a:pt x="34" y="2150"/>
                  <a:pt x="501" y="4549"/>
                  <a:pt x="1617" y="4449"/>
                </a:cubicBezTo>
                <a:cubicBezTo>
                  <a:pt x="2734" y="4366"/>
                  <a:pt x="10782" y="4633"/>
                  <a:pt x="10998" y="3716"/>
                </a:cubicBezTo>
                <a:cubicBezTo>
                  <a:pt x="11232" y="2800"/>
                  <a:pt x="11382" y="567"/>
                  <a:pt x="10515" y="284"/>
                </a:cubicBezTo>
                <a:cubicBezTo>
                  <a:pt x="9649" y="0"/>
                  <a:pt x="934" y="84"/>
                  <a:pt x="1" y="1134"/>
                </a:cubicBezTo>
              </a:path>
            </a:pathLst>
          </a:custGeom>
          <a:solidFill>
            <a:schemeClr val="accent6"/>
          </a:solidFill>
          <a:ln w="28575" cap="rnd" cmpd="sng">
            <a:solidFill>
              <a:schemeClr val="accent6"/>
            </a:solidFill>
            <a:prstDash val="solid"/>
            <a:miter lim="166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75A409-2EC7-4118-ADD7-5CE003A6EF29}"/>
              </a:ext>
            </a:extLst>
          </p:cNvPr>
          <p:cNvSpPr txBox="1"/>
          <p:nvPr/>
        </p:nvSpPr>
        <p:spPr>
          <a:xfrm>
            <a:off x="761660" y="776133"/>
            <a:ext cx="4148314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(1)</a:t>
            </a:r>
            <a:r>
              <a:rPr lang="en-US" sz="34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Con </a:t>
            </a:r>
            <a:r>
              <a:rPr lang="en-US" sz="34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cò</a:t>
            </a:r>
            <a:r>
              <a:rPr lang="en-US" sz="34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lang="en-US" sz="34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cái</a:t>
            </a:r>
            <a:r>
              <a:rPr lang="en-US" sz="34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cổ</a:t>
            </a:r>
            <a:r>
              <a:rPr lang="en-US" sz="34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cao</a:t>
            </a:r>
            <a:r>
              <a:rPr lang="en-US" sz="3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EE03917-15A3-4256-A8F6-15479D7C4F0A}"/>
              </a:ext>
            </a:extLst>
          </p:cNvPr>
          <p:cNvSpPr txBox="1"/>
          <p:nvPr/>
        </p:nvSpPr>
        <p:spPr>
          <a:xfrm>
            <a:off x="664986" y="2257328"/>
            <a:ext cx="4341662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4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(2) Con </a:t>
            </a:r>
            <a:r>
              <a:rPr lang="en-US" sz="34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quạ</a:t>
            </a:r>
            <a:r>
              <a:rPr lang="en-US" sz="34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uống</a:t>
            </a:r>
            <a:r>
              <a:rPr lang="en-US" sz="34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nước</a:t>
            </a:r>
            <a:r>
              <a:rPr lang="en-US" sz="34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lang="en-US" sz="34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en-US" sz="34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chiếc</a:t>
            </a:r>
            <a:r>
              <a:rPr lang="en-US" sz="34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bình</a:t>
            </a:r>
            <a:r>
              <a:rPr lang="en-US" sz="34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cao</a:t>
            </a:r>
            <a:r>
              <a:rPr lang="en-US" sz="34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cổ</a:t>
            </a:r>
            <a:r>
              <a:rPr lang="en-US" sz="34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D43A92D-CD45-441F-AD45-076CF55952B2}"/>
              </a:ext>
            </a:extLst>
          </p:cNvPr>
          <p:cNvSpPr txBox="1"/>
          <p:nvPr/>
        </p:nvSpPr>
        <p:spPr>
          <a:xfrm>
            <a:off x="664986" y="4130357"/>
            <a:ext cx="4148314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4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(3) </a:t>
            </a:r>
            <a:r>
              <a:rPr lang="en-US" sz="34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Phố</a:t>
            </a:r>
            <a:r>
              <a:rPr lang="en-US" sz="34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cổ</a:t>
            </a:r>
            <a:r>
              <a:rPr lang="en-US" sz="34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tạo</a:t>
            </a:r>
            <a:r>
              <a:rPr lang="en-US" sz="34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nên</a:t>
            </a:r>
            <a:r>
              <a:rPr lang="en-US" sz="34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vẻ</a:t>
            </a:r>
            <a:r>
              <a:rPr lang="en-US" sz="34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đẹp</a:t>
            </a:r>
            <a:r>
              <a:rPr lang="en-US" sz="34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34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riêng</a:t>
            </a:r>
            <a:r>
              <a:rPr lang="en-US" sz="34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Hà</a:t>
            </a:r>
            <a:r>
              <a:rPr lang="en-US" sz="34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Nội</a:t>
            </a:r>
            <a:r>
              <a:rPr lang="en-US" sz="34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5ADCB25-9F00-4F2E-B9F2-A405E15365B0}"/>
              </a:ext>
            </a:extLst>
          </p:cNvPr>
          <p:cNvSpPr txBox="1"/>
          <p:nvPr/>
        </p:nvSpPr>
        <p:spPr>
          <a:xfrm>
            <a:off x="5385484" y="606857"/>
            <a:ext cx="636201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Cổ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phận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nối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thân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0C9756C-079B-4116-81E7-3B3D797C825A}"/>
              </a:ext>
            </a:extLst>
          </p:cNvPr>
          <p:cNvSpPr txBox="1"/>
          <p:nvPr/>
        </p:nvSpPr>
        <p:spPr>
          <a:xfrm>
            <a:off x="5394172" y="2348189"/>
            <a:ext cx="63533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Cổ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chỗ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eo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gần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giống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dáng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cổ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5129B74-C793-43D1-90EA-57DD470C119F}"/>
              </a:ext>
            </a:extLst>
          </p:cNvPr>
          <p:cNvSpPr txBox="1"/>
          <p:nvPr/>
        </p:nvSpPr>
        <p:spPr>
          <a:xfrm>
            <a:off x="5385484" y="4504020"/>
            <a:ext cx="66929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fr-FR" sz="28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Cổ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chỉ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cổ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kính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lâu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đời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F38782D-B729-4CE8-A088-63D01A339094}"/>
              </a:ext>
            </a:extLst>
          </p:cNvPr>
          <p:cNvSpPr txBox="1"/>
          <p:nvPr/>
        </p:nvSpPr>
        <p:spPr>
          <a:xfrm>
            <a:off x="50800" y="5876371"/>
            <a:ext cx="1207838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en-US" sz="3000" dirty="0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Cổ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(1 + 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en-US" sz="3000" dirty="0" err="1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ừ</a:t>
            </a:r>
            <a:r>
              <a:rPr lang="en-US" sz="3000" dirty="0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đa</a:t>
            </a:r>
            <a:r>
              <a:rPr lang="en-US" sz="3000" dirty="0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nghĩa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Cổ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(1 + 2)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Cổ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(3)</a:t>
            </a:r>
            <a:r>
              <a:rPr lang="en-US" sz="3000" dirty="0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từ</a:t>
            </a:r>
            <a:r>
              <a:rPr lang="en-US" sz="3000" dirty="0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đồng</a:t>
            </a:r>
            <a:r>
              <a:rPr lang="en-US" sz="3000" dirty="0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âm</a:t>
            </a:r>
            <a:r>
              <a:rPr lang="en-US" sz="3000" dirty="0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32">
            <a:hlinkClick r:id="rId2" action="ppaction://hlinksldjump"/>
            <a:extLst>
              <a:ext uri="{FF2B5EF4-FFF2-40B4-BE49-F238E27FC236}">
                <a16:creationId xmlns:a16="http://schemas.microsoft.com/office/drawing/2014/main" id="{029F38D7-2779-421F-9E73-BFB9357FFF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9148" y="6113052"/>
            <a:ext cx="520847" cy="47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81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/>
      <p:bldP spid="25" grpId="0"/>
      <p:bldP spid="27" grpId="0"/>
      <p:bldP spid="29" grpId="0"/>
      <p:bldP spid="30" grpId="0"/>
      <p:bldP spid="31" grpId="0"/>
      <p:bldP spid="3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E268C5-5337-40A9-9F04-F9F25E879D92}"/>
              </a:ext>
            </a:extLst>
          </p:cNvPr>
          <p:cNvSpPr txBox="1"/>
          <p:nvPr/>
        </p:nvSpPr>
        <p:spPr>
          <a:xfrm>
            <a:off x="6560029" y="632746"/>
            <a:ext cx="528902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30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fr-FR" sz="30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Nặng</a:t>
            </a:r>
            <a:r>
              <a:rPr lang="en-US" sz="30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: </a:t>
            </a:r>
            <a:r>
              <a:rPr lang="en-US" sz="30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tính</a:t>
            </a:r>
            <a:r>
              <a:rPr lang="en-US" sz="30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chất</a:t>
            </a:r>
            <a:r>
              <a:rPr lang="en-US" sz="30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mức</a:t>
            </a:r>
            <a:r>
              <a:rPr lang="en-US" sz="30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độ</a:t>
            </a:r>
            <a:r>
              <a:rPr lang="en-US" sz="30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tình</a:t>
            </a:r>
            <a:r>
              <a:rPr lang="en-US" sz="30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cảm</a:t>
            </a:r>
            <a:r>
              <a:rPr lang="en-US" sz="30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gắn</a:t>
            </a:r>
            <a:r>
              <a:rPr lang="en-US" sz="30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bó</a:t>
            </a:r>
            <a:r>
              <a:rPr lang="en-US" sz="30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sâu</a:t>
            </a:r>
            <a:r>
              <a:rPr lang="en-US" sz="30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nặng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hlinkClick r:id="rId2" action="ppaction://hlinksldjump"/>
            <a:extLst>
              <a:ext uri="{FF2B5EF4-FFF2-40B4-BE49-F238E27FC236}">
                <a16:creationId xmlns:a16="http://schemas.microsoft.com/office/drawing/2014/main" id="{7736DDBA-6B43-4F57-8046-78E95C54D5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9148" y="6290852"/>
            <a:ext cx="520847" cy="478404"/>
          </a:xfrm>
          <a:prstGeom prst="rect">
            <a:avLst/>
          </a:prstGeom>
        </p:spPr>
      </p:pic>
      <p:sp>
        <p:nvSpPr>
          <p:cNvPr id="7" name="Google Shape;457;p25">
            <a:extLst>
              <a:ext uri="{FF2B5EF4-FFF2-40B4-BE49-F238E27FC236}">
                <a16:creationId xmlns:a16="http://schemas.microsoft.com/office/drawing/2014/main" id="{7B5C7332-60C3-4678-9487-EC1FA4CA7E78}"/>
              </a:ext>
            </a:extLst>
          </p:cNvPr>
          <p:cNvSpPr/>
          <p:nvPr/>
        </p:nvSpPr>
        <p:spPr>
          <a:xfrm>
            <a:off x="342942" y="454946"/>
            <a:ext cx="5905458" cy="1424654"/>
          </a:xfrm>
          <a:custGeom>
            <a:avLst/>
            <a:gdLst/>
            <a:ahLst/>
            <a:cxnLst/>
            <a:rect l="l" t="t" r="r" b="b"/>
            <a:pathLst>
              <a:path w="26849" h="5412" extrusionOk="0">
                <a:moveTo>
                  <a:pt x="21438" y="0"/>
                </a:moveTo>
                <a:lnTo>
                  <a:pt x="21230" y="35"/>
                </a:lnTo>
                <a:lnTo>
                  <a:pt x="20085" y="35"/>
                </a:lnTo>
                <a:lnTo>
                  <a:pt x="19669" y="70"/>
                </a:lnTo>
                <a:lnTo>
                  <a:pt x="19460" y="70"/>
                </a:lnTo>
                <a:lnTo>
                  <a:pt x="19252" y="104"/>
                </a:lnTo>
                <a:lnTo>
                  <a:pt x="18177" y="104"/>
                </a:lnTo>
                <a:lnTo>
                  <a:pt x="17969" y="139"/>
                </a:lnTo>
                <a:lnTo>
                  <a:pt x="17657" y="104"/>
                </a:lnTo>
                <a:lnTo>
                  <a:pt x="17379" y="139"/>
                </a:lnTo>
                <a:lnTo>
                  <a:pt x="17067" y="104"/>
                </a:lnTo>
                <a:lnTo>
                  <a:pt x="16755" y="104"/>
                </a:lnTo>
                <a:lnTo>
                  <a:pt x="16616" y="139"/>
                </a:lnTo>
                <a:lnTo>
                  <a:pt x="16061" y="139"/>
                </a:lnTo>
                <a:lnTo>
                  <a:pt x="15957" y="104"/>
                </a:lnTo>
                <a:lnTo>
                  <a:pt x="15645" y="104"/>
                </a:lnTo>
                <a:lnTo>
                  <a:pt x="15298" y="139"/>
                </a:lnTo>
                <a:lnTo>
                  <a:pt x="15125" y="104"/>
                </a:lnTo>
                <a:lnTo>
                  <a:pt x="14153" y="104"/>
                </a:lnTo>
                <a:lnTo>
                  <a:pt x="13737" y="70"/>
                </a:lnTo>
                <a:lnTo>
                  <a:pt x="13286" y="70"/>
                </a:lnTo>
                <a:lnTo>
                  <a:pt x="12245" y="139"/>
                </a:lnTo>
                <a:lnTo>
                  <a:pt x="11933" y="139"/>
                </a:lnTo>
                <a:lnTo>
                  <a:pt x="11656" y="104"/>
                </a:lnTo>
                <a:lnTo>
                  <a:pt x="11482" y="139"/>
                </a:lnTo>
                <a:lnTo>
                  <a:pt x="10893" y="139"/>
                </a:lnTo>
                <a:lnTo>
                  <a:pt x="10511" y="174"/>
                </a:lnTo>
                <a:lnTo>
                  <a:pt x="9089" y="174"/>
                </a:lnTo>
                <a:lnTo>
                  <a:pt x="8673" y="208"/>
                </a:lnTo>
                <a:lnTo>
                  <a:pt x="7389" y="312"/>
                </a:lnTo>
                <a:lnTo>
                  <a:pt x="6695" y="347"/>
                </a:lnTo>
                <a:lnTo>
                  <a:pt x="6002" y="382"/>
                </a:lnTo>
                <a:lnTo>
                  <a:pt x="5551" y="382"/>
                </a:lnTo>
                <a:lnTo>
                  <a:pt x="5100" y="417"/>
                </a:lnTo>
                <a:lnTo>
                  <a:pt x="3816" y="417"/>
                </a:lnTo>
                <a:lnTo>
                  <a:pt x="3469" y="382"/>
                </a:lnTo>
                <a:lnTo>
                  <a:pt x="2498" y="382"/>
                </a:lnTo>
                <a:lnTo>
                  <a:pt x="1978" y="347"/>
                </a:lnTo>
                <a:lnTo>
                  <a:pt x="1492" y="347"/>
                </a:lnTo>
                <a:lnTo>
                  <a:pt x="868" y="382"/>
                </a:lnTo>
                <a:lnTo>
                  <a:pt x="243" y="417"/>
                </a:lnTo>
                <a:lnTo>
                  <a:pt x="70" y="486"/>
                </a:lnTo>
                <a:lnTo>
                  <a:pt x="35" y="521"/>
                </a:lnTo>
                <a:lnTo>
                  <a:pt x="1" y="555"/>
                </a:lnTo>
                <a:lnTo>
                  <a:pt x="1" y="625"/>
                </a:lnTo>
                <a:lnTo>
                  <a:pt x="1" y="694"/>
                </a:lnTo>
                <a:lnTo>
                  <a:pt x="70" y="798"/>
                </a:lnTo>
                <a:lnTo>
                  <a:pt x="313" y="1076"/>
                </a:lnTo>
                <a:lnTo>
                  <a:pt x="590" y="1423"/>
                </a:lnTo>
                <a:lnTo>
                  <a:pt x="868" y="1735"/>
                </a:lnTo>
                <a:lnTo>
                  <a:pt x="1249" y="2047"/>
                </a:lnTo>
                <a:lnTo>
                  <a:pt x="1596" y="2428"/>
                </a:lnTo>
                <a:lnTo>
                  <a:pt x="1666" y="2498"/>
                </a:lnTo>
                <a:lnTo>
                  <a:pt x="1700" y="2602"/>
                </a:lnTo>
                <a:lnTo>
                  <a:pt x="1700" y="2810"/>
                </a:lnTo>
                <a:lnTo>
                  <a:pt x="1666" y="2983"/>
                </a:lnTo>
                <a:lnTo>
                  <a:pt x="1562" y="3157"/>
                </a:lnTo>
                <a:lnTo>
                  <a:pt x="1284" y="3504"/>
                </a:lnTo>
                <a:lnTo>
                  <a:pt x="1041" y="3851"/>
                </a:lnTo>
                <a:lnTo>
                  <a:pt x="833" y="4232"/>
                </a:lnTo>
                <a:lnTo>
                  <a:pt x="590" y="4614"/>
                </a:lnTo>
                <a:lnTo>
                  <a:pt x="382" y="4926"/>
                </a:lnTo>
                <a:lnTo>
                  <a:pt x="174" y="5238"/>
                </a:lnTo>
                <a:lnTo>
                  <a:pt x="174" y="5308"/>
                </a:lnTo>
                <a:lnTo>
                  <a:pt x="174" y="5342"/>
                </a:lnTo>
                <a:lnTo>
                  <a:pt x="209" y="5412"/>
                </a:lnTo>
                <a:lnTo>
                  <a:pt x="243" y="5412"/>
                </a:lnTo>
                <a:lnTo>
                  <a:pt x="382" y="5377"/>
                </a:lnTo>
                <a:lnTo>
                  <a:pt x="521" y="5342"/>
                </a:lnTo>
                <a:lnTo>
                  <a:pt x="729" y="5308"/>
                </a:lnTo>
                <a:lnTo>
                  <a:pt x="937" y="5308"/>
                </a:lnTo>
                <a:lnTo>
                  <a:pt x="937" y="5342"/>
                </a:lnTo>
                <a:lnTo>
                  <a:pt x="972" y="5377"/>
                </a:lnTo>
                <a:lnTo>
                  <a:pt x="1145" y="5308"/>
                </a:lnTo>
                <a:lnTo>
                  <a:pt x="1458" y="5308"/>
                </a:lnTo>
                <a:lnTo>
                  <a:pt x="1596" y="5273"/>
                </a:lnTo>
                <a:lnTo>
                  <a:pt x="1700" y="5273"/>
                </a:lnTo>
                <a:lnTo>
                  <a:pt x="1735" y="5238"/>
                </a:lnTo>
                <a:lnTo>
                  <a:pt x="1770" y="5238"/>
                </a:lnTo>
                <a:lnTo>
                  <a:pt x="1804" y="5273"/>
                </a:lnTo>
                <a:lnTo>
                  <a:pt x="1874" y="5273"/>
                </a:lnTo>
                <a:lnTo>
                  <a:pt x="1943" y="5238"/>
                </a:lnTo>
                <a:lnTo>
                  <a:pt x="2463" y="5203"/>
                </a:lnTo>
                <a:lnTo>
                  <a:pt x="2637" y="5203"/>
                </a:lnTo>
                <a:lnTo>
                  <a:pt x="2672" y="5273"/>
                </a:lnTo>
                <a:lnTo>
                  <a:pt x="2741" y="5238"/>
                </a:lnTo>
                <a:lnTo>
                  <a:pt x="2880" y="5169"/>
                </a:lnTo>
                <a:lnTo>
                  <a:pt x="2949" y="5134"/>
                </a:lnTo>
                <a:lnTo>
                  <a:pt x="3053" y="5203"/>
                </a:lnTo>
                <a:lnTo>
                  <a:pt x="3123" y="5169"/>
                </a:lnTo>
                <a:lnTo>
                  <a:pt x="3157" y="5134"/>
                </a:lnTo>
                <a:lnTo>
                  <a:pt x="3227" y="5134"/>
                </a:lnTo>
                <a:lnTo>
                  <a:pt x="3331" y="5169"/>
                </a:lnTo>
                <a:lnTo>
                  <a:pt x="3365" y="5203"/>
                </a:lnTo>
                <a:lnTo>
                  <a:pt x="3435" y="5169"/>
                </a:lnTo>
                <a:lnTo>
                  <a:pt x="3504" y="5169"/>
                </a:lnTo>
                <a:lnTo>
                  <a:pt x="3573" y="5203"/>
                </a:lnTo>
                <a:lnTo>
                  <a:pt x="3573" y="5169"/>
                </a:lnTo>
                <a:lnTo>
                  <a:pt x="3573" y="5134"/>
                </a:lnTo>
                <a:lnTo>
                  <a:pt x="3712" y="5134"/>
                </a:lnTo>
                <a:lnTo>
                  <a:pt x="3782" y="5169"/>
                </a:lnTo>
                <a:lnTo>
                  <a:pt x="3886" y="5169"/>
                </a:lnTo>
                <a:lnTo>
                  <a:pt x="4128" y="5134"/>
                </a:lnTo>
                <a:lnTo>
                  <a:pt x="4371" y="5134"/>
                </a:lnTo>
                <a:lnTo>
                  <a:pt x="4475" y="5169"/>
                </a:lnTo>
                <a:lnTo>
                  <a:pt x="4579" y="5169"/>
                </a:lnTo>
                <a:lnTo>
                  <a:pt x="4683" y="5134"/>
                </a:lnTo>
                <a:lnTo>
                  <a:pt x="5100" y="5134"/>
                </a:lnTo>
                <a:lnTo>
                  <a:pt x="5238" y="5099"/>
                </a:lnTo>
                <a:lnTo>
                  <a:pt x="5377" y="5099"/>
                </a:lnTo>
                <a:lnTo>
                  <a:pt x="5551" y="5134"/>
                </a:lnTo>
                <a:lnTo>
                  <a:pt x="6279" y="5134"/>
                </a:lnTo>
                <a:lnTo>
                  <a:pt x="6557" y="5099"/>
                </a:lnTo>
                <a:lnTo>
                  <a:pt x="6799" y="5099"/>
                </a:lnTo>
                <a:lnTo>
                  <a:pt x="7042" y="5134"/>
                </a:lnTo>
                <a:lnTo>
                  <a:pt x="7285" y="5099"/>
                </a:lnTo>
                <a:lnTo>
                  <a:pt x="8846" y="5099"/>
                </a:lnTo>
                <a:lnTo>
                  <a:pt x="8915" y="5134"/>
                </a:lnTo>
                <a:lnTo>
                  <a:pt x="8950" y="5169"/>
                </a:lnTo>
                <a:lnTo>
                  <a:pt x="9019" y="5134"/>
                </a:lnTo>
                <a:lnTo>
                  <a:pt x="9089" y="5099"/>
                </a:lnTo>
                <a:lnTo>
                  <a:pt x="9713" y="5099"/>
                </a:lnTo>
                <a:lnTo>
                  <a:pt x="9921" y="5065"/>
                </a:lnTo>
                <a:lnTo>
                  <a:pt x="10129" y="5099"/>
                </a:lnTo>
                <a:lnTo>
                  <a:pt x="10407" y="5099"/>
                </a:lnTo>
                <a:lnTo>
                  <a:pt x="10719" y="5065"/>
                </a:lnTo>
                <a:lnTo>
                  <a:pt x="10893" y="5099"/>
                </a:lnTo>
                <a:lnTo>
                  <a:pt x="11066" y="5099"/>
                </a:lnTo>
                <a:lnTo>
                  <a:pt x="11135" y="5065"/>
                </a:lnTo>
                <a:lnTo>
                  <a:pt x="11205" y="5065"/>
                </a:lnTo>
                <a:lnTo>
                  <a:pt x="11309" y="5099"/>
                </a:lnTo>
                <a:lnTo>
                  <a:pt x="11448" y="5099"/>
                </a:lnTo>
                <a:lnTo>
                  <a:pt x="11517" y="5065"/>
                </a:lnTo>
                <a:lnTo>
                  <a:pt x="11552" y="4995"/>
                </a:lnTo>
                <a:lnTo>
                  <a:pt x="11586" y="5030"/>
                </a:lnTo>
                <a:lnTo>
                  <a:pt x="11725" y="5065"/>
                </a:lnTo>
                <a:lnTo>
                  <a:pt x="11899" y="5065"/>
                </a:lnTo>
                <a:lnTo>
                  <a:pt x="12072" y="5030"/>
                </a:lnTo>
                <a:lnTo>
                  <a:pt x="12211" y="5065"/>
                </a:lnTo>
                <a:lnTo>
                  <a:pt x="12280" y="5099"/>
                </a:lnTo>
                <a:lnTo>
                  <a:pt x="12315" y="5099"/>
                </a:lnTo>
                <a:lnTo>
                  <a:pt x="12454" y="5030"/>
                </a:lnTo>
                <a:lnTo>
                  <a:pt x="12592" y="5030"/>
                </a:lnTo>
                <a:lnTo>
                  <a:pt x="12870" y="5065"/>
                </a:lnTo>
                <a:lnTo>
                  <a:pt x="13633" y="5065"/>
                </a:lnTo>
                <a:lnTo>
                  <a:pt x="13841" y="5099"/>
                </a:lnTo>
                <a:lnTo>
                  <a:pt x="14084" y="5099"/>
                </a:lnTo>
                <a:lnTo>
                  <a:pt x="14465" y="5065"/>
                </a:lnTo>
                <a:lnTo>
                  <a:pt x="14847" y="5065"/>
                </a:lnTo>
                <a:lnTo>
                  <a:pt x="14951" y="5099"/>
                </a:lnTo>
                <a:lnTo>
                  <a:pt x="15020" y="5099"/>
                </a:lnTo>
                <a:lnTo>
                  <a:pt x="15125" y="5065"/>
                </a:lnTo>
                <a:lnTo>
                  <a:pt x="15194" y="5065"/>
                </a:lnTo>
                <a:lnTo>
                  <a:pt x="15298" y="5099"/>
                </a:lnTo>
                <a:lnTo>
                  <a:pt x="15367" y="5134"/>
                </a:lnTo>
                <a:lnTo>
                  <a:pt x="15402" y="5065"/>
                </a:lnTo>
                <a:lnTo>
                  <a:pt x="15437" y="5065"/>
                </a:lnTo>
                <a:lnTo>
                  <a:pt x="15471" y="5099"/>
                </a:lnTo>
                <a:lnTo>
                  <a:pt x="15541" y="5134"/>
                </a:lnTo>
                <a:lnTo>
                  <a:pt x="15610" y="5099"/>
                </a:lnTo>
                <a:lnTo>
                  <a:pt x="15714" y="5065"/>
                </a:lnTo>
                <a:lnTo>
                  <a:pt x="15818" y="5065"/>
                </a:lnTo>
                <a:lnTo>
                  <a:pt x="16026" y="5099"/>
                </a:lnTo>
                <a:lnTo>
                  <a:pt x="16130" y="5099"/>
                </a:lnTo>
                <a:lnTo>
                  <a:pt x="16200" y="5134"/>
                </a:lnTo>
                <a:lnTo>
                  <a:pt x="16235" y="5099"/>
                </a:lnTo>
                <a:lnTo>
                  <a:pt x="16269" y="5065"/>
                </a:lnTo>
                <a:lnTo>
                  <a:pt x="16339" y="5065"/>
                </a:lnTo>
                <a:lnTo>
                  <a:pt x="16408" y="5099"/>
                </a:lnTo>
                <a:lnTo>
                  <a:pt x="16894" y="5099"/>
                </a:lnTo>
                <a:lnTo>
                  <a:pt x="17136" y="5134"/>
                </a:lnTo>
                <a:lnTo>
                  <a:pt x="17379" y="5134"/>
                </a:lnTo>
                <a:lnTo>
                  <a:pt x="17518" y="5099"/>
                </a:lnTo>
                <a:lnTo>
                  <a:pt x="17657" y="5099"/>
                </a:lnTo>
                <a:lnTo>
                  <a:pt x="17795" y="5134"/>
                </a:lnTo>
                <a:lnTo>
                  <a:pt x="17934" y="5134"/>
                </a:lnTo>
                <a:lnTo>
                  <a:pt x="18212" y="5099"/>
                </a:lnTo>
                <a:lnTo>
                  <a:pt x="18767" y="5099"/>
                </a:lnTo>
                <a:lnTo>
                  <a:pt x="19114" y="5134"/>
                </a:lnTo>
                <a:lnTo>
                  <a:pt x="19322" y="5134"/>
                </a:lnTo>
                <a:lnTo>
                  <a:pt x="19356" y="5169"/>
                </a:lnTo>
                <a:lnTo>
                  <a:pt x="19391" y="5203"/>
                </a:lnTo>
                <a:lnTo>
                  <a:pt x="19426" y="5203"/>
                </a:lnTo>
                <a:lnTo>
                  <a:pt x="19495" y="5169"/>
                </a:lnTo>
                <a:lnTo>
                  <a:pt x="19530" y="5134"/>
                </a:lnTo>
                <a:lnTo>
                  <a:pt x="19565" y="5134"/>
                </a:lnTo>
                <a:lnTo>
                  <a:pt x="19565" y="5203"/>
                </a:lnTo>
                <a:lnTo>
                  <a:pt x="19634" y="5169"/>
                </a:lnTo>
                <a:lnTo>
                  <a:pt x="19669" y="5134"/>
                </a:lnTo>
                <a:lnTo>
                  <a:pt x="19773" y="5134"/>
                </a:lnTo>
                <a:lnTo>
                  <a:pt x="19877" y="5169"/>
                </a:lnTo>
                <a:lnTo>
                  <a:pt x="19946" y="5134"/>
                </a:lnTo>
                <a:lnTo>
                  <a:pt x="20015" y="5099"/>
                </a:lnTo>
                <a:lnTo>
                  <a:pt x="20085" y="5134"/>
                </a:lnTo>
                <a:lnTo>
                  <a:pt x="20189" y="5169"/>
                </a:lnTo>
                <a:lnTo>
                  <a:pt x="20293" y="5169"/>
                </a:lnTo>
                <a:lnTo>
                  <a:pt x="20397" y="5134"/>
                </a:lnTo>
                <a:lnTo>
                  <a:pt x="20501" y="5134"/>
                </a:lnTo>
                <a:lnTo>
                  <a:pt x="20709" y="5099"/>
                </a:lnTo>
                <a:lnTo>
                  <a:pt x="20779" y="5099"/>
                </a:lnTo>
                <a:lnTo>
                  <a:pt x="20883" y="5169"/>
                </a:lnTo>
                <a:lnTo>
                  <a:pt x="20917" y="5203"/>
                </a:lnTo>
                <a:lnTo>
                  <a:pt x="20952" y="5203"/>
                </a:lnTo>
                <a:lnTo>
                  <a:pt x="20952" y="5134"/>
                </a:lnTo>
                <a:lnTo>
                  <a:pt x="21056" y="5134"/>
                </a:lnTo>
                <a:lnTo>
                  <a:pt x="21230" y="5169"/>
                </a:lnTo>
                <a:lnTo>
                  <a:pt x="21299" y="5134"/>
                </a:lnTo>
                <a:lnTo>
                  <a:pt x="21472" y="5134"/>
                </a:lnTo>
                <a:lnTo>
                  <a:pt x="21472" y="5169"/>
                </a:lnTo>
                <a:lnTo>
                  <a:pt x="21507" y="5169"/>
                </a:lnTo>
                <a:lnTo>
                  <a:pt x="21542" y="5099"/>
                </a:lnTo>
                <a:lnTo>
                  <a:pt x="21576" y="5099"/>
                </a:lnTo>
                <a:lnTo>
                  <a:pt x="21646" y="5134"/>
                </a:lnTo>
                <a:lnTo>
                  <a:pt x="21923" y="5134"/>
                </a:lnTo>
                <a:lnTo>
                  <a:pt x="22097" y="5099"/>
                </a:lnTo>
                <a:lnTo>
                  <a:pt x="22721" y="5099"/>
                </a:lnTo>
                <a:lnTo>
                  <a:pt x="22895" y="5065"/>
                </a:lnTo>
                <a:lnTo>
                  <a:pt x="23380" y="5065"/>
                </a:lnTo>
                <a:lnTo>
                  <a:pt x="23692" y="5030"/>
                </a:lnTo>
                <a:lnTo>
                  <a:pt x="23866" y="4995"/>
                </a:lnTo>
                <a:lnTo>
                  <a:pt x="24039" y="5030"/>
                </a:lnTo>
                <a:lnTo>
                  <a:pt x="24074" y="4995"/>
                </a:lnTo>
                <a:lnTo>
                  <a:pt x="24109" y="4995"/>
                </a:lnTo>
                <a:lnTo>
                  <a:pt x="24247" y="4961"/>
                </a:lnTo>
                <a:lnTo>
                  <a:pt x="24351" y="4995"/>
                </a:lnTo>
                <a:lnTo>
                  <a:pt x="24421" y="5030"/>
                </a:lnTo>
                <a:lnTo>
                  <a:pt x="24456" y="4961"/>
                </a:lnTo>
                <a:lnTo>
                  <a:pt x="24490" y="4961"/>
                </a:lnTo>
                <a:lnTo>
                  <a:pt x="24560" y="4995"/>
                </a:lnTo>
                <a:lnTo>
                  <a:pt x="24664" y="5030"/>
                </a:lnTo>
                <a:lnTo>
                  <a:pt x="24768" y="4995"/>
                </a:lnTo>
                <a:lnTo>
                  <a:pt x="24976" y="4961"/>
                </a:lnTo>
                <a:lnTo>
                  <a:pt x="25253" y="4926"/>
                </a:lnTo>
                <a:lnTo>
                  <a:pt x="26294" y="4926"/>
                </a:lnTo>
                <a:lnTo>
                  <a:pt x="26433" y="4961"/>
                </a:lnTo>
                <a:lnTo>
                  <a:pt x="26606" y="5030"/>
                </a:lnTo>
                <a:lnTo>
                  <a:pt x="26641" y="4961"/>
                </a:lnTo>
                <a:lnTo>
                  <a:pt x="26676" y="4961"/>
                </a:lnTo>
                <a:lnTo>
                  <a:pt x="26710" y="4995"/>
                </a:lnTo>
                <a:lnTo>
                  <a:pt x="26780" y="4995"/>
                </a:lnTo>
                <a:lnTo>
                  <a:pt x="26814" y="4961"/>
                </a:lnTo>
                <a:lnTo>
                  <a:pt x="26849" y="4926"/>
                </a:lnTo>
                <a:lnTo>
                  <a:pt x="26849" y="4857"/>
                </a:lnTo>
                <a:lnTo>
                  <a:pt x="26745" y="4614"/>
                </a:lnTo>
                <a:lnTo>
                  <a:pt x="26606" y="4406"/>
                </a:lnTo>
                <a:lnTo>
                  <a:pt x="25878" y="3469"/>
                </a:lnTo>
                <a:lnTo>
                  <a:pt x="25392" y="2914"/>
                </a:lnTo>
                <a:lnTo>
                  <a:pt x="25323" y="2810"/>
                </a:lnTo>
                <a:lnTo>
                  <a:pt x="25288" y="2671"/>
                </a:lnTo>
                <a:lnTo>
                  <a:pt x="25288" y="2533"/>
                </a:lnTo>
                <a:lnTo>
                  <a:pt x="25323" y="2498"/>
                </a:lnTo>
                <a:lnTo>
                  <a:pt x="25392" y="2428"/>
                </a:lnTo>
                <a:lnTo>
                  <a:pt x="25461" y="2394"/>
                </a:lnTo>
                <a:lnTo>
                  <a:pt x="25531" y="2255"/>
                </a:lnTo>
                <a:lnTo>
                  <a:pt x="25635" y="2116"/>
                </a:lnTo>
                <a:lnTo>
                  <a:pt x="25704" y="1978"/>
                </a:lnTo>
                <a:lnTo>
                  <a:pt x="25878" y="1769"/>
                </a:lnTo>
                <a:lnTo>
                  <a:pt x="26051" y="1561"/>
                </a:lnTo>
                <a:lnTo>
                  <a:pt x="26121" y="1457"/>
                </a:lnTo>
                <a:lnTo>
                  <a:pt x="26155" y="1353"/>
                </a:lnTo>
                <a:lnTo>
                  <a:pt x="26225" y="1249"/>
                </a:lnTo>
                <a:lnTo>
                  <a:pt x="26259" y="1145"/>
                </a:lnTo>
                <a:lnTo>
                  <a:pt x="26363" y="1041"/>
                </a:lnTo>
                <a:lnTo>
                  <a:pt x="26467" y="1006"/>
                </a:lnTo>
                <a:lnTo>
                  <a:pt x="26467" y="972"/>
                </a:lnTo>
                <a:lnTo>
                  <a:pt x="26502" y="902"/>
                </a:lnTo>
                <a:lnTo>
                  <a:pt x="26502" y="833"/>
                </a:lnTo>
                <a:lnTo>
                  <a:pt x="26537" y="798"/>
                </a:lnTo>
                <a:lnTo>
                  <a:pt x="26641" y="729"/>
                </a:lnTo>
                <a:lnTo>
                  <a:pt x="26641" y="694"/>
                </a:lnTo>
                <a:lnTo>
                  <a:pt x="26641" y="659"/>
                </a:lnTo>
                <a:lnTo>
                  <a:pt x="26641" y="625"/>
                </a:lnTo>
                <a:lnTo>
                  <a:pt x="26676" y="590"/>
                </a:lnTo>
                <a:lnTo>
                  <a:pt x="26676" y="555"/>
                </a:lnTo>
                <a:lnTo>
                  <a:pt x="26745" y="555"/>
                </a:lnTo>
                <a:lnTo>
                  <a:pt x="26780" y="521"/>
                </a:lnTo>
                <a:lnTo>
                  <a:pt x="26814" y="382"/>
                </a:lnTo>
                <a:lnTo>
                  <a:pt x="26849" y="312"/>
                </a:lnTo>
                <a:lnTo>
                  <a:pt x="26814" y="243"/>
                </a:lnTo>
                <a:lnTo>
                  <a:pt x="26780" y="174"/>
                </a:lnTo>
                <a:lnTo>
                  <a:pt x="26606" y="174"/>
                </a:lnTo>
                <a:lnTo>
                  <a:pt x="26502" y="139"/>
                </a:lnTo>
                <a:lnTo>
                  <a:pt x="26398" y="104"/>
                </a:lnTo>
                <a:lnTo>
                  <a:pt x="26294" y="104"/>
                </a:lnTo>
                <a:lnTo>
                  <a:pt x="25496" y="139"/>
                </a:lnTo>
                <a:lnTo>
                  <a:pt x="24351" y="139"/>
                </a:lnTo>
                <a:lnTo>
                  <a:pt x="24005" y="104"/>
                </a:lnTo>
                <a:lnTo>
                  <a:pt x="23450" y="104"/>
                </a:lnTo>
                <a:lnTo>
                  <a:pt x="22790" y="70"/>
                </a:lnTo>
                <a:lnTo>
                  <a:pt x="22478" y="35"/>
                </a:lnTo>
                <a:lnTo>
                  <a:pt x="21958" y="35"/>
                </a:lnTo>
                <a:lnTo>
                  <a:pt x="2175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Google Shape;457;p25">
            <a:extLst>
              <a:ext uri="{FF2B5EF4-FFF2-40B4-BE49-F238E27FC236}">
                <a16:creationId xmlns:a16="http://schemas.microsoft.com/office/drawing/2014/main" id="{AA2793F9-4027-42E5-A8EF-F747D7F7CE3E}"/>
              </a:ext>
            </a:extLst>
          </p:cNvPr>
          <p:cNvSpPr/>
          <p:nvPr/>
        </p:nvSpPr>
        <p:spPr>
          <a:xfrm>
            <a:off x="342942" y="2258346"/>
            <a:ext cx="5905458" cy="1424654"/>
          </a:xfrm>
          <a:custGeom>
            <a:avLst/>
            <a:gdLst/>
            <a:ahLst/>
            <a:cxnLst/>
            <a:rect l="l" t="t" r="r" b="b"/>
            <a:pathLst>
              <a:path w="26849" h="5412" extrusionOk="0">
                <a:moveTo>
                  <a:pt x="21438" y="0"/>
                </a:moveTo>
                <a:lnTo>
                  <a:pt x="21230" y="35"/>
                </a:lnTo>
                <a:lnTo>
                  <a:pt x="20085" y="35"/>
                </a:lnTo>
                <a:lnTo>
                  <a:pt x="19669" y="70"/>
                </a:lnTo>
                <a:lnTo>
                  <a:pt x="19460" y="70"/>
                </a:lnTo>
                <a:lnTo>
                  <a:pt x="19252" y="104"/>
                </a:lnTo>
                <a:lnTo>
                  <a:pt x="18177" y="104"/>
                </a:lnTo>
                <a:lnTo>
                  <a:pt x="17969" y="139"/>
                </a:lnTo>
                <a:lnTo>
                  <a:pt x="17657" y="104"/>
                </a:lnTo>
                <a:lnTo>
                  <a:pt x="17379" y="139"/>
                </a:lnTo>
                <a:lnTo>
                  <a:pt x="17067" y="104"/>
                </a:lnTo>
                <a:lnTo>
                  <a:pt x="16755" y="104"/>
                </a:lnTo>
                <a:lnTo>
                  <a:pt x="16616" y="139"/>
                </a:lnTo>
                <a:lnTo>
                  <a:pt x="16061" y="139"/>
                </a:lnTo>
                <a:lnTo>
                  <a:pt x="15957" y="104"/>
                </a:lnTo>
                <a:lnTo>
                  <a:pt x="15645" y="104"/>
                </a:lnTo>
                <a:lnTo>
                  <a:pt x="15298" y="139"/>
                </a:lnTo>
                <a:lnTo>
                  <a:pt x="15125" y="104"/>
                </a:lnTo>
                <a:lnTo>
                  <a:pt x="14153" y="104"/>
                </a:lnTo>
                <a:lnTo>
                  <a:pt x="13737" y="70"/>
                </a:lnTo>
                <a:lnTo>
                  <a:pt x="13286" y="70"/>
                </a:lnTo>
                <a:lnTo>
                  <a:pt x="12245" y="139"/>
                </a:lnTo>
                <a:lnTo>
                  <a:pt x="11933" y="139"/>
                </a:lnTo>
                <a:lnTo>
                  <a:pt x="11656" y="104"/>
                </a:lnTo>
                <a:lnTo>
                  <a:pt x="11482" y="139"/>
                </a:lnTo>
                <a:lnTo>
                  <a:pt x="10893" y="139"/>
                </a:lnTo>
                <a:lnTo>
                  <a:pt x="10511" y="174"/>
                </a:lnTo>
                <a:lnTo>
                  <a:pt x="9089" y="174"/>
                </a:lnTo>
                <a:lnTo>
                  <a:pt x="8673" y="208"/>
                </a:lnTo>
                <a:lnTo>
                  <a:pt x="7389" y="312"/>
                </a:lnTo>
                <a:lnTo>
                  <a:pt x="6695" y="347"/>
                </a:lnTo>
                <a:lnTo>
                  <a:pt x="6002" y="382"/>
                </a:lnTo>
                <a:lnTo>
                  <a:pt x="5551" y="382"/>
                </a:lnTo>
                <a:lnTo>
                  <a:pt x="5100" y="417"/>
                </a:lnTo>
                <a:lnTo>
                  <a:pt x="3816" y="417"/>
                </a:lnTo>
                <a:lnTo>
                  <a:pt x="3469" y="382"/>
                </a:lnTo>
                <a:lnTo>
                  <a:pt x="2498" y="382"/>
                </a:lnTo>
                <a:lnTo>
                  <a:pt x="1978" y="347"/>
                </a:lnTo>
                <a:lnTo>
                  <a:pt x="1492" y="347"/>
                </a:lnTo>
                <a:lnTo>
                  <a:pt x="868" y="382"/>
                </a:lnTo>
                <a:lnTo>
                  <a:pt x="243" y="417"/>
                </a:lnTo>
                <a:lnTo>
                  <a:pt x="70" y="486"/>
                </a:lnTo>
                <a:lnTo>
                  <a:pt x="35" y="521"/>
                </a:lnTo>
                <a:lnTo>
                  <a:pt x="1" y="555"/>
                </a:lnTo>
                <a:lnTo>
                  <a:pt x="1" y="625"/>
                </a:lnTo>
                <a:lnTo>
                  <a:pt x="1" y="694"/>
                </a:lnTo>
                <a:lnTo>
                  <a:pt x="70" y="798"/>
                </a:lnTo>
                <a:lnTo>
                  <a:pt x="313" y="1076"/>
                </a:lnTo>
                <a:lnTo>
                  <a:pt x="590" y="1423"/>
                </a:lnTo>
                <a:lnTo>
                  <a:pt x="868" y="1735"/>
                </a:lnTo>
                <a:lnTo>
                  <a:pt x="1249" y="2047"/>
                </a:lnTo>
                <a:lnTo>
                  <a:pt x="1596" y="2428"/>
                </a:lnTo>
                <a:lnTo>
                  <a:pt x="1666" y="2498"/>
                </a:lnTo>
                <a:lnTo>
                  <a:pt x="1700" y="2602"/>
                </a:lnTo>
                <a:lnTo>
                  <a:pt x="1700" y="2810"/>
                </a:lnTo>
                <a:lnTo>
                  <a:pt x="1666" y="2983"/>
                </a:lnTo>
                <a:lnTo>
                  <a:pt x="1562" y="3157"/>
                </a:lnTo>
                <a:lnTo>
                  <a:pt x="1284" y="3504"/>
                </a:lnTo>
                <a:lnTo>
                  <a:pt x="1041" y="3851"/>
                </a:lnTo>
                <a:lnTo>
                  <a:pt x="833" y="4232"/>
                </a:lnTo>
                <a:lnTo>
                  <a:pt x="590" y="4614"/>
                </a:lnTo>
                <a:lnTo>
                  <a:pt x="382" y="4926"/>
                </a:lnTo>
                <a:lnTo>
                  <a:pt x="174" y="5238"/>
                </a:lnTo>
                <a:lnTo>
                  <a:pt x="174" y="5308"/>
                </a:lnTo>
                <a:lnTo>
                  <a:pt x="174" y="5342"/>
                </a:lnTo>
                <a:lnTo>
                  <a:pt x="209" y="5412"/>
                </a:lnTo>
                <a:lnTo>
                  <a:pt x="243" y="5412"/>
                </a:lnTo>
                <a:lnTo>
                  <a:pt x="382" y="5377"/>
                </a:lnTo>
                <a:lnTo>
                  <a:pt x="521" y="5342"/>
                </a:lnTo>
                <a:lnTo>
                  <a:pt x="729" y="5308"/>
                </a:lnTo>
                <a:lnTo>
                  <a:pt x="937" y="5308"/>
                </a:lnTo>
                <a:lnTo>
                  <a:pt x="937" y="5342"/>
                </a:lnTo>
                <a:lnTo>
                  <a:pt x="972" y="5377"/>
                </a:lnTo>
                <a:lnTo>
                  <a:pt x="1145" y="5308"/>
                </a:lnTo>
                <a:lnTo>
                  <a:pt x="1458" y="5308"/>
                </a:lnTo>
                <a:lnTo>
                  <a:pt x="1596" y="5273"/>
                </a:lnTo>
                <a:lnTo>
                  <a:pt x="1700" y="5273"/>
                </a:lnTo>
                <a:lnTo>
                  <a:pt x="1735" y="5238"/>
                </a:lnTo>
                <a:lnTo>
                  <a:pt x="1770" y="5238"/>
                </a:lnTo>
                <a:lnTo>
                  <a:pt x="1804" y="5273"/>
                </a:lnTo>
                <a:lnTo>
                  <a:pt x="1874" y="5273"/>
                </a:lnTo>
                <a:lnTo>
                  <a:pt x="1943" y="5238"/>
                </a:lnTo>
                <a:lnTo>
                  <a:pt x="2463" y="5203"/>
                </a:lnTo>
                <a:lnTo>
                  <a:pt x="2637" y="5203"/>
                </a:lnTo>
                <a:lnTo>
                  <a:pt x="2672" y="5273"/>
                </a:lnTo>
                <a:lnTo>
                  <a:pt x="2741" y="5238"/>
                </a:lnTo>
                <a:lnTo>
                  <a:pt x="2880" y="5169"/>
                </a:lnTo>
                <a:lnTo>
                  <a:pt x="2949" y="5134"/>
                </a:lnTo>
                <a:lnTo>
                  <a:pt x="3053" y="5203"/>
                </a:lnTo>
                <a:lnTo>
                  <a:pt x="3123" y="5169"/>
                </a:lnTo>
                <a:lnTo>
                  <a:pt x="3157" y="5134"/>
                </a:lnTo>
                <a:lnTo>
                  <a:pt x="3227" y="5134"/>
                </a:lnTo>
                <a:lnTo>
                  <a:pt x="3331" y="5169"/>
                </a:lnTo>
                <a:lnTo>
                  <a:pt x="3365" y="5203"/>
                </a:lnTo>
                <a:lnTo>
                  <a:pt x="3435" y="5169"/>
                </a:lnTo>
                <a:lnTo>
                  <a:pt x="3504" y="5169"/>
                </a:lnTo>
                <a:lnTo>
                  <a:pt x="3573" y="5203"/>
                </a:lnTo>
                <a:lnTo>
                  <a:pt x="3573" y="5169"/>
                </a:lnTo>
                <a:lnTo>
                  <a:pt x="3573" y="5134"/>
                </a:lnTo>
                <a:lnTo>
                  <a:pt x="3712" y="5134"/>
                </a:lnTo>
                <a:lnTo>
                  <a:pt x="3782" y="5169"/>
                </a:lnTo>
                <a:lnTo>
                  <a:pt x="3886" y="5169"/>
                </a:lnTo>
                <a:lnTo>
                  <a:pt x="4128" y="5134"/>
                </a:lnTo>
                <a:lnTo>
                  <a:pt x="4371" y="5134"/>
                </a:lnTo>
                <a:lnTo>
                  <a:pt x="4475" y="5169"/>
                </a:lnTo>
                <a:lnTo>
                  <a:pt x="4579" y="5169"/>
                </a:lnTo>
                <a:lnTo>
                  <a:pt x="4683" y="5134"/>
                </a:lnTo>
                <a:lnTo>
                  <a:pt x="5100" y="5134"/>
                </a:lnTo>
                <a:lnTo>
                  <a:pt x="5238" y="5099"/>
                </a:lnTo>
                <a:lnTo>
                  <a:pt x="5377" y="5099"/>
                </a:lnTo>
                <a:lnTo>
                  <a:pt x="5551" y="5134"/>
                </a:lnTo>
                <a:lnTo>
                  <a:pt x="6279" y="5134"/>
                </a:lnTo>
                <a:lnTo>
                  <a:pt x="6557" y="5099"/>
                </a:lnTo>
                <a:lnTo>
                  <a:pt x="6799" y="5099"/>
                </a:lnTo>
                <a:lnTo>
                  <a:pt x="7042" y="5134"/>
                </a:lnTo>
                <a:lnTo>
                  <a:pt x="7285" y="5099"/>
                </a:lnTo>
                <a:lnTo>
                  <a:pt x="8846" y="5099"/>
                </a:lnTo>
                <a:lnTo>
                  <a:pt x="8915" y="5134"/>
                </a:lnTo>
                <a:lnTo>
                  <a:pt x="8950" y="5169"/>
                </a:lnTo>
                <a:lnTo>
                  <a:pt x="9019" y="5134"/>
                </a:lnTo>
                <a:lnTo>
                  <a:pt x="9089" y="5099"/>
                </a:lnTo>
                <a:lnTo>
                  <a:pt x="9713" y="5099"/>
                </a:lnTo>
                <a:lnTo>
                  <a:pt x="9921" y="5065"/>
                </a:lnTo>
                <a:lnTo>
                  <a:pt x="10129" y="5099"/>
                </a:lnTo>
                <a:lnTo>
                  <a:pt x="10407" y="5099"/>
                </a:lnTo>
                <a:lnTo>
                  <a:pt x="10719" y="5065"/>
                </a:lnTo>
                <a:lnTo>
                  <a:pt x="10893" y="5099"/>
                </a:lnTo>
                <a:lnTo>
                  <a:pt x="11066" y="5099"/>
                </a:lnTo>
                <a:lnTo>
                  <a:pt x="11135" y="5065"/>
                </a:lnTo>
                <a:lnTo>
                  <a:pt x="11205" y="5065"/>
                </a:lnTo>
                <a:lnTo>
                  <a:pt x="11309" y="5099"/>
                </a:lnTo>
                <a:lnTo>
                  <a:pt x="11448" y="5099"/>
                </a:lnTo>
                <a:lnTo>
                  <a:pt x="11517" y="5065"/>
                </a:lnTo>
                <a:lnTo>
                  <a:pt x="11552" y="4995"/>
                </a:lnTo>
                <a:lnTo>
                  <a:pt x="11586" y="5030"/>
                </a:lnTo>
                <a:lnTo>
                  <a:pt x="11725" y="5065"/>
                </a:lnTo>
                <a:lnTo>
                  <a:pt x="11899" y="5065"/>
                </a:lnTo>
                <a:lnTo>
                  <a:pt x="12072" y="5030"/>
                </a:lnTo>
                <a:lnTo>
                  <a:pt x="12211" y="5065"/>
                </a:lnTo>
                <a:lnTo>
                  <a:pt x="12280" y="5099"/>
                </a:lnTo>
                <a:lnTo>
                  <a:pt x="12315" y="5099"/>
                </a:lnTo>
                <a:lnTo>
                  <a:pt x="12454" y="5030"/>
                </a:lnTo>
                <a:lnTo>
                  <a:pt x="12592" y="5030"/>
                </a:lnTo>
                <a:lnTo>
                  <a:pt x="12870" y="5065"/>
                </a:lnTo>
                <a:lnTo>
                  <a:pt x="13633" y="5065"/>
                </a:lnTo>
                <a:lnTo>
                  <a:pt x="13841" y="5099"/>
                </a:lnTo>
                <a:lnTo>
                  <a:pt x="14084" y="5099"/>
                </a:lnTo>
                <a:lnTo>
                  <a:pt x="14465" y="5065"/>
                </a:lnTo>
                <a:lnTo>
                  <a:pt x="14847" y="5065"/>
                </a:lnTo>
                <a:lnTo>
                  <a:pt x="14951" y="5099"/>
                </a:lnTo>
                <a:lnTo>
                  <a:pt x="15020" y="5099"/>
                </a:lnTo>
                <a:lnTo>
                  <a:pt x="15125" y="5065"/>
                </a:lnTo>
                <a:lnTo>
                  <a:pt x="15194" y="5065"/>
                </a:lnTo>
                <a:lnTo>
                  <a:pt x="15298" y="5099"/>
                </a:lnTo>
                <a:lnTo>
                  <a:pt x="15367" y="5134"/>
                </a:lnTo>
                <a:lnTo>
                  <a:pt x="15402" y="5065"/>
                </a:lnTo>
                <a:lnTo>
                  <a:pt x="15437" y="5065"/>
                </a:lnTo>
                <a:lnTo>
                  <a:pt x="15471" y="5099"/>
                </a:lnTo>
                <a:lnTo>
                  <a:pt x="15541" y="5134"/>
                </a:lnTo>
                <a:lnTo>
                  <a:pt x="15610" y="5099"/>
                </a:lnTo>
                <a:lnTo>
                  <a:pt x="15714" y="5065"/>
                </a:lnTo>
                <a:lnTo>
                  <a:pt x="15818" y="5065"/>
                </a:lnTo>
                <a:lnTo>
                  <a:pt x="16026" y="5099"/>
                </a:lnTo>
                <a:lnTo>
                  <a:pt x="16130" y="5099"/>
                </a:lnTo>
                <a:lnTo>
                  <a:pt x="16200" y="5134"/>
                </a:lnTo>
                <a:lnTo>
                  <a:pt x="16235" y="5099"/>
                </a:lnTo>
                <a:lnTo>
                  <a:pt x="16269" y="5065"/>
                </a:lnTo>
                <a:lnTo>
                  <a:pt x="16339" y="5065"/>
                </a:lnTo>
                <a:lnTo>
                  <a:pt x="16408" y="5099"/>
                </a:lnTo>
                <a:lnTo>
                  <a:pt x="16894" y="5099"/>
                </a:lnTo>
                <a:lnTo>
                  <a:pt x="17136" y="5134"/>
                </a:lnTo>
                <a:lnTo>
                  <a:pt x="17379" y="5134"/>
                </a:lnTo>
                <a:lnTo>
                  <a:pt x="17518" y="5099"/>
                </a:lnTo>
                <a:lnTo>
                  <a:pt x="17657" y="5099"/>
                </a:lnTo>
                <a:lnTo>
                  <a:pt x="17795" y="5134"/>
                </a:lnTo>
                <a:lnTo>
                  <a:pt x="17934" y="5134"/>
                </a:lnTo>
                <a:lnTo>
                  <a:pt x="18212" y="5099"/>
                </a:lnTo>
                <a:lnTo>
                  <a:pt x="18767" y="5099"/>
                </a:lnTo>
                <a:lnTo>
                  <a:pt x="19114" y="5134"/>
                </a:lnTo>
                <a:lnTo>
                  <a:pt x="19322" y="5134"/>
                </a:lnTo>
                <a:lnTo>
                  <a:pt x="19356" y="5169"/>
                </a:lnTo>
                <a:lnTo>
                  <a:pt x="19391" y="5203"/>
                </a:lnTo>
                <a:lnTo>
                  <a:pt x="19426" y="5203"/>
                </a:lnTo>
                <a:lnTo>
                  <a:pt x="19495" y="5169"/>
                </a:lnTo>
                <a:lnTo>
                  <a:pt x="19530" y="5134"/>
                </a:lnTo>
                <a:lnTo>
                  <a:pt x="19565" y="5134"/>
                </a:lnTo>
                <a:lnTo>
                  <a:pt x="19565" y="5203"/>
                </a:lnTo>
                <a:lnTo>
                  <a:pt x="19634" y="5169"/>
                </a:lnTo>
                <a:lnTo>
                  <a:pt x="19669" y="5134"/>
                </a:lnTo>
                <a:lnTo>
                  <a:pt x="19773" y="5134"/>
                </a:lnTo>
                <a:lnTo>
                  <a:pt x="19877" y="5169"/>
                </a:lnTo>
                <a:lnTo>
                  <a:pt x="19946" y="5134"/>
                </a:lnTo>
                <a:lnTo>
                  <a:pt x="20015" y="5099"/>
                </a:lnTo>
                <a:lnTo>
                  <a:pt x="20085" y="5134"/>
                </a:lnTo>
                <a:lnTo>
                  <a:pt x="20189" y="5169"/>
                </a:lnTo>
                <a:lnTo>
                  <a:pt x="20293" y="5169"/>
                </a:lnTo>
                <a:lnTo>
                  <a:pt x="20397" y="5134"/>
                </a:lnTo>
                <a:lnTo>
                  <a:pt x="20501" y="5134"/>
                </a:lnTo>
                <a:lnTo>
                  <a:pt x="20709" y="5099"/>
                </a:lnTo>
                <a:lnTo>
                  <a:pt x="20779" y="5099"/>
                </a:lnTo>
                <a:lnTo>
                  <a:pt x="20883" y="5169"/>
                </a:lnTo>
                <a:lnTo>
                  <a:pt x="20917" y="5203"/>
                </a:lnTo>
                <a:lnTo>
                  <a:pt x="20952" y="5203"/>
                </a:lnTo>
                <a:lnTo>
                  <a:pt x="20952" y="5134"/>
                </a:lnTo>
                <a:lnTo>
                  <a:pt x="21056" y="5134"/>
                </a:lnTo>
                <a:lnTo>
                  <a:pt x="21230" y="5169"/>
                </a:lnTo>
                <a:lnTo>
                  <a:pt x="21299" y="5134"/>
                </a:lnTo>
                <a:lnTo>
                  <a:pt x="21472" y="5134"/>
                </a:lnTo>
                <a:lnTo>
                  <a:pt x="21472" y="5169"/>
                </a:lnTo>
                <a:lnTo>
                  <a:pt x="21507" y="5169"/>
                </a:lnTo>
                <a:lnTo>
                  <a:pt x="21542" y="5099"/>
                </a:lnTo>
                <a:lnTo>
                  <a:pt x="21576" y="5099"/>
                </a:lnTo>
                <a:lnTo>
                  <a:pt x="21646" y="5134"/>
                </a:lnTo>
                <a:lnTo>
                  <a:pt x="21923" y="5134"/>
                </a:lnTo>
                <a:lnTo>
                  <a:pt x="22097" y="5099"/>
                </a:lnTo>
                <a:lnTo>
                  <a:pt x="22721" y="5099"/>
                </a:lnTo>
                <a:lnTo>
                  <a:pt x="22895" y="5065"/>
                </a:lnTo>
                <a:lnTo>
                  <a:pt x="23380" y="5065"/>
                </a:lnTo>
                <a:lnTo>
                  <a:pt x="23692" y="5030"/>
                </a:lnTo>
                <a:lnTo>
                  <a:pt x="23866" y="4995"/>
                </a:lnTo>
                <a:lnTo>
                  <a:pt x="24039" y="5030"/>
                </a:lnTo>
                <a:lnTo>
                  <a:pt x="24074" y="4995"/>
                </a:lnTo>
                <a:lnTo>
                  <a:pt x="24109" y="4995"/>
                </a:lnTo>
                <a:lnTo>
                  <a:pt x="24247" y="4961"/>
                </a:lnTo>
                <a:lnTo>
                  <a:pt x="24351" y="4995"/>
                </a:lnTo>
                <a:lnTo>
                  <a:pt x="24421" y="5030"/>
                </a:lnTo>
                <a:lnTo>
                  <a:pt x="24456" y="4961"/>
                </a:lnTo>
                <a:lnTo>
                  <a:pt x="24490" y="4961"/>
                </a:lnTo>
                <a:lnTo>
                  <a:pt x="24560" y="4995"/>
                </a:lnTo>
                <a:lnTo>
                  <a:pt x="24664" y="5030"/>
                </a:lnTo>
                <a:lnTo>
                  <a:pt x="24768" y="4995"/>
                </a:lnTo>
                <a:lnTo>
                  <a:pt x="24976" y="4961"/>
                </a:lnTo>
                <a:lnTo>
                  <a:pt x="25253" y="4926"/>
                </a:lnTo>
                <a:lnTo>
                  <a:pt x="26294" y="4926"/>
                </a:lnTo>
                <a:lnTo>
                  <a:pt x="26433" y="4961"/>
                </a:lnTo>
                <a:lnTo>
                  <a:pt x="26606" y="5030"/>
                </a:lnTo>
                <a:lnTo>
                  <a:pt x="26641" y="4961"/>
                </a:lnTo>
                <a:lnTo>
                  <a:pt x="26676" y="4961"/>
                </a:lnTo>
                <a:lnTo>
                  <a:pt x="26710" y="4995"/>
                </a:lnTo>
                <a:lnTo>
                  <a:pt x="26780" y="4995"/>
                </a:lnTo>
                <a:lnTo>
                  <a:pt x="26814" y="4961"/>
                </a:lnTo>
                <a:lnTo>
                  <a:pt x="26849" y="4926"/>
                </a:lnTo>
                <a:lnTo>
                  <a:pt x="26849" y="4857"/>
                </a:lnTo>
                <a:lnTo>
                  <a:pt x="26745" y="4614"/>
                </a:lnTo>
                <a:lnTo>
                  <a:pt x="26606" y="4406"/>
                </a:lnTo>
                <a:lnTo>
                  <a:pt x="25878" y="3469"/>
                </a:lnTo>
                <a:lnTo>
                  <a:pt x="25392" y="2914"/>
                </a:lnTo>
                <a:lnTo>
                  <a:pt x="25323" y="2810"/>
                </a:lnTo>
                <a:lnTo>
                  <a:pt x="25288" y="2671"/>
                </a:lnTo>
                <a:lnTo>
                  <a:pt x="25288" y="2533"/>
                </a:lnTo>
                <a:lnTo>
                  <a:pt x="25323" y="2498"/>
                </a:lnTo>
                <a:lnTo>
                  <a:pt x="25392" y="2428"/>
                </a:lnTo>
                <a:lnTo>
                  <a:pt x="25461" y="2394"/>
                </a:lnTo>
                <a:lnTo>
                  <a:pt x="25531" y="2255"/>
                </a:lnTo>
                <a:lnTo>
                  <a:pt x="25635" y="2116"/>
                </a:lnTo>
                <a:lnTo>
                  <a:pt x="25704" y="1978"/>
                </a:lnTo>
                <a:lnTo>
                  <a:pt x="25878" y="1769"/>
                </a:lnTo>
                <a:lnTo>
                  <a:pt x="26051" y="1561"/>
                </a:lnTo>
                <a:lnTo>
                  <a:pt x="26121" y="1457"/>
                </a:lnTo>
                <a:lnTo>
                  <a:pt x="26155" y="1353"/>
                </a:lnTo>
                <a:lnTo>
                  <a:pt x="26225" y="1249"/>
                </a:lnTo>
                <a:lnTo>
                  <a:pt x="26259" y="1145"/>
                </a:lnTo>
                <a:lnTo>
                  <a:pt x="26363" y="1041"/>
                </a:lnTo>
                <a:lnTo>
                  <a:pt x="26467" y="1006"/>
                </a:lnTo>
                <a:lnTo>
                  <a:pt x="26467" y="972"/>
                </a:lnTo>
                <a:lnTo>
                  <a:pt x="26502" y="902"/>
                </a:lnTo>
                <a:lnTo>
                  <a:pt x="26502" y="833"/>
                </a:lnTo>
                <a:lnTo>
                  <a:pt x="26537" y="798"/>
                </a:lnTo>
                <a:lnTo>
                  <a:pt x="26641" y="729"/>
                </a:lnTo>
                <a:lnTo>
                  <a:pt x="26641" y="694"/>
                </a:lnTo>
                <a:lnTo>
                  <a:pt x="26641" y="659"/>
                </a:lnTo>
                <a:lnTo>
                  <a:pt x="26641" y="625"/>
                </a:lnTo>
                <a:lnTo>
                  <a:pt x="26676" y="590"/>
                </a:lnTo>
                <a:lnTo>
                  <a:pt x="26676" y="555"/>
                </a:lnTo>
                <a:lnTo>
                  <a:pt x="26745" y="555"/>
                </a:lnTo>
                <a:lnTo>
                  <a:pt x="26780" y="521"/>
                </a:lnTo>
                <a:lnTo>
                  <a:pt x="26814" y="382"/>
                </a:lnTo>
                <a:lnTo>
                  <a:pt x="26849" y="312"/>
                </a:lnTo>
                <a:lnTo>
                  <a:pt x="26814" y="243"/>
                </a:lnTo>
                <a:lnTo>
                  <a:pt x="26780" y="174"/>
                </a:lnTo>
                <a:lnTo>
                  <a:pt x="26606" y="174"/>
                </a:lnTo>
                <a:lnTo>
                  <a:pt x="26502" y="139"/>
                </a:lnTo>
                <a:lnTo>
                  <a:pt x="26398" y="104"/>
                </a:lnTo>
                <a:lnTo>
                  <a:pt x="26294" y="104"/>
                </a:lnTo>
                <a:lnTo>
                  <a:pt x="25496" y="139"/>
                </a:lnTo>
                <a:lnTo>
                  <a:pt x="24351" y="139"/>
                </a:lnTo>
                <a:lnTo>
                  <a:pt x="24005" y="104"/>
                </a:lnTo>
                <a:lnTo>
                  <a:pt x="23450" y="104"/>
                </a:lnTo>
                <a:lnTo>
                  <a:pt x="22790" y="70"/>
                </a:lnTo>
                <a:lnTo>
                  <a:pt x="22478" y="35"/>
                </a:lnTo>
                <a:lnTo>
                  <a:pt x="21958" y="35"/>
                </a:lnTo>
                <a:lnTo>
                  <a:pt x="2175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Google Shape;457;p25">
            <a:extLst>
              <a:ext uri="{FF2B5EF4-FFF2-40B4-BE49-F238E27FC236}">
                <a16:creationId xmlns:a16="http://schemas.microsoft.com/office/drawing/2014/main" id="{3BA11183-887D-4299-9FFF-1FAB2F0B99DA}"/>
              </a:ext>
            </a:extLst>
          </p:cNvPr>
          <p:cNvSpPr/>
          <p:nvPr/>
        </p:nvSpPr>
        <p:spPr>
          <a:xfrm>
            <a:off x="342942" y="4061746"/>
            <a:ext cx="5905458" cy="1424654"/>
          </a:xfrm>
          <a:custGeom>
            <a:avLst/>
            <a:gdLst/>
            <a:ahLst/>
            <a:cxnLst/>
            <a:rect l="l" t="t" r="r" b="b"/>
            <a:pathLst>
              <a:path w="26849" h="5412" extrusionOk="0">
                <a:moveTo>
                  <a:pt x="21438" y="0"/>
                </a:moveTo>
                <a:lnTo>
                  <a:pt x="21230" y="35"/>
                </a:lnTo>
                <a:lnTo>
                  <a:pt x="20085" y="35"/>
                </a:lnTo>
                <a:lnTo>
                  <a:pt x="19669" y="70"/>
                </a:lnTo>
                <a:lnTo>
                  <a:pt x="19460" y="70"/>
                </a:lnTo>
                <a:lnTo>
                  <a:pt x="19252" y="104"/>
                </a:lnTo>
                <a:lnTo>
                  <a:pt x="18177" y="104"/>
                </a:lnTo>
                <a:lnTo>
                  <a:pt x="17969" y="139"/>
                </a:lnTo>
                <a:lnTo>
                  <a:pt x="17657" y="104"/>
                </a:lnTo>
                <a:lnTo>
                  <a:pt x="17379" y="139"/>
                </a:lnTo>
                <a:lnTo>
                  <a:pt x="17067" y="104"/>
                </a:lnTo>
                <a:lnTo>
                  <a:pt x="16755" y="104"/>
                </a:lnTo>
                <a:lnTo>
                  <a:pt x="16616" y="139"/>
                </a:lnTo>
                <a:lnTo>
                  <a:pt x="16061" y="139"/>
                </a:lnTo>
                <a:lnTo>
                  <a:pt x="15957" y="104"/>
                </a:lnTo>
                <a:lnTo>
                  <a:pt x="15645" y="104"/>
                </a:lnTo>
                <a:lnTo>
                  <a:pt x="15298" y="139"/>
                </a:lnTo>
                <a:lnTo>
                  <a:pt x="15125" y="104"/>
                </a:lnTo>
                <a:lnTo>
                  <a:pt x="14153" y="104"/>
                </a:lnTo>
                <a:lnTo>
                  <a:pt x="13737" y="70"/>
                </a:lnTo>
                <a:lnTo>
                  <a:pt x="13286" y="70"/>
                </a:lnTo>
                <a:lnTo>
                  <a:pt x="12245" y="139"/>
                </a:lnTo>
                <a:lnTo>
                  <a:pt x="11933" y="139"/>
                </a:lnTo>
                <a:lnTo>
                  <a:pt x="11656" y="104"/>
                </a:lnTo>
                <a:lnTo>
                  <a:pt x="11482" y="139"/>
                </a:lnTo>
                <a:lnTo>
                  <a:pt x="10893" y="139"/>
                </a:lnTo>
                <a:lnTo>
                  <a:pt x="10511" y="174"/>
                </a:lnTo>
                <a:lnTo>
                  <a:pt x="9089" y="174"/>
                </a:lnTo>
                <a:lnTo>
                  <a:pt x="8673" y="208"/>
                </a:lnTo>
                <a:lnTo>
                  <a:pt x="7389" y="312"/>
                </a:lnTo>
                <a:lnTo>
                  <a:pt x="6695" y="347"/>
                </a:lnTo>
                <a:lnTo>
                  <a:pt x="6002" y="382"/>
                </a:lnTo>
                <a:lnTo>
                  <a:pt x="5551" y="382"/>
                </a:lnTo>
                <a:lnTo>
                  <a:pt x="5100" y="417"/>
                </a:lnTo>
                <a:lnTo>
                  <a:pt x="3816" y="417"/>
                </a:lnTo>
                <a:lnTo>
                  <a:pt x="3469" y="382"/>
                </a:lnTo>
                <a:lnTo>
                  <a:pt x="2498" y="382"/>
                </a:lnTo>
                <a:lnTo>
                  <a:pt x="1978" y="347"/>
                </a:lnTo>
                <a:lnTo>
                  <a:pt x="1492" y="347"/>
                </a:lnTo>
                <a:lnTo>
                  <a:pt x="868" y="382"/>
                </a:lnTo>
                <a:lnTo>
                  <a:pt x="243" y="417"/>
                </a:lnTo>
                <a:lnTo>
                  <a:pt x="70" y="486"/>
                </a:lnTo>
                <a:lnTo>
                  <a:pt x="35" y="521"/>
                </a:lnTo>
                <a:lnTo>
                  <a:pt x="1" y="555"/>
                </a:lnTo>
                <a:lnTo>
                  <a:pt x="1" y="625"/>
                </a:lnTo>
                <a:lnTo>
                  <a:pt x="1" y="694"/>
                </a:lnTo>
                <a:lnTo>
                  <a:pt x="70" y="798"/>
                </a:lnTo>
                <a:lnTo>
                  <a:pt x="313" y="1076"/>
                </a:lnTo>
                <a:lnTo>
                  <a:pt x="590" y="1423"/>
                </a:lnTo>
                <a:lnTo>
                  <a:pt x="868" y="1735"/>
                </a:lnTo>
                <a:lnTo>
                  <a:pt x="1249" y="2047"/>
                </a:lnTo>
                <a:lnTo>
                  <a:pt x="1596" y="2428"/>
                </a:lnTo>
                <a:lnTo>
                  <a:pt x="1666" y="2498"/>
                </a:lnTo>
                <a:lnTo>
                  <a:pt x="1700" y="2602"/>
                </a:lnTo>
                <a:lnTo>
                  <a:pt x="1700" y="2810"/>
                </a:lnTo>
                <a:lnTo>
                  <a:pt x="1666" y="2983"/>
                </a:lnTo>
                <a:lnTo>
                  <a:pt x="1562" y="3157"/>
                </a:lnTo>
                <a:lnTo>
                  <a:pt x="1284" y="3504"/>
                </a:lnTo>
                <a:lnTo>
                  <a:pt x="1041" y="3851"/>
                </a:lnTo>
                <a:lnTo>
                  <a:pt x="833" y="4232"/>
                </a:lnTo>
                <a:lnTo>
                  <a:pt x="590" y="4614"/>
                </a:lnTo>
                <a:lnTo>
                  <a:pt x="382" y="4926"/>
                </a:lnTo>
                <a:lnTo>
                  <a:pt x="174" y="5238"/>
                </a:lnTo>
                <a:lnTo>
                  <a:pt x="174" y="5308"/>
                </a:lnTo>
                <a:lnTo>
                  <a:pt x="174" y="5342"/>
                </a:lnTo>
                <a:lnTo>
                  <a:pt x="209" y="5412"/>
                </a:lnTo>
                <a:lnTo>
                  <a:pt x="243" y="5412"/>
                </a:lnTo>
                <a:lnTo>
                  <a:pt x="382" y="5377"/>
                </a:lnTo>
                <a:lnTo>
                  <a:pt x="521" y="5342"/>
                </a:lnTo>
                <a:lnTo>
                  <a:pt x="729" y="5308"/>
                </a:lnTo>
                <a:lnTo>
                  <a:pt x="937" y="5308"/>
                </a:lnTo>
                <a:lnTo>
                  <a:pt x="937" y="5342"/>
                </a:lnTo>
                <a:lnTo>
                  <a:pt x="972" y="5377"/>
                </a:lnTo>
                <a:lnTo>
                  <a:pt x="1145" y="5308"/>
                </a:lnTo>
                <a:lnTo>
                  <a:pt x="1458" y="5308"/>
                </a:lnTo>
                <a:lnTo>
                  <a:pt x="1596" y="5273"/>
                </a:lnTo>
                <a:lnTo>
                  <a:pt x="1700" y="5273"/>
                </a:lnTo>
                <a:lnTo>
                  <a:pt x="1735" y="5238"/>
                </a:lnTo>
                <a:lnTo>
                  <a:pt x="1770" y="5238"/>
                </a:lnTo>
                <a:lnTo>
                  <a:pt x="1804" y="5273"/>
                </a:lnTo>
                <a:lnTo>
                  <a:pt x="1874" y="5273"/>
                </a:lnTo>
                <a:lnTo>
                  <a:pt x="1943" y="5238"/>
                </a:lnTo>
                <a:lnTo>
                  <a:pt x="2463" y="5203"/>
                </a:lnTo>
                <a:lnTo>
                  <a:pt x="2637" y="5203"/>
                </a:lnTo>
                <a:lnTo>
                  <a:pt x="2672" y="5273"/>
                </a:lnTo>
                <a:lnTo>
                  <a:pt x="2741" y="5238"/>
                </a:lnTo>
                <a:lnTo>
                  <a:pt x="2880" y="5169"/>
                </a:lnTo>
                <a:lnTo>
                  <a:pt x="2949" y="5134"/>
                </a:lnTo>
                <a:lnTo>
                  <a:pt x="3053" y="5203"/>
                </a:lnTo>
                <a:lnTo>
                  <a:pt x="3123" y="5169"/>
                </a:lnTo>
                <a:lnTo>
                  <a:pt x="3157" y="5134"/>
                </a:lnTo>
                <a:lnTo>
                  <a:pt x="3227" y="5134"/>
                </a:lnTo>
                <a:lnTo>
                  <a:pt x="3331" y="5169"/>
                </a:lnTo>
                <a:lnTo>
                  <a:pt x="3365" y="5203"/>
                </a:lnTo>
                <a:lnTo>
                  <a:pt x="3435" y="5169"/>
                </a:lnTo>
                <a:lnTo>
                  <a:pt x="3504" y="5169"/>
                </a:lnTo>
                <a:lnTo>
                  <a:pt x="3573" y="5203"/>
                </a:lnTo>
                <a:lnTo>
                  <a:pt x="3573" y="5169"/>
                </a:lnTo>
                <a:lnTo>
                  <a:pt x="3573" y="5134"/>
                </a:lnTo>
                <a:lnTo>
                  <a:pt x="3712" y="5134"/>
                </a:lnTo>
                <a:lnTo>
                  <a:pt x="3782" y="5169"/>
                </a:lnTo>
                <a:lnTo>
                  <a:pt x="3886" y="5169"/>
                </a:lnTo>
                <a:lnTo>
                  <a:pt x="4128" y="5134"/>
                </a:lnTo>
                <a:lnTo>
                  <a:pt x="4371" y="5134"/>
                </a:lnTo>
                <a:lnTo>
                  <a:pt x="4475" y="5169"/>
                </a:lnTo>
                <a:lnTo>
                  <a:pt x="4579" y="5169"/>
                </a:lnTo>
                <a:lnTo>
                  <a:pt x="4683" y="5134"/>
                </a:lnTo>
                <a:lnTo>
                  <a:pt x="5100" y="5134"/>
                </a:lnTo>
                <a:lnTo>
                  <a:pt x="5238" y="5099"/>
                </a:lnTo>
                <a:lnTo>
                  <a:pt x="5377" y="5099"/>
                </a:lnTo>
                <a:lnTo>
                  <a:pt x="5551" y="5134"/>
                </a:lnTo>
                <a:lnTo>
                  <a:pt x="6279" y="5134"/>
                </a:lnTo>
                <a:lnTo>
                  <a:pt x="6557" y="5099"/>
                </a:lnTo>
                <a:lnTo>
                  <a:pt x="6799" y="5099"/>
                </a:lnTo>
                <a:lnTo>
                  <a:pt x="7042" y="5134"/>
                </a:lnTo>
                <a:lnTo>
                  <a:pt x="7285" y="5099"/>
                </a:lnTo>
                <a:lnTo>
                  <a:pt x="8846" y="5099"/>
                </a:lnTo>
                <a:lnTo>
                  <a:pt x="8915" y="5134"/>
                </a:lnTo>
                <a:lnTo>
                  <a:pt x="8950" y="5169"/>
                </a:lnTo>
                <a:lnTo>
                  <a:pt x="9019" y="5134"/>
                </a:lnTo>
                <a:lnTo>
                  <a:pt x="9089" y="5099"/>
                </a:lnTo>
                <a:lnTo>
                  <a:pt x="9713" y="5099"/>
                </a:lnTo>
                <a:lnTo>
                  <a:pt x="9921" y="5065"/>
                </a:lnTo>
                <a:lnTo>
                  <a:pt x="10129" y="5099"/>
                </a:lnTo>
                <a:lnTo>
                  <a:pt x="10407" y="5099"/>
                </a:lnTo>
                <a:lnTo>
                  <a:pt x="10719" y="5065"/>
                </a:lnTo>
                <a:lnTo>
                  <a:pt x="10893" y="5099"/>
                </a:lnTo>
                <a:lnTo>
                  <a:pt x="11066" y="5099"/>
                </a:lnTo>
                <a:lnTo>
                  <a:pt x="11135" y="5065"/>
                </a:lnTo>
                <a:lnTo>
                  <a:pt x="11205" y="5065"/>
                </a:lnTo>
                <a:lnTo>
                  <a:pt x="11309" y="5099"/>
                </a:lnTo>
                <a:lnTo>
                  <a:pt x="11448" y="5099"/>
                </a:lnTo>
                <a:lnTo>
                  <a:pt x="11517" y="5065"/>
                </a:lnTo>
                <a:lnTo>
                  <a:pt x="11552" y="4995"/>
                </a:lnTo>
                <a:lnTo>
                  <a:pt x="11586" y="5030"/>
                </a:lnTo>
                <a:lnTo>
                  <a:pt x="11725" y="5065"/>
                </a:lnTo>
                <a:lnTo>
                  <a:pt x="11899" y="5065"/>
                </a:lnTo>
                <a:lnTo>
                  <a:pt x="12072" y="5030"/>
                </a:lnTo>
                <a:lnTo>
                  <a:pt x="12211" y="5065"/>
                </a:lnTo>
                <a:lnTo>
                  <a:pt x="12280" y="5099"/>
                </a:lnTo>
                <a:lnTo>
                  <a:pt x="12315" y="5099"/>
                </a:lnTo>
                <a:lnTo>
                  <a:pt x="12454" y="5030"/>
                </a:lnTo>
                <a:lnTo>
                  <a:pt x="12592" y="5030"/>
                </a:lnTo>
                <a:lnTo>
                  <a:pt x="12870" y="5065"/>
                </a:lnTo>
                <a:lnTo>
                  <a:pt x="13633" y="5065"/>
                </a:lnTo>
                <a:lnTo>
                  <a:pt x="13841" y="5099"/>
                </a:lnTo>
                <a:lnTo>
                  <a:pt x="14084" y="5099"/>
                </a:lnTo>
                <a:lnTo>
                  <a:pt x="14465" y="5065"/>
                </a:lnTo>
                <a:lnTo>
                  <a:pt x="14847" y="5065"/>
                </a:lnTo>
                <a:lnTo>
                  <a:pt x="14951" y="5099"/>
                </a:lnTo>
                <a:lnTo>
                  <a:pt x="15020" y="5099"/>
                </a:lnTo>
                <a:lnTo>
                  <a:pt x="15125" y="5065"/>
                </a:lnTo>
                <a:lnTo>
                  <a:pt x="15194" y="5065"/>
                </a:lnTo>
                <a:lnTo>
                  <a:pt x="15298" y="5099"/>
                </a:lnTo>
                <a:lnTo>
                  <a:pt x="15367" y="5134"/>
                </a:lnTo>
                <a:lnTo>
                  <a:pt x="15402" y="5065"/>
                </a:lnTo>
                <a:lnTo>
                  <a:pt x="15437" y="5065"/>
                </a:lnTo>
                <a:lnTo>
                  <a:pt x="15471" y="5099"/>
                </a:lnTo>
                <a:lnTo>
                  <a:pt x="15541" y="5134"/>
                </a:lnTo>
                <a:lnTo>
                  <a:pt x="15610" y="5099"/>
                </a:lnTo>
                <a:lnTo>
                  <a:pt x="15714" y="5065"/>
                </a:lnTo>
                <a:lnTo>
                  <a:pt x="15818" y="5065"/>
                </a:lnTo>
                <a:lnTo>
                  <a:pt x="16026" y="5099"/>
                </a:lnTo>
                <a:lnTo>
                  <a:pt x="16130" y="5099"/>
                </a:lnTo>
                <a:lnTo>
                  <a:pt x="16200" y="5134"/>
                </a:lnTo>
                <a:lnTo>
                  <a:pt x="16235" y="5099"/>
                </a:lnTo>
                <a:lnTo>
                  <a:pt x="16269" y="5065"/>
                </a:lnTo>
                <a:lnTo>
                  <a:pt x="16339" y="5065"/>
                </a:lnTo>
                <a:lnTo>
                  <a:pt x="16408" y="5099"/>
                </a:lnTo>
                <a:lnTo>
                  <a:pt x="16894" y="5099"/>
                </a:lnTo>
                <a:lnTo>
                  <a:pt x="17136" y="5134"/>
                </a:lnTo>
                <a:lnTo>
                  <a:pt x="17379" y="5134"/>
                </a:lnTo>
                <a:lnTo>
                  <a:pt x="17518" y="5099"/>
                </a:lnTo>
                <a:lnTo>
                  <a:pt x="17657" y="5099"/>
                </a:lnTo>
                <a:lnTo>
                  <a:pt x="17795" y="5134"/>
                </a:lnTo>
                <a:lnTo>
                  <a:pt x="17934" y="5134"/>
                </a:lnTo>
                <a:lnTo>
                  <a:pt x="18212" y="5099"/>
                </a:lnTo>
                <a:lnTo>
                  <a:pt x="18767" y="5099"/>
                </a:lnTo>
                <a:lnTo>
                  <a:pt x="19114" y="5134"/>
                </a:lnTo>
                <a:lnTo>
                  <a:pt x="19322" y="5134"/>
                </a:lnTo>
                <a:lnTo>
                  <a:pt x="19356" y="5169"/>
                </a:lnTo>
                <a:lnTo>
                  <a:pt x="19391" y="5203"/>
                </a:lnTo>
                <a:lnTo>
                  <a:pt x="19426" y="5203"/>
                </a:lnTo>
                <a:lnTo>
                  <a:pt x="19495" y="5169"/>
                </a:lnTo>
                <a:lnTo>
                  <a:pt x="19530" y="5134"/>
                </a:lnTo>
                <a:lnTo>
                  <a:pt x="19565" y="5134"/>
                </a:lnTo>
                <a:lnTo>
                  <a:pt x="19565" y="5203"/>
                </a:lnTo>
                <a:lnTo>
                  <a:pt x="19634" y="5169"/>
                </a:lnTo>
                <a:lnTo>
                  <a:pt x="19669" y="5134"/>
                </a:lnTo>
                <a:lnTo>
                  <a:pt x="19773" y="5134"/>
                </a:lnTo>
                <a:lnTo>
                  <a:pt x="19877" y="5169"/>
                </a:lnTo>
                <a:lnTo>
                  <a:pt x="19946" y="5134"/>
                </a:lnTo>
                <a:lnTo>
                  <a:pt x="20015" y="5099"/>
                </a:lnTo>
                <a:lnTo>
                  <a:pt x="20085" y="5134"/>
                </a:lnTo>
                <a:lnTo>
                  <a:pt x="20189" y="5169"/>
                </a:lnTo>
                <a:lnTo>
                  <a:pt x="20293" y="5169"/>
                </a:lnTo>
                <a:lnTo>
                  <a:pt x="20397" y="5134"/>
                </a:lnTo>
                <a:lnTo>
                  <a:pt x="20501" y="5134"/>
                </a:lnTo>
                <a:lnTo>
                  <a:pt x="20709" y="5099"/>
                </a:lnTo>
                <a:lnTo>
                  <a:pt x="20779" y="5099"/>
                </a:lnTo>
                <a:lnTo>
                  <a:pt x="20883" y="5169"/>
                </a:lnTo>
                <a:lnTo>
                  <a:pt x="20917" y="5203"/>
                </a:lnTo>
                <a:lnTo>
                  <a:pt x="20952" y="5203"/>
                </a:lnTo>
                <a:lnTo>
                  <a:pt x="20952" y="5134"/>
                </a:lnTo>
                <a:lnTo>
                  <a:pt x="21056" y="5134"/>
                </a:lnTo>
                <a:lnTo>
                  <a:pt x="21230" y="5169"/>
                </a:lnTo>
                <a:lnTo>
                  <a:pt x="21299" y="5134"/>
                </a:lnTo>
                <a:lnTo>
                  <a:pt x="21472" y="5134"/>
                </a:lnTo>
                <a:lnTo>
                  <a:pt x="21472" y="5169"/>
                </a:lnTo>
                <a:lnTo>
                  <a:pt x="21507" y="5169"/>
                </a:lnTo>
                <a:lnTo>
                  <a:pt x="21542" y="5099"/>
                </a:lnTo>
                <a:lnTo>
                  <a:pt x="21576" y="5099"/>
                </a:lnTo>
                <a:lnTo>
                  <a:pt x="21646" y="5134"/>
                </a:lnTo>
                <a:lnTo>
                  <a:pt x="21923" y="5134"/>
                </a:lnTo>
                <a:lnTo>
                  <a:pt x="22097" y="5099"/>
                </a:lnTo>
                <a:lnTo>
                  <a:pt x="22721" y="5099"/>
                </a:lnTo>
                <a:lnTo>
                  <a:pt x="22895" y="5065"/>
                </a:lnTo>
                <a:lnTo>
                  <a:pt x="23380" y="5065"/>
                </a:lnTo>
                <a:lnTo>
                  <a:pt x="23692" y="5030"/>
                </a:lnTo>
                <a:lnTo>
                  <a:pt x="23866" y="4995"/>
                </a:lnTo>
                <a:lnTo>
                  <a:pt x="24039" y="5030"/>
                </a:lnTo>
                <a:lnTo>
                  <a:pt x="24074" y="4995"/>
                </a:lnTo>
                <a:lnTo>
                  <a:pt x="24109" y="4995"/>
                </a:lnTo>
                <a:lnTo>
                  <a:pt x="24247" y="4961"/>
                </a:lnTo>
                <a:lnTo>
                  <a:pt x="24351" y="4995"/>
                </a:lnTo>
                <a:lnTo>
                  <a:pt x="24421" y="5030"/>
                </a:lnTo>
                <a:lnTo>
                  <a:pt x="24456" y="4961"/>
                </a:lnTo>
                <a:lnTo>
                  <a:pt x="24490" y="4961"/>
                </a:lnTo>
                <a:lnTo>
                  <a:pt x="24560" y="4995"/>
                </a:lnTo>
                <a:lnTo>
                  <a:pt x="24664" y="5030"/>
                </a:lnTo>
                <a:lnTo>
                  <a:pt x="24768" y="4995"/>
                </a:lnTo>
                <a:lnTo>
                  <a:pt x="24976" y="4961"/>
                </a:lnTo>
                <a:lnTo>
                  <a:pt x="25253" y="4926"/>
                </a:lnTo>
                <a:lnTo>
                  <a:pt x="26294" y="4926"/>
                </a:lnTo>
                <a:lnTo>
                  <a:pt x="26433" y="4961"/>
                </a:lnTo>
                <a:lnTo>
                  <a:pt x="26606" y="5030"/>
                </a:lnTo>
                <a:lnTo>
                  <a:pt x="26641" y="4961"/>
                </a:lnTo>
                <a:lnTo>
                  <a:pt x="26676" y="4961"/>
                </a:lnTo>
                <a:lnTo>
                  <a:pt x="26710" y="4995"/>
                </a:lnTo>
                <a:lnTo>
                  <a:pt x="26780" y="4995"/>
                </a:lnTo>
                <a:lnTo>
                  <a:pt x="26814" y="4961"/>
                </a:lnTo>
                <a:lnTo>
                  <a:pt x="26849" y="4926"/>
                </a:lnTo>
                <a:lnTo>
                  <a:pt x="26849" y="4857"/>
                </a:lnTo>
                <a:lnTo>
                  <a:pt x="26745" y="4614"/>
                </a:lnTo>
                <a:lnTo>
                  <a:pt x="26606" y="4406"/>
                </a:lnTo>
                <a:lnTo>
                  <a:pt x="25878" y="3469"/>
                </a:lnTo>
                <a:lnTo>
                  <a:pt x="25392" y="2914"/>
                </a:lnTo>
                <a:lnTo>
                  <a:pt x="25323" y="2810"/>
                </a:lnTo>
                <a:lnTo>
                  <a:pt x="25288" y="2671"/>
                </a:lnTo>
                <a:lnTo>
                  <a:pt x="25288" y="2533"/>
                </a:lnTo>
                <a:lnTo>
                  <a:pt x="25323" y="2498"/>
                </a:lnTo>
                <a:lnTo>
                  <a:pt x="25392" y="2428"/>
                </a:lnTo>
                <a:lnTo>
                  <a:pt x="25461" y="2394"/>
                </a:lnTo>
                <a:lnTo>
                  <a:pt x="25531" y="2255"/>
                </a:lnTo>
                <a:lnTo>
                  <a:pt x="25635" y="2116"/>
                </a:lnTo>
                <a:lnTo>
                  <a:pt x="25704" y="1978"/>
                </a:lnTo>
                <a:lnTo>
                  <a:pt x="25878" y="1769"/>
                </a:lnTo>
                <a:lnTo>
                  <a:pt x="26051" y="1561"/>
                </a:lnTo>
                <a:lnTo>
                  <a:pt x="26121" y="1457"/>
                </a:lnTo>
                <a:lnTo>
                  <a:pt x="26155" y="1353"/>
                </a:lnTo>
                <a:lnTo>
                  <a:pt x="26225" y="1249"/>
                </a:lnTo>
                <a:lnTo>
                  <a:pt x="26259" y="1145"/>
                </a:lnTo>
                <a:lnTo>
                  <a:pt x="26363" y="1041"/>
                </a:lnTo>
                <a:lnTo>
                  <a:pt x="26467" y="1006"/>
                </a:lnTo>
                <a:lnTo>
                  <a:pt x="26467" y="972"/>
                </a:lnTo>
                <a:lnTo>
                  <a:pt x="26502" y="902"/>
                </a:lnTo>
                <a:lnTo>
                  <a:pt x="26502" y="833"/>
                </a:lnTo>
                <a:lnTo>
                  <a:pt x="26537" y="798"/>
                </a:lnTo>
                <a:lnTo>
                  <a:pt x="26641" y="729"/>
                </a:lnTo>
                <a:lnTo>
                  <a:pt x="26641" y="694"/>
                </a:lnTo>
                <a:lnTo>
                  <a:pt x="26641" y="659"/>
                </a:lnTo>
                <a:lnTo>
                  <a:pt x="26641" y="625"/>
                </a:lnTo>
                <a:lnTo>
                  <a:pt x="26676" y="590"/>
                </a:lnTo>
                <a:lnTo>
                  <a:pt x="26676" y="555"/>
                </a:lnTo>
                <a:lnTo>
                  <a:pt x="26745" y="555"/>
                </a:lnTo>
                <a:lnTo>
                  <a:pt x="26780" y="521"/>
                </a:lnTo>
                <a:lnTo>
                  <a:pt x="26814" y="382"/>
                </a:lnTo>
                <a:lnTo>
                  <a:pt x="26849" y="312"/>
                </a:lnTo>
                <a:lnTo>
                  <a:pt x="26814" y="243"/>
                </a:lnTo>
                <a:lnTo>
                  <a:pt x="26780" y="174"/>
                </a:lnTo>
                <a:lnTo>
                  <a:pt x="26606" y="174"/>
                </a:lnTo>
                <a:lnTo>
                  <a:pt x="26502" y="139"/>
                </a:lnTo>
                <a:lnTo>
                  <a:pt x="26398" y="104"/>
                </a:lnTo>
                <a:lnTo>
                  <a:pt x="26294" y="104"/>
                </a:lnTo>
                <a:lnTo>
                  <a:pt x="25496" y="139"/>
                </a:lnTo>
                <a:lnTo>
                  <a:pt x="24351" y="139"/>
                </a:lnTo>
                <a:lnTo>
                  <a:pt x="24005" y="104"/>
                </a:lnTo>
                <a:lnTo>
                  <a:pt x="23450" y="104"/>
                </a:lnTo>
                <a:lnTo>
                  <a:pt x="22790" y="70"/>
                </a:lnTo>
                <a:lnTo>
                  <a:pt x="22478" y="35"/>
                </a:lnTo>
                <a:lnTo>
                  <a:pt x="21958" y="35"/>
                </a:lnTo>
                <a:lnTo>
                  <a:pt x="2175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F62192-C7CF-41F0-83BD-32B81F441C5A}"/>
              </a:ext>
            </a:extLst>
          </p:cNvPr>
          <p:cNvSpPr txBox="1"/>
          <p:nvPr/>
        </p:nvSpPr>
        <p:spPr>
          <a:xfrm>
            <a:off x="771546" y="599182"/>
            <a:ext cx="50482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(1) </a:t>
            </a:r>
            <a:r>
              <a:rPr lang="en-US" sz="36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Tiếng</a:t>
            </a:r>
            <a:r>
              <a:rPr lang="en-US" sz="36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hò</a:t>
            </a:r>
            <a:r>
              <a:rPr lang="en-US" sz="36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xa</a:t>
            </a:r>
            <a:r>
              <a:rPr lang="en-US" sz="36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vọng</a:t>
            </a:r>
            <a:r>
              <a:rPr lang="en-US" sz="36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nặng</a:t>
            </a:r>
            <a:r>
              <a:rPr lang="en-US" sz="36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tình</a:t>
            </a:r>
            <a:r>
              <a:rPr lang="en-US" sz="36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non.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567C7D-CA4A-4B45-A59E-B7C33B3F907E}"/>
              </a:ext>
            </a:extLst>
          </p:cNvPr>
          <p:cNvSpPr txBox="1"/>
          <p:nvPr/>
        </p:nvSpPr>
        <p:spPr>
          <a:xfrm>
            <a:off x="771546" y="2377182"/>
            <a:ext cx="50482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(2) </a:t>
            </a:r>
            <a:r>
              <a:rPr lang="en-US" sz="36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Phượng</a:t>
            </a:r>
            <a:r>
              <a:rPr lang="en-US" sz="36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chứa</a:t>
            </a:r>
            <a:r>
              <a:rPr lang="en-US" sz="36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thanh</a:t>
            </a:r>
            <a:r>
              <a:rPr lang="en-US" sz="36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nặng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57A5AA-E71F-467E-B4C0-E3EB31AA103B}"/>
              </a:ext>
            </a:extLst>
          </p:cNvPr>
          <p:cNvSpPr txBox="1"/>
          <p:nvPr/>
        </p:nvSpPr>
        <p:spPr>
          <a:xfrm>
            <a:off x="771546" y="4164472"/>
            <a:ext cx="50482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(3) </a:t>
            </a:r>
            <a:r>
              <a:rPr lang="en-US" sz="36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Bình</a:t>
            </a:r>
            <a:r>
              <a:rPr lang="en-US" sz="36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này</a:t>
            </a:r>
            <a:r>
              <a:rPr lang="en-US" sz="36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nặng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quá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vác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B7603F-0EF6-4610-B306-3368A561DAC7}"/>
              </a:ext>
            </a:extLst>
          </p:cNvPr>
          <p:cNvSpPr txBox="1"/>
          <p:nvPr/>
        </p:nvSpPr>
        <p:spPr>
          <a:xfrm>
            <a:off x="6560029" y="2469514"/>
            <a:ext cx="528902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30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fr-FR" sz="30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Nặng</a:t>
            </a:r>
            <a:r>
              <a:rPr lang="en-US" sz="30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: </a:t>
            </a:r>
            <a:r>
              <a:rPr lang="en-US" sz="30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tên</a:t>
            </a:r>
            <a:r>
              <a:rPr lang="en-US" sz="30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lang="en-US" sz="30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1 </a:t>
            </a:r>
            <a:r>
              <a:rPr lang="en-US" sz="30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thanh</a:t>
            </a:r>
            <a:r>
              <a:rPr lang="en-US" sz="30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điệu</a:t>
            </a:r>
            <a:r>
              <a:rPr lang="en-US" sz="30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lang="en-US" sz="30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tiếng</a:t>
            </a:r>
            <a:r>
              <a:rPr lang="en-US" sz="30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Việt</a:t>
            </a:r>
            <a:r>
              <a:rPr lang="en-US" sz="30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kí</a:t>
            </a:r>
            <a:r>
              <a:rPr lang="en-US" sz="30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hiệu</a:t>
            </a:r>
            <a:r>
              <a:rPr lang="en-US" sz="30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“.”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ECD275-A926-42D1-9712-1745B319490A}"/>
              </a:ext>
            </a:extLst>
          </p:cNvPr>
          <p:cNvSpPr txBox="1"/>
          <p:nvPr/>
        </p:nvSpPr>
        <p:spPr>
          <a:xfrm>
            <a:off x="6560029" y="4306282"/>
            <a:ext cx="528902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30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fr-FR" sz="30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Nặng</a:t>
            </a:r>
            <a:r>
              <a:rPr lang="en-US" sz="30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: </a:t>
            </a:r>
            <a:r>
              <a:rPr lang="en-US" sz="30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trọng</a:t>
            </a:r>
            <a:r>
              <a:rPr lang="en-US" sz="30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lượng</a:t>
            </a:r>
            <a:r>
              <a:rPr lang="en-US" sz="30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lớn</a:t>
            </a:r>
            <a:r>
              <a:rPr lang="en-US" sz="30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hơn</a:t>
            </a:r>
            <a:r>
              <a:rPr lang="en-US" sz="30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mức</a:t>
            </a:r>
            <a:r>
              <a:rPr lang="en-US" sz="30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bình</a:t>
            </a:r>
            <a:r>
              <a:rPr lang="en-US" sz="30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thường</a:t>
            </a:r>
            <a:r>
              <a:rPr lang="en-US" sz="30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/ </a:t>
            </a:r>
            <a:r>
              <a:rPr lang="en-US" sz="30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vật</a:t>
            </a:r>
            <a:r>
              <a:rPr lang="en-US" sz="30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khác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119A8C-4BBC-45BB-B936-2BD980B03DAC}"/>
              </a:ext>
            </a:extLst>
          </p:cNvPr>
          <p:cNvSpPr txBox="1"/>
          <p:nvPr/>
        </p:nvSpPr>
        <p:spPr>
          <a:xfrm>
            <a:off x="50800" y="5876371"/>
            <a:ext cx="113157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nghĩa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liên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ừ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âm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74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9" grpId="0" animBg="1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15"/>
          <p:cNvGrpSpPr/>
          <p:nvPr/>
        </p:nvGrpSpPr>
        <p:grpSpPr>
          <a:xfrm>
            <a:off x="308230" y="681042"/>
            <a:ext cx="11449763" cy="5282435"/>
            <a:chOff x="1215146" y="675120"/>
            <a:chExt cx="8587321" cy="3961826"/>
          </a:xfrm>
        </p:grpSpPr>
        <p:sp>
          <p:nvSpPr>
            <p:cNvPr id="58" name="Google Shape;58;p15"/>
            <p:cNvSpPr/>
            <p:nvPr/>
          </p:nvSpPr>
          <p:spPr>
            <a:xfrm>
              <a:off x="1215146" y="3337994"/>
              <a:ext cx="19872" cy="19872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1" y="0"/>
                  </a:moveTo>
                  <a:lnTo>
                    <a:pt x="1" y="35"/>
                  </a:lnTo>
                  <a:lnTo>
                    <a:pt x="36" y="35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B8E5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Google Shape;59;p15"/>
            <p:cNvSpPr/>
            <p:nvPr/>
          </p:nvSpPr>
          <p:spPr>
            <a:xfrm>
              <a:off x="3072335" y="2273042"/>
              <a:ext cx="615" cy="21533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35"/>
                  </a:moveTo>
                  <a:lnTo>
                    <a:pt x="1" y="35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35"/>
                  </a:lnTo>
                  <a:lnTo>
                    <a:pt x="1" y="35"/>
                  </a:lnTo>
                  <a:close/>
                </a:path>
              </a:pathLst>
            </a:custGeom>
            <a:solidFill>
              <a:srgbClr val="B8E5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Google Shape;60;p15"/>
            <p:cNvSpPr/>
            <p:nvPr/>
          </p:nvSpPr>
          <p:spPr>
            <a:xfrm flipH="1">
              <a:off x="3980621" y="1010563"/>
              <a:ext cx="5821846" cy="3626383"/>
            </a:xfrm>
            <a:custGeom>
              <a:avLst/>
              <a:gdLst/>
              <a:ahLst/>
              <a:cxnLst/>
              <a:rect l="l" t="t" r="r" b="b"/>
              <a:pathLst>
                <a:path w="103909" h="29388" extrusionOk="0">
                  <a:moveTo>
                    <a:pt x="103875" y="834"/>
                  </a:moveTo>
                  <a:cubicBezTo>
                    <a:pt x="103875" y="1768"/>
                    <a:pt x="103908" y="2635"/>
                    <a:pt x="103875" y="3503"/>
                  </a:cubicBezTo>
                  <a:cubicBezTo>
                    <a:pt x="103808" y="5571"/>
                    <a:pt x="103675" y="7672"/>
                    <a:pt x="103675" y="9774"/>
                  </a:cubicBezTo>
                  <a:cubicBezTo>
                    <a:pt x="103675" y="12009"/>
                    <a:pt x="103775" y="14277"/>
                    <a:pt x="103808" y="16512"/>
                  </a:cubicBezTo>
                  <a:cubicBezTo>
                    <a:pt x="103808" y="17913"/>
                    <a:pt x="103775" y="19314"/>
                    <a:pt x="103775" y="20715"/>
                  </a:cubicBezTo>
                  <a:lnTo>
                    <a:pt x="103775" y="22349"/>
                  </a:lnTo>
                  <a:cubicBezTo>
                    <a:pt x="103775" y="23250"/>
                    <a:pt x="103708" y="24117"/>
                    <a:pt x="103708" y="25018"/>
                  </a:cubicBezTo>
                  <a:cubicBezTo>
                    <a:pt x="103741" y="25285"/>
                    <a:pt x="103741" y="25518"/>
                    <a:pt x="103775" y="25785"/>
                  </a:cubicBezTo>
                  <a:cubicBezTo>
                    <a:pt x="102674" y="26352"/>
                    <a:pt x="101707" y="27120"/>
                    <a:pt x="100873" y="28054"/>
                  </a:cubicBezTo>
                  <a:cubicBezTo>
                    <a:pt x="100606" y="28354"/>
                    <a:pt x="100205" y="28487"/>
                    <a:pt x="99839" y="28487"/>
                  </a:cubicBezTo>
                  <a:cubicBezTo>
                    <a:pt x="97003" y="28454"/>
                    <a:pt x="94201" y="28420"/>
                    <a:pt x="91366" y="28420"/>
                  </a:cubicBezTo>
                  <a:cubicBezTo>
                    <a:pt x="89464" y="28420"/>
                    <a:pt x="87530" y="28354"/>
                    <a:pt x="85628" y="28454"/>
                  </a:cubicBezTo>
                  <a:cubicBezTo>
                    <a:pt x="83594" y="28521"/>
                    <a:pt x="81525" y="28454"/>
                    <a:pt x="79491" y="28454"/>
                  </a:cubicBezTo>
                  <a:cubicBezTo>
                    <a:pt x="77423" y="28454"/>
                    <a:pt x="75354" y="28487"/>
                    <a:pt x="73286" y="28521"/>
                  </a:cubicBezTo>
                  <a:cubicBezTo>
                    <a:pt x="71819" y="28521"/>
                    <a:pt x="70317" y="28454"/>
                    <a:pt x="68816" y="28487"/>
                  </a:cubicBezTo>
                  <a:cubicBezTo>
                    <a:pt x="66181" y="28521"/>
                    <a:pt x="63546" y="28621"/>
                    <a:pt x="60911" y="28621"/>
                  </a:cubicBezTo>
                  <a:cubicBezTo>
                    <a:pt x="59410" y="28621"/>
                    <a:pt x="57942" y="28554"/>
                    <a:pt x="56441" y="28487"/>
                  </a:cubicBezTo>
                  <a:lnTo>
                    <a:pt x="55440" y="28487"/>
                  </a:lnTo>
                  <a:cubicBezTo>
                    <a:pt x="53972" y="28554"/>
                    <a:pt x="52471" y="28621"/>
                    <a:pt x="51004" y="28621"/>
                  </a:cubicBezTo>
                  <a:cubicBezTo>
                    <a:pt x="49102" y="28654"/>
                    <a:pt x="47234" y="28687"/>
                    <a:pt x="45333" y="28687"/>
                  </a:cubicBezTo>
                  <a:cubicBezTo>
                    <a:pt x="44933" y="28687"/>
                    <a:pt x="44499" y="28721"/>
                    <a:pt x="44099" y="28721"/>
                  </a:cubicBezTo>
                  <a:lnTo>
                    <a:pt x="31790" y="28787"/>
                  </a:lnTo>
                  <a:cubicBezTo>
                    <a:pt x="29088" y="28787"/>
                    <a:pt x="26353" y="28787"/>
                    <a:pt x="23617" y="28821"/>
                  </a:cubicBezTo>
                  <a:cubicBezTo>
                    <a:pt x="20549" y="28854"/>
                    <a:pt x="17480" y="28921"/>
                    <a:pt x="14444" y="28954"/>
                  </a:cubicBezTo>
                  <a:cubicBezTo>
                    <a:pt x="10541" y="29021"/>
                    <a:pt x="6639" y="29088"/>
                    <a:pt x="2736" y="29154"/>
                  </a:cubicBezTo>
                  <a:cubicBezTo>
                    <a:pt x="2269" y="29154"/>
                    <a:pt x="1835" y="29221"/>
                    <a:pt x="1368" y="29288"/>
                  </a:cubicBezTo>
                  <a:cubicBezTo>
                    <a:pt x="634" y="29388"/>
                    <a:pt x="301" y="29154"/>
                    <a:pt x="234" y="28387"/>
                  </a:cubicBezTo>
                  <a:cubicBezTo>
                    <a:pt x="34" y="26019"/>
                    <a:pt x="1" y="23650"/>
                    <a:pt x="101" y="21282"/>
                  </a:cubicBezTo>
                  <a:cubicBezTo>
                    <a:pt x="201" y="19381"/>
                    <a:pt x="1" y="17446"/>
                    <a:pt x="1" y="15545"/>
                  </a:cubicBezTo>
                  <a:cubicBezTo>
                    <a:pt x="1" y="14144"/>
                    <a:pt x="67" y="12743"/>
                    <a:pt x="134" y="11342"/>
                  </a:cubicBezTo>
                  <a:cubicBezTo>
                    <a:pt x="134" y="10708"/>
                    <a:pt x="167" y="10074"/>
                    <a:pt x="167" y="9440"/>
                  </a:cubicBezTo>
                  <a:cubicBezTo>
                    <a:pt x="167" y="8206"/>
                    <a:pt x="334" y="6972"/>
                    <a:pt x="167" y="5771"/>
                  </a:cubicBezTo>
                  <a:cubicBezTo>
                    <a:pt x="1" y="4570"/>
                    <a:pt x="401" y="4003"/>
                    <a:pt x="1268" y="3336"/>
                  </a:cubicBezTo>
                  <a:cubicBezTo>
                    <a:pt x="2336" y="2502"/>
                    <a:pt x="3303" y="1568"/>
                    <a:pt x="4237" y="601"/>
                  </a:cubicBezTo>
                  <a:cubicBezTo>
                    <a:pt x="4537" y="200"/>
                    <a:pt x="5004" y="0"/>
                    <a:pt x="5471" y="33"/>
                  </a:cubicBezTo>
                  <a:cubicBezTo>
                    <a:pt x="8573" y="100"/>
                    <a:pt x="11642" y="100"/>
                    <a:pt x="14744" y="134"/>
                  </a:cubicBezTo>
                  <a:cubicBezTo>
                    <a:pt x="16946" y="134"/>
                    <a:pt x="19114" y="67"/>
                    <a:pt x="21316" y="67"/>
                  </a:cubicBezTo>
                  <a:cubicBezTo>
                    <a:pt x="23217" y="67"/>
                    <a:pt x="25152" y="134"/>
                    <a:pt x="27053" y="134"/>
                  </a:cubicBezTo>
                  <a:cubicBezTo>
                    <a:pt x="28054" y="134"/>
                    <a:pt x="29055" y="67"/>
                    <a:pt x="30055" y="67"/>
                  </a:cubicBezTo>
                  <a:cubicBezTo>
                    <a:pt x="30656" y="67"/>
                    <a:pt x="31256" y="167"/>
                    <a:pt x="31857" y="167"/>
                  </a:cubicBezTo>
                  <a:lnTo>
                    <a:pt x="35059" y="167"/>
                  </a:lnTo>
                  <a:cubicBezTo>
                    <a:pt x="36593" y="167"/>
                    <a:pt x="38161" y="167"/>
                    <a:pt x="39696" y="200"/>
                  </a:cubicBezTo>
                  <a:cubicBezTo>
                    <a:pt x="43498" y="234"/>
                    <a:pt x="47301" y="300"/>
                    <a:pt x="51104" y="334"/>
                  </a:cubicBezTo>
                  <a:cubicBezTo>
                    <a:pt x="55407" y="367"/>
                    <a:pt x="59710" y="400"/>
                    <a:pt x="64013" y="400"/>
                  </a:cubicBezTo>
                  <a:cubicBezTo>
                    <a:pt x="64814" y="400"/>
                    <a:pt x="65581" y="334"/>
                    <a:pt x="66381" y="334"/>
                  </a:cubicBezTo>
                  <a:cubicBezTo>
                    <a:pt x="67182" y="334"/>
                    <a:pt x="67949" y="434"/>
                    <a:pt x="68750" y="434"/>
                  </a:cubicBezTo>
                  <a:cubicBezTo>
                    <a:pt x="72152" y="434"/>
                    <a:pt x="75555" y="434"/>
                    <a:pt x="78957" y="434"/>
                  </a:cubicBezTo>
                  <a:cubicBezTo>
                    <a:pt x="81225" y="467"/>
                    <a:pt x="83494" y="567"/>
                    <a:pt x="85795" y="567"/>
                  </a:cubicBezTo>
                  <a:cubicBezTo>
                    <a:pt x="88931" y="601"/>
                    <a:pt x="92033" y="567"/>
                    <a:pt x="95169" y="567"/>
                  </a:cubicBezTo>
                  <a:cubicBezTo>
                    <a:pt x="96970" y="567"/>
                    <a:pt x="98738" y="601"/>
                    <a:pt x="100539" y="634"/>
                  </a:cubicBezTo>
                  <a:cubicBezTo>
                    <a:pt x="101273" y="634"/>
                    <a:pt x="102007" y="567"/>
                    <a:pt x="102707" y="634"/>
                  </a:cubicBezTo>
                  <a:cubicBezTo>
                    <a:pt x="103108" y="667"/>
                    <a:pt x="103508" y="734"/>
                    <a:pt x="103875" y="834"/>
                  </a:cubicBezTo>
                  <a:close/>
                  <a:moveTo>
                    <a:pt x="5671" y="901"/>
                  </a:moveTo>
                  <a:cubicBezTo>
                    <a:pt x="5605" y="1168"/>
                    <a:pt x="5571" y="1434"/>
                    <a:pt x="5538" y="1668"/>
                  </a:cubicBezTo>
                  <a:cubicBezTo>
                    <a:pt x="5471" y="3236"/>
                    <a:pt x="5371" y="4770"/>
                    <a:pt x="5338" y="6338"/>
                  </a:cubicBezTo>
                  <a:cubicBezTo>
                    <a:pt x="5271" y="9707"/>
                    <a:pt x="5238" y="13043"/>
                    <a:pt x="5171" y="16412"/>
                  </a:cubicBezTo>
                  <a:cubicBezTo>
                    <a:pt x="5104" y="19080"/>
                    <a:pt x="4937" y="21716"/>
                    <a:pt x="4837" y="24384"/>
                  </a:cubicBezTo>
                  <a:cubicBezTo>
                    <a:pt x="4804" y="25018"/>
                    <a:pt x="4871" y="25151"/>
                    <a:pt x="5505" y="25151"/>
                  </a:cubicBezTo>
                  <a:cubicBezTo>
                    <a:pt x="7673" y="25151"/>
                    <a:pt x="9874" y="25185"/>
                    <a:pt x="12043" y="25185"/>
                  </a:cubicBezTo>
                  <a:cubicBezTo>
                    <a:pt x="15011" y="25185"/>
                    <a:pt x="18013" y="25185"/>
                    <a:pt x="20982" y="25151"/>
                  </a:cubicBezTo>
                  <a:cubicBezTo>
                    <a:pt x="22317" y="25151"/>
                    <a:pt x="23651" y="25118"/>
                    <a:pt x="24985" y="25118"/>
                  </a:cubicBezTo>
                  <a:cubicBezTo>
                    <a:pt x="27020" y="25118"/>
                    <a:pt x="29055" y="25085"/>
                    <a:pt x="31089" y="25085"/>
                  </a:cubicBezTo>
                  <a:cubicBezTo>
                    <a:pt x="32991" y="25085"/>
                    <a:pt x="34926" y="25151"/>
                    <a:pt x="36827" y="25118"/>
                  </a:cubicBezTo>
                  <a:cubicBezTo>
                    <a:pt x="40129" y="25118"/>
                    <a:pt x="43432" y="25085"/>
                    <a:pt x="46734" y="25051"/>
                  </a:cubicBezTo>
                  <a:cubicBezTo>
                    <a:pt x="49036" y="25051"/>
                    <a:pt x="51304" y="25085"/>
                    <a:pt x="53572" y="25118"/>
                  </a:cubicBezTo>
                  <a:cubicBezTo>
                    <a:pt x="56875" y="25118"/>
                    <a:pt x="60210" y="25151"/>
                    <a:pt x="63513" y="25151"/>
                  </a:cubicBezTo>
                  <a:lnTo>
                    <a:pt x="67149" y="25151"/>
                  </a:lnTo>
                  <a:cubicBezTo>
                    <a:pt x="67749" y="25151"/>
                    <a:pt x="68349" y="25118"/>
                    <a:pt x="68950" y="25118"/>
                  </a:cubicBezTo>
                  <a:cubicBezTo>
                    <a:pt x="69884" y="25118"/>
                    <a:pt x="70784" y="25151"/>
                    <a:pt x="71685" y="25151"/>
                  </a:cubicBezTo>
                  <a:lnTo>
                    <a:pt x="82726" y="25151"/>
                  </a:lnTo>
                  <a:lnTo>
                    <a:pt x="95535" y="25151"/>
                  </a:lnTo>
                  <a:cubicBezTo>
                    <a:pt x="97103" y="25151"/>
                    <a:pt x="98638" y="25185"/>
                    <a:pt x="100172" y="25185"/>
                  </a:cubicBezTo>
                  <a:cubicBezTo>
                    <a:pt x="100806" y="25185"/>
                    <a:pt x="101406" y="25218"/>
                    <a:pt x="102007" y="25185"/>
                  </a:cubicBezTo>
                  <a:cubicBezTo>
                    <a:pt x="102741" y="25151"/>
                    <a:pt x="102874" y="24985"/>
                    <a:pt x="102907" y="24251"/>
                  </a:cubicBezTo>
                  <a:cubicBezTo>
                    <a:pt x="102941" y="23750"/>
                    <a:pt x="102941" y="23250"/>
                    <a:pt x="102974" y="22716"/>
                  </a:cubicBezTo>
                  <a:cubicBezTo>
                    <a:pt x="102974" y="21349"/>
                    <a:pt x="102974" y="19981"/>
                    <a:pt x="103007" y="18580"/>
                  </a:cubicBezTo>
                  <a:cubicBezTo>
                    <a:pt x="103041" y="17679"/>
                    <a:pt x="103108" y="16745"/>
                    <a:pt x="103141" y="15811"/>
                  </a:cubicBezTo>
                  <a:cubicBezTo>
                    <a:pt x="103141" y="14877"/>
                    <a:pt x="103074" y="14043"/>
                    <a:pt x="103041" y="13176"/>
                  </a:cubicBezTo>
                  <a:cubicBezTo>
                    <a:pt x="103007" y="12309"/>
                    <a:pt x="102941" y="11375"/>
                    <a:pt x="102907" y="10508"/>
                  </a:cubicBezTo>
                  <a:cubicBezTo>
                    <a:pt x="102841" y="9907"/>
                    <a:pt x="102841" y="9307"/>
                    <a:pt x="102841" y="8740"/>
                  </a:cubicBezTo>
                  <a:cubicBezTo>
                    <a:pt x="102941" y="6805"/>
                    <a:pt x="103141" y="4870"/>
                    <a:pt x="103241" y="2936"/>
                  </a:cubicBezTo>
                  <a:cubicBezTo>
                    <a:pt x="103274" y="2502"/>
                    <a:pt x="103141" y="2068"/>
                    <a:pt x="102907" y="1668"/>
                  </a:cubicBezTo>
                  <a:cubicBezTo>
                    <a:pt x="102807" y="1501"/>
                    <a:pt x="102274" y="1568"/>
                    <a:pt x="101907" y="1535"/>
                  </a:cubicBezTo>
                  <a:lnTo>
                    <a:pt x="101373" y="1535"/>
                  </a:lnTo>
                  <a:lnTo>
                    <a:pt x="93267" y="1334"/>
                  </a:lnTo>
                  <a:lnTo>
                    <a:pt x="92733" y="1334"/>
                  </a:lnTo>
                  <a:cubicBezTo>
                    <a:pt x="89598" y="1334"/>
                    <a:pt x="86462" y="1334"/>
                    <a:pt x="83360" y="1301"/>
                  </a:cubicBezTo>
                  <a:cubicBezTo>
                    <a:pt x="80258" y="1268"/>
                    <a:pt x="77089" y="1168"/>
                    <a:pt x="73987" y="1134"/>
                  </a:cubicBezTo>
                  <a:cubicBezTo>
                    <a:pt x="70584" y="1101"/>
                    <a:pt x="67182" y="1101"/>
                    <a:pt x="63779" y="1068"/>
                  </a:cubicBezTo>
                  <a:cubicBezTo>
                    <a:pt x="62612" y="1068"/>
                    <a:pt x="61411" y="1034"/>
                    <a:pt x="60244" y="1034"/>
                  </a:cubicBezTo>
                  <a:cubicBezTo>
                    <a:pt x="58342" y="1034"/>
                    <a:pt x="56474" y="1101"/>
                    <a:pt x="54573" y="1068"/>
                  </a:cubicBezTo>
                  <a:cubicBezTo>
                    <a:pt x="52138" y="1068"/>
                    <a:pt x="49669" y="1001"/>
                    <a:pt x="47201" y="967"/>
                  </a:cubicBezTo>
                  <a:cubicBezTo>
                    <a:pt x="43698" y="934"/>
                    <a:pt x="40163" y="934"/>
                    <a:pt x="36627" y="901"/>
                  </a:cubicBezTo>
                  <a:cubicBezTo>
                    <a:pt x="34425" y="901"/>
                    <a:pt x="32190" y="834"/>
                    <a:pt x="29955" y="834"/>
                  </a:cubicBezTo>
                  <a:cubicBezTo>
                    <a:pt x="28121" y="834"/>
                    <a:pt x="26253" y="767"/>
                    <a:pt x="24418" y="801"/>
                  </a:cubicBezTo>
                  <a:cubicBezTo>
                    <a:pt x="22050" y="834"/>
                    <a:pt x="19681" y="934"/>
                    <a:pt x="17313" y="934"/>
                  </a:cubicBezTo>
                  <a:cubicBezTo>
                    <a:pt x="14611" y="934"/>
                    <a:pt x="11909" y="867"/>
                    <a:pt x="9207" y="867"/>
                  </a:cubicBezTo>
                  <a:cubicBezTo>
                    <a:pt x="8073" y="801"/>
                    <a:pt x="6939" y="867"/>
                    <a:pt x="5671" y="901"/>
                  </a:cubicBezTo>
                  <a:close/>
                  <a:moveTo>
                    <a:pt x="4304" y="17880"/>
                  </a:moveTo>
                  <a:cubicBezTo>
                    <a:pt x="4037" y="18213"/>
                    <a:pt x="3837" y="18447"/>
                    <a:pt x="3637" y="18680"/>
                  </a:cubicBezTo>
                  <a:cubicBezTo>
                    <a:pt x="2869" y="19547"/>
                    <a:pt x="2135" y="20448"/>
                    <a:pt x="1335" y="21282"/>
                  </a:cubicBezTo>
                  <a:cubicBezTo>
                    <a:pt x="768" y="21882"/>
                    <a:pt x="901" y="22550"/>
                    <a:pt x="968" y="23450"/>
                  </a:cubicBezTo>
                  <a:cubicBezTo>
                    <a:pt x="1969" y="22349"/>
                    <a:pt x="2803" y="21382"/>
                    <a:pt x="3703" y="20448"/>
                  </a:cubicBezTo>
                  <a:cubicBezTo>
                    <a:pt x="4404" y="19748"/>
                    <a:pt x="4504" y="18947"/>
                    <a:pt x="4304" y="17880"/>
                  </a:cubicBezTo>
                  <a:close/>
                  <a:moveTo>
                    <a:pt x="968" y="11442"/>
                  </a:moveTo>
                  <a:cubicBezTo>
                    <a:pt x="2102" y="10274"/>
                    <a:pt x="3136" y="9240"/>
                    <a:pt x="4137" y="8206"/>
                  </a:cubicBezTo>
                  <a:cubicBezTo>
                    <a:pt x="4604" y="7672"/>
                    <a:pt x="4470" y="7038"/>
                    <a:pt x="4370" y="6205"/>
                  </a:cubicBezTo>
                  <a:cubicBezTo>
                    <a:pt x="3403" y="7172"/>
                    <a:pt x="2569" y="8073"/>
                    <a:pt x="1668" y="8840"/>
                  </a:cubicBezTo>
                  <a:cubicBezTo>
                    <a:pt x="835" y="9540"/>
                    <a:pt x="901" y="10374"/>
                    <a:pt x="968" y="11475"/>
                  </a:cubicBezTo>
                  <a:close/>
                  <a:moveTo>
                    <a:pt x="4370" y="15545"/>
                  </a:moveTo>
                  <a:cubicBezTo>
                    <a:pt x="3303" y="16579"/>
                    <a:pt x="2269" y="17546"/>
                    <a:pt x="1335" y="18547"/>
                  </a:cubicBezTo>
                  <a:cubicBezTo>
                    <a:pt x="768" y="19181"/>
                    <a:pt x="734" y="19948"/>
                    <a:pt x="968" y="20782"/>
                  </a:cubicBezTo>
                  <a:cubicBezTo>
                    <a:pt x="1902" y="19781"/>
                    <a:pt x="2769" y="18847"/>
                    <a:pt x="3670" y="17913"/>
                  </a:cubicBezTo>
                  <a:cubicBezTo>
                    <a:pt x="4304" y="17313"/>
                    <a:pt x="4571" y="16412"/>
                    <a:pt x="4370" y="15545"/>
                  </a:cubicBezTo>
                  <a:close/>
                  <a:moveTo>
                    <a:pt x="901" y="13843"/>
                  </a:moveTo>
                  <a:cubicBezTo>
                    <a:pt x="1869" y="12876"/>
                    <a:pt x="2703" y="11975"/>
                    <a:pt x="3637" y="11141"/>
                  </a:cubicBezTo>
                  <a:cubicBezTo>
                    <a:pt x="4370" y="10574"/>
                    <a:pt x="4604" y="9574"/>
                    <a:pt x="4237" y="8740"/>
                  </a:cubicBezTo>
                  <a:cubicBezTo>
                    <a:pt x="3270" y="9740"/>
                    <a:pt x="2369" y="10741"/>
                    <a:pt x="1402" y="11642"/>
                  </a:cubicBezTo>
                  <a:cubicBezTo>
                    <a:pt x="801" y="12242"/>
                    <a:pt x="668" y="12909"/>
                    <a:pt x="901" y="13843"/>
                  </a:cubicBezTo>
                  <a:close/>
                  <a:moveTo>
                    <a:pt x="835" y="16012"/>
                  </a:moveTo>
                  <a:cubicBezTo>
                    <a:pt x="1535" y="15378"/>
                    <a:pt x="2236" y="14777"/>
                    <a:pt x="2903" y="14177"/>
                  </a:cubicBezTo>
                  <a:cubicBezTo>
                    <a:pt x="3336" y="13777"/>
                    <a:pt x="3703" y="13376"/>
                    <a:pt x="4104" y="12943"/>
                  </a:cubicBezTo>
                  <a:cubicBezTo>
                    <a:pt x="4571" y="12442"/>
                    <a:pt x="4671" y="11675"/>
                    <a:pt x="4304" y="11075"/>
                  </a:cubicBezTo>
                  <a:cubicBezTo>
                    <a:pt x="3270" y="12142"/>
                    <a:pt x="2269" y="13143"/>
                    <a:pt x="1268" y="14177"/>
                  </a:cubicBezTo>
                  <a:cubicBezTo>
                    <a:pt x="768" y="14644"/>
                    <a:pt x="601" y="15378"/>
                    <a:pt x="835" y="16012"/>
                  </a:cubicBezTo>
                  <a:close/>
                  <a:moveTo>
                    <a:pt x="1035" y="8706"/>
                  </a:moveTo>
                  <a:cubicBezTo>
                    <a:pt x="2102" y="7672"/>
                    <a:pt x="3170" y="6705"/>
                    <a:pt x="4204" y="5704"/>
                  </a:cubicBezTo>
                  <a:cubicBezTo>
                    <a:pt x="4337" y="5571"/>
                    <a:pt x="4404" y="5404"/>
                    <a:pt x="4437" y="5237"/>
                  </a:cubicBezTo>
                  <a:cubicBezTo>
                    <a:pt x="4504" y="4770"/>
                    <a:pt x="4504" y="4303"/>
                    <a:pt x="4537" y="3636"/>
                  </a:cubicBezTo>
                  <a:cubicBezTo>
                    <a:pt x="3303" y="4904"/>
                    <a:pt x="2202" y="6038"/>
                    <a:pt x="1068" y="7172"/>
                  </a:cubicBezTo>
                  <a:cubicBezTo>
                    <a:pt x="1001" y="7305"/>
                    <a:pt x="935" y="7439"/>
                    <a:pt x="935" y="7606"/>
                  </a:cubicBezTo>
                  <a:cubicBezTo>
                    <a:pt x="968" y="7972"/>
                    <a:pt x="1001" y="8339"/>
                    <a:pt x="1035" y="8706"/>
                  </a:cubicBezTo>
                  <a:close/>
                  <a:moveTo>
                    <a:pt x="1001" y="25552"/>
                  </a:moveTo>
                  <a:cubicBezTo>
                    <a:pt x="1068" y="25552"/>
                    <a:pt x="1168" y="25552"/>
                    <a:pt x="1201" y="25518"/>
                  </a:cubicBezTo>
                  <a:cubicBezTo>
                    <a:pt x="2102" y="24584"/>
                    <a:pt x="3103" y="23717"/>
                    <a:pt x="3937" y="22683"/>
                  </a:cubicBezTo>
                  <a:cubicBezTo>
                    <a:pt x="4337" y="22116"/>
                    <a:pt x="4404" y="21415"/>
                    <a:pt x="4104" y="20782"/>
                  </a:cubicBezTo>
                  <a:cubicBezTo>
                    <a:pt x="3236" y="21749"/>
                    <a:pt x="2436" y="22683"/>
                    <a:pt x="1602" y="23550"/>
                  </a:cubicBezTo>
                  <a:cubicBezTo>
                    <a:pt x="1035" y="24117"/>
                    <a:pt x="668" y="24684"/>
                    <a:pt x="1001" y="25552"/>
                  </a:cubicBezTo>
                  <a:close/>
                  <a:moveTo>
                    <a:pt x="968" y="6471"/>
                  </a:moveTo>
                  <a:cubicBezTo>
                    <a:pt x="2069" y="5437"/>
                    <a:pt x="3003" y="4470"/>
                    <a:pt x="3970" y="3569"/>
                  </a:cubicBezTo>
                  <a:cubicBezTo>
                    <a:pt x="4604" y="3036"/>
                    <a:pt x="4637" y="2435"/>
                    <a:pt x="4437" y="1668"/>
                  </a:cubicBezTo>
                  <a:cubicBezTo>
                    <a:pt x="4037" y="2035"/>
                    <a:pt x="3637" y="2435"/>
                    <a:pt x="3236" y="2835"/>
                  </a:cubicBezTo>
                  <a:cubicBezTo>
                    <a:pt x="2602" y="3469"/>
                    <a:pt x="1902" y="4070"/>
                    <a:pt x="1235" y="4703"/>
                  </a:cubicBezTo>
                  <a:cubicBezTo>
                    <a:pt x="1168" y="4770"/>
                    <a:pt x="1101" y="4904"/>
                    <a:pt x="1101" y="5004"/>
                  </a:cubicBezTo>
                  <a:cubicBezTo>
                    <a:pt x="1068" y="5437"/>
                    <a:pt x="1035" y="5904"/>
                    <a:pt x="968" y="6471"/>
                  </a:cubicBezTo>
                  <a:close/>
                  <a:moveTo>
                    <a:pt x="968" y="18146"/>
                  </a:moveTo>
                  <a:cubicBezTo>
                    <a:pt x="1101" y="18080"/>
                    <a:pt x="1235" y="17980"/>
                    <a:pt x="1368" y="17880"/>
                  </a:cubicBezTo>
                  <a:cubicBezTo>
                    <a:pt x="2269" y="16979"/>
                    <a:pt x="3103" y="16045"/>
                    <a:pt x="4003" y="15144"/>
                  </a:cubicBezTo>
                  <a:cubicBezTo>
                    <a:pt x="4470" y="14677"/>
                    <a:pt x="4470" y="14144"/>
                    <a:pt x="4370" y="13443"/>
                  </a:cubicBezTo>
                  <a:cubicBezTo>
                    <a:pt x="3637" y="14110"/>
                    <a:pt x="3003" y="14611"/>
                    <a:pt x="2436" y="15211"/>
                  </a:cubicBezTo>
                  <a:cubicBezTo>
                    <a:pt x="1869" y="15811"/>
                    <a:pt x="1368" y="16479"/>
                    <a:pt x="835" y="17146"/>
                  </a:cubicBezTo>
                  <a:cubicBezTo>
                    <a:pt x="868" y="17446"/>
                    <a:pt x="935" y="17780"/>
                    <a:pt x="968" y="18146"/>
                  </a:cubicBezTo>
                  <a:close/>
                  <a:moveTo>
                    <a:pt x="1101" y="27620"/>
                  </a:moveTo>
                  <a:lnTo>
                    <a:pt x="3970" y="25385"/>
                  </a:lnTo>
                  <a:lnTo>
                    <a:pt x="3970" y="23450"/>
                  </a:lnTo>
                  <a:cubicBezTo>
                    <a:pt x="3136" y="24318"/>
                    <a:pt x="2436" y="25118"/>
                    <a:pt x="1635" y="25819"/>
                  </a:cubicBezTo>
                  <a:cubicBezTo>
                    <a:pt x="1068" y="26352"/>
                    <a:pt x="801" y="26853"/>
                    <a:pt x="1101" y="27620"/>
                  </a:cubicBezTo>
                  <a:close/>
                  <a:moveTo>
                    <a:pt x="53405" y="25752"/>
                  </a:moveTo>
                  <a:cubicBezTo>
                    <a:pt x="52772" y="25752"/>
                    <a:pt x="52238" y="25719"/>
                    <a:pt x="51704" y="25752"/>
                  </a:cubicBezTo>
                  <a:cubicBezTo>
                    <a:pt x="51571" y="25752"/>
                    <a:pt x="51471" y="25819"/>
                    <a:pt x="51404" y="25919"/>
                  </a:cubicBezTo>
                  <a:cubicBezTo>
                    <a:pt x="50970" y="26619"/>
                    <a:pt x="50570" y="27320"/>
                    <a:pt x="50103" y="28120"/>
                  </a:cubicBezTo>
                  <a:lnTo>
                    <a:pt x="51637" y="28154"/>
                  </a:lnTo>
                  <a:close/>
                  <a:moveTo>
                    <a:pt x="11576" y="25885"/>
                  </a:moveTo>
                  <a:cubicBezTo>
                    <a:pt x="10775" y="25752"/>
                    <a:pt x="10141" y="25819"/>
                    <a:pt x="9674" y="26552"/>
                  </a:cubicBezTo>
                  <a:cubicBezTo>
                    <a:pt x="9374" y="27019"/>
                    <a:pt x="8940" y="27453"/>
                    <a:pt x="8573" y="27920"/>
                  </a:cubicBezTo>
                  <a:cubicBezTo>
                    <a:pt x="8407" y="28154"/>
                    <a:pt x="8273" y="28387"/>
                    <a:pt x="8140" y="28621"/>
                  </a:cubicBezTo>
                  <a:cubicBezTo>
                    <a:pt x="8874" y="28487"/>
                    <a:pt x="9541" y="28587"/>
                    <a:pt x="9841" y="28287"/>
                  </a:cubicBezTo>
                  <a:cubicBezTo>
                    <a:pt x="10575" y="27620"/>
                    <a:pt x="11309" y="26919"/>
                    <a:pt x="11609" y="25885"/>
                  </a:cubicBezTo>
                  <a:close/>
                  <a:moveTo>
                    <a:pt x="27454" y="28354"/>
                  </a:moveTo>
                  <a:cubicBezTo>
                    <a:pt x="28087" y="28220"/>
                    <a:pt x="28688" y="28521"/>
                    <a:pt x="29055" y="28054"/>
                  </a:cubicBezTo>
                  <a:cubicBezTo>
                    <a:pt x="29688" y="27353"/>
                    <a:pt x="30189" y="26552"/>
                    <a:pt x="30589" y="25719"/>
                  </a:cubicBezTo>
                  <a:cubicBezTo>
                    <a:pt x="29822" y="25685"/>
                    <a:pt x="29088" y="25485"/>
                    <a:pt x="28654" y="26286"/>
                  </a:cubicBezTo>
                  <a:cubicBezTo>
                    <a:pt x="28321" y="26919"/>
                    <a:pt x="27921" y="27553"/>
                    <a:pt x="27487" y="28354"/>
                  </a:cubicBezTo>
                  <a:close/>
                  <a:moveTo>
                    <a:pt x="21783" y="25985"/>
                  </a:moveTo>
                  <a:lnTo>
                    <a:pt x="21683" y="25752"/>
                  </a:lnTo>
                  <a:cubicBezTo>
                    <a:pt x="21182" y="25852"/>
                    <a:pt x="20582" y="25752"/>
                    <a:pt x="20248" y="26019"/>
                  </a:cubicBezTo>
                  <a:cubicBezTo>
                    <a:pt x="19515" y="26586"/>
                    <a:pt x="19248" y="27486"/>
                    <a:pt x="18881" y="28254"/>
                  </a:cubicBezTo>
                  <a:cubicBezTo>
                    <a:pt x="20048" y="28621"/>
                    <a:pt x="20649" y="28087"/>
                    <a:pt x="21116" y="27220"/>
                  </a:cubicBezTo>
                  <a:cubicBezTo>
                    <a:pt x="21349" y="26786"/>
                    <a:pt x="21583" y="26386"/>
                    <a:pt x="21816" y="25985"/>
                  </a:cubicBezTo>
                  <a:close/>
                  <a:moveTo>
                    <a:pt x="28287" y="25719"/>
                  </a:moveTo>
                  <a:cubicBezTo>
                    <a:pt x="28054" y="25752"/>
                    <a:pt x="27854" y="25752"/>
                    <a:pt x="27620" y="25719"/>
                  </a:cubicBezTo>
                  <a:cubicBezTo>
                    <a:pt x="26853" y="25585"/>
                    <a:pt x="26453" y="26019"/>
                    <a:pt x="26119" y="26552"/>
                  </a:cubicBezTo>
                  <a:cubicBezTo>
                    <a:pt x="25819" y="27120"/>
                    <a:pt x="25619" y="27687"/>
                    <a:pt x="25352" y="28254"/>
                  </a:cubicBezTo>
                  <a:cubicBezTo>
                    <a:pt x="25485" y="28254"/>
                    <a:pt x="25619" y="28287"/>
                    <a:pt x="25752" y="28320"/>
                  </a:cubicBezTo>
                  <a:cubicBezTo>
                    <a:pt x="26353" y="28487"/>
                    <a:pt x="26987" y="28187"/>
                    <a:pt x="27220" y="27587"/>
                  </a:cubicBezTo>
                  <a:cubicBezTo>
                    <a:pt x="27554" y="27019"/>
                    <a:pt x="27887" y="26419"/>
                    <a:pt x="28321" y="25719"/>
                  </a:cubicBezTo>
                  <a:close/>
                  <a:moveTo>
                    <a:pt x="12543" y="28420"/>
                  </a:moveTo>
                  <a:cubicBezTo>
                    <a:pt x="13277" y="28420"/>
                    <a:pt x="13911" y="28621"/>
                    <a:pt x="14344" y="28087"/>
                  </a:cubicBezTo>
                  <a:cubicBezTo>
                    <a:pt x="14911" y="27453"/>
                    <a:pt x="15345" y="26719"/>
                    <a:pt x="15612" y="25919"/>
                  </a:cubicBezTo>
                  <a:cubicBezTo>
                    <a:pt x="15045" y="25719"/>
                    <a:pt x="14544" y="25719"/>
                    <a:pt x="14211" y="26085"/>
                  </a:cubicBezTo>
                  <a:cubicBezTo>
                    <a:pt x="13644" y="26786"/>
                    <a:pt x="13177" y="27553"/>
                    <a:pt x="12576" y="28420"/>
                  </a:cubicBezTo>
                  <a:close/>
                  <a:moveTo>
                    <a:pt x="70251" y="27887"/>
                  </a:moveTo>
                  <a:cubicBezTo>
                    <a:pt x="71485" y="28254"/>
                    <a:pt x="72252" y="27853"/>
                    <a:pt x="72786" y="26886"/>
                  </a:cubicBezTo>
                  <a:cubicBezTo>
                    <a:pt x="72986" y="26519"/>
                    <a:pt x="73153" y="26152"/>
                    <a:pt x="73320" y="25785"/>
                  </a:cubicBezTo>
                  <a:cubicBezTo>
                    <a:pt x="71552" y="25385"/>
                    <a:pt x="71085" y="26786"/>
                    <a:pt x="70251" y="27887"/>
                  </a:cubicBezTo>
                  <a:close/>
                  <a:moveTo>
                    <a:pt x="22717" y="25752"/>
                  </a:moveTo>
                  <a:lnTo>
                    <a:pt x="21182" y="28254"/>
                  </a:lnTo>
                  <a:lnTo>
                    <a:pt x="21316" y="28420"/>
                  </a:lnTo>
                  <a:cubicBezTo>
                    <a:pt x="21783" y="28354"/>
                    <a:pt x="22383" y="28387"/>
                    <a:pt x="22617" y="28120"/>
                  </a:cubicBezTo>
                  <a:cubicBezTo>
                    <a:pt x="23217" y="27386"/>
                    <a:pt x="23718" y="26586"/>
                    <a:pt x="24185" y="25785"/>
                  </a:cubicBezTo>
                  <a:close/>
                  <a:moveTo>
                    <a:pt x="50870" y="25618"/>
                  </a:moveTo>
                  <a:cubicBezTo>
                    <a:pt x="50203" y="25685"/>
                    <a:pt x="49636" y="25618"/>
                    <a:pt x="49369" y="25852"/>
                  </a:cubicBezTo>
                  <a:cubicBezTo>
                    <a:pt x="48702" y="26452"/>
                    <a:pt x="48235" y="27253"/>
                    <a:pt x="48035" y="28154"/>
                  </a:cubicBezTo>
                  <a:cubicBezTo>
                    <a:pt x="48635" y="28154"/>
                    <a:pt x="49236" y="28320"/>
                    <a:pt x="49569" y="27787"/>
                  </a:cubicBezTo>
                  <a:cubicBezTo>
                    <a:pt x="50003" y="27153"/>
                    <a:pt x="50337" y="26452"/>
                    <a:pt x="50837" y="25618"/>
                  </a:cubicBezTo>
                  <a:close/>
                  <a:moveTo>
                    <a:pt x="56307" y="25785"/>
                  </a:moveTo>
                  <a:lnTo>
                    <a:pt x="54706" y="28054"/>
                  </a:lnTo>
                  <a:cubicBezTo>
                    <a:pt x="55307" y="28020"/>
                    <a:pt x="55707" y="27953"/>
                    <a:pt x="56141" y="27987"/>
                  </a:cubicBezTo>
                  <a:cubicBezTo>
                    <a:pt x="56408" y="27987"/>
                    <a:pt x="56674" y="27853"/>
                    <a:pt x="56774" y="27587"/>
                  </a:cubicBezTo>
                  <a:cubicBezTo>
                    <a:pt x="57141" y="27019"/>
                    <a:pt x="57475" y="26452"/>
                    <a:pt x="57842" y="25819"/>
                  </a:cubicBezTo>
                  <a:close/>
                  <a:moveTo>
                    <a:pt x="60244" y="25752"/>
                  </a:moveTo>
                  <a:cubicBezTo>
                    <a:pt x="59643" y="25819"/>
                    <a:pt x="59076" y="25552"/>
                    <a:pt x="58609" y="25985"/>
                  </a:cubicBezTo>
                  <a:cubicBezTo>
                    <a:pt x="58042" y="26552"/>
                    <a:pt x="57608" y="27253"/>
                    <a:pt x="57342" y="27987"/>
                  </a:cubicBezTo>
                  <a:cubicBezTo>
                    <a:pt x="58142" y="28187"/>
                    <a:pt x="58776" y="28220"/>
                    <a:pt x="59210" y="27453"/>
                  </a:cubicBezTo>
                  <a:cubicBezTo>
                    <a:pt x="59510" y="26919"/>
                    <a:pt x="59843" y="26419"/>
                    <a:pt x="60244" y="25752"/>
                  </a:cubicBezTo>
                  <a:close/>
                  <a:moveTo>
                    <a:pt x="45500" y="28120"/>
                  </a:moveTo>
                  <a:cubicBezTo>
                    <a:pt x="45900" y="28154"/>
                    <a:pt x="46300" y="28154"/>
                    <a:pt x="46667" y="28120"/>
                  </a:cubicBezTo>
                  <a:cubicBezTo>
                    <a:pt x="46934" y="28087"/>
                    <a:pt x="47168" y="27987"/>
                    <a:pt x="47334" y="27787"/>
                  </a:cubicBezTo>
                  <a:cubicBezTo>
                    <a:pt x="47801" y="27153"/>
                    <a:pt x="48168" y="26486"/>
                    <a:pt x="48669" y="25685"/>
                  </a:cubicBezTo>
                  <a:cubicBezTo>
                    <a:pt x="48068" y="25752"/>
                    <a:pt x="47568" y="25418"/>
                    <a:pt x="47201" y="25885"/>
                  </a:cubicBezTo>
                  <a:cubicBezTo>
                    <a:pt x="46634" y="26586"/>
                    <a:pt x="46134" y="27286"/>
                    <a:pt x="45500" y="28120"/>
                  </a:cubicBezTo>
                  <a:close/>
                  <a:moveTo>
                    <a:pt x="77990" y="25852"/>
                  </a:moveTo>
                  <a:cubicBezTo>
                    <a:pt x="77089" y="25485"/>
                    <a:pt x="76055" y="25885"/>
                    <a:pt x="75655" y="26786"/>
                  </a:cubicBezTo>
                  <a:cubicBezTo>
                    <a:pt x="75454" y="27120"/>
                    <a:pt x="75221" y="27486"/>
                    <a:pt x="74954" y="27920"/>
                  </a:cubicBezTo>
                  <a:cubicBezTo>
                    <a:pt x="75354" y="27953"/>
                    <a:pt x="75755" y="27987"/>
                    <a:pt x="76155" y="27987"/>
                  </a:cubicBezTo>
                  <a:cubicBezTo>
                    <a:pt x="76355" y="27987"/>
                    <a:pt x="76555" y="27887"/>
                    <a:pt x="76689" y="27753"/>
                  </a:cubicBezTo>
                  <a:cubicBezTo>
                    <a:pt x="77122" y="27153"/>
                    <a:pt x="77556" y="26519"/>
                    <a:pt x="77990" y="25885"/>
                  </a:cubicBezTo>
                  <a:close/>
                  <a:moveTo>
                    <a:pt x="4170" y="28320"/>
                  </a:moveTo>
                  <a:cubicBezTo>
                    <a:pt x="4170" y="28387"/>
                    <a:pt x="4170" y="28454"/>
                    <a:pt x="4204" y="28487"/>
                  </a:cubicBezTo>
                  <a:cubicBezTo>
                    <a:pt x="4604" y="28487"/>
                    <a:pt x="5171" y="28654"/>
                    <a:pt x="5404" y="28420"/>
                  </a:cubicBezTo>
                  <a:cubicBezTo>
                    <a:pt x="6205" y="27687"/>
                    <a:pt x="6906" y="26786"/>
                    <a:pt x="7706" y="25852"/>
                  </a:cubicBezTo>
                  <a:cubicBezTo>
                    <a:pt x="7039" y="25819"/>
                    <a:pt x="6572" y="25752"/>
                    <a:pt x="6172" y="26186"/>
                  </a:cubicBezTo>
                  <a:cubicBezTo>
                    <a:pt x="5538" y="26919"/>
                    <a:pt x="4837" y="27587"/>
                    <a:pt x="4170" y="28320"/>
                  </a:cubicBezTo>
                  <a:close/>
                  <a:moveTo>
                    <a:pt x="35893" y="28020"/>
                  </a:moveTo>
                  <a:cubicBezTo>
                    <a:pt x="36693" y="28287"/>
                    <a:pt x="36994" y="28320"/>
                    <a:pt x="37160" y="28087"/>
                  </a:cubicBezTo>
                  <a:cubicBezTo>
                    <a:pt x="37661" y="27353"/>
                    <a:pt x="38128" y="26619"/>
                    <a:pt x="38628" y="25819"/>
                  </a:cubicBezTo>
                  <a:cubicBezTo>
                    <a:pt x="38061" y="25652"/>
                    <a:pt x="37594" y="25485"/>
                    <a:pt x="37227" y="25852"/>
                  </a:cubicBezTo>
                  <a:cubicBezTo>
                    <a:pt x="36660" y="26486"/>
                    <a:pt x="36360" y="27286"/>
                    <a:pt x="35893" y="28020"/>
                  </a:cubicBezTo>
                  <a:close/>
                  <a:moveTo>
                    <a:pt x="43498" y="28187"/>
                  </a:moveTo>
                  <a:cubicBezTo>
                    <a:pt x="43999" y="28187"/>
                    <a:pt x="44566" y="28454"/>
                    <a:pt x="44899" y="28054"/>
                  </a:cubicBezTo>
                  <a:cubicBezTo>
                    <a:pt x="45433" y="27320"/>
                    <a:pt x="45900" y="26552"/>
                    <a:pt x="46400" y="25752"/>
                  </a:cubicBezTo>
                  <a:cubicBezTo>
                    <a:pt x="45300" y="25618"/>
                    <a:pt x="45266" y="25618"/>
                    <a:pt x="44699" y="26319"/>
                  </a:cubicBezTo>
                  <a:cubicBezTo>
                    <a:pt x="44332" y="26753"/>
                    <a:pt x="43999" y="27186"/>
                    <a:pt x="43665" y="27653"/>
                  </a:cubicBezTo>
                  <a:cubicBezTo>
                    <a:pt x="43565" y="27820"/>
                    <a:pt x="43532" y="27987"/>
                    <a:pt x="43498" y="28187"/>
                  </a:cubicBezTo>
                  <a:close/>
                  <a:moveTo>
                    <a:pt x="72786" y="27787"/>
                  </a:moveTo>
                  <a:lnTo>
                    <a:pt x="72953" y="28054"/>
                  </a:lnTo>
                  <a:cubicBezTo>
                    <a:pt x="73386" y="27987"/>
                    <a:pt x="73987" y="28020"/>
                    <a:pt x="74254" y="27753"/>
                  </a:cubicBezTo>
                  <a:cubicBezTo>
                    <a:pt x="74787" y="27153"/>
                    <a:pt x="75254" y="26519"/>
                    <a:pt x="75655" y="25819"/>
                  </a:cubicBezTo>
                  <a:lnTo>
                    <a:pt x="75555" y="25652"/>
                  </a:lnTo>
                  <a:cubicBezTo>
                    <a:pt x="75054" y="25752"/>
                    <a:pt x="74454" y="25685"/>
                    <a:pt x="74120" y="25952"/>
                  </a:cubicBezTo>
                  <a:cubicBezTo>
                    <a:pt x="73620" y="26519"/>
                    <a:pt x="73186" y="27153"/>
                    <a:pt x="72786" y="27787"/>
                  </a:cubicBezTo>
                  <a:close/>
                  <a:moveTo>
                    <a:pt x="5438" y="26085"/>
                  </a:moveTo>
                  <a:cubicBezTo>
                    <a:pt x="4971" y="25885"/>
                    <a:pt x="4404" y="26019"/>
                    <a:pt x="4037" y="26386"/>
                  </a:cubicBezTo>
                  <a:cubicBezTo>
                    <a:pt x="3570" y="26819"/>
                    <a:pt x="3003" y="27186"/>
                    <a:pt x="2502" y="27587"/>
                  </a:cubicBezTo>
                  <a:cubicBezTo>
                    <a:pt x="2202" y="27820"/>
                    <a:pt x="1969" y="28120"/>
                    <a:pt x="1869" y="28487"/>
                  </a:cubicBezTo>
                  <a:cubicBezTo>
                    <a:pt x="2602" y="28687"/>
                    <a:pt x="3403" y="28420"/>
                    <a:pt x="3870" y="27787"/>
                  </a:cubicBezTo>
                  <a:cubicBezTo>
                    <a:pt x="4370" y="27186"/>
                    <a:pt x="4904" y="26653"/>
                    <a:pt x="5438" y="26085"/>
                  </a:cubicBezTo>
                  <a:close/>
                  <a:moveTo>
                    <a:pt x="52571" y="27920"/>
                  </a:moveTo>
                  <a:lnTo>
                    <a:pt x="52672" y="28120"/>
                  </a:lnTo>
                  <a:cubicBezTo>
                    <a:pt x="53105" y="28120"/>
                    <a:pt x="53672" y="28320"/>
                    <a:pt x="54006" y="27953"/>
                  </a:cubicBezTo>
                  <a:cubicBezTo>
                    <a:pt x="54573" y="27253"/>
                    <a:pt x="55073" y="26519"/>
                    <a:pt x="55540" y="25785"/>
                  </a:cubicBezTo>
                  <a:cubicBezTo>
                    <a:pt x="54473" y="25652"/>
                    <a:pt x="54373" y="25618"/>
                    <a:pt x="54006" y="26052"/>
                  </a:cubicBezTo>
                  <a:cubicBezTo>
                    <a:pt x="53505" y="26653"/>
                    <a:pt x="53038" y="27286"/>
                    <a:pt x="52571" y="27920"/>
                  </a:cubicBezTo>
                  <a:close/>
                  <a:moveTo>
                    <a:pt x="33925" y="28054"/>
                  </a:moveTo>
                  <a:lnTo>
                    <a:pt x="34092" y="28287"/>
                  </a:lnTo>
                  <a:cubicBezTo>
                    <a:pt x="34459" y="28220"/>
                    <a:pt x="34959" y="28254"/>
                    <a:pt x="35159" y="28020"/>
                  </a:cubicBezTo>
                  <a:cubicBezTo>
                    <a:pt x="35659" y="27286"/>
                    <a:pt x="36126" y="26552"/>
                    <a:pt x="36560" y="25752"/>
                  </a:cubicBezTo>
                  <a:cubicBezTo>
                    <a:pt x="35926" y="25719"/>
                    <a:pt x="35359" y="25452"/>
                    <a:pt x="34992" y="25952"/>
                  </a:cubicBezTo>
                  <a:cubicBezTo>
                    <a:pt x="34592" y="26653"/>
                    <a:pt x="34225" y="27353"/>
                    <a:pt x="33891" y="28087"/>
                  </a:cubicBezTo>
                  <a:close/>
                  <a:moveTo>
                    <a:pt x="19515" y="25852"/>
                  </a:moveTo>
                  <a:cubicBezTo>
                    <a:pt x="18414" y="25785"/>
                    <a:pt x="18214" y="25785"/>
                    <a:pt x="17880" y="26286"/>
                  </a:cubicBezTo>
                  <a:cubicBezTo>
                    <a:pt x="17446" y="26886"/>
                    <a:pt x="17180" y="27553"/>
                    <a:pt x="16813" y="28220"/>
                  </a:cubicBezTo>
                  <a:cubicBezTo>
                    <a:pt x="17947" y="28420"/>
                    <a:pt x="18013" y="28387"/>
                    <a:pt x="18547" y="27553"/>
                  </a:cubicBezTo>
                  <a:cubicBezTo>
                    <a:pt x="18847" y="27053"/>
                    <a:pt x="19148" y="26486"/>
                    <a:pt x="19515" y="25885"/>
                  </a:cubicBezTo>
                  <a:close/>
                  <a:moveTo>
                    <a:pt x="70885" y="25819"/>
                  </a:moveTo>
                  <a:cubicBezTo>
                    <a:pt x="69750" y="25685"/>
                    <a:pt x="69650" y="25652"/>
                    <a:pt x="69283" y="26085"/>
                  </a:cubicBezTo>
                  <a:cubicBezTo>
                    <a:pt x="68850" y="26653"/>
                    <a:pt x="68483" y="27253"/>
                    <a:pt x="68083" y="27820"/>
                  </a:cubicBezTo>
                  <a:cubicBezTo>
                    <a:pt x="69350" y="28287"/>
                    <a:pt x="69917" y="27653"/>
                    <a:pt x="70384" y="26753"/>
                  </a:cubicBezTo>
                  <a:cubicBezTo>
                    <a:pt x="70551" y="26452"/>
                    <a:pt x="70718" y="26152"/>
                    <a:pt x="70885" y="25852"/>
                  </a:cubicBezTo>
                  <a:close/>
                  <a:moveTo>
                    <a:pt x="32624" y="25752"/>
                  </a:moveTo>
                  <a:cubicBezTo>
                    <a:pt x="31790" y="25518"/>
                    <a:pt x="31290" y="25652"/>
                    <a:pt x="30956" y="26286"/>
                  </a:cubicBezTo>
                  <a:cubicBezTo>
                    <a:pt x="30756" y="26686"/>
                    <a:pt x="30456" y="27019"/>
                    <a:pt x="30189" y="27420"/>
                  </a:cubicBezTo>
                  <a:cubicBezTo>
                    <a:pt x="30055" y="27620"/>
                    <a:pt x="29955" y="27853"/>
                    <a:pt x="29789" y="28154"/>
                  </a:cubicBezTo>
                  <a:cubicBezTo>
                    <a:pt x="30356" y="28254"/>
                    <a:pt x="30823" y="28454"/>
                    <a:pt x="31123" y="27987"/>
                  </a:cubicBezTo>
                  <a:cubicBezTo>
                    <a:pt x="31623" y="27320"/>
                    <a:pt x="32090" y="26586"/>
                    <a:pt x="32624" y="25752"/>
                  </a:cubicBezTo>
                  <a:close/>
                  <a:moveTo>
                    <a:pt x="65981" y="27953"/>
                  </a:moveTo>
                  <a:cubicBezTo>
                    <a:pt x="66515" y="28087"/>
                    <a:pt x="67048" y="28154"/>
                    <a:pt x="67349" y="27853"/>
                  </a:cubicBezTo>
                  <a:cubicBezTo>
                    <a:pt x="67916" y="27120"/>
                    <a:pt x="68449" y="26352"/>
                    <a:pt x="68950" y="25585"/>
                  </a:cubicBezTo>
                  <a:cubicBezTo>
                    <a:pt x="68316" y="25685"/>
                    <a:pt x="67749" y="25618"/>
                    <a:pt x="67482" y="25852"/>
                  </a:cubicBezTo>
                  <a:cubicBezTo>
                    <a:pt x="66815" y="26452"/>
                    <a:pt x="66315" y="27153"/>
                    <a:pt x="65948" y="27953"/>
                  </a:cubicBezTo>
                  <a:close/>
                  <a:moveTo>
                    <a:pt x="60811" y="28087"/>
                  </a:moveTo>
                  <a:lnTo>
                    <a:pt x="62312" y="25752"/>
                  </a:lnTo>
                  <a:cubicBezTo>
                    <a:pt x="61778" y="25652"/>
                    <a:pt x="61278" y="25618"/>
                    <a:pt x="60977" y="25952"/>
                  </a:cubicBezTo>
                  <a:cubicBezTo>
                    <a:pt x="60344" y="26552"/>
                    <a:pt x="59877" y="27253"/>
                    <a:pt x="59543" y="28020"/>
                  </a:cubicBezTo>
                  <a:close/>
                  <a:moveTo>
                    <a:pt x="61711" y="27887"/>
                  </a:moveTo>
                  <a:lnTo>
                    <a:pt x="61811" y="28087"/>
                  </a:lnTo>
                  <a:cubicBezTo>
                    <a:pt x="62212" y="28020"/>
                    <a:pt x="62745" y="28120"/>
                    <a:pt x="62979" y="27887"/>
                  </a:cubicBezTo>
                  <a:cubicBezTo>
                    <a:pt x="63579" y="27286"/>
                    <a:pt x="64080" y="26552"/>
                    <a:pt x="64380" y="25719"/>
                  </a:cubicBezTo>
                  <a:cubicBezTo>
                    <a:pt x="64080" y="25685"/>
                    <a:pt x="63779" y="25685"/>
                    <a:pt x="63479" y="25719"/>
                  </a:cubicBezTo>
                  <a:cubicBezTo>
                    <a:pt x="63212" y="25785"/>
                    <a:pt x="62946" y="25952"/>
                    <a:pt x="62745" y="26152"/>
                  </a:cubicBezTo>
                  <a:cubicBezTo>
                    <a:pt x="62345" y="26686"/>
                    <a:pt x="62045" y="27286"/>
                    <a:pt x="61711" y="27887"/>
                  </a:cubicBezTo>
                  <a:close/>
                  <a:moveTo>
                    <a:pt x="65247" y="25785"/>
                  </a:moveTo>
                  <a:cubicBezTo>
                    <a:pt x="64680" y="26452"/>
                    <a:pt x="64213" y="27186"/>
                    <a:pt x="63813" y="27953"/>
                  </a:cubicBezTo>
                  <a:cubicBezTo>
                    <a:pt x="64413" y="28087"/>
                    <a:pt x="64914" y="28254"/>
                    <a:pt x="65281" y="27787"/>
                  </a:cubicBezTo>
                  <a:cubicBezTo>
                    <a:pt x="65748" y="27186"/>
                    <a:pt x="66148" y="26519"/>
                    <a:pt x="66615" y="25819"/>
                  </a:cubicBezTo>
                  <a:close/>
                  <a:moveTo>
                    <a:pt x="40630" y="25585"/>
                  </a:moveTo>
                  <a:cubicBezTo>
                    <a:pt x="40063" y="25719"/>
                    <a:pt x="39596" y="25719"/>
                    <a:pt x="39395" y="25952"/>
                  </a:cubicBezTo>
                  <a:cubicBezTo>
                    <a:pt x="38728" y="26619"/>
                    <a:pt x="38228" y="27420"/>
                    <a:pt x="37928" y="28287"/>
                  </a:cubicBezTo>
                  <a:cubicBezTo>
                    <a:pt x="38428" y="28120"/>
                    <a:pt x="38928" y="28521"/>
                    <a:pt x="39229" y="27987"/>
                  </a:cubicBezTo>
                  <a:cubicBezTo>
                    <a:pt x="39662" y="27253"/>
                    <a:pt x="40096" y="26486"/>
                    <a:pt x="40663" y="25552"/>
                  </a:cubicBezTo>
                  <a:close/>
                  <a:moveTo>
                    <a:pt x="31723" y="28254"/>
                  </a:moveTo>
                  <a:cubicBezTo>
                    <a:pt x="32390" y="28254"/>
                    <a:pt x="32857" y="28487"/>
                    <a:pt x="33124" y="28020"/>
                  </a:cubicBezTo>
                  <a:cubicBezTo>
                    <a:pt x="33558" y="27320"/>
                    <a:pt x="33958" y="26619"/>
                    <a:pt x="34459" y="25685"/>
                  </a:cubicBezTo>
                  <a:cubicBezTo>
                    <a:pt x="33891" y="25785"/>
                    <a:pt x="33391" y="25685"/>
                    <a:pt x="33258" y="25885"/>
                  </a:cubicBezTo>
                  <a:cubicBezTo>
                    <a:pt x="32724" y="26653"/>
                    <a:pt x="32224" y="27420"/>
                    <a:pt x="31757" y="28254"/>
                  </a:cubicBezTo>
                  <a:close/>
                  <a:moveTo>
                    <a:pt x="96570" y="27687"/>
                  </a:moveTo>
                  <a:cubicBezTo>
                    <a:pt x="97537" y="28020"/>
                    <a:pt x="98171" y="27853"/>
                    <a:pt x="98604" y="27153"/>
                  </a:cubicBezTo>
                  <a:cubicBezTo>
                    <a:pt x="98838" y="26786"/>
                    <a:pt x="99071" y="26419"/>
                    <a:pt x="99372" y="25952"/>
                  </a:cubicBezTo>
                  <a:cubicBezTo>
                    <a:pt x="98871" y="25952"/>
                    <a:pt x="98471" y="25919"/>
                    <a:pt x="98037" y="25952"/>
                  </a:cubicBezTo>
                  <a:cubicBezTo>
                    <a:pt x="97904" y="25952"/>
                    <a:pt x="97770" y="26019"/>
                    <a:pt x="97670" y="26119"/>
                  </a:cubicBezTo>
                  <a:cubicBezTo>
                    <a:pt x="97337" y="26586"/>
                    <a:pt x="97003" y="27086"/>
                    <a:pt x="96603" y="27653"/>
                  </a:cubicBezTo>
                  <a:close/>
                  <a:moveTo>
                    <a:pt x="9341" y="26052"/>
                  </a:moveTo>
                  <a:cubicBezTo>
                    <a:pt x="9341" y="25985"/>
                    <a:pt x="9307" y="25919"/>
                    <a:pt x="9274" y="25819"/>
                  </a:cubicBezTo>
                  <a:cubicBezTo>
                    <a:pt x="8974" y="25885"/>
                    <a:pt x="8573" y="25819"/>
                    <a:pt x="8373" y="26019"/>
                  </a:cubicBezTo>
                  <a:cubicBezTo>
                    <a:pt x="7639" y="26786"/>
                    <a:pt x="6972" y="27587"/>
                    <a:pt x="6205" y="28454"/>
                  </a:cubicBezTo>
                  <a:cubicBezTo>
                    <a:pt x="6906" y="28554"/>
                    <a:pt x="7406" y="28587"/>
                    <a:pt x="7806" y="28087"/>
                  </a:cubicBezTo>
                  <a:cubicBezTo>
                    <a:pt x="8340" y="27386"/>
                    <a:pt x="8874" y="26719"/>
                    <a:pt x="9374" y="26019"/>
                  </a:cubicBezTo>
                  <a:close/>
                  <a:moveTo>
                    <a:pt x="79491" y="27787"/>
                  </a:moveTo>
                  <a:cubicBezTo>
                    <a:pt x="80258" y="28020"/>
                    <a:pt x="80525" y="28087"/>
                    <a:pt x="80692" y="27787"/>
                  </a:cubicBezTo>
                  <a:cubicBezTo>
                    <a:pt x="81192" y="27153"/>
                    <a:pt x="81592" y="26452"/>
                    <a:pt x="82093" y="25719"/>
                  </a:cubicBezTo>
                  <a:cubicBezTo>
                    <a:pt x="81492" y="25652"/>
                    <a:pt x="81025" y="25552"/>
                    <a:pt x="80658" y="25919"/>
                  </a:cubicBezTo>
                  <a:cubicBezTo>
                    <a:pt x="80158" y="26452"/>
                    <a:pt x="79791" y="27086"/>
                    <a:pt x="79524" y="27787"/>
                  </a:cubicBezTo>
                  <a:close/>
                  <a:moveTo>
                    <a:pt x="26053" y="25752"/>
                  </a:moveTo>
                  <a:cubicBezTo>
                    <a:pt x="25419" y="25785"/>
                    <a:pt x="24952" y="25552"/>
                    <a:pt x="24652" y="26052"/>
                  </a:cubicBezTo>
                  <a:cubicBezTo>
                    <a:pt x="24218" y="26786"/>
                    <a:pt x="23818" y="27486"/>
                    <a:pt x="23384" y="28220"/>
                  </a:cubicBezTo>
                  <a:cubicBezTo>
                    <a:pt x="24084" y="28454"/>
                    <a:pt x="24518" y="28287"/>
                    <a:pt x="24818" y="27720"/>
                  </a:cubicBezTo>
                  <a:cubicBezTo>
                    <a:pt x="25219" y="27086"/>
                    <a:pt x="25619" y="26486"/>
                    <a:pt x="26086" y="25719"/>
                  </a:cubicBezTo>
                  <a:close/>
                  <a:moveTo>
                    <a:pt x="13510" y="26052"/>
                  </a:moveTo>
                  <a:lnTo>
                    <a:pt x="13377" y="25852"/>
                  </a:lnTo>
                  <a:cubicBezTo>
                    <a:pt x="13043" y="25919"/>
                    <a:pt x="12610" y="25852"/>
                    <a:pt x="12409" y="26085"/>
                  </a:cubicBezTo>
                  <a:cubicBezTo>
                    <a:pt x="11809" y="26786"/>
                    <a:pt x="11275" y="27553"/>
                    <a:pt x="10675" y="28354"/>
                  </a:cubicBezTo>
                  <a:cubicBezTo>
                    <a:pt x="11676" y="28487"/>
                    <a:pt x="11709" y="28521"/>
                    <a:pt x="11942" y="28220"/>
                  </a:cubicBezTo>
                  <a:cubicBezTo>
                    <a:pt x="12510" y="27486"/>
                    <a:pt x="13010" y="26753"/>
                    <a:pt x="13544" y="26019"/>
                  </a:cubicBezTo>
                  <a:close/>
                  <a:moveTo>
                    <a:pt x="88097" y="27953"/>
                  </a:moveTo>
                  <a:cubicBezTo>
                    <a:pt x="88330" y="27553"/>
                    <a:pt x="88564" y="27220"/>
                    <a:pt x="88764" y="26853"/>
                  </a:cubicBezTo>
                  <a:cubicBezTo>
                    <a:pt x="88997" y="26519"/>
                    <a:pt x="89364" y="26319"/>
                    <a:pt x="89398" y="25852"/>
                  </a:cubicBezTo>
                  <a:cubicBezTo>
                    <a:pt x="88797" y="25618"/>
                    <a:pt x="88097" y="25852"/>
                    <a:pt x="87797" y="26419"/>
                  </a:cubicBezTo>
                  <a:cubicBezTo>
                    <a:pt x="87596" y="26719"/>
                    <a:pt x="87330" y="26986"/>
                    <a:pt x="87096" y="27253"/>
                  </a:cubicBezTo>
                  <a:cubicBezTo>
                    <a:pt x="86996" y="27453"/>
                    <a:pt x="86929" y="27653"/>
                    <a:pt x="86863" y="27853"/>
                  </a:cubicBezTo>
                  <a:cubicBezTo>
                    <a:pt x="87163" y="27887"/>
                    <a:pt x="87430" y="27920"/>
                    <a:pt x="87663" y="27953"/>
                  </a:cubicBezTo>
                  <a:cubicBezTo>
                    <a:pt x="87830" y="27920"/>
                    <a:pt x="87963" y="27920"/>
                    <a:pt x="88130" y="27920"/>
                  </a:cubicBezTo>
                  <a:close/>
                  <a:moveTo>
                    <a:pt x="79991" y="25852"/>
                  </a:moveTo>
                  <a:cubicBezTo>
                    <a:pt x="78757" y="25685"/>
                    <a:pt x="78123" y="26252"/>
                    <a:pt x="77423" y="28087"/>
                  </a:cubicBezTo>
                  <a:cubicBezTo>
                    <a:pt x="77890" y="27953"/>
                    <a:pt x="78423" y="27987"/>
                    <a:pt x="78657" y="27753"/>
                  </a:cubicBezTo>
                  <a:cubicBezTo>
                    <a:pt x="79157" y="27153"/>
                    <a:pt x="79591" y="26519"/>
                    <a:pt x="79991" y="25852"/>
                  </a:cubicBezTo>
                  <a:close/>
                  <a:moveTo>
                    <a:pt x="41530" y="28287"/>
                  </a:moveTo>
                  <a:cubicBezTo>
                    <a:pt x="42031" y="28187"/>
                    <a:pt x="42431" y="28220"/>
                    <a:pt x="42598" y="28054"/>
                  </a:cubicBezTo>
                  <a:cubicBezTo>
                    <a:pt x="43231" y="27353"/>
                    <a:pt x="43732" y="26586"/>
                    <a:pt x="44299" y="25819"/>
                  </a:cubicBezTo>
                  <a:cubicBezTo>
                    <a:pt x="43398" y="25518"/>
                    <a:pt x="42931" y="25985"/>
                    <a:pt x="42564" y="26552"/>
                  </a:cubicBezTo>
                  <a:cubicBezTo>
                    <a:pt x="42297" y="27053"/>
                    <a:pt x="41997" y="27520"/>
                    <a:pt x="41564" y="28254"/>
                  </a:cubicBezTo>
                  <a:close/>
                  <a:moveTo>
                    <a:pt x="14978" y="28320"/>
                  </a:moveTo>
                  <a:cubicBezTo>
                    <a:pt x="15412" y="28387"/>
                    <a:pt x="15712" y="28487"/>
                    <a:pt x="15979" y="28187"/>
                  </a:cubicBezTo>
                  <a:cubicBezTo>
                    <a:pt x="16579" y="27486"/>
                    <a:pt x="17013" y="26719"/>
                    <a:pt x="17346" y="25919"/>
                  </a:cubicBezTo>
                  <a:cubicBezTo>
                    <a:pt x="16846" y="25685"/>
                    <a:pt x="16246" y="25919"/>
                    <a:pt x="16045" y="26419"/>
                  </a:cubicBezTo>
                  <a:cubicBezTo>
                    <a:pt x="15678" y="27019"/>
                    <a:pt x="15378" y="27620"/>
                    <a:pt x="14978" y="28287"/>
                  </a:cubicBezTo>
                  <a:close/>
                  <a:moveTo>
                    <a:pt x="90899" y="27653"/>
                  </a:moveTo>
                  <a:lnTo>
                    <a:pt x="90966" y="27887"/>
                  </a:lnTo>
                  <a:cubicBezTo>
                    <a:pt x="91399" y="27820"/>
                    <a:pt x="91966" y="27887"/>
                    <a:pt x="92233" y="27620"/>
                  </a:cubicBezTo>
                  <a:cubicBezTo>
                    <a:pt x="92700" y="27086"/>
                    <a:pt x="93100" y="26519"/>
                    <a:pt x="93467" y="25885"/>
                  </a:cubicBezTo>
                  <a:cubicBezTo>
                    <a:pt x="92033" y="25885"/>
                    <a:pt x="92033" y="25885"/>
                    <a:pt x="91399" y="26919"/>
                  </a:cubicBezTo>
                  <a:cubicBezTo>
                    <a:pt x="91266" y="27153"/>
                    <a:pt x="91099" y="27386"/>
                    <a:pt x="90932" y="27620"/>
                  </a:cubicBezTo>
                  <a:close/>
                  <a:moveTo>
                    <a:pt x="39796" y="28187"/>
                  </a:moveTo>
                  <a:cubicBezTo>
                    <a:pt x="40296" y="28187"/>
                    <a:pt x="40730" y="28320"/>
                    <a:pt x="41030" y="27887"/>
                  </a:cubicBezTo>
                  <a:lnTo>
                    <a:pt x="42398" y="25785"/>
                  </a:lnTo>
                  <a:cubicBezTo>
                    <a:pt x="41830" y="25518"/>
                    <a:pt x="41197" y="25785"/>
                    <a:pt x="40930" y="26352"/>
                  </a:cubicBezTo>
                  <a:close/>
                  <a:moveTo>
                    <a:pt x="88831" y="27887"/>
                  </a:moveTo>
                  <a:cubicBezTo>
                    <a:pt x="90032" y="27920"/>
                    <a:pt x="90665" y="27386"/>
                    <a:pt x="91232" y="25885"/>
                  </a:cubicBezTo>
                  <a:lnTo>
                    <a:pt x="90232" y="25885"/>
                  </a:lnTo>
                  <a:close/>
                  <a:moveTo>
                    <a:pt x="84961" y="27887"/>
                  </a:moveTo>
                  <a:cubicBezTo>
                    <a:pt x="85495" y="27920"/>
                    <a:pt x="85895" y="28054"/>
                    <a:pt x="86195" y="27653"/>
                  </a:cubicBezTo>
                  <a:lnTo>
                    <a:pt x="87496" y="25885"/>
                  </a:lnTo>
                  <a:cubicBezTo>
                    <a:pt x="86763" y="25652"/>
                    <a:pt x="86195" y="25785"/>
                    <a:pt x="85829" y="26486"/>
                  </a:cubicBezTo>
                  <a:cubicBezTo>
                    <a:pt x="85595" y="26886"/>
                    <a:pt x="85328" y="27286"/>
                    <a:pt x="84961" y="27853"/>
                  </a:cubicBezTo>
                  <a:close/>
                  <a:moveTo>
                    <a:pt x="97037" y="26019"/>
                  </a:moveTo>
                  <a:cubicBezTo>
                    <a:pt x="95969" y="25785"/>
                    <a:pt x="95035" y="26552"/>
                    <a:pt x="94702" y="27887"/>
                  </a:cubicBezTo>
                  <a:cubicBezTo>
                    <a:pt x="95169" y="27787"/>
                    <a:pt x="95702" y="28020"/>
                    <a:pt x="96036" y="27486"/>
                  </a:cubicBezTo>
                  <a:cubicBezTo>
                    <a:pt x="96369" y="26953"/>
                    <a:pt x="96670" y="26519"/>
                    <a:pt x="97037" y="25985"/>
                  </a:cubicBezTo>
                  <a:close/>
                  <a:moveTo>
                    <a:pt x="99038" y="27853"/>
                  </a:moveTo>
                  <a:cubicBezTo>
                    <a:pt x="99372" y="27853"/>
                    <a:pt x="99638" y="27920"/>
                    <a:pt x="99738" y="27820"/>
                  </a:cubicBezTo>
                  <a:cubicBezTo>
                    <a:pt x="100406" y="27286"/>
                    <a:pt x="101006" y="26753"/>
                    <a:pt x="101707" y="26152"/>
                  </a:cubicBezTo>
                  <a:cubicBezTo>
                    <a:pt x="100105" y="25819"/>
                    <a:pt x="99872" y="25919"/>
                    <a:pt x="99038" y="27820"/>
                  </a:cubicBezTo>
                  <a:close/>
                  <a:moveTo>
                    <a:pt x="85628" y="25719"/>
                  </a:moveTo>
                  <a:cubicBezTo>
                    <a:pt x="85228" y="25785"/>
                    <a:pt x="84895" y="25719"/>
                    <a:pt x="84694" y="25885"/>
                  </a:cubicBezTo>
                  <a:cubicBezTo>
                    <a:pt x="84027" y="26352"/>
                    <a:pt x="83527" y="27053"/>
                    <a:pt x="83293" y="27853"/>
                  </a:cubicBezTo>
                  <a:lnTo>
                    <a:pt x="84227" y="27853"/>
                  </a:lnTo>
                  <a:close/>
                  <a:moveTo>
                    <a:pt x="81392" y="27853"/>
                  </a:moveTo>
                  <a:cubicBezTo>
                    <a:pt x="81892" y="27887"/>
                    <a:pt x="82259" y="28120"/>
                    <a:pt x="82560" y="27720"/>
                  </a:cubicBezTo>
                  <a:cubicBezTo>
                    <a:pt x="82960" y="27086"/>
                    <a:pt x="83393" y="26486"/>
                    <a:pt x="83794" y="25785"/>
                  </a:cubicBezTo>
                  <a:cubicBezTo>
                    <a:pt x="83293" y="25618"/>
                    <a:pt x="82726" y="25819"/>
                    <a:pt x="82459" y="26319"/>
                  </a:cubicBezTo>
                  <a:cubicBezTo>
                    <a:pt x="82193" y="26786"/>
                    <a:pt x="81826" y="27220"/>
                    <a:pt x="81425" y="27820"/>
                  </a:cubicBezTo>
                  <a:close/>
                  <a:moveTo>
                    <a:pt x="95102" y="25952"/>
                  </a:moveTo>
                  <a:cubicBezTo>
                    <a:pt x="94101" y="25819"/>
                    <a:pt x="93367" y="26552"/>
                    <a:pt x="93167" y="27787"/>
                  </a:cubicBezTo>
                  <a:cubicBezTo>
                    <a:pt x="93801" y="27820"/>
                    <a:pt x="93834" y="27853"/>
                    <a:pt x="94001" y="27553"/>
                  </a:cubicBezTo>
                  <a:cubicBezTo>
                    <a:pt x="94368" y="27053"/>
                    <a:pt x="94702" y="26486"/>
                    <a:pt x="95102" y="25919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solidFill>
                  <a:schemeClr val="dk1"/>
                </a:solidFill>
                <a:latin typeface="Times New Roman" pitchFamily="18" charset="0"/>
                <a:ea typeface="Roboto"/>
                <a:cs typeface="Times New Roman" pitchFamily="18" charset="0"/>
                <a:sym typeface="Roboto"/>
              </a:endParaRPr>
            </a:p>
          </p:txBody>
        </p:sp>
        <p:sp>
          <p:nvSpPr>
            <p:cNvPr id="61" name="Google Shape;61;p15"/>
            <p:cNvSpPr/>
            <p:nvPr/>
          </p:nvSpPr>
          <p:spPr>
            <a:xfrm rot="1972845">
              <a:off x="1990385" y="675120"/>
              <a:ext cx="1815609" cy="1201318"/>
            </a:xfrm>
            <a:custGeom>
              <a:avLst/>
              <a:gdLst/>
              <a:ahLst/>
              <a:cxnLst/>
              <a:rect l="l" t="t" r="r" b="b"/>
              <a:pathLst>
                <a:path w="30366" h="20092" extrusionOk="0">
                  <a:moveTo>
                    <a:pt x="19044" y="589"/>
                  </a:moveTo>
                  <a:lnTo>
                    <a:pt x="18913" y="1375"/>
                  </a:lnTo>
                  <a:lnTo>
                    <a:pt x="18521" y="1571"/>
                  </a:lnTo>
                  <a:lnTo>
                    <a:pt x="18128" y="1833"/>
                  </a:lnTo>
                  <a:lnTo>
                    <a:pt x="17801" y="2029"/>
                  </a:lnTo>
                  <a:lnTo>
                    <a:pt x="17474" y="2356"/>
                  </a:lnTo>
                  <a:lnTo>
                    <a:pt x="17474" y="1702"/>
                  </a:lnTo>
                  <a:lnTo>
                    <a:pt x="18259" y="1178"/>
                  </a:lnTo>
                  <a:lnTo>
                    <a:pt x="19044" y="589"/>
                  </a:lnTo>
                  <a:close/>
                  <a:moveTo>
                    <a:pt x="18913" y="1571"/>
                  </a:moveTo>
                  <a:lnTo>
                    <a:pt x="18848" y="2226"/>
                  </a:lnTo>
                  <a:lnTo>
                    <a:pt x="18782" y="2226"/>
                  </a:lnTo>
                  <a:lnTo>
                    <a:pt x="18455" y="2487"/>
                  </a:lnTo>
                  <a:lnTo>
                    <a:pt x="18063" y="2749"/>
                  </a:lnTo>
                  <a:lnTo>
                    <a:pt x="17408" y="3404"/>
                  </a:lnTo>
                  <a:lnTo>
                    <a:pt x="17408" y="3469"/>
                  </a:lnTo>
                  <a:lnTo>
                    <a:pt x="17474" y="3469"/>
                  </a:lnTo>
                  <a:lnTo>
                    <a:pt x="18193" y="2945"/>
                  </a:lnTo>
                  <a:lnTo>
                    <a:pt x="18848" y="2422"/>
                  </a:lnTo>
                  <a:lnTo>
                    <a:pt x="18913" y="4189"/>
                  </a:lnTo>
                  <a:lnTo>
                    <a:pt x="18128" y="3927"/>
                  </a:lnTo>
                  <a:lnTo>
                    <a:pt x="17343" y="3665"/>
                  </a:lnTo>
                  <a:lnTo>
                    <a:pt x="17408" y="3142"/>
                  </a:lnTo>
                  <a:lnTo>
                    <a:pt x="17474" y="2553"/>
                  </a:lnTo>
                  <a:lnTo>
                    <a:pt x="18128" y="2029"/>
                  </a:lnTo>
                  <a:lnTo>
                    <a:pt x="18913" y="1571"/>
                  </a:lnTo>
                  <a:close/>
                  <a:moveTo>
                    <a:pt x="2422" y="1702"/>
                  </a:moveTo>
                  <a:lnTo>
                    <a:pt x="2225" y="5301"/>
                  </a:lnTo>
                  <a:lnTo>
                    <a:pt x="2029" y="8835"/>
                  </a:lnTo>
                  <a:lnTo>
                    <a:pt x="1963" y="8901"/>
                  </a:lnTo>
                  <a:lnTo>
                    <a:pt x="1505" y="9817"/>
                  </a:lnTo>
                  <a:lnTo>
                    <a:pt x="1113" y="10733"/>
                  </a:lnTo>
                  <a:lnTo>
                    <a:pt x="785" y="11715"/>
                  </a:lnTo>
                  <a:lnTo>
                    <a:pt x="524" y="12697"/>
                  </a:lnTo>
                  <a:lnTo>
                    <a:pt x="589" y="10013"/>
                  </a:lnTo>
                  <a:lnTo>
                    <a:pt x="982" y="9097"/>
                  </a:lnTo>
                  <a:lnTo>
                    <a:pt x="1309" y="8115"/>
                  </a:lnTo>
                  <a:lnTo>
                    <a:pt x="1636" y="7134"/>
                  </a:lnTo>
                  <a:lnTo>
                    <a:pt x="1898" y="6152"/>
                  </a:lnTo>
                  <a:lnTo>
                    <a:pt x="1898" y="6087"/>
                  </a:lnTo>
                  <a:lnTo>
                    <a:pt x="1833" y="6087"/>
                  </a:lnTo>
                  <a:lnTo>
                    <a:pt x="1767" y="6152"/>
                  </a:lnTo>
                  <a:lnTo>
                    <a:pt x="1178" y="7919"/>
                  </a:lnTo>
                  <a:lnTo>
                    <a:pt x="589" y="9686"/>
                  </a:lnTo>
                  <a:lnTo>
                    <a:pt x="589" y="9686"/>
                  </a:lnTo>
                  <a:lnTo>
                    <a:pt x="655" y="7003"/>
                  </a:lnTo>
                  <a:lnTo>
                    <a:pt x="1440" y="5040"/>
                  </a:lnTo>
                  <a:lnTo>
                    <a:pt x="2291" y="3142"/>
                  </a:lnTo>
                  <a:lnTo>
                    <a:pt x="2291" y="3076"/>
                  </a:lnTo>
                  <a:lnTo>
                    <a:pt x="2225" y="3076"/>
                  </a:lnTo>
                  <a:lnTo>
                    <a:pt x="2160" y="3011"/>
                  </a:lnTo>
                  <a:lnTo>
                    <a:pt x="2160" y="3076"/>
                  </a:lnTo>
                  <a:lnTo>
                    <a:pt x="1702" y="3927"/>
                  </a:lnTo>
                  <a:lnTo>
                    <a:pt x="1309" y="4778"/>
                  </a:lnTo>
                  <a:lnTo>
                    <a:pt x="655" y="6610"/>
                  </a:lnTo>
                  <a:lnTo>
                    <a:pt x="720" y="3796"/>
                  </a:lnTo>
                  <a:lnTo>
                    <a:pt x="785" y="3731"/>
                  </a:lnTo>
                  <a:lnTo>
                    <a:pt x="1047" y="3469"/>
                  </a:lnTo>
                  <a:lnTo>
                    <a:pt x="1309" y="3142"/>
                  </a:lnTo>
                  <a:lnTo>
                    <a:pt x="1833" y="2487"/>
                  </a:lnTo>
                  <a:lnTo>
                    <a:pt x="2422" y="1702"/>
                  </a:lnTo>
                  <a:close/>
                  <a:moveTo>
                    <a:pt x="29842" y="9097"/>
                  </a:moveTo>
                  <a:lnTo>
                    <a:pt x="29384" y="10406"/>
                  </a:lnTo>
                  <a:lnTo>
                    <a:pt x="28992" y="11715"/>
                  </a:lnTo>
                  <a:lnTo>
                    <a:pt x="26505" y="13678"/>
                  </a:lnTo>
                  <a:lnTo>
                    <a:pt x="26505" y="13678"/>
                  </a:lnTo>
                  <a:lnTo>
                    <a:pt x="27552" y="12042"/>
                  </a:lnTo>
                  <a:lnTo>
                    <a:pt x="28533" y="10406"/>
                  </a:lnTo>
                  <a:lnTo>
                    <a:pt x="28533" y="10275"/>
                  </a:lnTo>
                  <a:lnTo>
                    <a:pt x="29842" y="9097"/>
                  </a:lnTo>
                  <a:close/>
                  <a:moveTo>
                    <a:pt x="18455" y="12827"/>
                  </a:moveTo>
                  <a:lnTo>
                    <a:pt x="17932" y="13547"/>
                  </a:lnTo>
                  <a:lnTo>
                    <a:pt x="17343" y="14202"/>
                  </a:lnTo>
                  <a:lnTo>
                    <a:pt x="15707" y="14333"/>
                  </a:lnTo>
                  <a:lnTo>
                    <a:pt x="16230" y="13678"/>
                  </a:lnTo>
                  <a:lnTo>
                    <a:pt x="16754" y="13024"/>
                  </a:lnTo>
                  <a:lnTo>
                    <a:pt x="18455" y="12827"/>
                  </a:lnTo>
                  <a:close/>
                  <a:moveTo>
                    <a:pt x="16426" y="13089"/>
                  </a:moveTo>
                  <a:lnTo>
                    <a:pt x="15903" y="13678"/>
                  </a:lnTo>
                  <a:lnTo>
                    <a:pt x="15576" y="14333"/>
                  </a:lnTo>
                  <a:lnTo>
                    <a:pt x="14136" y="14398"/>
                  </a:lnTo>
                  <a:lnTo>
                    <a:pt x="14463" y="13809"/>
                  </a:lnTo>
                  <a:lnTo>
                    <a:pt x="14921" y="13220"/>
                  </a:lnTo>
                  <a:lnTo>
                    <a:pt x="16426" y="13089"/>
                  </a:lnTo>
                  <a:close/>
                  <a:moveTo>
                    <a:pt x="14594" y="13220"/>
                  </a:moveTo>
                  <a:lnTo>
                    <a:pt x="14398" y="13482"/>
                  </a:lnTo>
                  <a:lnTo>
                    <a:pt x="14201" y="13809"/>
                  </a:lnTo>
                  <a:lnTo>
                    <a:pt x="13940" y="14464"/>
                  </a:lnTo>
                  <a:lnTo>
                    <a:pt x="12434" y="14529"/>
                  </a:lnTo>
                  <a:lnTo>
                    <a:pt x="12827" y="13940"/>
                  </a:lnTo>
                  <a:lnTo>
                    <a:pt x="13285" y="13351"/>
                  </a:lnTo>
                  <a:lnTo>
                    <a:pt x="13285" y="13286"/>
                  </a:lnTo>
                  <a:lnTo>
                    <a:pt x="14594" y="13220"/>
                  </a:lnTo>
                  <a:close/>
                  <a:moveTo>
                    <a:pt x="2029" y="8966"/>
                  </a:moveTo>
                  <a:lnTo>
                    <a:pt x="1963" y="10995"/>
                  </a:lnTo>
                  <a:lnTo>
                    <a:pt x="1178" y="12762"/>
                  </a:lnTo>
                  <a:lnTo>
                    <a:pt x="458" y="14594"/>
                  </a:lnTo>
                  <a:lnTo>
                    <a:pt x="524" y="12827"/>
                  </a:lnTo>
                  <a:lnTo>
                    <a:pt x="524" y="12893"/>
                  </a:lnTo>
                  <a:lnTo>
                    <a:pt x="589" y="12827"/>
                  </a:lnTo>
                  <a:lnTo>
                    <a:pt x="916" y="11846"/>
                  </a:lnTo>
                  <a:lnTo>
                    <a:pt x="1244" y="10864"/>
                  </a:lnTo>
                  <a:lnTo>
                    <a:pt x="2029" y="8966"/>
                  </a:lnTo>
                  <a:close/>
                  <a:moveTo>
                    <a:pt x="13089" y="13351"/>
                  </a:moveTo>
                  <a:lnTo>
                    <a:pt x="12631" y="13940"/>
                  </a:lnTo>
                  <a:lnTo>
                    <a:pt x="12238" y="14594"/>
                  </a:lnTo>
                  <a:lnTo>
                    <a:pt x="10602" y="14725"/>
                  </a:lnTo>
                  <a:lnTo>
                    <a:pt x="11518" y="13416"/>
                  </a:lnTo>
                  <a:lnTo>
                    <a:pt x="13089" y="13351"/>
                  </a:lnTo>
                  <a:close/>
                  <a:moveTo>
                    <a:pt x="11256" y="13482"/>
                  </a:moveTo>
                  <a:lnTo>
                    <a:pt x="10471" y="14725"/>
                  </a:lnTo>
                  <a:lnTo>
                    <a:pt x="8900" y="14922"/>
                  </a:lnTo>
                  <a:lnTo>
                    <a:pt x="9293" y="14267"/>
                  </a:lnTo>
                  <a:lnTo>
                    <a:pt x="9686" y="13678"/>
                  </a:lnTo>
                  <a:lnTo>
                    <a:pt x="9686" y="13613"/>
                  </a:lnTo>
                  <a:lnTo>
                    <a:pt x="10864" y="13482"/>
                  </a:lnTo>
                  <a:close/>
                  <a:moveTo>
                    <a:pt x="19175" y="12697"/>
                  </a:moveTo>
                  <a:lnTo>
                    <a:pt x="18979" y="14071"/>
                  </a:lnTo>
                  <a:lnTo>
                    <a:pt x="18979" y="14136"/>
                  </a:lnTo>
                  <a:lnTo>
                    <a:pt x="18324" y="14922"/>
                  </a:lnTo>
                  <a:lnTo>
                    <a:pt x="17670" y="15838"/>
                  </a:lnTo>
                  <a:lnTo>
                    <a:pt x="17604" y="14529"/>
                  </a:lnTo>
                  <a:lnTo>
                    <a:pt x="17670" y="14398"/>
                  </a:lnTo>
                  <a:lnTo>
                    <a:pt x="17604" y="14267"/>
                  </a:lnTo>
                  <a:lnTo>
                    <a:pt x="17997" y="13940"/>
                  </a:lnTo>
                  <a:lnTo>
                    <a:pt x="18324" y="13547"/>
                  </a:lnTo>
                  <a:lnTo>
                    <a:pt x="18652" y="13155"/>
                  </a:lnTo>
                  <a:lnTo>
                    <a:pt x="18979" y="12762"/>
                  </a:lnTo>
                  <a:lnTo>
                    <a:pt x="19175" y="12697"/>
                  </a:lnTo>
                  <a:close/>
                  <a:moveTo>
                    <a:pt x="9489" y="13613"/>
                  </a:moveTo>
                  <a:lnTo>
                    <a:pt x="9097" y="14267"/>
                  </a:lnTo>
                  <a:lnTo>
                    <a:pt x="8704" y="14922"/>
                  </a:lnTo>
                  <a:lnTo>
                    <a:pt x="7330" y="15118"/>
                  </a:lnTo>
                  <a:lnTo>
                    <a:pt x="7330" y="15118"/>
                  </a:lnTo>
                  <a:lnTo>
                    <a:pt x="7592" y="14791"/>
                  </a:lnTo>
                  <a:lnTo>
                    <a:pt x="7919" y="14333"/>
                  </a:lnTo>
                  <a:lnTo>
                    <a:pt x="8181" y="13875"/>
                  </a:lnTo>
                  <a:lnTo>
                    <a:pt x="8181" y="13809"/>
                  </a:lnTo>
                  <a:lnTo>
                    <a:pt x="8050" y="13809"/>
                  </a:lnTo>
                  <a:lnTo>
                    <a:pt x="7592" y="14529"/>
                  </a:lnTo>
                  <a:lnTo>
                    <a:pt x="7395" y="14856"/>
                  </a:lnTo>
                  <a:lnTo>
                    <a:pt x="7133" y="15183"/>
                  </a:lnTo>
                  <a:lnTo>
                    <a:pt x="6937" y="15183"/>
                  </a:lnTo>
                  <a:lnTo>
                    <a:pt x="5301" y="15511"/>
                  </a:lnTo>
                  <a:lnTo>
                    <a:pt x="3600" y="15903"/>
                  </a:lnTo>
                  <a:lnTo>
                    <a:pt x="3796" y="15380"/>
                  </a:lnTo>
                  <a:lnTo>
                    <a:pt x="3992" y="14922"/>
                  </a:lnTo>
                  <a:lnTo>
                    <a:pt x="4516" y="14005"/>
                  </a:lnTo>
                  <a:lnTo>
                    <a:pt x="5956" y="13875"/>
                  </a:lnTo>
                  <a:lnTo>
                    <a:pt x="5432" y="14660"/>
                  </a:lnTo>
                  <a:lnTo>
                    <a:pt x="4974" y="15445"/>
                  </a:lnTo>
                  <a:lnTo>
                    <a:pt x="4974" y="15511"/>
                  </a:lnTo>
                  <a:lnTo>
                    <a:pt x="5039" y="15511"/>
                  </a:lnTo>
                  <a:lnTo>
                    <a:pt x="5628" y="14660"/>
                  </a:lnTo>
                  <a:lnTo>
                    <a:pt x="6086" y="13875"/>
                  </a:lnTo>
                  <a:lnTo>
                    <a:pt x="9489" y="13613"/>
                  </a:lnTo>
                  <a:close/>
                  <a:moveTo>
                    <a:pt x="1963" y="11453"/>
                  </a:moveTo>
                  <a:lnTo>
                    <a:pt x="1833" y="13547"/>
                  </a:lnTo>
                  <a:lnTo>
                    <a:pt x="458" y="16230"/>
                  </a:lnTo>
                  <a:lnTo>
                    <a:pt x="458" y="15053"/>
                  </a:lnTo>
                  <a:lnTo>
                    <a:pt x="1244" y="13286"/>
                  </a:lnTo>
                  <a:lnTo>
                    <a:pt x="1963" y="11453"/>
                  </a:lnTo>
                  <a:close/>
                  <a:moveTo>
                    <a:pt x="4319" y="14071"/>
                  </a:moveTo>
                  <a:lnTo>
                    <a:pt x="3992" y="14464"/>
                  </a:lnTo>
                  <a:lnTo>
                    <a:pt x="3796" y="14922"/>
                  </a:lnTo>
                  <a:lnTo>
                    <a:pt x="3600" y="15445"/>
                  </a:lnTo>
                  <a:lnTo>
                    <a:pt x="3469" y="15969"/>
                  </a:lnTo>
                  <a:lnTo>
                    <a:pt x="2094" y="16361"/>
                  </a:lnTo>
                  <a:lnTo>
                    <a:pt x="2094" y="16361"/>
                  </a:lnTo>
                  <a:lnTo>
                    <a:pt x="2291" y="15772"/>
                  </a:lnTo>
                  <a:lnTo>
                    <a:pt x="2552" y="15183"/>
                  </a:lnTo>
                  <a:lnTo>
                    <a:pt x="2880" y="14660"/>
                  </a:lnTo>
                  <a:lnTo>
                    <a:pt x="3207" y="14136"/>
                  </a:lnTo>
                  <a:lnTo>
                    <a:pt x="4319" y="14071"/>
                  </a:lnTo>
                  <a:close/>
                  <a:moveTo>
                    <a:pt x="3011" y="14136"/>
                  </a:moveTo>
                  <a:lnTo>
                    <a:pt x="2683" y="14660"/>
                  </a:lnTo>
                  <a:lnTo>
                    <a:pt x="2356" y="15249"/>
                  </a:lnTo>
                  <a:lnTo>
                    <a:pt x="2160" y="15772"/>
                  </a:lnTo>
                  <a:lnTo>
                    <a:pt x="1963" y="16361"/>
                  </a:lnTo>
                  <a:lnTo>
                    <a:pt x="589" y="16885"/>
                  </a:lnTo>
                  <a:lnTo>
                    <a:pt x="2029" y="14202"/>
                  </a:lnTo>
                  <a:lnTo>
                    <a:pt x="2094" y="14202"/>
                  </a:lnTo>
                  <a:lnTo>
                    <a:pt x="3011" y="14136"/>
                  </a:lnTo>
                  <a:close/>
                  <a:moveTo>
                    <a:pt x="19502" y="655"/>
                  </a:moveTo>
                  <a:lnTo>
                    <a:pt x="22120" y="2487"/>
                  </a:lnTo>
                  <a:lnTo>
                    <a:pt x="24672" y="4385"/>
                  </a:lnTo>
                  <a:lnTo>
                    <a:pt x="27225" y="6414"/>
                  </a:lnTo>
                  <a:lnTo>
                    <a:pt x="29711" y="8443"/>
                  </a:lnTo>
                  <a:lnTo>
                    <a:pt x="27159" y="10668"/>
                  </a:lnTo>
                  <a:lnTo>
                    <a:pt x="24607" y="12827"/>
                  </a:lnTo>
                  <a:lnTo>
                    <a:pt x="19437" y="17016"/>
                  </a:lnTo>
                  <a:lnTo>
                    <a:pt x="19502" y="15969"/>
                  </a:lnTo>
                  <a:lnTo>
                    <a:pt x="19502" y="14856"/>
                  </a:lnTo>
                  <a:lnTo>
                    <a:pt x="19502" y="12697"/>
                  </a:lnTo>
                  <a:lnTo>
                    <a:pt x="19437" y="12566"/>
                  </a:lnTo>
                  <a:lnTo>
                    <a:pt x="19306" y="12500"/>
                  </a:lnTo>
                  <a:lnTo>
                    <a:pt x="19240" y="12369"/>
                  </a:lnTo>
                  <a:lnTo>
                    <a:pt x="19175" y="12304"/>
                  </a:lnTo>
                  <a:lnTo>
                    <a:pt x="19110" y="12238"/>
                  </a:lnTo>
                  <a:lnTo>
                    <a:pt x="18782" y="12238"/>
                  </a:lnTo>
                  <a:lnTo>
                    <a:pt x="16754" y="12369"/>
                  </a:lnTo>
                  <a:lnTo>
                    <a:pt x="14659" y="12500"/>
                  </a:lnTo>
                  <a:lnTo>
                    <a:pt x="10602" y="12958"/>
                  </a:lnTo>
                  <a:lnTo>
                    <a:pt x="2422" y="13678"/>
                  </a:lnTo>
                  <a:lnTo>
                    <a:pt x="2422" y="13678"/>
                  </a:lnTo>
                  <a:lnTo>
                    <a:pt x="2683" y="7527"/>
                  </a:lnTo>
                  <a:lnTo>
                    <a:pt x="2749" y="4451"/>
                  </a:lnTo>
                  <a:lnTo>
                    <a:pt x="2814" y="1375"/>
                  </a:lnTo>
                  <a:lnTo>
                    <a:pt x="3796" y="1637"/>
                  </a:lnTo>
                  <a:lnTo>
                    <a:pt x="4778" y="1898"/>
                  </a:lnTo>
                  <a:lnTo>
                    <a:pt x="6872" y="2291"/>
                  </a:lnTo>
                  <a:lnTo>
                    <a:pt x="8900" y="2618"/>
                  </a:lnTo>
                  <a:lnTo>
                    <a:pt x="10929" y="3011"/>
                  </a:lnTo>
                  <a:lnTo>
                    <a:pt x="12892" y="3469"/>
                  </a:lnTo>
                  <a:lnTo>
                    <a:pt x="14921" y="3927"/>
                  </a:lnTo>
                  <a:lnTo>
                    <a:pt x="16885" y="4385"/>
                  </a:lnTo>
                  <a:lnTo>
                    <a:pt x="17866" y="4516"/>
                  </a:lnTo>
                  <a:lnTo>
                    <a:pt x="18848" y="4647"/>
                  </a:lnTo>
                  <a:lnTo>
                    <a:pt x="18979" y="4582"/>
                  </a:lnTo>
                  <a:lnTo>
                    <a:pt x="19044" y="4647"/>
                  </a:lnTo>
                  <a:lnTo>
                    <a:pt x="19175" y="4647"/>
                  </a:lnTo>
                  <a:lnTo>
                    <a:pt x="19240" y="4582"/>
                  </a:lnTo>
                  <a:lnTo>
                    <a:pt x="19306" y="4451"/>
                  </a:lnTo>
                  <a:lnTo>
                    <a:pt x="19502" y="2553"/>
                  </a:lnTo>
                  <a:lnTo>
                    <a:pt x="19568" y="1571"/>
                  </a:lnTo>
                  <a:lnTo>
                    <a:pt x="19502" y="655"/>
                  </a:lnTo>
                  <a:close/>
                  <a:moveTo>
                    <a:pt x="28141" y="10668"/>
                  </a:moveTo>
                  <a:lnTo>
                    <a:pt x="27094" y="12304"/>
                  </a:lnTo>
                  <a:lnTo>
                    <a:pt x="26047" y="14005"/>
                  </a:lnTo>
                  <a:lnTo>
                    <a:pt x="24345" y="15314"/>
                  </a:lnTo>
                  <a:lnTo>
                    <a:pt x="24345" y="15314"/>
                  </a:lnTo>
                  <a:lnTo>
                    <a:pt x="25196" y="14071"/>
                  </a:lnTo>
                  <a:lnTo>
                    <a:pt x="26112" y="12827"/>
                  </a:lnTo>
                  <a:lnTo>
                    <a:pt x="26112" y="12762"/>
                  </a:lnTo>
                  <a:lnTo>
                    <a:pt x="26047" y="12697"/>
                  </a:lnTo>
                  <a:lnTo>
                    <a:pt x="25981" y="12762"/>
                  </a:lnTo>
                  <a:lnTo>
                    <a:pt x="25392" y="13416"/>
                  </a:lnTo>
                  <a:lnTo>
                    <a:pt x="24934" y="14071"/>
                  </a:lnTo>
                  <a:lnTo>
                    <a:pt x="24411" y="14791"/>
                  </a:lnTo>
                  <a:lnTo>
                    <a:pt x="24018" y="15576"/>
                  </a:lnTo>
                  <a:lnTo>
                    <a:pt x="21858" y="17147"/>
                  </a:lnTo>
                  <a:lnTo>
                    <a:pt x="22382" y="16558"/>
                  </a:lnTo>
                  <a:lnTo>
                    <a:pt x="22905" y="15903"/>
                  </a:lnTo>
                  <a:lnTo>
                    <a:pt x="23298" y="15249"/>
                  </a:lnTo>
                  <a:lnTo>
                    <a:pt x="23691" y="14594"/>
                  </a:lnTo>
                  <a:lnTo>
                    <a:pt x="23691" y="14529"/>
                  </a:lnTo>
                  <a:lnTo>
                    <a:pt x="23625" y="14464"/>
                  </a:lnTo>
                  <a:lnTo>
                    <a:pt x="25916" y="12631"/>
                  </a:lnTo>
                  <a:lnTo>
                    <a:pt x="28141" y="10668"/>
                  </a:lnTo>
                  <a:close/>
                  <a:moveTo>
                    <a:pt x="18979" y="14398"/>
                  </a:moveTo>
                  <a:lnTo>
                    <a:pt x="18913" y="15838"/>
                  </a:lnTo>
                  <a:lnTo>
                    <a:pt x="18979" y="17278"/>
                  </a:lnTo>
                  <a:lnTo>
                    <a:pt x="18521" y="18194"/>
                  </a:lnTo>
                  <a:lnTo>
                    <a:pt x="17932" y="19045"/>
                  </a:lnTo>
                  <a:lnTo>
                    <a:pt x="17801" y="18194"/>
                  </a:lnTo>
                  <a:lnTo>
                    <a:pt x="17735" y="17278"/>
                  </a:lnTo>
                  <a:lnTo>
                    <a:pt x="18848" y="15772"/>
                  </a:lnTo>
                  <a:lnTo>
                    <a:pt x="18848" y="15707"/>
                  </a:lnTo>
                  <a:lnTo>
                    <a:pt x="18782" y="15641"/>
                  </a:lnTo>
                  <a:lnTo>
                    <a:pt x="18717" y="15641"/>
                  </a:lnTo>
                  <a:lnTo>
                    <a:pt x="18193" y="16361"/>
                  </a:lnTo>
                  <a:lnTo>
                    <a:pt x="17735" y="17016"/>
                  </a:lnTo>
                  <a:lnTo>
                    <a:pt x="17670" y="16100"/>
                  </a:lnTo>
                  <a:lnTo>
                    <a:pt x="18324" y="15249"/>
                  </a:lnTo>
                  <a:lnTo>
                    <a:pt x="18979" y="14398"/>
                  </a:lnTo>
                  <a:close/>
                  <a:moveTo>
                    <a:pt x="19306" y="1"/>
                  </a:moveTo>
                  <a:lnTo>
                    <a:pt x="18390" y="589"/>
                  </a:lnTo>
                  <a:lnTo>
                    <a:pt x="17474" y="1178"/>
                  </a:lnTo>
                  <a:lnTo>
                    <a:pt x="17343" y="1178"/>
                  </a:lnTo>
                  <a:lnTo>
                    <a:pt x="17277" y="1244"/>
                  </a:lnTo>
                  <a:lnTo>
                    <a:pt x="17212" y="1375"/>
                  </a:lnTo>
                  <a:lnTo>
                    <a:pt x="17146" y="1440"/>
                  </a:lnTo>
                  <a:lnTo>
                    <a:pt x="17081" y="1571"/>
                  </a:lnTo>
                  <a:lnTo>
                    <a:pt x="17146" y="1702"/>
                  </a:lnTo>
                  <a:lnTo>
                    <a:pt x="17015" y="2618"/>
                  </a:lnTo>
                  <a:lnTo>
                    <a:pt x="16885" y="3534"/>
                  </a:lnTo>
                  <a:lnTo>
                    <a:pt x="15314" y="3207"/>
                  </a:lnTo>
                  <a:lnTo>
                    <a:pt x="13743" y="2880"/>
                  </a:lnTo>
                  <a:lnTo>
                    <a:pt x="10602" y="2356"/>
                  </a:lnTo>
                  <a:lnTo>
                    <a:pt x="6675" y="1506"/>
                  </a:lnTo>
                  <a:lnTo>
                    <a:pt x="4712" y="1178"/>
                  </a:lnTo>
                  <a:lnTo>
                    <a:pt x="3665" y="1113"/>
                  </a:lnTo>
                  <a:lnTo>
                    <a:pt x="2683" y="1048"/>
                  </a:lnTo>
                  <a:lnTo>
                    <a:pt x="2552" y="1048"/>
                  </a:lnTo>
                  <a:lnTo>
                    <a:pt x="1440" y="2356"/>
                  </a:lnTo>
                  <a:lnTo>
                    <a:pt x="916" y="2945"/>
                  </a:lnTo>
                  <a:lnTo>
                    <a:pt x="720" y="3207"/>
                  </a:lnTo>
                  <a:lnTo>
                    <a:pt x="524" y="3534"/>
                  </a:lnTo>
                  <a:lnTo>
                    <a:pt x="458" y="3534"/>
                  </a:lnTo>
                  <a:lnTo>
                    <a:pt x="458" y="3665"/>
                  </a:lnTo>
                  <a:lnTo>
                    <a:pt x="262" y="5301"/>
                  </a:lnTo>
                  <a:lnTo>
                    <a:pt x="196" y="7003"/>
                  </a:lnTo>
                  <a:lnTo>
                    <a:pt x="0" y="10341"/>
                  </a:lnTo>
                  <a:lnTo>
                    <a:pt x="0" y="13744"/>
                  </a:lnTo>
                  <a:lnTo>
                    <a:pt x="0" y="17081"/>
                  </a:lnTo>
                  <a:lnTo>
                    <a:pt x="66" y="17212"/>
                  </a:lnTo>
                  <a:lnTo>
                    <a:pt x="131" y="17278"/>
                  </a:lnTo>
                  <a:lnTo>
                    <a:pt x="393" y="17278"/>
                  </a:lnTo>
                  <a:lnTo>
                    <a:pt x="2487" y="16689"/>
                  </a:lnTo>
                  <a:lnTo>
                    <a:pt x="4647" y="16165"/>
                  </a:lnTo>
                  <a:lnTo>
                    <a:pt x="6806" y="15707"/>
                  </a:lnTo>
                  <a:lnTo>
                    <a:pt x="9031" y="15380"/>
                  </a:lnTo>
                  <a:lnTo>
                    <a:pt x="11126" y="15183"/>
                  </a:lnTo>
                  <a:lnTo>
                    <a:pt x="13154" y="15053"/>
                  </a:lnTo>
                  <a:lnTo>
                    <a:pt x="15248" y="14856"/>
                  </a:lnTo>
                  <a:lnTo>
                    <a:pt x="17343" y="14660"/>
                  </a:lnTo>
                  <a:lnTo>
                    <a:pt x="17343" y="14660"/>
                  </a:lnTo>
                  <a:lnTo>
                    <a:pt x="17212" y="15380"/>
                  </a:lnTo>
                  <a:lnTo>
                    <a:pt x="17212" y="16165"/>
                  </a:lnTo>
                  <a:lnTo>
                    <a:pt x="17212" y="17016"/>
                  </a:lnTo>
                  <a:lnTo>
                    <a:pt x="17277" y="17801"/>
                  </a:lnTo>
                  <a:lnTo>
                    <a:pt x="17212" y="17867"/>
                  </a:lnTo>
                  <a:lnTo>
                    <a:pt x="17277" y="17932"/>
                  </a:lnTo>
                  <a:lnTo>
                    <a:pt x="17343" y="17932"/>
                  </a:lnTo>
                  <a:lnTo>
                    <a:pt x="17670" y="19634"/>
                  </a:lnTo>
                  <a:lnTo>
                    <a:pt x="17670" y="19699"/>
                  </a:lnTo>
                  <a:lnTo>
                    <a:pt x="17801" y="19764"/>
                  </a:lnTo>
                  <a:lnTo>
                    <a:pt x="17866" y="19764"/>
                  </a:lnTo>
                  <a:lnTo>
                    <a:pt x="17997" y="19699"/>
                  </a:lnTo>
                  <a:lnTo>
                    <a:pt x="18390" y="19175"/>
                  </a:lnTo>
                  <a:lnTo>
                    <a:pt x="18717" y="18652"/>
                  </a:lnTo>
                  <a:lnTo>
                    <a:pt x="19044" y="18063"/>
                  </a:lnTo>
                  <a:lnTo>
                    <a:pt x="19306" y="17474"/>
                  </a:lnTo>
                  <a:lnTo>
                    <a:pt x="19371" y="17343"/>
                  </a:lnTo>
                  <a:lnTo>
                    <a:pt x="19502" y="17408"/>
                  </a:lnTo>
                  <a:lnTo>
                    <a:pt x="19568" y="17408"/>
                  </a:lnTo>
                  <a:lnTo>
                    <a:pt x="21596" y="16034"/>
                  </a:lnTo>
                  <a:lnTo>
                    <a:pt x="23560" y="14529"/>
                  </a:lnTo>
                  <a:lnTo>
                    <a:pt x="22578" y="16034"/>
                  </a:lnTo>
                  <a:lnTo>
                    <a:pt x="22055" y="16754"/>
                  </a:lnTo>
                  <a:lnTo>
                    <a:pt x="21466" y="17408"/>
                  </a:lnTo>
                  <a:lnTo>
                    <a:pt x="20353" y="18194"/>
                  </a:lnTo>
                  <a:lnTo>
                    <a:pt x="21727" y="16165"/>
                  </a:lnTo>
                  <a:lnTo>
                    <a:pt x="21727" y="16100"/>
                  </a:lnTo>
                  <a:lnTo>
                    <a:pt x="21727" y="16034"/>
                  </a:lnTo>
                  <a:lnTo>
                    <a:pt x="21596" y="16034"/>
                  </a:lnTo>
                  <a:lnTo>
                    <a:pt x="20680" y="17212"/>
                  </a:lnTo>
                  <a:lnTo>
                    <a:pt x="19960" y="18521"/>
                  </a:lnTo>
                  <a:lnTo>
                    <a:pt x="18063" y="19830"/>
                  </a:lnTo>
                  <a:lnTo>
                    <a:pt x="17997" y="19961"/>
                  </a:lnTo>
                  <a:lnTo>
                    <a:pt x="18063" y="20026"/>
                  </a:lnTo>
                  <a:lnTo>
                    <a:pt x="18128" y="20092"/>
                  </a:lnTo>
                  <a:lnTo>
                    <a:pt x="18193" y="20092"/>
                  </a:lnTo>
                  <a:lnTo>
                    <a:pt x="19568" y="19241"/>
                  </a:lnTo>
                  <a:lnTo>
                    <a:pt x="19633" y="19306"/>
                  </a:lnTo>
                  <a:lnTo>
                    <a:pt x="19699" y="19306"/>
                  </a:lnTo>
                  <a:lnTo>
                    <a:pt x="19829" y="19045"/>
                  </a:lnTo>
                  <a:lnTo>
                    <a:pt x="22316" y="17408"/>
                  </a:lnTo>
                  <a:lnTo>
                    <a:pt x="24672" y="15641"/>
                  </a:lnTo>
                  <a:lnTo>
                    <a:pt x="27028" y="13875"/>
                  </a:lnTo>
                  <a:lnTo>
                    <a:pt x="29253" y="11977"/>
                  </a:lnTo>
                  <a:lnTo>
                    <a:pt x="29319" y="11911"/>
                  </a:lnTo>
                  <a:lnTo>
                    <a:pt x="29319" y="11846"/>
                  </a:lnTo>
                  <a:lnTo>
                    <a:pt x="29253" y="11715"/>
                  </a:lnTo>
                  <a:lnTo>
                    <a:pt x="29842" y="10210"/>
                  </a:lnTo>
                  <a:lnTo>
                    <a:pt x="30366" y="8704"/>
                  </a:lnTo>
                  <a:lnTo>
                    <a:pt x="30300" y="8574"/>
                  </a:lnTo>
                  <a:lnTo>
                    <a:pt x="30366" y="8377"/>
                  </a:lnTo>
                  <a:lnTo>
                    <a:pt x="30366" y="8312"/>
                  </a:lnTo>
                  <a:lnTo>
                    <a:pt x="30300" y="8181"/>
                  </a:lnTo>
                  <a:lnTo>
                    <a:pt x="27748" y="6087"/>
                  </a:lnTo>
                  <a:lnTo>
                    <a:pt x="25130" y="3993"/>
                  </a:lnTo>
                  <a:lnTo>
                    <a:pt x="22447" y="2029"/>
                  </a:lnTo>
                  <a:lnTo>
                    <a:pt x="19699" y="66"/>
                  </a:lnTo>
                  <a:lnTo>
                    <a:pt x="19502" y="66"/>
                  </a:lnTo>
                  <a:lnTo>
                    <a:pt x="194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Google Shape;62;p15"/>
            <p:cNvSpPr/>
            <p:nvPr/>
          </p:nvSpPr>
          <p:spPr>
            <a:xfrm rot="-1853018">
              <a:off x="1990389" y="3385368"/>
              <a:ext cx="1815584" cy="1201301"/>
            </a:xfrm>
            <a:custGeom>
              <a:avLst/>
              <a:gdLst/>
              <a:ahLst/>
              <a:cxnLst/>
              <a:rect l="l" t="t" r="r" b="b"/>
              <a:pathLst>
                <a:path w="30366" h="20092" extrusionOk="0">
                  <a:moveTo>
                    <a:pt x="19044" y="589"/>
                  </a:moveTo>
                  <a:lnTo>
                    <a:pt x="18913" y="1375"/>
                  </a:lnTo>
                  <a:lnTo>
                    <a:pt x="18521" y="1571"/>
                  </a:lnTo>
                  <a:lnTo>
                    <a:pt x="18128" y="1833"/>
                  </a:lnTo>
                  <a:lnTo>
                    <a:pt x="17801" y="2029"/>
                  </a:lnTo>
                  <a:lnTo>
                    <a:pt x="17474" y="2356"/>
                  </a:lnTo>
                  <a:lnTo>
                    <a:pt x="17474" y="1702"/>
                  </a:lnTo>
                  <a:lnTo>
                    <a:pt x="18259" y="1178"/>
                  </a:lnTo>
                  <a:lnTo>
                    <a:pt x="19044" y="589"/>
                  </a:lnTo>
                  <a:close/>
                  <a:moveTo>
                    <a:pt x="18913" y="1571"/>
                  </a:moveTo>
                  <a:lnTo>
                    <a:pt x="18848" y="2226"/>
                  </a:lnTo>
                  <a:lnTo>
                    <a:pt x="18782" y="2226"/>
                  </a:lnTo>
                  <a:lnTo>
                    <a:pt x="18455" y="2487"/>
                  </a:lnTo>
                  <a:lnTo>
                    <a:pt x="18063" y="2749"/>
                  </a:lnTo>
                  <a:lnTo>
                    <a:pt x="17408" y="3404"/>
                  </a:lnTo>
                  <a:lnTo>
                    <a:pt x="17408" y="3469"/>
                  </a:lnTo>
                  <a:lnTo>
                    <a:pt x="17474" y="3469"/>
                  </a:lnTo>
                  <a:lnTo>
                    <a:pt x="18193" y="2945"/>
                  </a:lnTo>
                  <a:lnTo>
                    <a:pt x="18848" y="2422"/>
                  </a:lnTo>
                  <a:lnTo>
                    <a:pt x="18913" y="4189"/>
                  </a:lnTo>
                  <a:lnTo>
                    <a:pt x="18128" y="3927"/>
                  </a:lnTo>
                  <a:lnTo>
                    <a:pt x="17343" y="3665"/>
                  </a:lnTo>
                  <a:lnTo>
                    <a:pt x="17408" y="3142"/>
                  </a:lnTo>
                  <a:lnTo>
                    <a:pt x="17474" y="2553"/>
                  </a:lnTo>
                  <a:lnTo>
                    <a:pt x="18128" y="2029"/>
                  </a:lnTo>
                  <a:lnTo>
                    <a:pt x="18913" y="1571"/>
                  </a:lnTo>
                  <a:close/>
                  <a:moveTo>
                    <a:pt x="2422" y="1702"/>
                  </a:moveTo>
                  <a:lnTo>
                    <a:pt x="2225" y="5301"/>
                  </a:lnTo>
                  <a:lnTo>
                    <a:pt x="2029" y="8835"/>
                  </a:lnTo>
                  <a:lnTo>
                    <a:pt x="1963" y="8901"/>
                  </a:lnTo>
                  <a:lnTo>
                    <a:pt x="1505" y="9817"/>
                  </a:lnTo>
                  <a:lnTo>
                    <a:pt x="1113" y="10733"/>
                  </a:lnTo>
                  <a:lnTo>
                    <a:pt x="785" y="11715"/>
                  </a:lnTo>
                  <a:lnTo>
                    <a:pt x="524" y="12697"/>
                  </a:lnTo>
                  <a:lnTo>
                    <a:pt x="589" y="10013"/>
                  </a:lnTo>
                  <a:lnTo>
                    <a:pt x="982" y="9097"/>
                  </a:lnTo>
                  <a:lnTo>
                    <a:pt x="1309" y="8115"/>
                  </a:lnTo>
                  <a:lnTo>
                    <a:pt x="1636" y="7134"/>
                  </a:lnTo>
                  <a:lnTo>
                    <a:pt x="1898" y="6152"/>
                  </a:lnTo>
                  <a:lnTo>
                    <a:pt x="1898" y="6087"/>
                  </a:lnTo>
                  <a:lnTo>
                    <a:pt x="1833" y="6087"/>
                  </a:lnTo>
                  <a:lnTo>
                    <a:pt x="1767" y="6152"/>
                  </a:lnTo>
                  <a:lnTo>
                    <a:pt x="1178" y="7919"/>
                  </a:lnTo>
                  <a:lnTo>
                    <a:pt x="589" y="9686"/>
                  </a:lnTo>
                  <a:lnTo>
                    <a:pt x="589" y="9686"/>
                  </a:lnTo>
                  <a:lnTo>
                    <a:pt x="655" y="7003"/>
                  </a:lnTo>
                  <a:lnTo>
                    <a:pt x="1440" y="5040"/>
                  </a:lnTo>
                  <a:lnTo>
                    <a:pt x="2291" y="3142"/>
                  </a:lnTo>
                  <a:lnTo>
                    <a:pt x="2291" y="3076"/>
                  </a:lnTo>
                  <a:lnTo>
                    <a:pt x="2225" y="3076"/>
                  </a:lnTo>
                  <a:lnTo>
                    <a:pt x="2160" y="3011"/>
                  </a:lnTo>
                  <a:lnTo>
                    <a:pt x="2160" y="3076"/>
                  </a:lnTo>
                  <a:lnTo>
                    <a:pt x="1702" y="3927"/>
                  </a:lnTo>
                  <a:lnTo>
                    <a:pt x="1309" y="4778"/>
                  </a:lnTo>
                  <a:lnTo>
                    <a:pt x="655" y="6610"/>
                  </a:lnTo>
                  <a:lnTo>
                    <a:pt x="720" y="3796"/>
                  </a:lnTo>
                  <a:lnTo>
                    <a:pt x="785" y="3731"/>
                  </a:lnTo>
                  <a:lnTo>
                    <a:pt x="1047" y="3469"/>
                  </a:lnTo>
                  <a:lnTo>
                    <a:pt x="1309" y="3142"/>
                  </a:lnTo>
                  <a:lnTo>
                    <a:pt x="1833" y="2487"/>
                  </a:lnTo>
                  <a:lnTo>
                    <a:pt x="2422" y="1702"/>
                  </a:lnTo>
                  <a:close/>
                  <a:moveTo>
                    <a:pt x="29842" y="9097"/>
                  </a:moveTo>
                  <a:lnTo>
                    <a:pt x="29384" y="10406"/>
                  </a:lnTo>
                  <a:lnTo>
                    <a:pt x="28992" y="11715"/>
                  </a:lnTo>
                  <a:lnTo>
                    <a:pt x="26505" y="13678"/>
                  </a:lnTo>
                  <a:lnTo>
                    <a:pt x="26505" y="13678"/>
                  </a:lnTo>
                  <a:lnTo>
                    <a:pt x="27552" y="12042"/>
                  </a:lnTo>
                  <a:lnTo>
                    <a:pt x="28533" y="10406"/>
                  </a:lnTo>
                  <a:lnTo>
                    <a:pt x="28533" y="10275"/>
                  </a:lnTo>
                  <a:lnTo>
                    <a:pt x="29842" y="9097"/>
                  </a:lnTo>
                  <a:close/>
                  <a:moveTo>
                    <a:pt x="18455" y="12827"/>
                  </a:moveTo>
                  <a:lnTo>
                    <a:pt x="17932" y="13547"/>
                  </a:lnTo>
                  <a:lnTo>
                    <a:pt x="17343" y="14202"/>
                  </a:lnTo>
                  <a:lnTo>
                    <a:pt x="15707" y="14333"/>
                  </a:lnTo>
                  <a:lnTo>
                    <a:pt x="16230" y="13678"/>
                  </a:lnTo>
                  <a:lnTo>
                    <a:pt x="16754" y="13024"/>
                  </a:lnTo>
                  <a:lnTo>
                    <a:pt x="18455" y="12827"/>
                  </a:lnTo>
                  <a:close/>
                  <a:moveTo>
                    <a:pt x="16426" y="13089"/>
                  </a:moveTo>
                  <a:lnTo>
                    <a:pt x="15903" y="13678"/>
                  </a:lnTo>
                  <a:lnTo>
                    <a:pt x="15576" y="14333"/>
                  </a:lnTo>
                  <a:lnTo>
                    <a:pt x="14136" y="14398"/>
                  </a:lnTo>
                  <a:lnTo>
                    <a:pt x="14463" y="13809"/>
                  </a:lnTo>
                  <a:lnTo>
                    <a:pt x="14921" y="13220"/>
                  </a:lnTo>
                  <a:lnTo>
                    <a:pt x="16426" y="13089"/>
                  </a:lnTo>
                  <a:close/>
                  <a:moveTo>
                    <a:pt x="14594" y="13220"/>
                  </a:moveTo>
                  <a:lnTo>
                    <a:pt x="14398" y="13482"/>
                  </a:lnTo>
                  <a:lnTo>
                    <a:pt x="14201" y="13809"/>
                  </a:lnTo>
                  <a:lnTo>
                    <a:pt x="13940" y="14464"/>
                  </a:lnTo>
                  <a:lnTo>
                    <a:pt x="12434" y="14529"/>
                  </a:lnTo>
                  <a:lnTo>
                    <a:pt x="12827" y="13940"/>
                  </a:lnTo>
                  <a:lnTo>
                    <a:pt x="13285" y="13351"/>
                  </a:lnTo>
                  <a:lnTo>
                    <a:pt x="13285" y="13286"/>
                  </a:lnTo>
                  <a:lnTo>
                    <a:pt x="14594" y="13220"/>
                  </a:lnTo>
                  <a:close/>
                  <a:moveTo>
                    <a:pt x="2029" y="8966"/>
                  </a:moveTo>
                  <a:lnTo>
                    <a:pt x="1963" y="10995"/>
                  </a:lnTo>
                  <a:lnTo>
                    <a:pt x="1178" y="12762"/>
                  </a:lnTo>
                  <a:lnTo>
                    <a:pt x="458" y="14594"/>
                  </a:lnTo>
                  <a:lnTo>
                    <a:pt x="524" y="12827"/>
                  </a:lnTo>
                  <a:lnTo>
                    <a:pt x="524" y="12893"/>
                  </a:lnTo>
                  <a:lnTo>
                    <a:pt x="589" y="12827"/>
                  </a:lnTo>
                  <a:lnTo>
                    <a:pt x="916" y="11846"/>
                  </a:lnTo>
                  <a:lnTo>
                    <a:pt x="1244" y="10864"/>
                  </a:lnTo>
                  <a:lnTo>
                    <a:pt x="2029" y="8966"/>
                  </a:lnTo>
                  <a:close/>
                  <a:moveTo>
                    <a:pt x="13089" y="13351"/>
                  </a:moveTo>
                  <a:lnTo>
                    <a:pt x="12631" y="13940"/>
                  </a:lnTo>
                  <a:lnTo>
                    <a:pt x="12238" y="14594"/>
                  </a:lnTo>
                  <a:lnTo>
                    <a:pt x="10602" y="14725"/>
                  </a:lnTo>
                  <a:lnTo>
                    <a:pt x="11518" y="13416"/>
                  </a:lnTo>
                  <a:lnTo>
                    <a:pt x="13089" y="13351"/>
                  </a:lnTo>
                  <a:close/>
                  <a:moveTo>
                    <a:pt x="11256" y="13482"/>
                  </a:moveTo>
                  <a:lnTo>
                    <a:pt x="10471" y="14725"/>
                  </a:lnTo>
                  <a:lnTo>
                    <a:pt x="8900" y="14922"/>
                  </a:lnTo>
                  <a:lnTo>
                    <a:pt x="9293" y="14267"/>
                  </a:lnTo>
                  <a:lnTo>
                    <a:pt x="9686" y="13678"/>
                  </a:lnTo>
                  <a:lnTo>
                    <a:pt x="9686" y="13613"/>
                  </a:lnTo>
                  <a:lnTo>
                    <a:pt x="10864" y="13482"/>
                  </a:lnTo>
                  <a:close/>
                  <a:moveTo>
                    <a:pt x="19175" y="12697"/>
                  </a:moveTo>
                  <a:lnTo>
                    <a:pt x="18979" y="14071"/>
                  </a:lnTo>
                  <a:lnTo>
                    <a:pt x="18979" y="14136"/>
                  </a:lnTo>
                  <a:lnTo>
                    <a:pt x="18324" y="14922"/>
                  </a:lnTo>
                  <a:lnTo>
                    <a:pt x="17670" y="15838"/>
                  </a:lnTo>
                  <a:lnTo>
                    <a:pt x="17604" y="14529"/>
                  </a:lnTo>
                  <a:lnTo>
                    <a:pt x="17670" y="14398"/>
                  </a:lnTo>
                  <a:lnTo>
                    <a:pt x="17604" y="14267"/>
                  </a:lnTo>
                  <a:lnTo>
                    <a:pt x="17997" y="13940"/>
                  </a:lnTo>
                  <a:lnTo>
                    <a:pt x="18324" y="13547"/>
                  </a:lnTo>
                  <a:lnTo>
                    <a:pt x="18652" y="13155"/>
                  </a:lnTo>
                  <a:lnTo>
                    <a:pt x="18979" y="12762"/>
                  </a:lnTo>
                  <a:lnTo>
                    <a:pt x="19175" y="12697"/>
                  </a:lnTo>
                  <a:close/>
                  <a:moveTo>
                    <a:pt x="9489" y="13613"/>
                  </a:moveTo>
                  <a:lnTo>
                    <a:pt x="9097" y="14267"/>
                  </a:lnTo>
                  <a:lnTo>
                    <a:pt x="8704" y="14922"/>
                  </a:lnTo>
                  <a:lnTo>
                    <a:pt x="7330" y="15118"/>
                  </a:lnTo>
                  <a:lnTo>
                    <a:pt x="7330" y="15118"/>
                  </a:lnTo>
                  <a:lnTo>
                    <a:pt x="7592" y="14791"/>
                  </a:lnTo>
                  <a:lnTo>
                    <a:pt x="7919" y="14333"/>
                  </a:lnTo>
                  <a:lnTo>
                    <a:pt x="8181" y="13875"/>
                  </a:lnTo>
                  <a:lnTo>
                    <a:pt x="8181" y="13809"/>
                  </a:lnTo>
                  <a:lnTo>
                    <a:pt x="8050" y="13809"/>
                  </a:lnTo>
                  <a:lnTo>
                    <a:pt x="7592" y="14529"/>
                  </a:lnTo>
                  <a:lnTo>
                    <a:pt x="7395" y="14856"/>
                  </a:lnTo>
                  <a:lnTo>
                    <a:pt x="7133" y="15183"/>
                  </a:lnTo>
                  <a:lnTo>
                    <a:pt x="6937" y="15183"/>
                  </a:lnTo>
                  <a:lnTo>
                    <a:pt x="5301" y="15511"/>
                  </a:lnTo>
                  <a:lnTo>
                    <a:pt x="3600" y="15903"/>
                  </a:lnTo>
                  <a:lnTo>
                    <a:pt x="3796" y="15380"/>
                  </a:lnTo>
                  <a:lnTo>
                    <a:pt x="3992" y="14922"/>
                  </a:lnTo>
                  <a:lnTo>
                    <a:pt x="4516" y="14005"/>
                  </a:lnTo>
                  <a:lnTo>
                    <a:pt x="5956" y="13875"/>
                  </a:lnTo>
                  <a:lnTo>
                    <a:pt x="5432" y="14660"/>
                  </a:lnTo>
                  <a:lnTo>
                    <a:pt x="4974" y="15445"/>
                  </a:lnTo>
                  <a:lnTo>
                    <a:pt x="4974" y="15511"/>
                  </a:lnTo>
                  <a:lnTo>
                    <a:pt x="5039" y="15511"/>
                  </a:lnTo>
                  <a:lnTo>
                    <a:pt x="5628" y="14660"/>
                  </a:lnTo>
                  <a:lnTo>
                    <a:pt x="6086" y="13875"/>
                  </a:lnTo>
                  <a:lnTo>
                    <a:pt x="9489" y="13613"/>
                  </a:lnTo>
                  <a:close/>
                  <a:moveTo>
                    <a:pt x="1963" y="11453"/>
                  </a:moveTo>
                  <a:lnTo>
                    <a:pt x="1833" y="13547"/>
                  </a:lnTo>
                  <a:lnTo>
                    <a:pt x="458" y="16230"/>
                  </a:lnTo>
                  <a:lnTo>
                    <a:pt x="458" y="15053"/>
                  </a:lnTo>
                  <a:lnTo>
                    <a:pt x="1244" y="13286"/>
                  </a:lnTo>
                  <a:lnTo>
                    <a:pt x="1963" y="11453"/>
                  </a:lnTo>
                  <a:close/>
                  <a:moveTo>
                    <a:pt x="4319" y="14071"/>
                  </a:moveTo>
                  <a:lnTo>
                    <a:pt x="3992" y="14464"/>
                  </a:lnTo>
                  <a:lnTo>
                    <a:pt x="3796" y="14922"/>
                  </a:lnTo>
                  <a:lnTo>
                    <a:pt x="3600" y="15445"/>
                  </a:lnTo>
                  <a:lnTo>
                    <a:pt x="3469" y="15969"/>
                  </a:lnTo>
                  <a:lnTo>
                    <a:pt x="2094" y="16361"/>
                  </a:lnTo>
                  <a:lnTo>
                    <a:pt x="2094" y="16361"/>
                  </a:lnTo>
                  <a:lnTo>
                    <a:pt x="2291" y="15772"/>
                  </a:lnTo>
                  <a:lnTo>
                    <a:pt x="2552" y="15183"/>
                  </a:lnTo>
                  <a:lnTo>
                    <a:pt x="2880" y="14660"/>
                  </a:lnTo>
                  <a:lnTo>
                    <a:pt x="3207" y="14136"/>
                  </a:lnTo>
                  <a:lnTo>
                    <a:pt x="4319" y="14071"/>
                  </a:lnTo>
                  <a:close/>
                  <a:moveTo>
                    <a:pt x="3011" y="14136"/>
                  </a:moveTo>
                  <a:lnTo>
                    <a:pt x="2683" y="14660"/>
                  </a:lnTo>
                  <a:lnTo>
                    <a:pt x="2356" y="15249"/>
                  </a:lnTo>
                  <a:lnTo>
                    <a:pt x="2160" y="15772"/>
                  </a:lnTo>
                  <a:lnTo>
                    <a:pt x="1963" y="16361"/>
                  </a:lnTo>
                  <a:lnTo>
                    <a:pt x="589" y="16885"/>
                  </a:lnTo>
                  <a:lnTo>
                    <a:pt x="2029" y="14202"/>
                  </a:lnTo>
                  <a:lnTo>
                    <a:pt x="2094" y="14202"/>
                  </a:lnTo>
                  <a:lnTo>
                    <a:pt x="3011" y="14136"/>
                  </a:lnTo>
                  <a:close/>
                  <a:moveTo>
                    <a:pt x="19502" y="655"/>
                  </a:moveTo>
                  <a:lnTo>
                    <a:pt x="22120" y="2487"/>
                  </a:lnTo>
                  <a:lnTo>
                    <a:pt x="24672" y="4385"/>
                  </a:lnTo>
                  <a:lnTo>
                    <a:pt x="27225" y="6414"/>
                  </a:lnTo>
                  <a:lnTo>
                    <a:pt x="29711" y="8443"/>
                  </a:lnTo>
                  <a:lnTo>
                    <a:pt x="27159" y="10668"/>
                  </a:lnTo>
                  <a:lnTo>
                    <a:pt x="24607" y="12827"/>
                  </a:lnTo>
                  <a:lnTo>
                    <a:pt x="19437" y="17016"/>
                  </a:lnTo>
                  <a:lnTo>
                    <a:pt x="19502" y="15969"/>
                  </a:lnTo>
                  <a:lnTo>
                    <a:pt x="19502" y="14856"/>
                  </a:lnTo>
                  <a:lnTo>
                    <a:pt x="19502" y="12697"/>
                  </a:lnTo>
                  <a:lnTo>
                    <a:pt x="19437" y="12566"/>
                  </a:lnTo>
                  <a:lnTo>
                    <a:pt x="19306" y="12500"/>
                  </a:lnTo>
                  <a:lnTo>
                    <a:pt x="19240" y="12369"/>
                  </a:lnTo>
                  <a:lnTo>
                    <a:pt x="19175" y="12304"/>
                  </a:lnTo>
                  <a:lnTo>
                    <a:pt x="19110" y="12238"/>
                  </a:lnTo>
                  <a:lnTo>
                    <a:pt x="18782" y="12238"/>
                  </a:lnTo>
                  <a:lnTo>
                    <a:pt x="16754" y="12369"/>
                  </a:lnTo>
                  <a:lnTo>
                    <a:pt x="14659" y="12500"/>
                  </a:lnTo>
                  <a:lnTo>
                    <a:pt x="10602" y="12958"/>
                  </a:lnTo>
                  <a:lnTo>
                    <a:pt x="2422" y="13678"/>
                  </a:lnTo>
                  <a:lnTo>
                    <a:pt x="2422" y="13678"/>
                  </a:lnTo>
                  <a:lnTo>
                    <a:pt x="2683" y="7527"/>
                  </a:lnTo>
                  <a:lnTo>
                    <a:pt x="2749" y="4451"/>
                  </a:lnTo>
                  <a:lnTo>
                    <a:pt x="2814" y="1375"/>
                  </a:lnTo>
                  <a:lnTo>
                    <a:pt x="3796" y="1637"/>
                  </a:lnTo>
                  <a:lnTo>
                    <a:pt x="4778" y="1898"/>
                  </a:lnTo>
                  <a:lnTo>
                    <a:pt x="6872" y="2291"/>
                  </a:lnTo>
                  <a:lnTo>
                    <a:pt x="8900" y="2618"/>
                  </a:lnTo>
                  <a:lnTo>
                    <a:pt x="10929" y="3011"/>
                  </a:lnTo>
                  <a:lnTo>
                    <a:pt x="12892" y="3469"/>
                  </a:lnTo>
                  <a:lnTo>
                    <a:pt x="14921" y="3927"/>
                  </a:lnTo>
                  <a:lnTo>
                    <a:pt x="16885" y="4385"/>
                  </a:lnTo>
                  <a:lnTo>
                    <a:pt x="17866" y="4516"/>
                  </a:lnTo>
                  <a:lnTo>
                    <a:pt x="18848" y="4647"/>
                  </a:lnTo>
                  <a:lnTo>
                    <a:pt x="18979" y="4582"/>
                  </a:lnTo>
                  <a:lnTo>
                    <a:pt x="19044" y="4647"/>
                  </a:lnTo>
                  <a:lnTo>
                    <a:pt x="19175" y="4647"/>
                  </a:lnTo>
                  <a:lnTo>
                    <a:pt x="19240" y="4582"/>
                  </a:lnTo>
                  <a:lnTo>
                    <a:pt x="19306" y="4451"/>
                  </a:lnTo>
                  <a:lnTo>
                    <a:pt x="19502" y="2553"/>
                  </a:lnTo>
                  <a:lnTo>
                    <a:pt x="19568" y="1571"/>
                  </a:lnTo>
                  <a:lnTo>
                    <a:pt x="19502" y="655"/>
                  </a:lnTo>
                  <a:close/>
                  <a:moveTo>
                    <a:pt x="28141" y="10668"/>
                  </a:moveTo>
                  <a:lnTo>
                    <a:pt x="27094" y="12304"/>
                  </a:lnTo>
                  <a:lnTo>
                    <a:pt x="26047" y="14005"/>
                  </a:lnTo>
                  <a:lnTo>
                    <a:pt x="24345" y="15314"/>
                  </a:lnTo>
                  <a:lnTo>
                    <a:pt x="24345" y="15314"/>
                  </a:lnTo>
                  <a:lnTo>
                    <a:pt x="25196" y="14071"/>
                  </a:lnTo>
                  <a:lnTo>
                    <a:pt x="26112" y="12827"/>
                  </a:lnTo>
                  <a:lnTo>
                    <a:pt x="26112" y="12762"/>
                  </a:lnTo>
                  <a:lnTo>
                    <a:pt x="26047" y="12697"/>
                  </a:lnTo>
                  <a:lnTo>
                    <a:pt x="25981" y="12762"/>
                  </a:lnTo>
                  <a:lnTo>
                    <a:pt x="25392" y="13416"/>
                  </a:lnTo>
                  <a:lnTo>
                    <a:pt x="24934" y="14071"/>
                  </a:lnTo>
                  <a:lnTo>
                    <a:pt x="24411" y="14791"/>
                  </a:lnTo>
                  <a:lnTo>
                    <a:pt x="24018" y="15576"/>
                  </a:lnTo>
                  <a:lnTo>
                    <a:pt x="21858" y="17147"/>
                  </a:lnTo>
                  <a:lnTo>
                    <a:pt x="22382" y="16558"/>
                  </a:lnTo>
                  <a:lnTo>
                    <a:pt x="22905" y="15903"/>
                  </a:lnTo>
                  <a:lnTo>
                    <a:pt x="23298" y="15249"/>
                  </a:lnTo>
                  <a:lnTo>
                    <a:pt x="23691" y="14594"/>
                  </a:lnTo>
                  <a:lnTo>
                    <a:pt x="23691" y="14529"/>
                  </a:lnTo>
                  <a:lnTo>
                    <a:pt x="23625" y="14464"/>
                  </a:lnTo>
                  <a:lnTo>
                    <a:pt x="25916" y="12631"/>
                  </a:lnTo>
                  <a:lnTo>
                    <a:pt x="28141" y="10668"/>
                  </a:lnTo>
                  <a:close/>
                  <a:moveTo>
                    <a:pt x="18979" y="14398"/>
                  </a:moveTo>
                  <a:lnTo>
                    <a:pt x="18913" y="15838"/>
                  </a:lnTo>
                  <a:lnTo>
                    <a:pt x="18979" y="17278"/>
                  </a:lnTo>
                  <a:lnTo>
                    <a:pt x="18521" y="18194"/>
                  </a:lnTo>
                  <a:lnTo>
                    <a:pt x="17932" y="19045"/>
                  </a:lnTo>
                  <a:lnTo>
                    <a:pt x="17801" y="18194"/>
                  </a:lnTo>
                  <a:lnTo>
                    <a:pt x="17735" y="17278"/>
                  </a:lnTo>
                  <a:lnTo>
                    <a:pt x="18848" y="15772"/>
                  </a:lnTo>
                  <a:lnTo>
                    <a:pt x="18848" y="15707"/>
                  </a:lnTo>
                  <a:lnTo>
                    <a:pt x="18782" y="15641"/>
                  </a:lnTo>
                  <a:lnTo>
                    <a:pt x="18717" y="15641"/>
                  </a:lnTo>
                  <a:lnTo>
                    <a:pt x="18193" y="16361"/>
                  </a:lnTo>
                  <a:lnTo>
                    <a:pt x="17735" y="17016"/>
                  </a:lnTo>
                  <a:lnTo>
                    <a:pt x="17670" y="16100"/>
                  </a:lnTo>
                  <a:lnTo>
                    <a:pt x="18324" y="15249"/>
                  </a:lnTo>
                  <a:lnTo>
                    <a:pt x="18979" y="14398"/>
                  </a:lnTo>
                  <a:close/>
                  <a:moveTo>
                    <a:pt x="19306" y="1"/>
                  </a:moveTo>
                  <a:lnTo>
                    <a:pt x="18390" y="589"/>
                  </a:lnTo>
                  <a:lnTo>
                    <a:pt x="17474" y="1178"/>
                  </a:lnTo>
                  <a:lnTo>
                    <a:pt x="17343" y="1178"/>
                  </a:lnTo>
                  <a:lnTo>
                    <a:pt x="17277" y="1244"/>
                  </a:lnTo>
                  <a:lnTo>
                    <a:pt x="17212" y="1375"/>
                  </a:lnTo>
                  <a:lnTo>
                    <a:pt x="17146" y="1440"/>
                  </a:lnTo>
                  <a:lnTo>
                    <a:pt x="17081" y="1571"/>
                  </a:lnTo>
                  <a:lnTo>
                    <a:pt x="17146" y="1702"/>
                  </a:lnTo>
                  <a:lnTo>
                    <a:pt x="17015" y="2618"/>
                  </a:lnTo>
                  <a:lnTo>
                    <a:pt x="16885" y="3534"/>
                  </a:lnTo>
                  <a:lnTo>
                    <a:pt x="15314" y="3207"/>
                  </a:lnTo>
                  <a:lnTo>
                    <a:pt x="13743" y="2880"/>
                  </a:lnTo>
                  <a:lnTo>
                    <a:pt x="10602" y="2356"/>
                  </a:lnTo>
                  <a:lnTo>
                    <a:pt x="6675" y="1506"/>
                  </a:lnTo>
                  <a:lnTo>
                    <a:pt x="4712" y="1178"/>
                  </a:lnTo>
                  <a:lnTo>
                    <a:pt x="3665" y="1113"/>
                  </a:lnTo>
                  <a:lnTo>
                    <a:pt x="2683" y="1048"/>
                  </a:lnTo>
                  <a:lnTo>
                    <a:pt x="2552" y="1048"/>
                  </a:lnTo>
                  <a:lnTo>
                    <a:pt x="1440" y="2356"/>
                  </a:lnTo>
                  <a:lnTo>
                    <a:pt x="916" y="2945"/>
                  </a:lnTo>
                  <a:lnTo>
                    <a:pt x="720" y="3207"/>
                  </a:lnTo>
                  <a:lnTo>
                    <a:pt x="524" y="3534"/>
                  </a:lnTo>
                  <a:lnTo>
                    <a:pt x="458" y="3534"/>
                  </a:lnTo>
                  <a:lnTo>
                    <a:pt x="458" y="3665"/>
                  </a:lnTo>
                  <a:lnTo>
                    <a:pt x="262" y="5301"/>
                  </a:lnTo>
                  <a:lnTo>
                    <a:pt x="196" y="7003"/>
                  </a:lnTo>
                  <a:lnTo>
                    <a:pt x="0" y="10341"/>
                  </a:lnTo>
                  <a:lnTo>
                    <a:pt x="0" y="13744"/>
                  </a:lnTo>
                  <a:lnTo>
                    <a:pt x="0" y="17081"/>
                  </a:lnTo>
                  <a:lnTo>
                    <a:pt x="66" y="17212"/>
                  </a:lnTo>
                  <a:lnTo>
                    <a:pt x="131" y="17278"/>
                  </a:lnTo>
                  <a:lnTo>
                    <a:pt x="393" y="17278"/>
                  </a:lnTo>
                  <a:lnTo>
                    <a:pt x="2487" y="16689"/>
                  </a:lnTo>
                  <a:lnTo>
                    <a:pt x="4647" y="16165"/>
                  </a:lnTo>
                  <a:lnTo>
                    <a:pt x="6806" y="15707"/>
                  </a:lnTo>
                  <a:lnTo>
                    <a:pt x="9031" y="15380"/>
                  </a:lnTo>
                  <a:lnTo>
                    <a:pt x="11126" y="15183"/>
                  </a:lnTo>
                  <a:lnTo>
                    <a:pt x="13154" y="15053"/>
                  </a:lnTo>
                  <a:lnTo>
                    <a:pt x="15248" y="14856"/>
                  </a:lnTo>
                  <a:lnTo>
                    <a:pt x="17343" y="14660"/>
                  </a:lnTo>
                  <a:lnTo>
                    <a:pt x="17343" y="14660"/>
                  </a:lnTo>
                  <a:lnTo>
                    <a:pt x="17212" y="15380"/>
                  </a:lnTo>
                  <a:lnTo>
                    <a:pt x="17212" y="16165"/>
                  </a:lnTo>
                  <a:lnTo>
                    <a:pt x="17212" y="17016"/>
                  </a:lnTo>
                  <a:lnTo>
                    <a:pt x="17277" y="17801"/>
                  </a:lnTo>
                  <a:lnTo>
                    <a:pt x="17212" y="17867"/>
                  </a:lnTo>
                  <a:lnTo>
                    <a:pt x="17277" y="17932"/>
                  </a:lnTo>
                  <a:lnTo>
                    <a:pt x="17343" y="17932"/>
                  </a:lnTo>
                  <a:lnTo>
                    <a:pt x="17670" y="19634"/>
                  </a:lnTo>
                  <a:lnTo>
                    <a:pt x="17670" y="19699"/>
                  </a:lnTo>
                  <a:lnTo>
                    <a:pt x="17801" y="19764"/>
                  </a:lnTo>
                  <a:lnTo>
                    <a:pt x="17866" y="19764"/>
                  </a:lnTo>
                  <a:lnTo>
                    <a:pt x="17997" y="19699"/>
                  </a:lnTo>
                  <a:lnTo>
                    <a:pt x="18390" y="19175"/>
                  </a:lnTo>
                  <a:lnTo>
                    <a:pt x="18717" y="18652"/>
                  </a:lnTo>
                  <a:lnTo>
                    <a:pt x="19044" y="18063"/>
                  </a:lnTo>
                  <a:lnTo>
                    <a:pt x="19306" y="17474"/>
                  </a:lnTo>
                  <a:lnTo>
                    <a:pt x="19371" y="17343"/>
                  </a:lnTo>
                  <a:lnTo>
                    <a:pt x="19502" y="17408"/>
                  </a:lnTo>
                  <a:lnTo>
                    <a:pt x="19568" y="17408"/>
                  </a:lnTo>
                  <a:lnTo>
                    <a:pt x="21596" y="16034"/>
                  </a:lnTo>
                  <a:lnTo>
                    <a:pt x="23560" y="14529"/>
                  </a:lnTo>
                  <a:lnTo>
                    <a:pt x="22578" y="16034"/>
                  </a:lnTo>
                  <a:lnTo>
                    <a:pt x="22055" y="16754"/>
                  </a:lnTo>
                  <a:lnTo>
                    <a:pt x="21466" y="17408"/>
                  </a:lnTo>
                  <a:lnTo>
                    <a:pt x="20353" y="18194"/>
                  </a:lnTo>
                  <a:lnTo>
                    <a:pt x="21727" y="16165"/>
                  </a:lnTo>
                  <a:lnTo>
                    <a:pt x="21727" y="16100"/>
                  </a:lnTo>
                  <a:lnTo>
                    <a:pt x="21727" y="16034"/>
                  </a:lnTo>
                  <a:lnTo>
                    <a:pt x="21596" y="16034"/>
                  </a:lnTo>
                  <a:lnTo>
                    <a:pt x="20680" y="17212"/>
                  </a:lnTo>
                  <a:lnTo>
                    <a:pt x="19960" y="18521"/>
                  </a:lnTo>
                  <a:lnTo>
                    <a:pt x="18063" y="19830"/>
                  </a:lnTo>
                  <a:lnTo>
                    <a:pt x="17997" y="19961"/>
                  </a:lnTo>
                  <a:lnTo>
                    <a:pt x="18063" y="20026"/>
                  </a:lnTo>
                  <a:lnTo>
                    <a:pt x="18128" y="20092"/>
                  </a:lnTo>
                  <a:lnTo>
                    <a:pt x="18193" y="20092"/>
                  </a:lnTo>
                  <a:lnTo>
                    <a:pt x="19568" y="19241"/>
                  </a:lnTo>
                  <a:lnTo>
                    <a:pt x="19633" y="19306"/>
                  </a:lnTo>
                  <a:lnTo>
                    <a:pt x="19699" y="19306"/>
                  </a:lnTo>
                  <a:lnTo>
                    <a:pt x="19829" y="19045"/>
                  </a:lnTo>
                  <a:lnTo>
                    <a:pt x="22316" y="17408"/>
                  </a:lnTo>
                  <a:lnTo>
                    <a:pt x="24672" y="15641"/>
                  </a:lnTo>
                  <a:lnTo>
                    <a:pt x="27028" y="13875"/>
                  </a:lnTo>
                  <a:lnTo>
                    <a:pt x="29253" y="11977"/>
                  </a:lnTo>
                  <a:lnTo>
                    <a:pt x="29319" y="11911"/>
                  </a:lnTo>
                  <a:lnTo>
                    <a:pt x="29319" y="11846"/>
                  </a:lnTo>
                  <a:lnTo>
                    <a:pt x="29253" y="11715"/>
                  </a:lnTo>
                  <a:lnTo>
                    <a:pt x="29842" y="10210"/>
                  </a:lnTo>
                  <a:lnTo>
                    <a:pt x="30366" y="8704"/>
                  </a:lnTo>
                  <a:lnTo>
                    <a:pt x="30300" y="8574"/>
                  </a:lnTo>
                  <a:lnTo>
                    <a:pt x="30366" y="8377"/>
                  </a:lnTo>
                  <a:lnTo>
                    <a:pt x="30366" y="8312"/>
                  </a:lnTo>
                  <a:lnTo>
                    <a:pt x="30300" y="8181"/>
                  </a:lnTo>
                  <a:lnTo>
                    <a:pt x="27748" y="6087"/>
                  </a:lnTo>
                  <a:lnTo>
                    <a:pt x="25130" y="3993"/>
                  </a:lnTo>
                  <a:lnTo>
                    <a:pt x="22447" y="2029"/>
                  </a:lnTo>
                  <a:lnTo>
                    <a:pt x="19699" y="66"/>
                  </a:lnTo>
                  <a:lnTo>
                    <a:pt x="19502" y="66"/>
                  </a:lnTo>
                  <a:lnTo>
                    <a:pt x="194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Google Shape;63;p15"/>
            <p:cNvSpPr/>
            <p:nvPr/>
          </p:nvSpPr>
          <p:spPr>
            <a:xfrm>
              <a:off x="1257367" y="1990424"/>
              <a:ext cx="1815583" cy="1201301"/>
            </a:xfrm>
            <a:custGeom>
              <a:avLst/>
              <a:gdLst/>
              <a:ahLst/>
              <a:cxnLst/>
              <a:rect l="l" t="t" r="r" b="b"/>
              <a:pathLst>
                <a:path w="30366" h="20092" extrusionOk="0">
                  <a:moveTo>
                    <a:pt x="19044" y="589"/>
                  </a:moveTo>
                  <a:lnTo>
                    <a:pt x="18913" y="1375"/>
                  </a:lnTo>
                  <a:lnTo>
                    <a:pt x="18521" y="1571"/>
                  </a:lnTo>
                  <a:lnTo>
                    <a:pt x="18128" y="1833"/>
                  </a:lnTo>
                  <a:lnTo>
                    <a:pt x="17801" y="2029"/>
                  </a:lnTo>
                  <a:lnTo>
                    <a:pt x="17474" y="2356"/>
                  </a:lnTo>
                  <a:lnTo>
                    <a:pt x="17474" y="1702"/>
                  </a:lnTo>
                  <a:lnTo>
                    <a:pt x="18259" y="1178"/>
                  </a:lnTo>
                  <a:lnTo>
                    <a:pt x="19044" y="589"/>
                  </a:lnTo>
                  <a:close/>
                  <a:moveTo>
                    <a:pt x="18913" y="1571"/>
                  </a:moveTo>
                  <a:lnTo>
                    <a:pt x="18848" y="2226"/>
                  </a:lnTo>
                  <a:lnTo>
                    <a:pt x="18782" y="2226"/>
                  </a:lnTo>
                  <a:lnTo>
                    <a:pt x="18455" y="2487"/>
                  </a:lnTo>
                  <a:lnTo>
                    <a:pt x="18063" y="2749"/>
                  </a:lnTo>
                  <a:lnTo>
                    <a:pt x="17408" y="3404"/>
                  </a:lnTo>
                  <a:lnTo>
                    <a:pt x="17408" y="3469"/>
                  </a:lnTo>
                  <a:lnTo>
                    <a:pt x="17474" y="3469"/>
                  </a:lnTo>
                  <a:lnTo>
                    <a:pt x="18193" y="2945"/>
                  </a:lnTo>
                  <a:lnTo>
                    <a:pt x="18848" y="2422"/>
                  </a:lnTo>
                  <a:lnTo>
                    <a:pt x="18913" y="4189"/>
                  </a:lnTo>
                  <a:lnTo>
                    <a:pt x="18128" y="3927"/>
                  </a:lnTo>
                  <a:lnTo>
                    <a:pt x="17343" y="3665"/>
                  </a:lnTo>
                  <a:lnTo>
                    <a:pt x="17408" y="3142"/>
                  </a:lnTo>
                  <a:lnTo>
                    <a:pt x="17474" y="2553"/>
                  </a:lnTo>
                  <a:lnTo>
                    <a:pt x="18128" y="2029"/>
                  </a:lnTo>
                  <a:lnTo>
                    <a:pt x="18913" y="1571"/>
                  </a:lnTo>
                  <a:close/>
                  <a:moveTo>
                    <a:pt x="2422" y="1702"/>
                  </a:moveTo>
                  <a:lnTo>
                    <a:pt x="2225" y="5301"/>
                  </a:lnTo>
                  <a:lnTo>
                    <a:pt x="2029" y="8835"/>
                  </a:lnTo>
                  <a:lnTo>
                    <a:pt x="1963" y="8901"/>
                  </a:lnTo>
                  <a:lnTo>
                    <a:pt x="1505" y="9817"/>
                  </a:lnTo>
                  <a:lnTo>
                    <a:pt x="1113" y="10733"/>
                  </a:lnTo>
                  <a:lnTo>
                    <a:pt x="785" y="11715"/>
                  </a:lnTo>
                  <a:lnTo>
                    <a:pt x="524" y="12697"/>
                  </a:lnTo>
                  <a:lnTo>
                    <a:pt x="589" y="10013"/>
                  </a:lnTo>
                  <a:lnTo>
                    <a:pt x="982" y="9097"/>
                  </a:lnTo>
                  <a:lnTo>
                    <a:pt x="1309" y="8115"/>
                  </a:lnTo>
                  <a:lnTo>
                    <a:pt x="1636" y="7134"/>
                  </a:lnTo>
                  <a:lnTo>
                    <a:pt x="1898" y="6152"/>
                  </a:lnTo>
                  <a:lnTo>
                    <a:pt x="1898" y="6087"/>
                  </a:lnTo>
                  <a:lnTo>
                    <a:pt x="1833" y="6087"/>
                  </a:lnTo>
                  <a:lnTo>
                    <a:pt x="1767" y="6152"/>
                  </a:lnTo>
                  <a:lnTo>
                    <a:pt x="1178" y="7919"/>
                  </a:lnTo>
                  <a:lnTo>
                    <a:pt x="589" y="9686"/>
                  </a:lnTo>
                  <a:lnTo>
                    <a:pt x="589" y="9686"/>
                  </a:lnTo>
                  <a:lnTo>
                    <a:pt x="655" y="7003"/>
                  </a:lnTo>
                  <a:lnTo>
                    <a:pt x="1440" y="5040"/>
                  </a:lnTo>
                  <a:lnTo>
                    <a:pt x="2291" y="3142"/>
                  </a:lnTo>
                  <a:lnTo>
                    <a:pt x="2291" y="3076"/>
                  </a:lnTo>
                  <a:lnTo>
                    <a:pt x="2225" y="3076"/>
                  </a:lnTo>
                  <a:lnTo>
                    <a:pt x="2160" y="3011"/>
                  </a:lnTo>
                  <a:lnTo>
                    <a:pt x="2160" y="3076"/>
                  </a:lnTo>
                  <a:lnTo>
                    <a:pt x="1702" y="3927"/>
                  </a:lnTo>
                  <a:lnTo>
                    <a:pt x="1309" y="4778"/>
                  </a:lnTo>
                  <a:lnTo>
                    <a:pt x="655" y="6610"/>
                  </a:lnTo>
                  <a:lnTo>
                    <a:pt x="720" y="3796"/>
                  </a:lnTo>
                  <a:lnTo>
                    <a:pt x="785" y="3731"/>
                  </a:lnTo>
                  <a:lnTo>
                    <a:pt x="1047" y="3469"/>
                  </a:lnTo>
                  <a:lnTo>
                    <a:pt x="1309" y="3142"/>
                  </a:lnTo>
                  <a:lnTo>
                    <a:pt x="1833" y="2487"/>
                  </a:lnTo>
                  <a:lnTo>
                    <a:pt x="2422" y="1702"/>
                  </a:lnTo>
                  <a:close/>
                  <a:moveTo>
                    <a:pt x="29842" y="9097"/>
                  </a:moveTo>
                  <a:lnTo>
                    <a:pt x="29384" y="10406"/>
                  </a:lnTo>
                  <a:lnTo>
                    <a:pt x="28992" y="11715"/>
                  </a:lnTo>
                  <a:lnTo>
                    <a:pt x="26505" y="13678"/>
                  </a:lnTo>
                  <a:lnTo>
                    <a:pt x="26505" y="13678"/>
                  </a:lnTo>
                  <a:lnTo>
                    <a:pt x="27552" y="12042"/>
                  </a:lnTo>
                  <a:lnTo>
                    <a:pt x="28533" y="10406"/>
                  </a:lnTo>
                  <a:lnTo>
                    <a:pt x="28533" y="10275"/>
                  </a:lnTo>
                  <a:lnTo>
                    <a:pt x="29842" y="9097"/>
                  </a:lnTo>
                  <a:close/>
                  <a:moveTo>
                    <a:pt x="18455" y="12827"/>
                  </a:moveTo>
                  <a:lnTo>
                    <a:pt x="17932" y="13547"/>
                  </a:lnTo>
                  <a:lnTo>
                    <a:pt x="17343" y="14202"/>
                  </a:lnTo>
                  <a:lnTo>
                    <a:pt x="15707" y="14333"/>
                  </a:lnTo>
                  <a:lnTo>
                    <a:pt x="16230" y="13678"/>
                  </a:lnTo>
                  <a:lnTo>
                    <a:pt x="16754" y="13024"/>
                  </a:lnTo>
                  <a:lnTo>
                    <a:pt x="18455" y="12827"/>
                  </a:lnTo>
                  <a:close/>
                  <a:moveTo>
                    <a:pt x="16426" y="13089"/>
                  </a:moveTo>
                  <a:lnTo>
                    <a:pt x="15903" y="13678"/>
                  </a:lnTo>
                  <a:lnTo>
                    <a:pt x="15576" y="14333"/>
                  </a:lnTo>
                  <a:lnTo>
                    <a:pt x="14136" y="14398"/>
                  </a:lnTo>
                  <a:lnTo>
                    <a:pt x="14463" y="13809"/>
                  </a:lnTo>
                  <a:lnTo>
                    <a:pt x="14921" y="13220"/>
                  </a:lnTo>
                  <a:lnTo>
                    <a:pt x="16426" y="13089"/>
                  </a:lnTo>
                  <a:close/>
                  <a:moveTo>
                    <a:pt x="14594" y="13220"/>
                  </a:moveTo>
                  <a:lnTo>
                    <a:pt x="14398" y="13482"/>
                  </a:lnTo>
                  <a:lnTo>
                    <a:pt x="14201" y="13809"/>
                  </a:lnTo>
                  <a:lnTo>
                    <a:pt x="13940" y="14464"/>
                  </a:lnTo>
                  <a:lnTo>
                    <a:pt x="12434" y="14529"/>
                  </a:lnTo>
                  <a:lnTo>
                    <a:pt x="12827" y="13940"/>
                  </a:lnTo>
                  <a:lnTo>
                    <a:pt x="13285" y="13351"/>
                  </a:lnTo>
                  <a:lnTo>
                    <a:pt x="13285" y="13286"/>
                  </a:lnTo>
                  <a:lnTo>
                    <a:pt x="14594" y="13220"/>
                  </a:lnTo>
                  <a:close/>
                  <a:moveTo>
                    <a:pt x="2029" y="8966"/>
                  </a:moveTo>
                  <a:lnTo>
                    <a:pt x="1963" y="10995"/>
                  </a:lnTo>
                  <a:lnTo>
                    <a:pt x="1178" y="12762"/>
                  </a:lnTo>
                  <a:lnTo>
                    <a:pt x="458" y="14594"/>
                  </a:lnTo>
                  <a:lnTo>
                    <a:pt x="524" y="12827"/>
                  </a:lnTo>
                  <a:lnTo>
                    <a:pt x="524" y="12893"/>
                  </a:lnTo>
                  <a:lnTo>
                    <a:pt x="589" y="12827"/>
                  </a:lnTo>
                  <a:lnTo>
                    <a:pt x="916" y="11846"/>
                  </a:lnTo>
                  <a:lnTo>
                    <a:pt x="1244" y="10864"/>
                  </a:lnTo>
                  <a:lnTo>
                    <a:pt x="2029" y="8966"/>
                  </a:lnTo>
                  <a:close/>
                  <a:moveTo>
                    <a:pt x="13089" y="13351"/>
                  </a:moveTo>
                  <a:lnTo>
                    <a:pt x="12631" y="13940"/>
                  </a:lnTo>
                  <a:lnTo>
                    <a:pt x="12238" y="14594"/>
                  </a:lnTo>
                  <a:lnTo>
                    <a:pt x="10602" y="14725"/>
                  </a:lnTo>
                  <a:lnTo>
                    <a:pt x="11518" y="13416"/>
                  </a:lnTo>
                  <a:lnTo>
                    <a:pt x="13089" y="13351"/>
                  </a:lnTo>
                  <a:close/>
                  <a:moveTo>
                    <a:pt x="11256" y="13482"/>
                  </a:moveTo>
                  <a:lnTo>
                    <a:pt x="10471" y="14725"/>
                  </a:lnTo>
                  <a:lnTo>
                    <a:pt x="8900" y="14922"/>
                  </a:lnTo>
                  <a:lnTo>
                    <a:pt x="9293" y="14267"/>
                  </a:lnTo>
                  <a:lnTo>
                    <a:pt x="9686" y="13678"/>
                  </a:lnTo>
                  <a:lnTo>
                    <a:pt x="9686" y="13613"/>
                  </a:lnTo>
                  <a:lnTo>
                    <a:pt x="10864" y="13482"/>
                  </a:lnTo>
                  <a:close/>
                  <a:moveTo>
                    <a:pt x="19175" y="12697"/>
                  </a:moveTo>
                  <a:lnTo>
                    <a:pt x="18979" y="14071"/>
                  </a:lnTo>
                  <a:lnTo>
                    <a:pt x="18979" y="14136"/>
                  </a:lnTo>
                  <a:lnTo>
                    <a:pt x="18324" y="14922"/>
                  </a:lnTo>
                  <a:lnTo>
                    <a:pt x="17670" y="15838"/>
                  </a:lnTo>
                  <a:lnTo>
                    <a:pt x="17604" y="14529"/>
                  </a:lnTo>
                  <a:lnTo>
                    <a:pt x="17670" y="14398"/>
                  </a:lnTo>
                  <a:lnTo>
                    <a:pt x="17604" y="14267"/>
                  </a:lnTo>
                  <a:lnTo>
                    <a:pt x="17997" y="13940"/>
                  </a:lnTo>
                  <a:lnTo>
                    <a:pt x="18324" y="13547"/>
                  </a:lnTo>
                  <a:lnTo>
                    <a:pt x="18652" y="13155"/>
                  </a:lnTo>
                  <a:lnTo>
                    <a:pt x="18979" y="12762"/>
                  </a:lnTo>
                  <a:lnTo>
                    <a:pt x="19175" y="12697"/>
                  </a:lnTo>
                  <a:close/>
                  <a:moveTo>
                    <a:pt x="9489" y="13613"/>
                  </a:moveTo>
                  <a:lnTo>
                    <a:pt x="9097" y="14267"/>
                  </a:lnTo>
                  <a:lnTo>
                    <a:pt x="8704" y="14922"/>
                  </a:lnTo>
                  <a:lnTo>
                    <a:pt x="7330" y="15118"/>
                  </a:lnTo>
                  <a:lnTo>
                    <a:pt x="7330" y="15118"/>
                  </a:lnTo>
                  <a:lnTo>
                    <a:pt x="7592" y="14791"/>
                  </a:lnTo>
                  <a:lnTo>
                    <a:pt x="7919" y="14333"/>
                  </a:lnTo>
                  <a:lnTo>
                    <a:pt x="8181" y="13875"/>
                  </a:lnTo>
                  <a:lnTo>
                    <a:pt x="8181" y="13809"/>
                  </a:lnTo>
                  <a:lnTo>
                    <a:pt x="8050" y="13809"/>
                  </a:lnTo>
                  <a:lnTo>
                    <a:pt x="7592" y="14529"/>
                  </a:lnTo>
                  <a:lnTo>
                    <a:pt x="7395" y="14856"/>
                  </a:lnTo>
                  <a:lnTo>
                    <a:pt x="7133" y="15183"/>
                  </a:lnTo>
                  <a:lnTo>
                    <a:pt x="6937" y="15183"/>
                  </a:lnTo>
                  <a:lnTo>
                    <a:pt x="5301" y="15511"/>
                  </a:lnTo>
                  <a:lnTo>
                    <a:pt x="3600" y="15903"/>
                  </a:lnTo>
                  <a:lnTo>
                    <a:pt x="3796" y="15380"/>
                  </a:lnTo>
                  <a:lnTo>
                    <a:pt x="3992" y="14922"/>
                  </a:lnTo>
                  <a:lnTo>
                    <a:pt x="4516" y="14005"/>
                  </a:lnTo>
                  <a:lnTo>
                    <a:pt x="5956" y="13875"/>
                  </a:lnTo>
                  <a:lnTo>
                    <a:pt x="5432" y="14660"/>
                  </a:lnTo>
                  <a:lnTo>
                    <a:pt x="4974" y="15445"/>
                  </a:lnTo>
                  <a:lnTo>
                    <a:pt x="4974" y="15511"/>
                  </a:lnTo>
                  <a:lnTo>
                    <a:pt x="5039" y="15511"/>
                  </a:lnTo>
                  <a:lnTo>
                    <a:pt x="5628" y="14660"/>
                  </a:lnTo>
                  <a:lnTo>
                    <a:pt x="6086" y="13875"/>
                  </a:lnTo>
                  <a:lnTo>
                    <a:pt x="9489" y="13613"/>
                  </a:lnTo>
                  <a:close/>
                  <a:moveTo>
                    <a:pt x="1963" y="11453"/>
                  </a:moveTo>
                  <a:lnTo>
                    <a:pt x="1833" y="13547"/>
                  </a:lnTo>
                  <a:lnTo>
                    <a:pt x="458" y="16230"/>
                  </a:lnTo>
                  <a:lnTo>
                    <a:pt x="458" y="15053"/>
                  </a:lnTo>
                  <a:lnTo>
                    <a:pt x="1244" y="13286"/>
                  </a:lnTo>
                  <a:lnTo>
                    <a:pt x="1963" y="11453"/>
                  </a:lnTo>
                  <a:close/>
                  <a:moveTo>
                    <a:pt x="4319" y="14071"/>
                  </a:moveTo>
                  <a:lnTo>
                    <a:pt x="3992" y="14464"/>
                  </a:lnTo>
                  <a:lnTo>
                    <a:pt x="3796" y="14922"/>
                  </a:lnTo>
                  <a:lnTo>
                    <a:pt x="3600" y="15445"/>
                  </a:lnTo>
                  <a:lnTo>
                    <a:pt x="3469" y="15969"/>
                  </a:lnTo>
                  <a:lnTo>
                    <a:pt x="2094" y="16361"/>
                  </a:lnTo>
                  <a:lnTo>
                    <a:pt x="2094" y="16361"/>
                  </a:lnTo>
                  <a:lnTo>
                    <a:pt x="2291" y="15772"/>
                  </a:lnTo>
                  <a:lnTo>
                    <a:pt x="2552" y="15183"/>
                  </a:lnTo>
                  <a:lnTo>
                    <a:pt x="2880" y="14660"/>
                  </a:lnTo>
                  <a:lnTo>
                    <a:pt x="3207" y="14136"/>
                  </a:lnTo>
                  <a:lnTo>
                    <a:pt x="4319" y="14071"/>
                  </a:lnTo>
                  <a:close/>
                  <a:moveTo>
                    <a:pt x="3011" y="14136"/>
                  </a:moveTo>
                  <a:lnTo>
                    <a:pt x="2683" y="14660"/>
                  </a:lnTo>
                  <a:lnTo>
                    <a:pt x="2356" y="15249"/>
                  </a:lnTo>
                  <a:lnTo>
                    <a:pt x="2160" y="15772"/>
                  </a:lnTo>
                  <a:lnTo>
                    <a:pt x="1963" y="16361"/>
                  </a:lnTo>
                  <a:lnTo>
                    <a:pt x="589" y="16885"/>
                  </a:lnTo>
                  <a:lnTo>
                    <a:pt x="2029" y="14202"/>
                  </a:lnTo>
                  <a:lnTo>
                    <a:pt x="2094" y="14202"/>
                  </a:lnTo>
                  <a:lnTo>
                    <a:pt x="3011" y="14136"/>
                  </a:lnTo>
                  <a:close/>
                  <a:moveTo>
                    <a:pt x="19502" y="655"/>
                  </a:moveTo>
                  <a:lnTo>
                    <a:pt x="22120" y="2487"/>
                  </a:lnTo>
                  <a:lnTo>
                    <a:pt x="24672" y="4385"/>
                  </a:lnTo>
                  <a:lnTo>
                    <a:pt x="27225" y="6414"/>
                  </a:lnTo>
                  <a:lnTo>
                    <a:pt x="29711" y="8443"/>
                  </a:lnTo>
                  <a:lnTo>
                    <a:pt x="27159" y="10668"/>
                  </a:lnTo>
                  <a:lnTo>
                    <a:pt x="24607" y="12827"/>
                  </a:lnTo>
                  <a:lnTo>
                    <a:pt x="19437" y="17016"/>
                  </a:lnTo>
                  <a:lnTo>
                    <a:pt x="19502" y="15969"/>
                  </a:lnTo>
                  <a:lnTo>
                    <a:pt x="19502" y="14856"/>
                  </a:lnTo>
                  <a:lnTo>
                    <a:pt x="19502" y="12697"/>
                  </a:lnTo>
                  <a:lnTo>
                    <a:pt x="19437" y="12566"/>
                  </a:lnTo>
                  <a:lnTo>
                    <a:pt x="19306" y="12500"/>
                  </a:lnTo>
                  <a:lnTo>
                    <a:pt x="19240" y="12369"/>
                  </a:lnTo>
                  <a:lnTo>
                    <a:pt x="19175" y="12304"/>
                  </a:lnTo>
                  <a:lnTo>
                    <a:pt x="19110" y="12238"/>
                  </a:lnTo>
                  <a:lnTo>
                    <a:pt x="18782" y="12238"/>
                  </a:lnTo>
                  <a:lnTo>
                    <a:pt x="16754" y="12369"/>
                  </a:lnTo>
                  <a:lnTo>
                    <a:pt x="14659" y="12500"/>
                  </a:lnTo>
                  <a:lnTo>
                    <a:pt x="10602" y="12958"/>
                  </a:lnTo>
                  <a:lnTo>
                    <a:pt x="2422" y="13678"/>
                  </a:lnTo>
                  <a:lnTo>
                    <a:pt x="2422" y="13678"/>
                  </a:lnTo>
                  <a:lnTo>
                    <a:pt x="2683" y="7527"/>
                  </a:lnTo>
                  <a:lnTo>
                    <a:pt x="2749" y="4451"/>
                  </a:lnTo>
                  <a:lnTo>
                    <a:pt x="2814" y="1375"/>
                  </a:lnTo>
                  <a:lnTo>
                    <a:pt x="3796" y="1637"/>
                  </a:lnTo>
                  <a:lnTo>
                    <a:pt x="4778" y="1898"/>
                  </a:lnTo>
                  <a:lnTo>
                    <a:pt x="6872" y="2291"/>
                  </a:lnTo>
                  <a:lnTo>
                    <a:pt x="8900" y="2618"/>
                  </a:lnTo>
                  <a:lnTo>
                    <a:pt x="10929" y="3011"/>
                  </a:lnTo>
                  <a:lnTo>
                    <a:pt x="12892" y="3469"/>
                  </a:lnTo>
                  <a:lnTo>
                    <a:pt x="14921" y="3927"/>
                  </a:lnTo>
                  <a:lnTo>
                    <a:pt x="16885" y="4385"/>
                  </a:lnTo>
                  <a:lnTo>
                    <a:pt x="17866" y="4516"/>
                  </a:lnTo>
                  <a:lnTo>
                    <a:pt x="18848" y="4647"/>
                  </a:lnTo>
                  <a:lnTo>
                    <a:pt x="18979" y="4582"/>
                  </a:lnTo>
                  <a:lnTo>
                    <a:pt x="19044" y="4647"/>
                  </a:lnTo>
                  <a:lnTo>
                    <a:pt x="19175" y="4647"/>
                  </a:lnTo>
                  <a:lnTo>
                    <a:pt x="19240" y="4582"/>
                  </a:lnTo>
                  <a:lnTo>
                    <a:pt x="19306" y="4451"/>
                  </a:lnTo>
                  <a:lnTo>
                    <a:pt x="19502" y="2553"/>
                  </a:lnTo>
                  <a:lnTo>
                    <a:pt x="19568" y="1571"/>
                  </a:lnTo>
                  <a:lnTo>
                    <a:pt x="19502" y="655"/>
                  </a:lnTo>
                  <a:close/>
                  <a:moveTo>
                    <a:pt x="28141" y="10668"/>
                  </a:moveTo>
                  <a:lnTo>
                    <a:pt x="27094" y="12304"/>
                  </a:lnTo>
                  <a:lnTo>
                    <a:pt x="26047" y="14005"/>
                  </a:lnTo>
                  <a:lnTo>
                    <a:pt x="24345" y="15314"/>
                  </a:lnTo>
                  <a:lnTo>
                    <a:pt x="24345" y="15314"/>
                  </a:lnTo>
                  <a:lnTo>
                    <a:pt x="25196" y="14071"/>
                  </a:lnTo>
                  <a:lnTo>
                    <a:pt x="26112" y="12827"/>
                  </a:lnTo>
                  <a:lnTo>
                    <a:pt x="26112" y="12762"/>
                  </a:lnTo>
                  <a:lnTo>
                    <a:pt x="26047" y="12697"/>
                  </a:lnTo>
                  <a:lnTo>
                    <a:pt x="25981" y="12762"/>
                  </a:lnTo>
                  <a:lnTo>
                    <a:pt x="25392" y="13416"/>
                  </a:lnTo>
                  <a:lnTo>
                    <a:pt x="24934" y="14071"/>
                  </a:lnTo>
                  <a:lnTo>
                    <a:pt x="24411" y="14791"/>
                  </a:lnTo>
                  <a:lnTo>
                    <a:pt x="24018" y="15576"/>
                  </a:lnTo>
                  <a:lnTo>
                    <a:pt x="21858" y="17147"/>
                  </a:lnTo>
                  <a:lnTo>
                    <a:pt x="22382" y="16558"/>
                  </a:lnTo>
                  <a:lnTo>
                    <a:pt x="22905" y="15903"/>
                  </a:lnTo>
                  <a:lnTo>
                    <a:pt x="23298" y="15249"/>
                  </a:lnTo>
                  <a:lnTo>
                    <a:pt x="23691" y="14594"/>
                  </a:lnTo>
                  <a:lnTo>
                    <a:pt x="23691" y="14529"/>
                  </a:lnTo>
                  <a:lnTo>
                    <a:pt x="23625" y="14464"/>
                  </a:lnTo>
                  <a:lnTo>
                    <a:pt x="25916" y="12631"/>
                  </a:lnTo>
                  <a:lnTo>
                    <a:pt x="28141" y="10668"/>
                  </a:lnTo>
                  <a:close/>
                  <a:moveTo>
                    <a:pt x="18979" y="14398"/>
                  </a:moveTo>
                  <a:lnTo>
                    <a:pt x="18913" y="15838"/>
                  </a:lnTo>
                  <a:lnTo>
                    <a:pt x="18979" y="17278"/>
                  </a:lnTo>
                  <a:lnTo>
                    <a:pt x="18521" y="18194"/>
                  </a:lnTo>
                  <a:lnTo>
                    <a:pt x="17932" y="19045"/>
                  </a:lnTo>
                  <a:lnTo>
                    <a:pt x="17801" y="18194"/>
                  </a:lnTo>
                  <a:lnTo>
                    <a:pt x="17735" y="17278"/>
                  </a:lnTo>
                  <a:lnTo>
                    <a:pt x="18848" y="15772"/>
                  </a:lnTo>
                  <a:lnTo>
                    <a:pt x="18848" y="15707"/>
                  </a:lnTo>
                  <a:lnTo>
                    <a:pt x="18782" y="15641"/>
                  </a:lnTo>
                  <a:lnTo>
                    <a:pt x="18717" y="15641"/>
                  </a:lnTo>
                  <a:lnTo>
                    <a:pt x="18193" y="16361"/>
                  </a:lnTo>
                  <a:lnTo>
                    <a:pt x="17735" y="17016"/>
                  </a:lnTo>
                  <a:lnTo>
                    <a:pt x="17670" y="16100"/>
                  </a:lnTo>
                  <a:lnTo>
                    <a:pt x="18324" y="15249"/>
                  </a:lnTo>
                  <a:lnTo>
                    <a:pt x="18979" y="14398"/>
                  </a:lnTo>
                  <a:close/>
                  <a:moveTo>
                    <a:pt x="19306" y="1"/>
                  </a:moveTo>
                  <a:lnTo>
                    <a:pt x="18390" y="589"/>
                  </a:lnTo>
                  <a:lnTo>
                    <a:pt x="17474" y="1178"/>
                  </a:lnTo>
                  <a:lnTo>
                    <a:pt x="17343" y="1178"/>
                  </a:lnTo>
                  <a:lnTo>
                    <a:pt x="17277" y="1244"/>
                  </a:lnTo>
                  <a:lnTo>
                    <a:pt x="17212" y="1375"/>
                  </a:lnTo>
                  <a:lnTo>
                    <a:pt x="17146" y="1440"/>
                  </a:lnTo>
                  <a:lnTo>
                    <a:pt x="17081" y="1571"/>
                  </a:lnTo>
                  <a:lnTo>
                    <a:pt x="17146" y="1702"/>
                  </a:lnTo>
                  <a:lnTo>
                    <a:pt x="17015" y="2618"/>
                  </a:lnTo>
                  <a:lnTo>
                    <a:pt x="16885" y="3534"/>
                  </a:lnTo>
                  <a:lnTo>
                    <a:pt x="15314" y="3207"/>
                  </a:lnTo>
                  <a:lnTo>
                    <a:pt x="13743" y="2880"/>
                  </a:lnTo>
                  <a:lnTo>
                    <a:pt x="10602" y="2356"/>
                  </a:lnTo>
                  <a:lnTo>
                    <a:pt x="6675" y="1506"/>
                  </a:lnTo>
                  <a:lnTo>
                    <a:pt x="4712" y="1178"/>
                  </a:lnTo>
                  <a:lnTo>
                    <a:pt x="3665" y="1113"/>
                  </a:lnTo>
                  <a:lnTo>
                    <a:pt x="2683" y="1048"/>
                  </a:lnTo>
                  <a:lnTo>
                    <a:pt x="2552" y="1048"/>
                  </a:lnTo>
                  <a:lnTo>
                    <a:pt x="1440" y="2356"/>
                  </a:lnTo>
                  <a:lnTo>
                    <a:pt x="916" y="2945"/>
                  </a:lnTo>
                  <a:lnTo>
                    <a:pt x="720" y="3207"/>
                  </a:lnTo>
                  <a:lnTo>
                    <a:pt x="524" y="3534"/>
                  </a:lnTo>
                  <a:lnTo>
                    <a:pt x="458" y="3534"/>
                  </a:lnTo>
                  <a:lnTo>
                    <a:pt x="458" y="3665"/>
                  </a:lnTo>
                  <a:lnTo>
                    <a:pt x="262" y="5301"/>
                  </a:lnTo>
                  <a:lnTo>
                    <a:pt x="196" y="7003"/>
                  </a:lnTo>
                  <a:lnTo>
                    <a:pt x="0" y="10341"/>
                  </a:lnTo>
                  <a:lnTo>
                    <a:pt x="0" y="13744"/>
                  </a:lnTo>
                  <a:lnTo>
                    <a:pt x="0" y="17081"/>
                  </a:lnTo>
                  <a:lnTo>
                    <a:pt x="66" y="17212"/>
                  </a:lnTo>
                  <a:lnTo>
                    <a:pt x="131" y="17278"/>
                  </a:lnTo>
                  <a:lnTo>
                    <a:pt x="393" y="17278"/>
                  </a:lnTo>
                  <a:lnTo>
                    <a:pt x="2487" y="16689"/>
                  </a:lnTo>
                  <a:lnTo>
                    <a:pt x="4647" y="16165"/>
                  </a:lnTo>
                  <a:lnTo>
                    <a:pt x="6806" y="15707"/>
                  </a:lnTo>
                  <a:lnTo>
                    <a:pt x="9031" y="15380"/>
                  </a:lnTo>
                  <a:lnTo>
                    <a:pt x="11126" y="15183"/>
                  </a:lnTo>
                  <a:lnTo>
                    <a:pt x="13154" y="15053"/>
                  </a:lnTo>
                  <a:lnTo>
                    <a:pt x="15248" y="14856"/>
                  </a:lnTo>
                  <a:lnTo>
                    <a:pt x="17343" y="14660"/>
                  </a:lnTo>
                  <a:lnTo>
                    <a:pt x="17343" y="14660"/>
                  </a:lnTo>
                  <a:lnTo>
                    <a:pt x="17212" y="15380"/>
                  </a:lnTo>
                  <a:lnTo>
                    <a:pt x="17212" y="16165"/>
                  </a:lnTo>
                  <a:lnTo>
                    <a:pt x="17212" y="17016"/>
                  </a:lnTo>
                  <a:lnTo>
                    <a:pt x="17277" y="17801"/>
                  </a:lnTo>
                  <a:lnTo>
                    <a:pt x="17212" y="17867"/>
                  </a:lnTo>
                  <a:lnTo>
                    <a:pt x="17277" y="17932"/>
                  </a:lnTo>
                  <a:lnTo>
                    <a:pt x="17343" y="17932"/>
                  </a:lnTo>
                  <a:lnTo>
                    <a:pt x="17670" y="19634"/>
                  </a:lnTo>
                  <a:lnTo>
                    <a:pt x="17670" y="19699"/>
                  </a:lnTo>
                  <a:lnTo>
                    <a:pt x="17801" y="19764"/>
                  </a:lnTo>
                  <a:lnTo>
                    <a:pt x="17866" y="19764"/>
                  </a:lnTo>
                  <a:lnTo>
                    <a:pt x="17997" y="19699"/>
                  </a:lnTo>
                  <a:lnTo>
                    <a:pt x="18390" y="19175"/>
                  </a:lnTo>
                  <a:lnTo>
                    <a:pt x="18717" y="18652"/>
                  </a:lnTo>
                  <a:lnTo>
                    <a:pt x="19044" y="18063"/>
                  </a:lnTo>
                  <a:lnTo>
                    <a:pt x="19306" y="17474"/>
                  </a:lnTo>
                  <a:lnTo>
                    <a:pt x="19371" y="17343"/>
                  </a:lnTo>
                  <a:lnTo>
                    <a:pt x="19502" y="17408"/>
                  </a:lnTo>
                  <a:lnTo>
                    <a:pt x="19568" y="17408"/>
                  </a:lnTo>
                  <a:lnTo>
                    <a:pt x="21596" y="16034"/>
                  </a:lnTo>
                  <a:lnTo>
                    <a:pt x="23560" y="14529"/>
                  </a:lnTo>
                  <a:lnTo>
                    <a:pt x="22578" y="16034"/>
                  </a:lnTo>
                  <a:lnTo>
                    <a:pt x="22055" y="16754"/>
                  </a:lnTo>
                  <a:lnTo>
                    <a:pt x="21466" y="17408"/>
                  </a:lnTo>
                  <a:lnTo>
                    <a:pt x="20353" y="18194"/>
                  </a:lnTo>
                  <a:lnTo>
                    <a:pt x="21727" y="16165"/>
                  </a:lnTo>
                  <a:lnTo>
                    <a:pt x="21727" y="16100"/>
                  </a:lnTo>
                  <a:lnTo>
                    <a:pt x="21727" y="16034"/>
                  </a:lnTo>
                  <a:lnTo>
                    <a:pt x="21596" y="16034"/>
                  </a:lnTo>
                  <a:lnTo>
                    <a:pt x="20680" y="17212"/>
                  </a:lnTo>
                  <a:lnTo>
                    <a:pt x="19960" y="18521"/>
                  </a:lnTo>
                  <a:lnTo>
                    <a:pt x="18063" y="19830"/>
                  </a:lnTo>
                  <a:lnTo>
                    <a:pt x="17997" y="19961"/>
                  </a:lnTo>
                  <a:lnTo>
                    <a:pt x="18063" y="20026"/>
                  </a:lnTo>
                  <a:lnTo>
                    <a:pt x="18128" y="20092"/>
                  </a:lnTo>
                  <a:lnTo>
                    <a:pt x="18193" y="20092"/>
                  </a:lnTo>
                  <a:lnTo>
                    <a:pt x="19568" y="19241"/>
                  </a:lnTo>
                  <a:lnTo>
                    <a:pt x="19633" y="19306"/>
                  </a:lnTo>
                  <a:lnTo>
                    <a:pt x="19699" y="19306"/>
                  </a:lnTo>
                  <a:lnTo>
                    <a:pt x="19829" y="19045"/>
                  </a:lnTo>
                  <a:lnTo>
                    <a:pt x="22316" y="17408"/>
                  </a:lnTo>
                  <a:lnTo>
                    <a:pt x="24672" y="15641"/>
                  </a:lnTo>
                  <a:lnTo>
                    <a:pt x="27028" y="13875"/>
                  </a:lnTo>
                  <a:lnTo>
                    <a:pt x="29253" y="11977"/>
                  </a:lnTo>
                  <a:lnTo>
                    <a:pt x="29319" y="11911"/>
                  </a:lnTo>
                  <a:lnTo>
                    <a:pt x="29319" y="11846"/>
                  </a:lnTo>
                  <a:lnTo>
                    <a:pt x="29253" y="11715"/>
                  </a:lnTo>
                  <a:lnTo>
                    <a:pt x="29842" y="10210"/>
                  </a:lnTo>
                  <a:lnTo>
                    <a:pt x="30366" y="8704"/>
                  </a:lnTo>
                  <a:lnTo>
                    <a:pt x="30300" y="8574"/>
                  </a:lnTo>
                  <a:lnTo>
                    <a:pt x="30366" y="8377"/>
                  </a:lnTo>
                  <a:lnTo>
                    <a:pt x="30366" y="8312"/>
                  </a:lnTo>
                  <a:lnTo>
                    <a:pt x="30300" y="8181"/>
                  </a:lnTo>
                  <a:lnTo>
                    <a:pt x="27748" y="6087"/>
                  </a:lnTo>
                  <a:lnTo>
                    <a:pt x="25130" y="3993"/>
                  </a:lnTo>
                  <a:lnTo>
                    <a:pt x="22447" y="2029"/>
                  </a:lnTo>
                  <a:lnTo>
                    <a:pt x="19699" y="66"/>
                  </a:lnTo>
                  <a:lnTo>
                    <a:pt x="19502" y="66"/>
                  </a:lnTo>
                  <a:lnTo>
                    <a:pt x="194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B3F7407-6799-4528-8D21-DD54C3B0772E}"/>
              </a:ext>
            </a:extLst>
          </p:cNvPr>
          <p:cNvSpPr txBox="1"/>
          <p:nvPr/>
        </p:nvSpPr>
        <p:spPr>
          <a:xfrm>
            <a:off x="4234070" y="1819015"/>
            <a:ext cx="698720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BTVN: </a:t>
            </a:r>
            <a:r>
              <a:rPr lang="en-US" sz="40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Viết</a:t>
            </a:r>
            <a:r>
              <a:rPr lang="en-US" sz="40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en-US" sz="40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đoạn</a:t>
            </a:r>
            <a:r>
              <a:rPr lang="en-US" sz="40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văn</a:t>
            </a:r>
            <a:r>
              <a:rPr lang="en-US" sz="40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ngắn</a:t>
            </a:r>
            <a:r>
              <a:rPr lang="en-US" sz="40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(5 – 7 </a:t>
            </a:r>
            <a:r>
              <a:rPr lang="en-US" sz="40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lang="en-US" sz="40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nói</a:t>
            </a:r>
            <a:r>
              <a:rPr lang="en-US" sz="40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lang="en-US" sz="40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tình</a:t>
            </a:r>
            <a:r>
              <a:rPr lang="en-US" sz="40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yêu</a:t>
            </a:r>
            <a:r>
              <a:rPr lang="en-US" sz="40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quê</a:t>
            </a:r>
            <a:r>
              <a:rPr lang="en-US" sz="40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hương</a:t>
            </a:r>
            <a:r>
              <a:rPr lang="en-US" sz="40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đất</a:t>
            </a:r>
            <a:r>
              <a:rPr lang="en-US" sz="40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nước</a:t>
            </a:r>
            <a:r>
              <a:rPr lang="en-US" sz="40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đoạn</a:t>
            </a:r>
            <a:r>
              <a:rPr lang="en-US" sz="40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văn</a:t>
            </a:r>
            <a:r>
              <a:rPr lang="en-US" sz="40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sử</a:t>
            </a:r>
            <a:r>
              <a:rPr lang="en-US" sz="40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dụng</a:t>
            </a:r>
            <a:r>
              <a:rPr lang="en-US" sz="40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ít</a:t>
            </a:r>
            <a:r>
              <a:rPr lang="en-US" sz="40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nhất</a:t>
            </a:r>
            <a:r>
              <a:rPr lang="en-US" sz="40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en-US" sz="40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đồng</a:t>
            </a:r>
            <a:r>
              <a:rPr lang="en-US" sz="40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âm</a:t>
            </a:r>
            <a:r>
              <a:rPr lang="en-US" sz="40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en-US" sz="40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đa</a:t>
            </a:r>
            <a:r>
              <a:rPr lang="en-US" sz="40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nghĩa</a:t>
            </a:r>
            <a:r>
              <a:rPr lang="en-US" sz="40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/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915887" y="1868278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05" name="任意多边形 104"/>
          <p:cNvSpPr/>
          <p:nvPr/>
        </p:nvSpPr>
        <p:spPr>
          <a:xfrm>
            <a:off x="2390356" y="2056871"/>
            <a:ext cx="7408981" cy="4072083"/>
          </a:xfrm>
          <a:custGeom>
            <a:avLst/>
            <a:gdLst>
              <a:gd name="connsiteX0" fmla="*/ 0 w 4967417"/>
              <a:gd name="connsiteY0" fmla="*/ 2644346 h 2656703"/>
              <a:gd name="connsiteX1" fmla="*/ 2261287 w 4967417"/>
              <a:gd name="connsiteY1" fmla="*/ 0 h 2656703"/>
              <a:gd name="connsiteX2" fmla="*/ 2150076 w 4967417"/>
              <a:gd name="connsiteY2" fmla="*/ 2656703 h 2656703"/>
              <a:gd name="connsiteX3" fmla="*/ 4028303 w 4967417"/>
              <a:gd name="connsiteY3" fmla="*/ 444843 h 2656703"/>
              <a:gd name="connsiteX4" fmla="*/ 3917092 w 4967417"/>
              <a:gd name="connsiteY4" fmla="*/ 2619632 h 2656703"/>
              <a:gd name="connsiteX5" fmla="*/ 4967417 w 4967417"/>
              <a:gd name="connsiteY5" fmla="*/ 1779373 h 2656703"/>
              <a:gd name="connsiteX6" fmla="*/ 4905633 w 4967417"/>
              <a:gd name="connsiteY6" fmla="*/ 2607275 h 265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67417" h="2656703">
                <a:moveTo>
                  <a:pt x="0" y="2644346"/>
                </a:moveTo>
                <a:lnTo>
                  <a:pt x="2261287" y="0"/>
                </a:lnTo>
                <a:lnTo>
                  <a:pt x="2150076" y="2656703"/>
                </a:lnTo>
                <a:lnTo>
                  <a:pt x="4028303" y="444843"/>
                </a:lnTo>
                <a:lnTo>
                  <a:pt x="3917092" y="2619632"/>
                </a:lnTo>
                <a:lnTo>
                  <a:pt x="4967417" y="1779373"/>
                </a:lnTo>
                <a:lnTo>
                  <a:pt x="4905633" y="2607275"/>
                </a:lnTo>
              </a:path>
            </a:pathLst>
          </a:custGeom>
          <a:noFill/>
          <a:ln w="1905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3163019" y="3247143"/>
            <a:ext cx="5980980" cy="1388116"/>
            <a:chOff x="2251265" y="2699386"/>
            <a:chExt cx="4902928" cy="715476"/>
          </a:xfrm>
        </p:grpSpPr>
        <p:sp>
          <p:nvSpPr>
            <p:cNvPr id="93" name="文本框 92"/>
            <p:cNvSpPr txBox="1"/>
            <p:nvPr/>
          </p:nvSpPr>
          <p:spPr>
            <a:xfrm>
              <a:off x="2281392" y="2727523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4800" dirty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Thank you</a:t>
              </a:r>
              <a:endParaRPr lang="zh-CN" altLang="en-US" sz="4800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2251265" y="2714262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4800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cs typeface="+mn-ea"/>
                  <a:sym typeface="+mn-lt"/>
                </a:rPr>
                <a:t>Thank you</a:t>
              </a:r>
              <a:endParaRPr lang="zh-CN" altLang="en-US" sz="4800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cs typeface="+mn-ea"/>
                <a:sym typeface="+mn-lt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2260850" y="2699386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4800" dirty="0">
                  <a:solidFill>
                    <a:srgbClr val="FF6600"/>
                  </a:solidFill>
                  <a:cs typeface="+mn-ea"/>
                  <a:sym typeface="+mn-lt"/>
                </a:rPr>
                <a:t>Thank you</a:t>
              </a:r>
              <a:endParaRPr lang="zh-CN" altLang="en-US" sz="4800" dirty="0">
                <a:solidFill>
                  <a:srgbClr val="FF660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/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/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/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/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366" y="4748185"/>
            <a:ext cx="3121967" cy="177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59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6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decel="41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4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4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6" presetClass="emph" presetSubtype="0" repeatCount="14000" autoRev="1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Scale>
                                      <p:cBhvr>
                                        <p:cTn id="67" dur="250" fill="hold"/>
                                        <p:tgtEl>
                                          <p:spTgt spid="28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5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75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05" grpId="0" animBg="1"/>
      <p:bldP spid="92" grpId="0" animBg="1"/>
      <p:bldP spid="111" grpId="0" animBg="1"/>
      <p:bldP spid="1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1461052" y="0"/>
            <a:ext cx="9269896" cy="3711325"/>
            <a:chOff x="2571122" y="-11017"/>
            <a:chExt cx="4027385" cy="169148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566"/>
            <a:stretch/>
          </p:blipFill>
          <p:spPr>
            <a:xfrm>
              <a:off x="2571122" y="-11017"/>
              <a:ext cx="4027385" cy="1691488"/>
            </a:xfrm>
            <a:prstGeom prst="rect">
              <a:avLst/>
            </a:prstGeom>
          </p:spPr>
        </p:pic>
        <p:sp>
          <p:nvSpPr>
            <p:cNvPr id="63" name="任意多边形 62"/>
            <p:cNvSpPr/>
            <p:nvPr/>
          </p:nvSpPr>
          <p:spPr>
            <a:xfrm>
              <a:off x="3545323" y="-11017"/>
              <a:ext cx="2016389" cy="929518"/>
            </a:xfrm>
            <a:custGeom>
              <a:avLst/>
              <a:gdLst>
                <a:gd name="connsiteX0" fmla="*/ 0 w 2016389"/>
                <a:gd name="connsiteY0" fmla="*/ 0 h 929518"/>
                <a:gd name="connsiteX1" fmla="*/ 2016389 w 2016389"/>
                <a:gd name="connsiteY1" fmla="*/ 0 h 929518"/>
                <a:gd name="connsiteX2" fmla="*/ 2004547 w 2016389"/>
                <a:gd name="connsiteY2" fmla="*/ 117467 h 929518"/>
                <a:gd name="connsiteX3" fmla="*/ 1008194 w 2016389"/>
                <a:gd name="connsiteY3" fmla="*/ 929518 h 929518"/>
                <a:gd name="connsiteX4" fmla="*/ 11841 w 2016389"/>
                <a:gd name="connsiteY4" fmla="*/ 117467 h 92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6389" h="929518">
                  <a:moveTo>
                    <a:pt x="0" y="0"/>
                  </a:moveTo>
                  <a:lnTo>
                    <a:pt x="2016389" y="0"/>
                  </a:lnTo>
                  <a:lnTo>
                    <a:pt x="2004547" y="117467"/>
                  </a:lnTo>
                  <a:cubicBezTo>
                    <a:pt x="1909714" y="580904"/>
                    <a:pt x="1499666" y="929518"/>
                    <a:pt x="1008194" y="929518"/>
                  </a:cubicBezTo>
                  <a:cubicBezTo>
                    <a:pt x="516722" y="929518"/>
                    <a:pt x="106674" y="580904"/>
                    <a:pt x="11841" y="1174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5604545" y="-192873"/>
            <a:ext cx="1130305" cy="2260479"/>
            <a:chOff x="3294824" y="1815065"/>
            <a:chExt cx="847728" cy="1695358"/>
          </a:xfrm>
        </p:grpSpPr>
        <p:sp>
          <p:nvSpPr>
            <p:cNvPr id="51" name="矩形 50"/>
            <p:cNvSpPr/>
            <p:nvPr/>
          </p:nvSpPr>
          <p:spPr>
            <a:xfrm>
              <a:off x="3295926" y="1815065"/>
              <a:ext cx="846626" cy="16619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38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I.</a:t>
              </a:r>
              <a:endParaRPr lang="zh-CN" altLang="en-US" sz="13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3295375" y="1820397"/>
              <a:ext cx="846626" cy="16619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38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cs typeface="+mn-ea"/>
                  <a:sym typeface="+mn-lt"/>
                </a:rPr>
                <a:t>I.</a:t>
              </a:r>
              <a:endParaRPr lang="zh-CN" altLang="en-US" sz="13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cs typeface="+mn-ea"/>
                <a:sym typeface="+mn-lt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3294824" y="1848431"/>
              <a:ext cx="846626" cy="16619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3800" b="1" dirty="0">
                  <a:solidFill>
                    <a:srgbClr val="FF6600"/>
                  </a:solidFill>
                  <a:cs typeface="+mn-ea"/>
                  <a:sym typeface="+mn-lt"/>
                </a:rPr>
                <a:t>I.</a:t>
              </a:r>
              <a:endParaRPr lang="zh-CN" altLang="en-US" sz="11500" b="1" dirty="0">
                <a:solidFill>
                  <a:srgbClr val="FF66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69832466-172D-42D6-80DC-3383EEF1704F}"/>
              </a:ext>
            </a:extLst>
          </p:cNvPr>
          <p:cNvSpPr txBox="1"/>
          <p:nvPr/>
        </p:nvSpPr>
        <p:spPr>
          <a:xfrm>
            <a:off x="1203107" y="3946182"/>
            <a:ext cx="993465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3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Từ</a:t>
            </a:r>
            <a:r>
              <a:rPr lang="en-US" altLang="zh-CN" sz="1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13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đồng</a:t>
            </a:r>
            <a:r>
              <a:rPr lang="en-US" altLang="zh-CN" sz="1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13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âm</a:t>
            </a:r>
            <a:endParaRPr lang="zh-CN" altLang="en-US" sz="13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547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1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ó thể là hình ảnh về văn bản cho biết 'Abilities Perseverance Reputation Success Education Leadership Contacts Learning Job Experience Career Hard working Knowledge CV CV'">
            <a:extLst>
              <a:ext uri="{FF2B5EF4-FFF2-40B4-BE49-F238E27FC236}">
                <a16:creationId xmlns:a16="http://schemas.microsoft.com/office/drawing/2014/main" id="{A41B9515-A9BC-4FBE-B177-A686D74444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1"/>
          <a:stretch/>
        </p:blipFill>
        <p:spPr bwMode="auto">
          <a:xfrm>
            <a:off x="124820" y="3998795"/>
            <a:ext cx="2731262" cy="264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17">
            <a:extLst>
              <a:ext uri="{FF2B5EF4-FFF2-40B4-BE49-F238E27FC236}">
                <a16:creationId xmlns:a16="http://schemas.microsoft.com/office/drawing/2014/main" id="{ED949ED1-BD4B-4E80-B34D-14E62F14C4CC}"/>
              </a:ext>
            </a:extLst>
          </p:cNvPr>
          <p:cNvSpPr txBox="1"/>
          <p:nvPr/>
        </p:nvSpPr>
        <p:spPr>
          <a:xfrm>
            <a:off x="1490451" y="2929338"/>
            <a:ext cx="1081377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a/ </a:t>
            </a:r>
            <a:r>
              <a:rPr lang="en-US" sz="3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3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17">
            <a:extLst>
              <a:ext uri="{FF2B5EF4-FFF2-40B4-BE49-F238E27FC236}">
                <a16:creationId xmlns:a16="http://schemas.microsoft.com/office/drawing/2014/main" id="{08361A5E-0319-46A6-8D2B-207E6E5E8B4F}"/>
              </a:ext>
            </a:extLst>
          </p:cNvPr>
          <p:cNvSpPr txBox="1"/>
          <p:nvPr/>
        </p:nvSpPr>
        <p:spPr>
          <a:xfrm>
            <a:off x="2980902" y="4115067"/>
            <a:ext cx="1081377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b/ </a:t>
            </a:r>
            <a:r>
              <a:rPr lang="en-US" sz="3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25666231-F53F-430B-8280-9A760BDACFE8}"/>
              </a:ext>
            </a:extLst>
          </p:cNvPr>
          <p:cNvSpPr txBox="1"/>
          <p:nvPr/>
        </p:nvSpPr>
        <p:spPr>
          <a:xfrm>
            <a:off x="3935896" y="5172575"/>
            <a:ext cx="771028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c/ </a:t>
            </a:r>
            <a:r>
              <a:rPr lang="en-US" sz="3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9C2A8CE-CAC5-4AAF-AE50-ECB771E27905}"/>
              </a:ext>
            </a:extLst>
          </p:cNvPr>
          <p:cNvGrpSpPr/>
          <p:nvPr/>
        </p:nvGrpSpPr>
        <p:grpSpPr>
          <a:xfrm>
            <a:off x="-190500" y="-252229"/>
            <a:ext cx="12494723" cy="2435087"/>
            <a:chOff x="545815" y="-252229"/>
            <a:chExt cx="11100370" cy="243508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35112D8-1B6F-4374-92D1-F8BE17C1E596}"/>
                </a:ext>
              </a:extLst>
            </p:cNvPr>
            <p:cNvGrpSpPr/>
            <p:nvPr/>
          </p:nvGrpSpPr>
          <p:grpSpPr>
            <a:xfrm>
              <a:off x="1490451" y="546652"/>
              <a:ext cx="10155734" cy="1272209"/>
              <a:chOff x="2763078" y="834887"/>
              <a:chExt cx="8937445" cy="1272209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E8218669-10D4-47FB-803A-9B4B15806514}"/>
                  </a:ext>
                </a:extLst>
              </p:cNvPr>
              <p:cNvSpPr/>
              <p:nvPr/>
            </p:nvSpPr>
            <p:spPr>
              <a:xfrm>
                <a:off x="2763078" y="834887"/>
                <a:ext cx="8937445" cy="1272209"/>
              </a:xfrm>
              <a:prstGeom prst="roundRect">
                <a:avLst>
                  <a:gd name="adj" fmla="val 5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26B8FB2-9D21-408A-B46F-991A97F205C4}"/>
                  </a:ext>
                </a:extLst>
              </p:cNvPr>
              <p:cNvSpPr txBox="1"/>
              <p:nvPr/>
            </p:nvSpPr>
            <p:spPr>
              <a:xfrm>
                <a:off x="2763078" y="1039143"/>
                <a:ext cx="8895522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4800" dirty="0">
                    <a:latin typeface="Times New Roman" pitchFamily="18" charset="0"/>
                    <a:cs typeface="Times New Roman" pitchFamily="18" charset="0"/>
                    <a:sym typeface="+mn-lt"/>
                  </a:rPr>
                  <a:t>          </a:t>
                </a:r>
                <a:r>
                  <a:rPr lang="en-US" altLang="zh-CN" sz="4800" dirty="0" err="1">
                    <a:latin typeface="Times New Roman" pitchFamily="18" charset="0"/>
                    <a:cs typeface="Times New Roman" pitchFamily="18" charset="0"/>
                    <a:sym typeface="+mn-lt"/>
                  </a:rPr>
                  <a:t>Một</a:t>
                </a:r>
                <a:r>
                  <a:rPr lang="en-US" altLang="zh-CN" sz="4800" dirty="0">
                    <a:latin typeface="Times New Roman" pitchFamily="18" charset="0"/>
                    <a:cs typeface="Times New Roman" pitchFamily="18" charset="0"/>
                    <a:sym typeface="+mn-lt"/>
                  </a:rPr>
                  <a:t> </a:t>
                </a:r>
                <a:r>
                  <a:rPr lang="en-US" altLang="zh-CN" sz="4800" dirty="0" err="1">
                    <a:latin typeface="Times New Roman" pitchFamily="18" charset="0"/>
                    <a:cs typeface="Times New Roman" pitchFamily="18" charset="0"/>
                    <a:sym typeface="+mn-lt"/>
                  </a:rPr>
                  <a:t>nghề</a:t>
                </a:r>
                <a:r>
                  <a:rPr lang="en-US" altLang="zh-CN" sz="4800" dirty="0">
                    <a:latin typeface="Times New Roman" pitchFamily="18" charset="0"/>
                    <a:cs typeface="Times New Roman" pitchFamily="18" charset="0"/>
                    <a:sym typeface="+mn-lt"/>
                  </a:rPr>
                  <a:t> </a:t>
                </a:r>
                <a:r>
                  <a:rPr lang="en-US" altLang="zh-CN" sz="4800" dirty="0" err="1">
                    <a:latin typeface="Times New Roman" pitchFamily="18" charset="0"/>
                    <a:cs typeface="Times New Roman" pitchFamily="18" charset="0"/>
                    <a:sym typeface="+mn-lt"/>
                  </a:rPr>
                  <a:t>cho</a:t>
                </a:r>
                <a:r>
                  <a:rPr lang="en-US" altLang="zh-CN" sz="4800" dirty="0">
                    <a:latin typeface="Times New Roman" pitchFamily="18" charset="0"/>
                    <a:cs typeface="Times New Roman" pitchFamily="18" charset="0"/>
                    <a:sym typeface="+mn-lt"/>
                  </a:rPr>
                  <a:t> </a:t>
                </a:r>
                <a:r>
                  <a:rPr lang="en-US" altLang="zh-CN" sz="48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+mn-lt"/>
                  </a:rPr>
                  <a:t>chín</a:t>
                </a:r>
                <a:r>
                  <a:rPr lang="en-US" altLang="zh-CN" sz="48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+mn-lt"/>
                  </a:rPr>
                  <a:t> </a:t>
                </a:r>
                <a:r>
                  <a:rPr lang="en-US" altLang="zh-CN" sz="4800" dirty="0" err="1">
                    <a:latin typeface="Times New Roman" pitchFamily="18" charset="0"/>
                    <a:cs typeface="Times New Roman" pitchFamily="18" charset="0"/>
                    <a:sym typeface="+mn-lt"/>
                  </a:rPr>
                  <a:t>còn</a:t>
                </a:r>
                <a:r>
                  <a:rPr lang="en-US" altLang="zh-CN" sz="4800" dirty="0">
                    <a:latin typeface="Times New Roman" pitchFamily="18" charset="0"/>
                    <a:cs typeface="Times New Roman" pitchFamily="18" charset="0"/>
                    <a:sym typeface="+mn-lt"/>
                  </a:rPr>
                  <a:t> </a:t>
                </a:r>
                <a:r>
                  <a:rPr lang="en-US" altLang="zh-CN" sz="4800" dirty="0" err="1">
                    <a:latin typeface="Times New Roman" pitchFamily="18" charset="0"/>
                    <a:cs typeface="Times New Roman" pitchFamily="18" charset="0"/>
                    <a:sym typeface="+mn-lt"/>
                  </a:rPr>
                  <a:t>hơn</a:t>
                </a:r>
                <a:r>
                  <a:rPr lang="en-US" altLang="zh-CN" sz="4800" dirty="0">
                    <a:latin typeface="Times New Roman" pitchFamily="18" charset="0"/>
                    <a:cs typeface="Times New Roman" pitchFamily="18" charset="0"/>
                    <a:sym typeface="+mn-lt"/>
                  </a:rPr>
                  <a:t> </a:t>
                </a:r>
                <a:r>
                  <a:rPr lang="en-US" altLang="zh-CN" sz="48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+mn-lt"/>
                  </a:rPr>
                  <a:t>chín</a:t>
                </a:r>
                <a:r>
                  <a:rPr lang="en-US" altLang="zh-CN" sz="48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+mn-lt"/>
                  </a:rPr>
                  <a:t> </a:t>
                </a:r>
                <a:r>
                  <a:rPr lang="en-US" altLang="zh-CN" sz="4800" dirty="0" err="1">
                    <a:latin typeface="Times New Roman" pitchFamily="18" charset="0"/>
                    <a:cs typeface="Times New Roman" pitchFamily="18" charset="0"/>
                    <a:sym typeface="+mn-lt"/>
                  </a:rPr>
                  <a:t>nghề</a:t>
                </a:r>
                <a:r>
                  <a:rPr lang="en-US" altLang="zh-CN" sz="4800" dirty="0">
                    <a:latin typeface="Times New Roman" pitchFamily="18" charset="0"/>
                    <a:cs typeface="Times New Roman" pitchFamily="18" charset="0"/>
                    <a:sym typeface="+mn-lt"/>
                  </a:rPr>
                  <a:t>.</a:t>
                </a:r>
                <a:endParaRPr lang="zh-CN" altLang="en-US" sz="4800" dirty="0">
                  <a:latin typeface="Times New Roman" pitchFamily="18" charset="0"/>
                  <a:cs typeface="Times New Roman" pitchFamily="18" charset="0"/>
                  <a:sym typeface="+mn-lt"/>
                </a:endParaRPr>
              </a:p>
            </p:txBody>
          </p: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B4FB178-0397-4041-99DF-D02DE8A74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815" y="-252229"/>
              <a:ext cx="2435087" cy="24350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856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972FFAA-4166-47C3-9EC1-87E3B877F78C}"/>
              </a:ext>
            </a:extLst>
          </p:cNvPr>
          <p:cNvGrpSpPr/>
          <p:nvPr/>
        </p:nvGrpSpPr>
        <p:grpSpPr>
          <a:xfrm>
            <a:off x="545815" y="-252229"/>
            <a:ext cx="11100370" cy="2435087"/>
            <a:chOff x="545815" y="-252229"/>
            <a:chExt cx="11100370" cy="243508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EBC44F8-0398-433E-AE36-D90D4C19B175}"/>
                </a:ext>
              </a:extLst>
            </p:cNvPr>
            <p:cNvGrpSpPr/>
            <p:nvPr/>
          </p:nvGrpSpPr>
          <p:grpSpPr>
            <a:xfrm>
              <a:off x="1490451" y="546652"/>
              <a:ext cx="10155734" cy="1272209"/>
              <a:chOff x="2763078" y="834887"/>
              <a:chExt cx="8937445" cy="1272209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E52D3EF6-C416-4D33-B1CF-D24C5A7562C0}"/>
                  </a:ext>
                </a:extLst>
              </p:cNvPr>
              <p:cNvSpPr/>
              <p:nvPr/>
            </p:nvSpPr>
            <p:spPr>
              <a:xfrm>
                <a:off x="2763078" y="834887"/>
                <a:ext cx="8937445" cy="1272209"/>
              </a:xfrm>
              <a:prstGeom prst="roundRect">
                <a:avLst>
                  <a:gd name="adj" fmla="val 5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BE89B0D-7B70-4D95-8075-AE1145036771}"/>
                  </a:ext>
                </a:extLst>
              </p:cNvPr>
              <p:cNvSpPr txBox="1"/>
              <p:nvPr/>
            </p:nvSpPr>
            <p:spPr>
              <a:xfrm>
                <a:off x="2763078" y="1039143"/>
                <a:ext cx="8895522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4000" dirty="0">
                    <a:latin typeface="Times New Roman" pitchFamily="18" charset="0"/>
                    <a:cs typeface="Times New Roman" pitchFamily="18" charset="0"/>
                    <a:sym typeface="+mn-lt"/>
                  </a:rPr>
                  <a:t>          </a:t>
                </a:r>
                <a:r>
                  <a:rPr lang="en-US" altLang="zh-CN" sz="4000" dirty="0" err="1">
                    <a:latin typeface="Times New Roman" pitchFamily="18" charset="0"/>
                    <a:cs typeface="Times New Roman" pitchFamily="18" charset="0"/>
                    <a:sym typeface="+mn-lt"/>
                  </a:rPr>
                  <a:t>Một</a:t>
                </a:r>
                <a:r>
                  <a:rPr lang="en-US" altLang="zh-CN" sz="4000" dirty="0">
                    <a:latin typeface="Times New Roman" pitchFamily="18" charset="0"/>
                    <a:cs typeface="Times New Roman" pitchFamily="18" charset="0"/>
                    <a:sym typeface="+mn-lt"/>
                  </a:rPr>
                  <a:t> </a:t>
                </a:r>
                <a:r>
                  <a:rPr lang="en-US" altLang="zh-CN" sz="4000" dirty="0" err="1">
                    <a:latin typeface="Times New Roman" pitchFamily="18" charset="0"/>
                    <a:cs typeface="Times New Roman" pitchFamily="18" charset="0"/>
                    <a:sym typeface="+mn-lt"/>
                  </a:rPr>
                  <a:t>nghề</a:t>
                </a:r>
                <a:r>
                  <a:rPr lang="en-US" altLang="zh-CN" sz="4000" dirty="0">
                    <a:latin typeface="Times New Roman" pitchFamily="18" charset="0"/>
                    <a:cs typeface="Times New Roman" pitchFamily="18" charset="0"/>
                    <a:sym typeface="+mn-lt"/>
                  </a:rPr>
                  <a:t> </a:t>
                </a:r>
                <a:r>
                  <a:rPr lang="en-US" altLang="zh-CN" sz="4000" dirty="0" err="1">
                    <a:latin typeface="Times New Roman" pitchFamily="18" charset="0"/>
                    <a:cs typeface="Times New Roman" pitchFamily="18" charset="0"/>
                    <a:sym typeface="+mn-lt"/>
                  </a:rPr>
                  <a:t>cho</a:t>
                </a:r>
                <a:r>
                  <a:rPr lang="en-US" altLang="zh-CN" sz="4000" dirty="0">
                    <a:latin typeface="Times New Roman" pitchFamily="18" charset="0"/>
                    <a:cs typeface="Times New Roman" pitchFamily="18" charset="0"/>
                    <a:sym typeface="+mn-lt"/>
                  </a:rPr>
                  <a:t> </a:t>
                </a:r>
                <a:r>
                  <a:rPr lang="en-US" altLang="zh-CN" sz="40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+mn-lt"/>
                  </a:rPr>
                  <a:t>chín</a:t>
                </a:r>
                <a:r>
                  <a:rPr lang="en-US" altLang="zh-CN" sz="4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+mn-lt"/>
                  </a:rPr>
                  <a:t> </a:t>
                </a:r>
                <a:r>
                  <a:rPr lang="en-US" altLang="zh-CN" sz="4000" dirty="0" err="1">
                    <a:latin typeface="Times New Roman" pitchFamily="18" charset="0"/>
                    <a:cs typeface="Times New Roman" pitchFamily="18" charset="0"/>
                    <a:sym typeface="+mn-lt"/>
                  </a:rPr>
                  <a:t>còn</a:t>
                </a:r>
                <a:r>
                  <a:rPr lang="en-US" altLang="zh-CN" sz="4000" dirty="0">
                    <a:latin typeface="Times New Roman" pitchFamily="18" charset="0"/>
                    <a:cs typeface="Times New Roman" pitchFamily="18" charset="0"/>
                    <a:sym typeface="+mn-lt"/>
                  </a:rPr>
                  <a:t> </a:t>
                </a:r>
                <a:r>
                  <a:rPr lang="en-US" altLang="zh-CN" sz="4000" dirty="0" err="1">
                    <a:latin typeface="Times New Roman" pitchFamily="18" charset="0"/>
                    <a:cs typeface="Times New Roman" pitchFamily="18" charset="0"/>
                    <a:sym typeface="+mn-lt"/>
                  </a:rPr>
                  <a:t>hơn</a:t>
                </a:r>
                <a:r>
                  <a:rPr lang="en-US" altLang="zh-CN" sz="4000" dirty="0">
                    <a:latin typeface="Times New Roman" pitchFamily="18" charset="0"/>
                    <a:cs typeface="Times New Roman" pitchFamily="18" charset="0"/>
                    <a:sym typeface="+mn-lt"/>
                  </a:rPr>
                  <a:t> </a:t>
                </a:r>
                <a:r>
                  <a:rPr lang="en-US" altLang="zh-CN" sz="40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+mn-lt"/>
                  </a:rPr>
                  <a:t>chín</a:t>
                </a:r>
                <a:r>
                  <a:rPr lang="en-US" altLang="zh-CN" sz="4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+mn-lt"/>
                  </a:rPr>
                  <a:t> </a:t>
                </a:r>
                <a:r>
                  <a:rPr lang="en-US" altLang="zh-CN" sz="4000" dirty="0" err="1">
                    <a:latin typeface="Times New Roman" pitchFamily="18" charset="0"/>
                    <a:cs typeface="Times New Roman" pitchFamily="18" charset="0"/>
                    <a:sym typeface="+mn-lt"/>
                  </a:rPr>
                  <a:t>nghề</a:t>
                </a:r>
                <a:r>
                  <a:rPr lang="en-US" altLang="zh-CN" sz="4000" dirty="0">
                    <a:latin typeface="Times New Roman" pitchFamily="18" charset="0"/>
                    <a:cs typeface="Times New Roman" pitchFamily="18" charset="0"/>
                    <a:sym typeface="+mn-lt"/>
                  </a:rPr>
                  <a:t>.</a:t>
                </a:r>
                <a:endParaRPr lang="zh-CN" altLang="en-US" sz="4000" dirty="0">
                  <a:latin typeface="Times New Roman" pitchFamily="18" charset="0"/>
                  <a:cs typeface="Times New Roman" pitchFamily="18" charset="0"/>
                  <a:sym typeface="+mn-lt"/>
                </a:endParaRPr>
              </a:p>
            </p:txBody>
          </p:sp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B061F01-39B5-4C39-B4F9-1161BFB42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815" y="-252229"/>
              <a:ext cx="2435087" cy="2435087"/>
            </a:xfrm>
            <a:prstGeom prst="rect">
              <a:avLst/>
            </a:prstGeom>
          </p:spPr>
        </p:pic>
      </p:grpSp>
      <p:grpSp>
        <p:nvGrpSpPr>
          <p:cNvPr id="9" name="组合 12">
            <a:extLst>
              <a:ext uri="{FF2B5EF4-FFF2-40B4-BE49-F238E27FC236}">
                <a16:creationId xmlns:a16="http://schemas.microsoft.com/office/drawing/2014/main" id="{3C5EAB69-0FDE-482F-BCD5-CD6F740E1BE8}"/>
              </a:ext>
            </a:extLst>
          </p:cNvPr>
          <p:cNvGrpSpPr/>
          <p:nvPr/>
        </p:nvGrpSpPr>
        <p:grpSpPr>
          <a:xfrm>
            <a:off x="859436" y="2856306"/>
            <a:ext cx="1079501" cy="1060616"/>
            <a:chOff x="4130829" y="922184"/>
            <a:chExt cx="921908" cy="926307"/>
          </a:xfrm>
        </p:grpSpPr>
        <p:sp>
          <p:nvSpPr>
            <p:cNvPr id="10" name="椭圆 13">
              <a:extLst>
                <a:ext uri="{FF2B5EF4-FFF2-40B4-BE49-F238E27FC236}">
                  <a16:creationId xmlns:a16="http://schemas.microsoft.com/office/drawing/2014/main" id="{85326E5D-5FF0-4A77-90A1-558EE356AAE1}"/>
                </a:ext>
              </a:extLst>
            </p:cNvPr>
            <p:cNvSpPr/>
            <p:nvPr/>
          </p:nvSpPr>
          <p:spPr bwMode="auto">
            <a:xfrm>
              <a:off x="4130829" y="922184"/>
              <a:ext cx="921908" cy="905492"/>
            </a:xfrm>
            <a:prstGeom prst="ellipse">
              <a:avLst/>
            </a:prstGeom>
            <a:solidFill>
              <a:srgbClr val="F8DFD2"/>
            </a:solidFill>
            <a:ln>
              <a:noFill/>
            </a:ln>
            <a:effectLst>
              <a:outerShdw blurRad="50800" dist="254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endParaRPr>
            </a:p>
          </p:txBody>
        </p:sp>
        <p:sp>
          <p:nvSpPr>
            <p:cNvPr id="11" name="Text Placeholder 12">
              <a:extLst>
                <a:ext uri="{FF2B5EF4-FFF2-40B4-BE49-F238E27FC236}">
                  <a16:creationId xmlns:a16="http://schemas.microsoft.com/office/drawing/2014/main" id="{4D6A5810-6043-4582-94D7-2DC0BE05756D}"/>
                </a:ext>
              </a:extLst>
            </p:cNvPr>
            <p:cNvSpPr txBox="1"/>
            <p:nvPr/>
          </p:nvSpPr>
          <p:spPr bwMode="auto">
            <a:xfrm>
              <a:off x="4187360" y="1061091"/>
              <a:ext cx="773840" cy="78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60972" rIns="0" bIns="60972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Microsoft YaHei UI" panose="020B0503020204020204" pitchFamily="34" charset="-122"/>
                </a:defRPr>
              </a:lvl1pPr>
              <a:lvl2pPr marL="3429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Microsoft YaHei UI" panose="020B0503020204020204" pitchFamily="34" charset="-122"/>
                </a:defRPr>
              </a:lvl2pPr>
              <a:lvl3pPr marL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Microsoft YaHei UI" panose="020B0503020204020204" pitchFamily="34" charset="-122"/>
                </a:defRPr>
              </a:lvl3pPr>
              <a:lvl4pPr marL="10287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Microsoft YaHei UI" panose="020B0503020204020204" pitchFamily="34" charset="-122"/>
                </a:defRPr>
              </a:lvl4pPr>
              <a:lvl5pPr marL="1371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Microsoft YaHei UI" panose="020B0503020204020204" pitchFamily="34" charset="-122"/>
                </a:defRPr>
              </a:lvl5pPr>
              <a:lvl6pPr marL="1828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Microsoft YaHei UI" panose="020B0503020204020204" pitchFamily="34" charset="-122"/>
                </a:defRPr>
              </a:lvl6pPr>
              <a:lvl7pPr marL="22860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Microsoft YaHei UI" panose="020B0503020204020204" pitchFamily="34" charset="-122"/>
                </a:defRPr>
              </a:lvl7pPr>
              <a:lvl8pPr marL="2743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Microsoft YaHei UI" panose="020B0503020204020204" pitchFamily="34" charset="-122"/>
                </a:defRPr>
              </a:lvl8pPr>
              <a:lvl9pPr marL="32004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Microsoft YaHei UI" panose="020B0503020204020204" pitchFamily="34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22616"/>
                  </a:solidFill>
                  <a:effectLst/>
                  <a:uLnTx/>
                  <a:uFillTx/>
                  <a:latin typeface="Times New Roman" pitchFamily="18" charset="0"/>
                  <a:ea typeface="汉仪家书简" panose="02010609000101010101" pitchFamily="49" charset="-122"/>
                  <a:cs typeface="Times New Roman" pitchFamily="18" charset="0"/>
                </a:rPr>
                <a:t>Chín</a:t>
              </a:r>
              <a:r>
                <a:rPr kumimoji="0" lang="en-US" altLang="zh-CN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322616"/>
                  </a:solidFill>
                  <a:effectLst/>
                  <a:uLnTx/>
                  <a:uFillTx/>
                  <a:latin typeface="Times New Roman" pitchFamily="18" charset="0"/>
                  <a:ea typeface="汉仪家书简" panose="02010609000101010101" pitchFamily="49" charset="-122"/>
                  <a:cs typeface="Times New Roman" pitchFamily="18" charset="0"/>
                </a:rPr>
                <a:t> 1</a:t>
              </a:r>
            </a:p>
          </p:txBody>
        </p:sp>
      </p:grpSp>
      <p:grpSp>
        <p:nvGrpSpPr>
          <p:cNvPr id="12" name="组合 15">
            <a:extLst>
              <a:ext uri="{FF2B5EF4-FFF2-40B4-BE49-F238E27FC236}">
                <a16:creationId xmlns:a16="http://schemas.microsoft.com/office/drawing/2014/main" id="{9C86BB29-623E-4987-B826-D4A4EE8FBA5E}"/>
              </a:ext>
            </a:extLst>
          </p:cNvPr>
          <p:cNvGrpSpPr/>
          <p:nvPr/>
        </p:nvGrpSpPr>
        <p:grpSpPr>
          <a:xfrm>
            <a:off x="873061" y="4968702"/>
            <a:ext cx="1079501" cy="1037759"/>
            <a:chOff x="9050947" y="872281"/>
            <a:chExt cx="921908" cy="906344"/>
          </a:xfrm>
        </p:grpSpPr>
        <p:sp>
          <p:nvSpPr>
            <p:cNvPr id="13" name="椭圆 16">
              <a:extLst>
                <a:ext uri="{FF2B5EF4-FFF2-40B4-BE49-F238E27FC236}">
                  <a16:creationId xmlns:a16="http://schemas.microsoft.com/office/drawing/2014/main" id="{EBA06FF9-EF12-4E0B-B75E-E53419567A5A}"/>
                </a:ext>
              </a:extLst>
            </p:cNvPr>
            <p:cNvSpPr/>
            <p:nvPr/>
          </p:nvSpPr>
          <p:spPr bwMode="auto">
            <a:xfrm>
              <a:off x="9050947" y="872281"/>
              <a:ext cx="921908" cy="905492"/>
            </a:xfrm>
            <a:prstGeom prst="ellipse">
              <a:avLst/>
            </a:prstGeom>
            <a:solidFill>
              <a:srgbClr val="C3E0D3"/>
            </a:solidFill>
            <a:ln>
              <a:noFill/>
            </a:ln>
            <a:effectLst>
              <a:outerShdw blurRad="50800" dist="254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endParaRPr>
            </a:p>
          </p:txBody>
        </p:sp>
        <p:sp>
          <p:nvSpPr>
            <p:cNvPr id="14" name="Text Placeholder 12">
              <a:extLst>
                <a:ext uri="{FF2B5EF4-FFF2-40B4-BE49-F238E27FC236}">
                  <a16:creationId xmlns:a16="http://schemas.microsoft.com/office/drawing/2014/main" id="{85BF21DE-AA1A-41D7-B5C5-0477E3C2CB21}"/>
                </a:ext>
              </a:extLst>
            </p:cNvPr>
            <p:cNvSpPr txBox="1"/>
            <p:nvPr/>
          </p:nvSpPr>
          <p:spPr bwMode="auto">
            <a:xfrm>
              <a:off x="9171363" y="991225"/>
              <a:ext cx="681075" cy="78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60972" rIns="0" bIns="60972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Microsoft YaHei UI" panose="020B0503020204020204" pitchFamily="34" charset="-122"/>
                </a:defRPr>
              </a:lvl1pPr>
              <a:lvl2pPr marL="3429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Microsoft YaHei UI" panose="020B0503020204020204" pitchFamily="34" charset="-122"/>
                </a:defRPr>
              </a:lvl2pPr>
              <a:lvl3pPr marL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Microsoft YaHei UI" panose="020B0503020204020204" pitchFamily="34" charset="-122"/>
                </a:defRPr>
              </a:lvl3pPr>
              <a:lvl4pPr marL="10287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Microsoft YaHei UI" panose="020B0503020204020204" pitchFamily="34" charset="-122"/>
                </a:defRPr>
              </a:lvl4pPr>
              <a:lvl5pPr marL="1371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Microsoft YaHei UI" panose="020B0503020204020204" pitchFamily="34" charset="-122"/>
                </a:defRPr>
              </a:lvl5pPr>
              <a:lvl6pPr marL="1828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Microsoft YaHei UI" panose="020B0503020204020204" pitchFamily="34" charset="-122"/>
                </a:defRPr>
              </a:lvl6pPr>
              <a:lvl7pPr marL="22860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Microsoft YaHei UI" panose="020B0503020204020204" pitchFamily="34" charset="-122"/>
                </a:defRPr>
              </a:lvl7pPr>
              <a:lvl8pPr marL="2743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Microsoft YaHei UI" panose="020B0503020204020204" pitchFamily="34" charset="-122"/>
                </a:defRPr>
              </a:lvl8pPr>
              <a:lvl9pPr marL="32004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Microsoft YaHei UI" panose="020B0503020204020204" pitchFamily="34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22616"/>
                  </a:solidFill>
                  <a:effectLst/>
                  <a:uLnTx/>
                  <a:uFillTx/>
                  <a:latin typeface="Times New Roman" pitchFamily="18" charset="0"/>
                  <a:ea typeface="汉仪家书简" panose="02010609000101010101" pitchFamily="49" charset="-122"/>
                  <a:cs typeface="Times New Roman" pitchFamily="18" charset="0"/>
                </a:rPr>
                <a:t>Chín</a:t>
              </a:r>
              <a:r>
                <a:rPr kumimoji="0" lang="en-US" altLang="zh-CN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322616"/>
                  </a:solidFill>
                  <a:effectLst/>
                  <a:uLnTx/>
                  <a:uFillTx/>
                  <a:latin typeface="Times New Roman" pitchFamily="18" charset="0"/>
                  <a:ea typeface="汉仪家书简" panose="02010609000101010101" pitchFamily="49" charset="-122"/>
                  <a:cs typeface="Times New Roman" pitchFamily="18" charset="0"/>
                </a:rPr>
                <a:t> 2</a:t>
              </a:r>
            </a:p>
          </p:txBody>
        </p:sp>
      </p:grpSp>
      <p:sp>
        <p:nvSpPr>
          <p:cNvPr id="15" name="矩形 6">
            <a:extLst>
              <a:ext uri="{FF2B5EF4-FFF2-40B4-BE49-F238E27FC236}">
                <a16:creationId xmlns:a16="http://schemas.microsoft.com/office/drawing/2014/main" id="{58DB0247-D8C8-4B6E-988B-D4D685034F2D}"/>
              </a:ext>
            </a:extLst>
          </p:cNvPr>
          <p:cNvSpPr/>
          <p:nvPr/>
        </p:nvSpPr>
        <p:spPr bwMode="auto">
          <a:xfrm>
            <a:off x="2279753" y="2867155"/>
            <a:ext cx="3981347" cy="1151775"/>
          </a:xfrm>
          <a:prstGeom prst="rect">
            <a:avLst/>
          </a:prstGeom>
          <a:noFill/>
          <a:ln>
            <a:noFill/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>
              <a:spcBef>
                <a:spcPct val="50000"/>
              </a:spcBef>
              <a:defRPr/>
            </a:pPr>
            <a:r>
              <a:rPr lang="en-US" altLang="zh-CN" sz="3200" b="1" dirty="0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(</a:t>
            </a:r>
            <a:r>
              <a:rPr lang="en-US" altLang="zh-CN" sz="3200" b="1" dirty="0" err="1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Chỉ</a:t>
            </a:r>
            <a:r>
              <a:rPr lang="en-US" altLang="zh-CN" sz="3200" b="1" dirty="0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tính</a:t>
            </a:r>
            <a:r>
              <a:rPr lang="en-US" altLang="zh-CN" sz="3200" b="1" dirty="0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chất</a:t>
            </a:r>
            <a:r>
              <a:rPr lang="en-US" altLang="zh-CN" sz="3200" b="1" dirty="0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) </a:t>
            </a:r>
            <a:r>
              <a:rPr lang="en-US" altLang="zh-CN" sz="3200" b="1" dirty="0" err="1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giỏi</a:t>
            </a:r>
            <a:r>
              <a:rPr lang="en-US" altLang="zh-CN" sz="3200" b="1" dirty="0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, </a:t>
            </a:r>
            <a:r>
              <a:rPr lang="en-US" altLang="zh-CN" sz="3200" b="1" dirty="0" err="1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kĩ</a:t>
            </a:r>
            <a:r>
              <a:rPr lang="en-US" altLang="zh-CN" sz="3200" b="1" dirty="0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lưỡng</a:t>
            </a:r>
            <a:r>
              <a:rPr lang="en-US" altLang="zh-CN" sz="3200" b="1" dirty="0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, </a:t>
            </a:r>
            <a:r>
              <a:rPr lang="en-US" altLang="zh-CN" sz="3200" b="1" dirty="0" err="1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thấu</a:t>
            </a:r>
            <a:r>
              <a:rPr lang="en-US" altLang="zh-CN" sz="3200" b="1" dirty="0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đáo</a:t>
            </a:r>
            <a:endParaRPr kumimoji="0" lang="zh-CN" alt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汉仪家书简" panose="02010609000101010101" pitchFamily="49" charset="-122"/>
              <a:cs typeface="Times New Roman" pitchFamily="18" charset="0"/>
            </a:endParaRPr>
          </a:p>
        </p:txBody>
      </p:sp>
      <p:sp>
        <p:nvSpPr>
          <p:cNvPr id="16" name="矩形 6">
            <a:extLst>
              <a:ext uri="{FF2B5EF4-FFF2-40B4-BE49-F238E27FC236}">
                <a16:creationId xmlns:a16="http://schemas.microsoft.com/office/drawing/2014/main" id="{DB701C3A-8A05-416E-B893-74897AFAD0AB}"/>
              </a:ext>
            </a:extLst>
          </p:cNvPr>
          <p:cNvSpPr/>
          <p:nvPr/>
        </p:nvSpPr>
        <p:spPr bwMode="auto">
          <a:xfrm>
            <a:off x="2279753" y="5079944"/>
            <a:ext cx="3981347" cy="883243"/>
          </a:xfrm>
          <a:prstGeom prst="rect">
            <a:avLst/>
          </a:prstGeom>
          <a:noFill/>
          <a:ln>
            <a:noFill/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>
              <a:spcBef>
                <a:spcPct val="50000"/>
              </a:spcBef>
              <a:defRPr/>
            </a:pPr>
            <a:r>
              <a:rPr lang="en-US" altLang="zh-CN" sz="3200" b="1" dirty="0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(</a:t>
            </a:r>
            <a:r>
              <a:rPr lang="en-US" altLang="zh-CN" sz="3200" b="1" dirty="0" err="1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Chỉ</a:t>
            </a:r>
            <a:r>
              <a:rPr lang="en-US" altLang="zh-CN" sz="3200" b="1" dirty="0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số</a:t>
            </a:r>
            <a:r>
              <a:rPr lang="en-US" altLang="zh-CN" sz="3200" b="1" dirty="0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lượng</a:t>
            </a:r>
            <a:r>
              <a:rPr lang="en-US" altLang="zh-CN" sz="3200" b="1" dirty="0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) </a:t>
            </a:r>
            <a:r>
              <a:rPr lang="en-US" altLang="zh-CN" sz="3200" b="1" dirty="0" err="1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số</a:t>
            </a:r>
            <a:r>
              <a:rPr lang="en-US" altLang="zh-CN" sz="3200" b="1" dirty="0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tự</a:t>
            </a:r>
            <a:r>
              <a:rPr lang="en-US" altLang="zh-CN" sz="3200" b="1" dirty="0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nhiên</a:t>
            </a:r>
            <a:r>
              <a:rPr lang="en-US" altLang="zh-CN" sz="3200" b="1" dirty="0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tiếp</a:t>
            </a:r>
            <a:r>
              <a:rPr lang="en-US" altLang="zh-CN" sz="3200" b="1" dirty="0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theo</a:t>
            </a:r>
            <a:r>
              <a:rPr lang="en-US" altLang="zh-CN" sz="3200" b="1" dirty="0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số</a:t>
            </a:r>
            <a:r>
              <a:rPr lang="en-US" altLang="zh-CN" sz="3200" b="1" dirty="0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 8</a:t>
            </a:r>
            <a:endParaRPr kumimoji="0" lang="zh-CN" alt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汉仪家书简" panose="02010609000101010101" pitchFamily="49" charset="-122"/>
              <a:cs typeface="Times New Roman" pitchFamily="18" charset="0"/>
            </a:endParaRP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3DEBB3BF-272E-4924-B6E6-E65D7CF62C72}"/>
              </a:ext>
            </a:extLst>
          </p:cNvPr>
          <p:cNvSpPr/>
          <p:nvPr/>
        </p:nvSpPr>
        <p:spPr>
          <a:xfrm>
            <a:off x="6363516" y="3056570"/>
            <a:ext cx="679348" cy="2626059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矩形 6">
            <a:extLst>
              <a:ext uri="{FF2B5EF4-FFF2-40B4-BE49-F238E27FC236}">
                <a16:creationId xmlns:a16="http://schemas.microsoft.com/office/drawing/2014/main" id="{44FE05A4-3873-42AF-AD16-7297E9E1C24D}"/>
              </a:ext>
            </a:extLst>
          </p:cNvPr>
          <p:cNvSpPr/>
          <p:nvPr/>
        </p:nvSpPr>
        <p:spPr bwMode="auto">
          <a:xfrm>
            <a:off x="7370980" y="3056570"/>
            <a:ext cx="4178585" cy="1151775"/>
          </a:xfrm>
          <a:prstGeom prst="rect">
            <a:avLst/>
          </a:prstGeom>
          <a:noFill/>
          <a:ln>
            <a:noFill/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>
              <a:spcBef>
                <a:spcPct val="50000"/>
              </a:spcBef>
              <a:defRPr/>
            </a:pPr>
            <a:r>
              <a:rPr lang="en-US" altLang="zh-CN" sz="3200" b="1" dirty="0">
                <a:solidFill>
                  <a:srgbClr val="0070C0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en-US" altLang="zh-CN" sz="3200" b="1" dirty="0">
                <a:solidFill>
                  <a:srgbClr val="0070C0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Nghĩa</a:t>
            </a:r>
            <a:r>
              <a:rPr lang="en-US" altLang="zh-CN" sz="3200" b="1" dirty="0">
                <a:solidFill>
                  <a:srgbClr val="0070C0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khác</a:t>
            </a:r>
            <a:r>
              <a:rPr lang="en-US" altLang="zh-CN" sz="3200" b="1" dirty="0">
                <a:solidFill>
                  <a:srgbClr val="0070C0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nhau</a:t>
            </a:r>
            <a:r>
              <a:rPr lang="en-US" altLang="zh-CN" sz="3200" b="1" dirty="0">
                <a:solidFill>
                  <a:srgbClr val="0070C0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,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không</a:t>
            </a:r>
            <a:r>
              <a:rPr lang="en-US" altLang="zh-CN" sz="3200" b="1" dirty="0">
                <a:solidFill>
                  <a:srgbClr val="0070C0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có</a:t>
            </a:r>
            <a:r>
              <a:rPr lang="en-US" altLang="zh-CN" sz="3200" b="1" dirty="0">
                <a:solidFill>
                  <a:srgbClr val="0070C0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mối</a:t>
            </a:r>
            <a:r>
              <a:rPr lang="en-US" altLang="zh-CN" sz="3200" b="1" dirty="0">
                <a:solidFill>
                  <a:srgbClr val="0070C0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liên</a:t>
            </a:r>
            <a:r>
              <a:rPr lang="en-US" altLang="zh-CN" sz="3200" b="1" dirty="0">
                <a:solidFill>
                  <a:srgbClr val="0070C0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hệ</a:t>
            </a:r>
            <a:endParaRPr kumimoji="0" lang="zh-CN" altLang="en-US" sz="32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汉仪家书简" panose="02010609000101010101" pitchFamily="49" charset="-122"/>
              <a:cs typeface="Times New Roman" pitchFamily="18" charset="0"/>
            </a:endParaRPr>
          </a:p>
        </p:txBody>
      </p:sp>
      <p:sp>
        <p:nvSpPr>
          <p:cNvPr id="19" name="矩形 6">
            <a:extLst>
              <a:ext uri="{FF2B5EF4-FFF2-40B4-BE49-F238E27FC236}">
                <a16:creationId xmlns:a16="http://schemas.microsoft.com/office/drawing/2014/main" id="{A01A5AAD-D8D2-4159-915C-B7ED4FFA58ED}"/>
              </a:ext>
            </a:extLst>
          </p:cNvPr>
          <p:cNvSpPr/>
          <p:nvPr/>
        </p:nvSpPr>
        <p:spPr bwMode="auto">
          <a:xfrm>
            <a:off x="7370980" y="4567578"/>
            <a:ext cx="4178585" cy="1151775"/>
          </a:xfrm>
          <a:prstGeom prst="rect">
            <a:avLst/>
          </a:prstGeom>
          <a:noFill/>
          <a:ln>
            <a:noFill/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>
              <a:spcBef>
                <a:spcPct val="50000"/>
              </a:spcBef>
              <a:defRPr/>
            </a:pPr>
            <a:r>
              <a:rPr lang="en-US" altLang="zh-CN" sz="3200" b="1" dirty="0">
                <a:solidFill>
                  <a:srgbClr val="0070C0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en-US" altLang="zh-CN" sz="3200" b="1" dirty="0">
                <a:solidFill>
                  <a:srgbClr val="0070C0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Xác</a:t>
            </a:r>
            <a:r>
              <a:rPr lang="en-US" altLang="zh-CN" sz="3200" b="1" dirty="0">
                <a:solidFill>
                  <a:srgbClr val="0070C0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định</a:t>
            </a:r>
            <a:r>
              <a:rPr lang="en-US" altLang="zh-CN" sz="3200" b="1" dirty="0">
                <a:solidFill>
                  <a:srgbClr val="0070C0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nghĩa</a:t>
            </a:r>
            <a:r>
              <a:rPr lang="en-US" altLang="zh-CN" sz="3200" b="1" dirty="0">
                <a:solidFill>
                  <a:srgbClr val="0070C0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nhờ</a:t>
            </a:r>
            <a:r>
              <a:rPr lang="en-US" altLang="zh-CN" sz="3200" b="1" dirty="0">
                <a:solidFill>
                  <a:srgbClr val="0070C0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vào</a:t>
            </a:r>
            <a:r>
              <a:rPr lang="en-US" altLang="zh-CN" sz="3200" b="1" dirty="0">
                <a:solidFill>
                  <a:srgbClr val="0070C0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ngữ</a:t>
            </a:r>
            <a:r>
              <a:rPr lang="en-US" altLang="zh-CN" sz="3200" b="1" dirty="0">
                <a:solidFill>
                  <a:srgbClr val="0070C0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cảnh</a:t>
            </a:r>
            <a:endParaRPr kumimoji="0" lang="zh-CN" altLang="en-US" sz="32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汉仪家书简" panose="02010609000101010101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10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 animBg="1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24A429-67A5-410F-888C-F7B2A435E2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1600" y="647700"/>
            <a:ext cx="6210300" cy="6210300"/>
          </a:xfrm>
          <a:prstGeom prst="rect">
            <a:avLst/>
          </a:prstGeom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533B824D-4EA4-445D-AC7C-B79EA387BB42}"/>
              </a:ext>
            </a:extLst>
          </p:cNvPr>
          <p:cNvSpPr/>
          <p:nvPr/>
        </p:nvSpPr>
        <p:spPr>
          <a:xfrm>
            <a:off x="4191000" y="647700"/>
            <a:ext cx="6819900" cy="3937000"/>
          </a:xfrm>
          <a:prstGeom prst="wedgeEllipseCallout">
            <a:avLst>
              <a:gd name="adj1" fmla="val -51932"/>
              <a:gd name="adj2" fmla="val 5578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43B78E-EC5E-40A3-AFFB-2C0B622383C8}"/>
              </a:ext>
            </a:extLst>
          </p:cNvPr>
          <p:cNvSpPr txBox="1"/>
          <p:nvPr/>
        </p:nvSpPr>
        <p:spPr>
          <a:xfrm>
            <a:off x="4933950" y="1739037"/>
            <a:ext cx="56959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xét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nghĩa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âm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“</a:t>
            </a:r>
            <a:r>
              <a:rPr lang="en-US" sz="3600" b="1" i="1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chín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”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nêu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45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533B824D-4EA4-445D-AC7C-B79EA387BB42}"/>
              </a:ext>
            </a:extLst>
          </p:cNvPr>
          <p:cNvSpPr/>
          <p:nvPr/>
        </p:nvSpPr>
        <p:spPr>
          <a:xfrm>
            <a:off x="4191000" y="647700"/>
            <a:ext cx="6819900" cy="3937000"/>
          </a:xfrm>
          <a:prstGeom prst="wedgeEllipseCallout">
            <a:avLst>
              <a:gd name="adj1" fmla="val -51932"/>
              <a:gd name="adj2" fmla="val 5578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43B78E-EC5E-40A3-AFFB-2C0B622383C8}"/>
              </a:ext>
            </a:extLst>
          </p:cNvPr>
          <p:cNvSpPr txBox="1"/>
          <p:nvPr/>
        </p:nvSpPr>
        <p:spPr>
          <a:xfrm>
            <a:off x="4105275" y="1646704"/>
            <a:ext cx="699134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6000" dirty="0">
                <a:latin typeface="Times New Roman" pitchFamily="18" charset="0"/>
                <a:cs typeface="Times New Roman" pitchFamily="18" charset="0"/>
              </a:rPr>
              <a:t>Phát âm giống nhau, nghĩa khác nhau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6A4FEB-7B44-4BA6-9F9C-232ABC22C8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1253" y="1358900"/>
            <a:ext cx="6045203" cy="604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54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243556-0272-49F8-B8E0-66D2FD7B6D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44" b="19630"/>
          <a:stretch/>
        </p:blipFill>
        <p:spPr>
          <a:xfrm>
            <a:off x="3886199" y="172794"/>
            <a:ext cx="4533901" cy="2171700"/>
          </a:xfrm>
          <a:prstGeom prst="rect">
            <a:avLst/>
          </a:prstGeom>
        </p:spPr>
      </p:pic>
      <p:sp>
        <p:nvSpPr>
          <p:cNvPr id="10" name="矩形 6"/>
          <p:cNvSpPr/>
          <p:nvPr/>
        </p:nvSpPr>
        <p:spPr bwMode="auto">
          <a:xfrm>
            <a:off x="3442885" y="677896"/>
            <a:ext cx="5505450" cy="1219444"/>
          </a:xfrm>
          <a:prstGeom prst="rect">
            <a:avLst/>
          </a:prstGeom>
          <a:noFill/>
          <a:ln>
            <a:noFill/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GHI NHỚ 1</a:t>
            </a:r>
            <a:endParaRPr kumimoji="0" lang="zh-CN" altLang="en-US" sz="40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汉仪家书简" panose="02010609000101010101" pitchFamily="49" charset="-122"/>
              <a:cs typeface="Times New Roman" pitchFamily="18" charset="0"/>
            </a:endParaRPr>
          </a:p>
        </p:txBody>
      </p:sp>
      <p:sp>
        <p:nvSpPr>
          <p:cNvPr id="14" name="矩形 6"/>
          <p:cNvSpPr/>
          <p:nvPr/>
        </p:nvSpPr>
        <p:spPr bwMode="auto">
          <a:xfrm>
            <a:off x="1892301" y="2789776"/>
            <a:ext cx="9833020" cy="1439325"/>
          </a:xfrm>
          <a:prstGeom prst="rect">
            <a:avLst/>
          </a:prstGeom>
          <a:noFill/>
          <a:ln>
            <a:noFill/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100" dirty="0" err="1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Từ</a:t>
            </a:r>
            <a:r>
              <a:rPr lang="en-US" altLang="zh-CN" sz="4100" dirty="0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 </a:t>
            </a:r>
            <a:r>
              <a:rPr lang="en-US" altLang="zh-CN" sz="4100" dirty="0" err="1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đồng</a:t>
            </a:r>
            <a:r>
              <a:rPr lang="en-US" altLang="zh-CN" sz="4100" dirty="0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 </a:t>
            </a:r>
            <a:r>
              <a:rPr lang="en-US" altLang="zh-CN" sz="4100" dirty="0" err="1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âm</a:t>
            </a:r>
            <a:r>
              <a:rPr lang="en-US" altLang="zh-CN" sz="4100" dirty="0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 </a:t>
            </a:r>
            <a:r>
              <a:rPr lang="en-US" altLang="zh-CN" sz="4100" dirty="0" err="1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là</a:t>
            </a:r>
            <a:r>
              <a:rPr lang="en-US" altLang="zh-CN" sz="4100" dirty="0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 </a:t>
            </a:r>
            <a:r>
              <a:rPr lang="en-US" altLang="zh-CN" sz="4100" dirty="0" err="1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những</a:t>
            </a:r>
            <a:r>
              <a:rPr lang="en-US" altLang="zh-CN" sz="4100" dirty="0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 </a:t>
            </a:r>
            <a:r>
              <a:rPr lang="en-US" altLang="zh-CN" sz="4100" dirty="0" err="1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từ</a:t>
            </a:r>
            <a:r>
              <a:rPr lang="en-US" altLang="zh-CN" sz="4100" dirty="0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 </a:t>
            </a:r>
            <a:r>
              <a:rPr lang="en-US" altLang="zh-CN" sz="4100" dirty="0" err="1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giống</a:t>
            </a:r>
            <a:r>
              <a:rPr lang="en-US" altLang="zh-CN" sz="4100" dirty="0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 </a:t>
            </a:r>
            <a:r>
              <a:rPr lang="en-US" altLang="zh-CN" sz="4100" dirty="0" err="1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nhau</a:t>
            </a:r>
            <a:r>
              <a:rPr lang="en-US" altLang="zh-CN" sz="4100" dirty="0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 </a:t>
            </a:r>
            <a:r>
              <a:rPr lang="en-US" altLang="zh-CN" sz="4100" dirty="0" err="1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về</a:t>
            </a:r>
            <a:r>
              <a:rPr lang="en-US" altLang="zh-CN" sz="4100" dirty="0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 </a:t>
            </a:r>
            <a:r>
              <a:rPr lang="en-US" altLang="zh-CN" sz="4100" dirty="0" err="1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âm</a:t>
            </a:r>
            <a:r>
              <a:rPr lang="en-US" altLang="zh-CN" sz="4100" dirty="0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 </a:t>
            </a:r>
            <a:r>
              <a:rPr lang="en-US" altLang="zh-CN" sz="4100" dirty="0" err="1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thanh</a:t>
            </a:r>
            <a:r>
              <a:rPr lang="en-US" altLang="zh-CN" sz="4100" dirty="0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 </a:t>
            </a:r>
            <a:r>
              <a:rPr lang="en-US" altLang="zh-CN" sz="4100" dirty="0" err="1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nhưng</a:t>
            </a:r>
            <a:r>
              <a:rPr lang="en-US" altLang="zh-CN" sz="4100" dirty="0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 </a:t>
            </a:r>
            <a:r>
              <a:rPr lang="en-US" altLang="zh-CN" sz="4100" dirty="0" err="1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nghĩa</a:t>
            </a:r>
            <a:r>
              <a:rPr lang="en-US" altLang="zh-CN" sz="4100" dirty="0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 </a:t>
            </a:r>
            <a:r>
              <a:rPr lang="en-US" altLang="zh-CN" sz="4100" dirty="0" err="1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khác</a:t>
            </a:r>
            <a:r>
              <a:rPr lang="en-US" altLang="zh-CN" sz="4100" dirty="0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 </a:t>
            </a:r>
            <a:r>
              <a:rPr lang="en-US" altLang="zh-CN" sz="4100" dirty="0" err="1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xa</a:t>
            </a:r>
            <a:r>
              <a:rPr lang="en-US" altLang="zh-CN" sz="4100" dirty="0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 </a:t>
            </a:r>
            <a:r>
              <a:rPr lang="en-US" altLang="zh-CN" sz="4100" dirty="0" err="1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nhau</a:t>
            </a:r>
            <a:r>
              <a:rPr lang="en-US" altLang="zh-CN" sz="4100" dirty="0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, </a:t>
            </a:r>
            <a:r>
              <a:rPr lang="en-US" altLang="zh-CN" sz="4100" dirty="0" err="1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không</a:t>
            </a:r>
            <a:r>
              <a:rPr lang="en-US" altLang="zh-CN" sz="4100" dirty="0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 </a:t>
            </a:r>
            <a:r>
              <a:rPr lang="en-US" altLang="zh-CN" sz="4100" dirty="0" err="1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liên</a:t>
            </a:r>
            <a:r>
              <a:rPr lang="en-US" altLang="zh-CN" sz="4100" dirty="0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 </a:t>
            </a:r>
            <a:r>
              <a:rPr lang="en-US" altLang="zh-CN" sz="4100" dirty="0" err="1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quan</a:t>
            </a:r>
            <a:r>
              <a:rPr lang="en-US" altLang="zh-CN" sz="4100" dirty="0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 </a:t>
            </a:r>
            <a:r>
              <a:rPr lang="en-US" altLang="zh-CN" sz="4100" dirty="0" err="1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gì</a:t>
            </a:r>
            <a:r>
              <a:rPr lang="en-US" altLang="zh-CN" sz="4100" dirty="0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 </a:t>
            </a:r>
            <a:r>
              <a:rPr lang="en-US" altLang="zh-CN" sz="4100" dirty="0" err="1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với</a:t>
            </a:r>
            <a:r>
              <a:rPr lang="en-US" altLang="zh-CN" sz="4100" dirty="0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 </a:t>
            </a:r>
            <a:r>
              <a:rPr lang="en-US" altLang="zh-CN" sz="4100" dirty="0" err="1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nhau</a:t>
            </a:r>
            <a:r>
              <a:rPr lang="en-US" altLang="zh-CN" sz="4100" dirty="0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.</a:t>
            </a:r>
            <a:endParaRPr kumimoji="0" lang="zh-CN" altLang="en-US" sz="41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汉仪家书简" panose="02010609000101010101" pitchFamily="49" charset="-122"/>
              <a:cs typeface="Times New Roman" pitchFamily="18" charset="0"/>
            </a:endParaRPr>
          </a:p>
        </p:txBody>
      </p:sp>
      <p:sp>
        <p:nvSpPr>
          <p:cNvPr id="9" name="矩形 6">
            <a:extLst>
              <a:ext uri="{FF2B5EF4-FFF2-40B4-BE49-F238E27FC236}">
                <a16:creationId xmlns:a16="http://schemas.microsoft.com/office/drawing/2014/main" id="{BDD68933-2EC7-4069-813B-A4BE1016EFEB}"/>
              </a:ext>
            </a:extLst>
          </p:cNvPr>
          <p:cNvSpPr/>
          <p:nvPr/>
        </p:nvSpPr>
        <p:spPr bwMode="auto">
          <a:xfrm>
            <a:off x="1851838" y="4790555"/>
            <a:ext cx="9873483" cy="1381377"/>
          </a:xfrm>
          <a:prstGeom prst="rect">
            <a:avLst/>
          </a:prstGeom>
          <a:noFill/>
          <a:ln>
            <a:noFill/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100" dirty="0" err="1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Trong</a:t>
            </a:r>
            <a:r>
              <a:rPr lang="en-US" altLang="zh-CN" sz="4100" dirty="0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 </a:t>
            </a:r>
            <a:r>
              <a:rPr lang="en-US" altLang="zh-CN" sz="4100" dirty="0" err="1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giao</a:t>
            </a:r>
            <a:r>
              <a:rPr lang="en-US" altLang="zh-CN" sz="4100" dirty="0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 </a:t>
            </a:r>
            <a:r>
              <a:rPr lang="en-US" altLang="zh-CN" sz="4100" dirty="0" err="1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tiếp</a:t>
            </a:r>
            <a:r>
              <a:rPr lang="en-US" altLang="zh-CN" sz="4100" dirty="0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, </a:t>
            </a:r>
            <a:r>
              <a:rPr lang="en-US" altLang="zh-CN" sz="4100" dirty="0" err="1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phải</a:t>
            </a:r>
            <a:r>
              <a:rPr lang="en-US" altLang="zh-CN" sz="4100" dirty="0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 </a:t>
            </a:r>
            <a:r>
              <a:rPr lang="en-US" altLang="zh-CN" sz="4100" dirty="0" err="1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chú</a:t>
            </a:r>
            <a:r>
              <a:rPr lang="en-US" altLang="zh-CN" sz="4100" dirty="0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 ý </a:t>
            </a:r>
            <a:r>
              <a:rPr lang="en-US" altLang="zh-CN" sz="4100" dirty="0" err="1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đến</a:t>
            </a:r>
            <a:r>
              <a:rPr lang="en-US" altLang="zh-CN" sz="4100" dirty="0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 </a:t>
            </a:r>
            <a:r>
              <a:rPr lang="en-US" altLang="zh-CN" sz="4100" dirty="0" err="1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ngữ</a:t>
            </a:r>
            <a:r>
              <a:rPr lang="en-US" altLang="zh-CN" sz="4100" dirty="0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 </a:t>
            </a:r>
            <a:r>
              <a:rPr lang="en-US" altLang="zh-CN" sz="4100" dirty="0" err="1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cảnh</a:t>
            </a:r>
            <a:r>
              <a:rPr lang="en-US" altLang="zh-CN" sz="4100" dirty="0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 </a:t>
            </a:r>
            <a:r>
              <a:rPr lang="en-US" altLang="zh-CN" sz="4100" dirty="0" err="1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để</a:t>
            </a:r>
            <a:r>
              <a:rPr lang="en-US" altLang="zh-CN" sz="4100" dirty="0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 </a:t>
            </a:r>
            <a:r>
              <a:rPr lang="en-US" altLang="zh-CN" sz="4100" dirty="0" err="1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tránh</a:t>
            </a:r>
            <a:r>
              <a:rPr lang="en-US" altLang="zh-CN" sz="4100" dirty="0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 </a:t>
            </a:r>
            <a:r>
              <a:rPr lang="en-US" altLang="zh-CN" sz="4100" dirty="0" err="1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hiểu</a:t>
            </a:r>
            <a:r>
              <a:rPr lang="en-US" altLang="zh-CN" sz="4100" dirty="0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 </a:t>
            </a:r>
            <a:r>
              <a:rPr lang="en-US" altLang="zh-CN" sz="4100" dirty="0" err="1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sai</a:t>
            </a:r>
            <a:r>
              <a:rPr lang="en-US" altLang="zh-CN" sz="4100" dirty="0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 </a:t>
            </a:r>
            <a:r>
              <a:rPr lang="en-US" altLang="zh-CN" sz="4100" dirty="0" err="1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nghĩa</a:t>
            </a:r>
            <a:r>
              <a:rPr lang="en-US" altLang="zh-CN" sz="4100" dirty="0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 </a:t>
            </a:r>
            <a:r>
              <a:rPr lang="en-US" altLang="zh-CN" sz="4100" dirty="0" err="1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của</a:t>
            </a:r>
            <a:r>
              <a:rPr lang="en-US" altLang="zh-CN" sz="4100" dirty="0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 </a:t>
            </a:r>
            <a:r>
              <a:rPr lang="en-US" altLang="zh-CN" sz="4100" dirty="0" err="1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từ</a:t>
            </a:r>
            <a:r>
              <a:rPr lang="en-US" altLang="zh-CN" sz="4100" dirty="0">
                <a:solidFill>
                  <a:prstClr val="black"/>
                </a:solidFill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rPr>
              <a:t>.</a:t>
            </a:r>
            <a:endParaRPr kumimoji="0" lang="zh-CN" altLang="en-US" sz="41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汉仪家书简" panose="02010609000101010101" pitchFamily="49" charset="-122"/>
              <a:cs typeface="Times New Roman" pitchFamily="18" charset="0"/>
            </a:endParaRPr>
          </a:p>
        </p:txBody>
      </p:sp>
      <p:grpSp>
        <p:nvGrpSpPr>
          <p:cNvPr id="12" name="组合 10">
            <a:extLst>
              <a:ext uri="{FF2B5EF4-FFF2-40B4-BE49-F238E27FC236}">
                <a16:creationId xmlns:a16="http://schemas.microsoft.com/office/drawing/2014/main" id="{517830C7-8149-411A-9254-2E5C23909109}"/>
              </a:ext>
            </a:extLst>
          </p:cNvPr>
          <p:cNvGrpSpPr/>
          <p:nvPr/>
        </p:nvGrpSpPr>
        <p:grpSpPr>
          <a:xfrm>
            <a:off x="460421" y="2891377"/>
            <a:ext cx="921473" cy="993836"/>
            <a:chOff x="5758072" y="954157"/>
            <a:chExt cx="1053545" cy="1119809"/>
          </a:xfrm>
          <a:solidFill>
            <a:srgbClr val="C3E0D3"/>
          </a:solidFill>
        </p:grpSpPr>
        <p:sp>
          <p:nvSpPr>
            <p:cNvPr id="13" name="菱形 11">
              <a:extLst>
                <a:ext uri="{FF2B5EF4-FFF2-40B4-BE49-F238E27FC236}">
                  <a16:creationId xmlns:a16="http://schemas.microsoft.com/office/drawing/2014/main" id="{F0B97FD0-76FA-4DA8-A25C-2ED479B736A9}"/>
                </a:ext>
              </a:extLst>
            </p:cNvPr>
            <p:cNvSpPr/>
            <p:nvPr/>
          </p:nvSpPr>
          <p:spPr>
            <a:xfrm>
              <a:off x="5764696" y="954157"/>
              <a:ext cx="1046921" cy="1046921"/>
            </a:xfrm>
            <a:prstGeom prst="diamond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endParaRPr>
            </a:p>
          </p:txBody>
        </p:sp>
        <p:sp>
          <p:nvSpPr>
            <p:cNvPr id="15" name="菱形 12">
              <a:extLst>
                <a:ext uri="{FF2B5EF4-FFF2-40B4-BE49-F238E27FC236}">
                  <a16:creationId xmlns:a16="http://schemas.microsoft.com/office/drawing/2014/main" id="{398E1380-02D5-4B6C-9416-62DD4A5383CC}"/>
                </a:ext>
              </a:extLst>
            </p:cNvPr>
            <p:cNvSpPr/>
            <p:nvPr/>
          </p:nvSpPr>
          <p:spPr>
            <a:xfrm>
              <a:off x="5758072" y="1027045"/>
              <a:ext cx="1046921" cy="1046921"/>
            </a:xfrm>
            <a:prstGeom prst="diamond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16" name="组合 14">
            <a:extLst>
              <a:ext uri="{FF2B5EF4-FFF2-40B4-BE49-F238E27FC236}">
                <a16:creationId xmlns:a16="http://schemas.microsoft.com/office/drawing/2014/main" id="{BB410399-C9ED-42F5-9D77-B10599356258}"/>
              </a:ext>
            </a:extLst>
          </p:cNvPr>
          <p:cNvGrpSpPr/>
          <p:nvPr/>
        </p:nvGrpSpPr>
        <p:grpSpPr>
          <a:xfrm>
            <a:off x="460421" y="4901807"/>
            <a:ext cx="921473" cy="993836"/>
            <a:chOff x="5758072" y="954157"/>
            <a:chExt cx="1053545" cy="1119809"/>
          </a:xfrm>
          <a:solidFill>
            <a:srgbClr val="F8DFD2"/>
          </a:solidFill>
        </p:grpSpPr>
        <p:sp>
          <p:nvSpPr>
            <p:cNvPr id="17" name="菱形 15">
              <a:extLst>
                <a:ext uri="{FF2B5EF4-FFF2-40B4-BE49-F238E27FC236}">
                  <a16:creationId xmlns:a16="http://schemas.microsoft.com/office/drawing/2014/main" id="{6B455CEB-70E2-4236-9D79-84DF7DCE2327}"/>
                </a:ext>
              </a:extLst>
            </p:cNvPr>
            <p:cNvSpPr/>
            <p:nvPr/>
          </p:nvSpPr>
          <p:spPr>
            <a:xfrm>
              <a:off x="5764696" y="954157"/>
              <a:ext cx="1046921" cy="1046921"/>
            </a:xfrm>
            <a:prstGeom prst="diamond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endParaRPr>
            </a:p>
          </p:txBody>
        </p:sp>
        <p:sp>
          <p:nvSpPr>
            <p:cNvPr id="18" name="菱形 16">
              <a:extLst>
                <a:ext uri="{FF2B5EF4-FFF2-40B4-BE49-F238E27FC236}">
                  <a16:creationId xmlns:a16="http://schemas.microsoft.com/office/drawing/2014/main" id="{B6373C47-9462-44E2-A504-F3D5A7201F9D}"/>
                </a:ext>
              </a:extLst>
            </p:cNvPr>
            <p:cNvSpPr/>
            <p:nvPr/>
          </p:nvSpPr>
          <p:spPr>
            <a:xfrm>
              <a:off x="5758072" y="1027045"/>
              <a:ext cx="1046921" cy="1046921"/>
            </a:xfrm>
            <a:prstGeom prst="diamond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汉仪家书简" panose="02010609000101010101" pitchFamily="49" charset="-122"/>
                <a:cs typeface="Times New Roman" pitchFamily="18" charset="0"/>
              </a:endParaRPr>
            </a:p>
          </p:txBody>
        </p:sp>
      </p:grpSp>
      <p:pic>
        <p:nvPicPr>
          <p:cNvPr id="19" name="图片 29">
            <a:extLst>
              <a:ext uri="{FF2B5EF4-FFF2-40B4-BE49-F238E27FC236}">
                <a16:creationId xmlns:a16="http://schemas.microsoft.com/office/drawing/2014/main" id="{254CCE9F-47BA-43BB-AE39-A045BBF973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22" y="3327400"/>
            <a:ext cx="651979" cy="576014"/>
          </a:xfrm>
          <a:prstGeom prst="rect">
            <a:avLst/>
          </a:prstGeom>
        </p:spPr>
      </p:pic>
      <p:pic>
        <p:nvPicPr>
          <p:cNvPr id="20" name="图片 30">
            <a:extLst>
              <a:ext uri="{FF2B5EF4-FFF2-40B4-BE49-F238E27FC236}">
                <a16:creationId xmlns:a16="http://schemas.microsoft.com/office/drawing/2014/main" id="{B1B4CD23-D96C-48EB-A560-F3222E2297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95" y="5339322"/>
            <a:ext cx="651979" cy="57601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1461052" y="0"/>
            <a:ext cx="9269896" cy="3711325"/>
            <a:chOff x="2571122" y="-11017"/>
            <a:chExt cx="4027385" cy="169148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566"/>
            <a:stretch/>
          </p:blipFill>
          <p:spPr>
            <a:xfrm>
              <a:off x="2571122" y="-11017"/>
              <a:ext cx="4027385" cy="1691488"/>
            </a:xfrm>
            <a:prstGeom prst="rect">
              <a:avLst/>
            </a:prstGeom>
          </p:spPr>
        </p:pic>
        <p:sp>
          <p:nvSpPr>
            <p:cNvPr id="63" name="任意多边形 62"/>
            <p:cNvSpPr/>
            <p:nvPr/>
          </p:nvSpPr>
          <p:spPr>
            <a:xfrm>
              <a:off x="3545323" y="-11017"/>
              <a:ext cx="2016389" cy="929518"/>
            </a:xfrm>
            <a:custGeom>
              <a:avLst/>
              <a:gdLst>
                <a:gd name="connsiteX0" fmla="*/ 0 w 2016389"/>
                <a:gd name="connsiteY0" fmla="*/ 0 h 929518"/>
                <a:gd name="connsiteX1" fmla="*/ 2016389 w 2016389"/>
                <a:gd name="connsiteY1" fmla="*/ 0 h 929518"/>
                <a:gd name="connsiteX2" fmla="*/ 2004547 w 2016389"/>
                <a:gd name="connsiteY2" fmla="*/ 117467 h 929518"/>
                <a:gd name="connsiteX3" fmla="*/ 1008194 w 2016389"/>
                <a:gd name="connsiteY3" fmla="*/ 929518 h 929518"/>
                <a:gd name="connsiteX4" fmla="*/ 11841 w 2016389"/>
                <a:gd name="connsiteY4" fmla="*/ 117467 h 92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6389" h="929518">
                  <a:moveTo>
                    <a:pt x="0" y="0"/>
                  </a:moveTo>
                  <a:lnTo>
                    <a:pt x="2016389" y="0"/>
                  </a:lnTo>
                  <a:lnTo>
                    <a:pt x="2004547" y="117467"/>
                  </a:lnTo>
                  <a:cubicBezTo>
                    <a:pt x="1909714" y="580904"/>
                    <a:pt x="1499666" y="929518"/>
                    <a:pt x="1008194" y="929518"/>
                  </a:cubicBezTo>
                  <a:cubicBezTo>
                    <a:pt x="516722" y="929518"/>
                    <a:pt x="106674" y="580904"/>
                    <a:pt x="11841" y="1174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5368902" y="-232972"/>
            <a:ext cx="1600119" cy="2272445"/>
            <a:chOff x="3295925" y="1815065"/>
            <a:chExt cx="1200088" cy="1704332"/>
          </a:xfrm>
        </p:grpSpPr>
        <p:sp>
          <p:nvSpPr>
            <p:cNvPr id="51" name="矩形 50"/>
            <p:cNvSpPr/>
            <p:nvPr/>
          </p:nvSpPr>
          <p:spPr>
            <a:xfrm>
              <a:off x="3295926" y="1815065"/>
              <a:ext cx="1200087" cy="16619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38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II.</a:t>
              </a:r>
              <a:endParaRPr lang="zh-CN" altLang="en-US" sz="13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3295925" y="1822515"/>
              <a:ext cx="1200087" cy="16619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38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cs typeface="+mn-ea"/>
                  <a:sym typeface="+mn-lt"/>
                </a:rPr>
                <a:t>II.</a:t>
              </a:r>
              <a:endParaRPr lang="zh-CN" altLang="en-US" sz="13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cs typeface="+mn-ea"/>
                <a:sym typeface="+mn-lt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3295925" y="1857405"/>
              <a:ext cx="1200087" cy="16619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3800" b="1" dirty="0">
                  <a:solidFill>
                    <a:srgbClr val="FF6600"/>
                  </a:solidFill>
                  <a:cs typeface="+mn-ea"/>
                  <a:sym typeface="+mn-lt"/>
                </a:rPr>
                <a:t>II.</a:t>
              </a:r>
              <a:endParaRPr lang="zh-CN" altLang="en-US" sz="11500" b="1" dirty="0">
                <a:solidFill>
                  <a:srgbClr val="FF66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69832466-172D-42D6-80DC-3383EEF1704F}"/>
              </a:ext>
            </a:extLst>
          </p:cNvPr>
          <p:cNvSpPr txBox="1"/>
          <p:nvPr/>
        </p:nvSpPr>
        <p:spPr>
          <a:xfrm>
            <a:off x="1535012" y="4117632"/>
            <a:ext cx="926790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3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Từ</a:t>
            </a:r>
            <a:r>
              <a:rPr lang="en-US" altLang="zh-CN" sz="1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13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đa</a:t>
            </a:r>
            <a:r>
              <a:rPr lang="en-US" altLang="zh-CN" sz="1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13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nghĩa</a:t>
            </a:r>
            <a:endParaRPr lang="zh-CN" altLang="en-US" sz="13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464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1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1345</Words>
  <Application>Microsoft Office PowerPoint</Application>
  <PresentationFormat>Widescreen</PresentationFormat>
  <Paragraphs>128</Paragraphs>
  <Slides>27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NBN</dc:creator>
  <cp:lastModifiedBy>Hương Đỗ</cp:lastModifiedBy>
  <cp:revision>23</cp:revision>
  <dcterms:created xsi:type="dcterms:W3CDTF">2021-08-18T14:52:28Z</dcterms:created>
  <dcterms:modified xsi:type="dcterms:W3CDTF">2021-11-25T02:52:36Z</dcterms:modified>
</cp:coreProperties>
</file>