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0"/>
  </p:notesMasterIdLst>
  <p:sldIdLst>
    <p:sldId id="18835" r:id="rId2"/>
    <p:sldId id="271" r:id="rId3"/>
    <p:sldId id="7800" r:id="rId4"/>
    <p:sldId id="7823" r:id="rId5"/>
    <p:sldId id="7824" r:id="rId6"/>
    <p:sldId id="18838" r:id="rId7"/>
    <p:sldId id="18854" r:id="rId8"/>
    <p:sldId id="18844" r:id="rId9"/>
    <p:sldId id="309" r:id="rId10"/>
    <p:sldId id="310" r:id="rId11"/>
    <p:sldId id="290" r:id="rId12"/>
    <p:sldId id="18847" r:id="rId13"/>
    <p:sldId id="18852" r:id="rId14"/>
    <p:sldId id="18848" r:id="rId15"/>
    <p:sldId id="7826" r:id="rId16"/>
    <p:sldId id="858" r:id="rId17"/>
    <p:sldId id="18836" r:id="rId18"/>
    <p:sldId id="18837" r:id="rId19"/>
    <p:sldId id="18853" r:id="rId20"/>
    <p:sldId id="18849" r:id="rId21"/>
    <p:sldId id="18855" r:id="rId22"/>
    <p:sldId id="7825" r:id="rId23"/>
    <p:sldId id="18850" r:id="rId24"/>
    <p:sldId id="18834" r:id="rId25"/>
    <p:sldId id="256" r:id="rId26"/>
    <p:sldId id="257" r:id="rId27"/>
    <p:sldId id="258" r:id="rId28"/>
    <p:sldId id="267" r:id="rId29"/>
    <p:sldId id="266" r:id="rId30"/>
    <p:sldId id="265" r:id="rId31"/>
    <p:sldId id="264" r:id="rId32"/>
    <p:sldId id="263" r:id="rId33"/>
    <p:sldId id="262" r:id="rId34"/>
    <p:sldId id="261" r:id="rId35"/>
    <p:sldId id="260" r:id="rId36"/>
    <p:sldId id="259" r:id="rId37"/>
    <p:sldId id="7761" r:id="rId38"/>
    <p:sldId id="18851" r:id="rId39"/>
  </p:sldIdLst>
  <p:sldSz cx="12192000" cy="6858000"/>
  <p:notesSz cx="6858000" cy="9144000"/>
  <p:embeddedFontLst>
    <p:embeddedFont>
      <p:font typeface="#9Slide03 Arima Madurai" panose="020B0604020202020204" charset="0"/>
      <p:regular r:id="rId41"/>
    </p:embeddedFont>
    <p:embeddedFont>
      <p:font typeface="#9Slide03 Arima Madurai Black" panose="020B0604020202020204" charset="0"/>
      <p:bold r:id="rId42"/>
    </p:embeddedFont>
    <p:embeddedFont>
      <p:font typeface="#9Slide05 SVNBulgary" panose="020B0604020202020204" charset="0"/>
      <p:regular r:id="rId43"/>
    </p:embeddedFont>
    <p:embeddedFont>
      <p:font typeface="Calibri" panose="020F0502020204030204" pitchFamily="34" charset="0"/>
      <p:regular r:id="rId44"/>
      <p:bold r:id="rId45"/>
      <p:italic r:id="rId46"/>
      <p:boldItalic r:id="rId47"/>
    </p:embeddedFont>
    <p:embeddedFont>
      <p:font typeface="Calibri Light" panose="020F0302020204030204" pitchFamily="34" charset="0"/>
      <p:regular r:id="rId48"/>
      <p:italic r:id="rId49"/>
    </p:embeddedFont>
    <p:embeddedFont>
      <p:font typeface="Fira Sans Extra Condensed" panose="020B0503050000020004" pitchFamily="34" charset="0"/>
      <p:regular r:id="rId50"/>
      <p:bold r:id="rId51"/>
      <p:italic r:id="rId52"/>
      <p:boldItalic r:id="rId53"/>
    </p:embeddedFont>
    <p:embeddedFont>
      <p:font typeface="Roboto" panose="02000000000000000000" pitchFamily="2" charset="0"/>
      <p:regular r:id="rId54"/>
      <p:bold r:id="rId55"/>
      <p:italic r:id="rId56"/>
      <p:boldItalic r:id="rId57"/>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E3F3"/>
    <a:srgbClr val="CEE1F2"/>
    <a:srgbClr val="C6DCF0"/>
    <a:srgbClr val="F6F8FC"/>
    <a:srgbClr val="E7F0F9"/>
    <a:srgbClr val="D9E848"/>
    <a:srgbClr val="CF5F13"/>
    <a:srgbClr val="F5DF3B"/>
    <a:srgbClr val="D8E34D"/>
    <a:srgbClr val="A24A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12" autoAdjust="0"/>
    <p:restoredTop sz="79116" autoAdjust="0"/>
  </p:normalViewPr>
  <p:slideViewPr>
    <p:cSldViewPr snapToGrid="0">
      <p:cViewPr varScale="1">
        <p:scale>
          <a:sx n="86" d="100"/>
          <a:sy n="86" d="100"/>
        </p:scale>
        <p:origin x="586" y="67"/>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font" Target="fonts/font17.fntdata"/><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D4619B-E7BD-4EE4-9E95-57D19613C47B}" type="datetimeFigureOut">
              <a:rPr lang="en-US" smtClean="0"/>
              <a:t>11/27/2021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64A20F-4618-43D7-89CB-B097E0849878}" type="slidenum">
              <a:rPr lang="en-US" smtClean="0"/>
              <a:t>‹#›</a:t>
            </a:fld>
            <a:endParaRPr lang="en-US"/>
          </a:p>
        </p:txBody>
      </p:sp>
    </p:spTree>
    <p:extLst>
      <p:ext uri="{BB962C8B-B14F-4D97-AF65-F5344CB8AC3E}">
        <p14:creationId xmlns:p14="http://schemas.microsoft.com/office/powerpoint/2010/main" val="177397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9e46a8c7fd_0_64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9e46a8c7fd_0_64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CE1CE38-368D-4C16-8440-7F7031FF67D0}" type="slidenum">
              <a:rPr lang="zh-CN" altLang="en-US" smtClean="0"/>
              <a:t>38</a:t>
            </a:fld>
            <a:endParaRPr lang="zh-CN" altLang="en-US"/>
          </a:p>
        </p:txBody>
      </p:sp>
    </p:spTree>
    <p:extLst>
      <p:ext uri="{BB962C8B-B14F-4D97-AF65-F5344CB8AC3E}">
        <p14:creationId xmlns:p14="http://schemas.microsoft.com/office/powerpoint/2010/main" val="540871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vi-VN" b="0" i="0" dirty="0">
                <a:solidFill>
                  <a:srgbClr val="FFFFFF"/>
                </a:solidFill>
                <a:effectLst/>
                <a:latin typeface="Encode Sans Expanded"/>
              </a:rPr>
              <a:t>Trái đất tôi yêu màu xanh yêu màu xanh xoay vòng quanh mặt trời, Covid sẽ đi thật nhanh trong tình yêu tình thần luôn rạng ngời, </a:t>
            </a:r>
            <a:r>
              <a:rPr lang="vi-VN" b="1" i="0" dirty="0">
                <a:solidFill>
                  <a:srgbClr val="FFFFFF"/>
                </a:solidFill>
                <a:effectLst/>
                <a:latin typeface="Encode Sans Expanded"/>
              </a:rPr>
              <a:t>Áo trắng</a:t>
            </a:r>
            <a:r>
              <a:rPr lang="vi-VN" b="0" i="0" dirty="0">
                <a:solidFill>
                  <a:srgbClr val="FFFFFF"/>
                </a:solidFill>
                <a:effectLst/>
                <a:latin typeface="Encode Sans Expanded"/>
              </a:rPr>
              <a:t> xinh mạnh mẽ lên kiên cường thêm qua hằng đêm, Vì mọi người vẫn luôn </a:t>
            </a:r>
            <a:r>
              <a:rPr lang="vi-VN" b="1" i="0" dirty="0">
                <a:solidFill>
                  <a:srgbClr val="FFFFFF"/>
                </a:solidFill>
                <a:effectLst/>
                <a:latin typeface="Encode Sans Expanded"/>
              </a:rPr>
              <a:t>trao niềm tin lên đôi vai </a:t>
            </a:r>
            <a:r>
              <a:rPr lang="vi-VN" b="0" i="0" dirty="0">
                <a:solidFill>
                  <a:srgbClr val="FFFFFF"/>
                </a:solidFill>
                <a:effectLst/>
                <a:latin typeface="Encode Sans Expanded"/>
              </a:rPr>
              <a:t>suốt bao ngày...</a:t>
            </a:r>
          </a:p>
          <a:p>
            <a:pPr algn="l"/>
            <a:r>
              <a:rPr lang="vi-VN" b="0" i="0" dirty="0">
                <a:solidFill>
                  <a:srgbClr val="FFFFFF"/>
                </a:solidFill>
                <a:effectLst/>
                <a:latin typeface="Encode Sans Expanded"/>
              </a:rPr>
              <a:t>Nào mình cùng đón ban mai dịu êm xoa bàn tay xoa sạch đi vi khuẩn, Hạnh phúc khi đeo khẩu trang quên buồn đau không được nghĩ tiêu cực, Vì chúng ta là Việt Nam không ngại chi luôn bước đi, Và vì chúng ta là Việt Nam yêu thương những tấm thân này, Covid ơi xin nhanh đi đi...</a:t>
            </a:r>
          </a:p>
        </p:txBody>
      </p:sp>
      <p:sp>
        <p:nvSpPr>
          <p:cNvPr id="4" name="灯片编号占位符 3"/>
          <p:cNvSpPr>
            <a:spLocks noGrp="1"/>
          </p:cNvSpPr>
          <p:nvPr>
            <p:ph type="sldNum" sz="quarter" idx="10"/>
          </p:nvPr>
        </p:nvSpPr>
        <p:spPr/>
        <p:txBody>
          <a:bodyPr/>
          <a:lstStyle/>
          <a:p>
            <a:fld id="{C9E7B7F8-81FA-46DC-8926-8D6B124E54D6}" type="slidenum">
              <a:rPr lang="en-US" smtClean="0"/>
              <a:t>3</a:t>
            </a:fld>
            <a:endParaRPr lang="en-US"/>
          </a:p>
        </p:txBody>
      </p:sp>
    </p:spTree>
    <p:extLst>
      <p:ext uri="{BB962C8B-B14F-4D97-AF65-F5344CB8AC3E}">
        <p14:creationId xmlns:p14="http://schemas.microsoft.com/office/powerpoint/2010/main" val="2611573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CE1CE38-368D-4C16-8440-7F7031FF67D0}" type="slidenum">
              <a:rPr lang="zh-CN" altLang="en-US" smtClean="0"/>
              <a:t>4</a:t>
            </a:fld>
            <a:endParaRPr lang="zh-CN" altLang="en-US"/>
          </a:p>
        </p:txBody>
      </p:sp>
    </p:spTree>
    <p:extLst>
      <p:ext uri="{BB962C8B-B14F-4D97-AF65-F5344CB8AC3E}">
        <p14:creationId xmlns:p14="http://schemas.microsoft.com/office/powerpoint/2010/main" val="550061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charset="0"/>
              <a:cs typeface="Times New Roman" pitchFamily="18" charset="0"/>
            </a:endParaRPr>
          </a:p>
        </p:txBody>
      </p:sp>
      <p:sp>
        <p:nvSpPr>
          <p:cNvPr id="4" name="Slide Number Placeholder 3"/>
          <p:cNvSpPr>
            <a:spLocks noGrp="1"/>
          </p:cNvSpPr>
          <p:nvPr>
            <p:ph type="sldNum" sz="quarter" idx="5"/>
          </p:nvPr>
        </p:nvSpPr>
        <p:spPr/>
        <p:txBody>
          <a:bodyPr/>
          <a:lstStyle/>
          <a:p>
            <a:fld id="{B264A20F-4618-43D7-89CB-B097E0849878}" type="slidenum">
              <a:rPr lang="en-US" smtClean="0"/>
              <a:t>12</a:t>
            </a:fld>
            <a:endParaRPr lang="en-US"/>
          </a:p>
        </p:txBody>
      </p:sp>
    </p:spTree>
    <p:extLst>
      <p:ext uri="{BB962C8B-B14F-4D97-AF65-F5344CB8AC3E}">
        <p14:creationId xmlns:p14="http://schemas.microsoft.com/office/powerpoint/2010/main" val="4098280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64A20F-4618-43D7-89CB-B097E0849878}" type="slidenum">
              <a:rPr lang="en-US" smtClean="0"/>
              <a:t>18</a:t>
            </a:fld>
            <a:endParaRPr lang="en-US"/>
          </a:p>
        </p:txBody>
      </p:sp>
    </p:spTree>
    <p:extLst>
      <p:ext uri="{BB962C8B-B14F-4D97-AF65-F5344CB8AC3E}">
        <p14:creationId xmlns:p14="http://schemas.microsoft.com/office/powerpoint/2010/main" val="2293028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20E52E-6EAF-41C1-AFD9-59AB48CF67C6}" type="slidenum">
              <a:rPr lang="en-US" smtClean="0"/>
              <a:t>22</a:t>
            </a:fld>
            <a:endParaRPr lang="en-US"/>
          </a:p>
        </p:txBody>
      </p:sp>
    </p:spTree>
    <p:extLst>
      <p:ext uri="{BB962C8B-B14F-4D97-AF65-F5344CB8AC3E}">
        <p14:creationId xmlns:p14="http://schemas.microsoft.com/office/powerpoint/2010/main" val="2104144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tabLst>
                <a:tab pos="90170" algn="l"/>
                <a:tab pos="180340" algn="l"/>
              </a:tabLst>
            </a:pPr>
            <a:endParaRPr lang="en-US" sz="16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420E52E-6EAF-41C1-AFD9-59AB48CF67C6}" type="slidenum">
              <a:rPr lang="en-US" smtClean="0"/>
              <a:t>24</a:t>
            </a:fld>
            <a:endParaRPr lang="en-US"/>
          </a:p>
        </p:txBody>
      </p:sp>
    </p:spTree>
    <p:extLst>
      <p:ext uri="{BB962C8B-B14F-4D97-AF65-F5344CB8AC3E}">
        <p14:creationId xmlns:p14="http://schemas.microsoft.com/office/powerpoint/2010/main" val="420856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choột</a:t>
            </a:r>
            <a:r>
              <a:rPr lang="en-US" dirty="0"/>
              <a:t> / </a:t>
            </a:r>
            <a:r>
              <a:rPr lang="en-US" dirty="0" err="1"/>
              <a:t>mèo</a:t>
            </a:r>
            <a:r>
              <a:rPr lang="en-US" dirty="0"/>
              <a:t> </a:t>
            </a:r>
            <a:r>
              <a:rPr lang="en-US" dirty="0" err="1"/>
              <a:t>để</a:t>
            </a:r>
            <a:r>
              <a:rPr lang="en-US" dirty="0"/>
              <a:t> </a:t>
            </a:r>
            <a:r>
              <a:rPr lang="en-US" dirty="0" err="1"/>
              <a:t>về</a:t>
            </a:r>
            <a:r>
              <a:rPr lang="en-US" dirty="0"/>
              <a:t> </a:t>
            </a:r>
            <a:r>
              <a:rPr lang="en-US" dirty="0" err="1"/>
              <a:t>trang</a:t>
            </a:r>
            <a:r>
              <a:rPr lang="en-US" dirty="0"/>
              <a:t> game</a:t>
            </a:r>
          </a:p>
        </p:txBody>
      </p:sp>
      <p:sp>
        <p:nvSpPr>
          <p:cNvPr id="4" name="Slide Number Placeholder 3"/>
          <p:cNvSpPr>
            <a:spLocks noGrp="1"/>
          </p:cNvSpPr>
          <p:nvPr>
            <p:ph type="sldNum" sz="quarter" idx="5"/>
          </p:nvPr>
        </p:nvSpPr>
        <p:spPr/>
        <p:txBody>
          <a:bodyPr/>
          <a:lstStyle/>
          <a:p>
            <a:fld id="{B264A20F-4618-43D7-89CB-B097E0849878}" type="slidenum">
              <a:rPr lang="en-US" smtClean="0"/>
              <a:t>27</a:t>
            </a:fld>
            <a:endParaRPr lang="en-US"/>
          </a:p>
        </p:txBody>
      </p:sp>
    </p:spTree>
    <p:extLst>
      <p:ext uri="{BB962C8B-B14F-4D97-AF65-F5344CB8AC3E}">
        <p14:creationId xmlns:p14="http://schemas.microsoft.com/office/powerpoint/2010/main" val="4095336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37</a:t>
            </a:fld>
            <a:endParaRPr lang="en-US"/>
          </a:p>
        </p:txBody>
      </p:sp>
    </p:spTree>
    <p:extLst>
      <p:ext uri="{BB962C8B-B14F-4D97-AF65-F5344CB8AC3E}">
        <p14:creationId xmlns:p14="http://schemas.microsoft.com/office/powerpoint/2010/main" val="1652649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pPr/>
              <a:t>27/11/2021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1924752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pPr/>
              <a:t>27/11/2021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1347485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pPr/>
              <a:t>27/11/2021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4004417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093420"/>
      </p:ext>
    </p:extLst>
  </p:cSld>
  <p:clrMapOvr>
    <a:masterClrMapping/>
  </p:clrMapOvr>
  <p:transition spd="slow" advClick="0" advTm="4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191373"/>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目录/过渡">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9EED846A-C2B8-4BC2-9A06-03E8590D579F}" type="datetimeFigureOut">
              <a:rPr lang="zh-CN" altLang="en-US" smtClean="0"/>
              <a:t>2021/11/27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554767B-66C2-4BD5-9A17-FA6C68861D81}" type="slidenum">
              <a:rPr lang="zh-CN" altLang="en-US" smtClean="0"/>
              <a:t>‹#›</a:t>
            </a:fld>
            <a:endParaRPr lang="zh-CN" altLang="en-US"/>
          </a:p>
        </p:txBody>
      </p:sp>
    </p:spTree>
    <p:extLst>
      <p:ext uri="{BB962C8B-B14F-4D97-AF65-F5344CB8AC3E}">
        <p14:creationId xmlns:p14="http://schemas.microsoft.com/office/powerpoint/2010/main" val="182184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0" y="34211"/>
            <a:ext cx="343387"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42" y="423058"/>
            <a:ext cx="264113"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7" y="2"/>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7"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44005808"/>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pPr/>
              <a:t>27/11/2021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719676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8BA026-E658-41C8-85D8-D06F141BD407}" type="datetimeFigureOut">
              <a:rPr lang="vi-VN" smtClean="0"/>
              <a:pPr/>
              <a:t>27/11/2021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1140615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CA8BA026-E658-41C8-85D8-D06F141BD407}" type="datetimeFigureOut">
              <a:rPr lang="vi-VN" smtClean="0"/>
              <a:pPr/>
              <a:t>27/11/2021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3982938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CA8BA026-E658-41C8-85D8-D06F141BD407}" type="datetimeFigureOut">
              <a:rPr lang="vi-VN" smtClean="0"/>
              <a:pPr/>
              <a:t>27/11/2021</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3745408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CA8BA026-E658-41C8-85D8-D06F141BD407}" type="datetimeFigureOut">
              <a:rPr lang="vi-VN" smtClean="0"/>
              <a:pPr/>
              <a:t>27/11/2021</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2445598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8BA026-E658-41C8-85D8-D06F141BD407}" type="datetimeFigureOut">
              <a:rPr lang="vi-VN" smtClean="0"/>
              <a:pPr/>
              <a:t>27/11/2021</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4153711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pPr/>
              <a:t>27/11/2021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3232791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pPr/>
              <a:t>27/11/2021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655813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8BA026-E658-41C8-85D8-D06F141BD407}" type="datetimeFigureOut">
              <a:rPr lang="vi-VN" smtClean="0"/>
              <a:pPr/>
              <a:t>27/11/2021</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05D4A9-5886-4647-AB06-84202763646E}" type="slidenum">
              <a:rPr lang="vi-VN" smtClean="0"/>
              <a:pPr/>
              <a:t>‹#›</a:t>
            </a:fld>
            <a:endParaRPr lang="vi-VN"/>
          </a:p>
        </p:txBody>
      </p:sp>
    </p:spTree>
    <p:extLst>
      <p:ext uri="{BB962C8B-B14F-4D97-AF65-F5344CB8AC3E}">
        <p14:creationId xmlns:p14="http://schemas.microsoft.com/office/powerpoint/2010/main" val="271533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7.png"/><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2.png"/><Relationship Id="rId18" Type="http://schemas.openxmlformats.org/officeDocument/2006/relationships/slide" Target="slide27.xml"/><Relationship Id="rId26" Type="http://schemas.openxmlformats.org/officeDocument/2006/relationships/image" Target="../media/image36.png"/><Relationship Id="rId3" Type="http://schemas.openxmlformats.org/officeDocument/2006/relationships/slide" Target="slide28.xml"/><Relationship Id="rId21" Type="http://schemas.openxmlformats.org/officeDocument/2006/relationships/slide" Target="slide33.xml"/><Relationship Id="rId7" Type="http://schemas.openxmlformats.org/officeDocument/2006/relationships/image" Target="../media/image30.png"/><Relationship Id="rId12" Type="http://schemas.openxmlformats.org/officeDocument/2006/relationships/slide" Target="slide34.xml"/><Relationship Id="rId17" Type="http://schemas.microsoft.com/office/2007/relationships/hdphoto" Target="../media/hdphoto5.wdp"/><Relationship Id="rId25" Type="http://schemas.microsoft.com/office/2007/relationships/hdphoto" Target="../media/hdphoto6.wdp"/><Relationship Id="rId2" Type="http://schemas.openxmlformats.org/officeDocument/2006/relationships/image" Target="../media/image28.png"/><Relationship Id="rId16" Type="http://schemas.openxmlformats.org/officeDocument/2006/relationships/image" Target="../media/image33.png"/><Relationship Id="rId20" Type="http://schemas.openxmlformats.org/officeDocument/2006/relationships/slide" Target="slide31.xml"/><Relationship Id="rId1" Type="http://schemas.openxmlformats.org/officeDocument/2006/relationships/slideLayout" Target="../slideLayouts/slideLayout1.xml"/><Relationship Id="rId6" Type="http://schemas.openxmlformats.org/officeDocument/2006/relationships/slide" Target="slide30.xml"/><Relationship Id="rId11" Type="http://schemas.microsoft.com/office/2007/relationships/hdphoto" Target="../media/hdphoto3.wdp"/><Relationship Id="rId24" Type="http://schemas.openxmlformats.org/officeDocument/2006/relationships/image" Target="../media/image35.png"/><Relationship Id="rId5" Type="http://schemas.microsoft.com/office/2007/relationships/hdphoto" Target="../media/hdphoto1.wdp"/><Relationship Id="rId15" Type="http://schemas.openxmlformats.org/officeDocument/2006/relationships/slide" Target="slide36.xml"/><Relationship Id="rId23" Type="http://schemas.openxmlformats.org/officeDocument/2006/relationships/image" Target="../media/image34.gif"/><Relationship Id="rId28" Type="http://schemas.openxmlformats.org/officeDocument/2006/relationships/image" Target="../media/image37.png"/><Relationship Id="rId10" Type="http://schemas.openxmlformats.org/officeDocument/2006/relationships/image" Target="../media/image31.png"/><Relationship Id="rId19" Type="http://schemas.openxmlformats.org/officeDocument/2006/relationships/slide" Target="slide29.xml"/><Relationship Id="rId4" Type="http://schemas.openxmlformats.org/officeDocument/2006/relationships/image" Target="../media/image29.png"/><Relationship Id="rId9" Type="http://schemas.openxmlformats.org/officeDocument/2006/relationships/slide" Target="slide32.xml"/><Relationship Id="rId14" Type="http://schemas.microsoft.com/office/2007/relationships/hdphoto" Target="../media/hdphoto4.wdp"/><Relationship Id="rId22" Type="http://schemas.openxmlformats.org/officeDocument/2006/relationships/slide" Target="slide35.xml"/><Relationship Id="rId27" Type="http://schemas.openxmlformats.org/officeDocument/2006/relationships/slide" Target="slide37.xml"/></Relationships>
</file>

<file path=ppt/slides/_rels/slide27.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 Target="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 Target="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 Target="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 Target="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 Target="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 Target="slide26.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 Target="slide26.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 Target="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 Target="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9AD84A-D289-483D-B76D-CA512B4DAD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9528" y="1051024"/>
            <a:ext cx="6440437" cy="5352299"/>
          </a:xfrm>
          <a:prstGeom prst="rect">
            <a:avLst/>
          </a:prstGeom>
        </p:spPr>
      </p:pic>
      <p:sp>
        <p:nvSpPr>
          <p:cNvPr id="4" name="TextBox 3">
            <a:extLst>
              <a:ext uri="{FF2B5EF4-FFF2-40B4-BE49-F238E27FC236}">
                <a16:creationId xmlns:a16="http://schemas.microsoft.com/office/drawing/2014/main" id="{0551E480-2FA0-4703-AC9B-637954BAFF31}"/>
              </a:ext>
            </a:extLst>
          </p:cNvPr>
          <p:cNvSpPr txBox="1"/>
          <p:nvPr/>
        </p:nvSpPr>
        <p:spPr>
          <a:xfrm>
            <a:off x="563738" y="2296012"/>
            <a:ext cx="5532262" cy="2862322"/>
          </a:xfrm>
          <a:prstGeom prst="rect">
            <a:avLst/>
          </a:prstGeom>
          <a:noFill/>
        </p:spPr>
        <p:txBody>
          <a:bodyPr wrap="square">
            <a:spAutoFit/>
          </a:bodyPr>
          <a:lstStyle/>
          <a:p>
            <a:pPr algn="ctr"/>
            <a:r>
              <a:rPr lang="en-US" sz="9000" dirty="0">
                <a:solidFill>
                  <a:srgbClr val="FF0000"/>
                </a:solidFill>
                <a:latin typeface="Times New Roman" panose="02020603050405020304" pitchFamily="18" charset="0"/>
                <a:cs typeface="Times New Roman" panose="02020603050405020304" pitchFamily="18" charset="0"/>
              </a:rPr>
              <a:t>Nghe </a:t>
            </a:r>
            <a:r>
              <a:rPr lang="en-US" sz="9000" dirty="0" err="1">
                <a:solidFill>
                  <a:srgbClr val="FF0000"/>
                </a:solidFill>
                <a:latin typeface="Times New Roman" panose="02020603050405020304" pitchFamily="18" charset="0"/>
                <a:cs typeface="Times New Roman" panose="02020603050405020304" pitchFamily="18" charset="0"/>
              </a:rPr>
              <a:t>nhạc</a:t>
            </a:r>
            <a:r>
              <a:rPr lang="en-US" sz="9000" dirty="0">
                <a:solidFill>
                  <a:srgbClr val="FF0000"/>
                </a:solidFill>
                <a:latin typeface="Times New Roman" panose="02020603050405020304" pitchFamily="18" charset="0"/>
                <a:cs typeface="Times New Roman" panose="02020603050405020304" pitchFamily="18" charset="0"/>
              </a:rPr>
              <a:t>, </a:t>
            </a:r>
            <a:r>
              <a:rPr lang="en-US" sz="9000" dirty="0" err="1">
                <a:solidFill>
                  <a:srgbClr val="FF0000"/>
                </a:solidFill>
                <a:latin typeface="Times New Roman" panose="02020603050405020304" pitchFamily="18" charset="0"/>
                <a:cs typeface="Times New Roman" panose="02020603050405020304" pitchFamily="18" charset="0"/>
              </a:rPr>
              <a:t>giải</a:t>
            </a:r>
            <a:r>
              <a:rPr lang="en-US" sz="9000" dirty="0">
                <a:solidFill>
                  <a:srgbClr val="FF0000"/>
                </a:solidFill>
                <a:latin typeface="Times New Roman" panose="02020603050405020304" pitchFamily="18" charset="0"/>
                <a:cs typeface="Times New Roman" panose="02020603050405020304" pitchFamily="18" charset="0"/>
              </a:rPr>
              <a:t> </a:t>
            </a:r>
            <a:r>
              <a:rPr lang="en-US" sz="9000" dirty="0" err="1">
                <a:solidFill>
                  <a:srgbClr val="FF0000"/>
                </a:solidFill>
                <a:latin typeface="Times New Roman" panose="02020603050405020304" pitchFamily="18" charset="0"/>
                <a:cs typeface="Times New Roman" panose="02020603050405020304" pitchFamily="18" charset="0"/>
              </a:rPr>
              <a:t>đố</a:t>
            </a:r>
            <a:endParaRPr lang="en-US" sz="9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262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59042" y="584200"/>
            <a:ext cx="2249334" cy="707886"/>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altLang="zh-CN" sz="4000" b="1" u="sng" spc="-200" dirty="0" err="1">
                <a:solidFill>
                  <a:srgbClr val="FF5050"/>
                </a:solidFill>
                <a:latin typeface="Times New Roman" pitchFamily="18" charset="0"/>
                <a:ea typeface="方正卡通简体" pitchFamily="65" charset="-122"/>
                <a:cs typeface="Times New Roman" pitchFamily="18" charset="0"/>
              </a:rPr>
              <a:t>Nông</a:t>
            </a:r>
            <a:r>
              <a:rPr lang="en-US" altLang="zh-CN" sz="4000" b="1" u="sng" spc="-200" dirty="0">
                <a:solidFill>
                  <a:srgbClr val="FF5050"/>
                </a:solidFill>
                <a:latin typeface="Times New Roman" pitchFamily="18" charset="0"/>
                <a:ea typeface="方正卡通简体" pitchFamily="65" charset="-122"/>
                <a:cs typeface="Times New Roman" pitchFamily="18" charset="0"/>
              </a:rPr>
              <a:t> </a:t>
            </a:r>
            <a:r>
              <a:rPr lang="en-US" altLang="zh-CN" sz="4000" b="1" u="sng" spc="-200" dirty="0" err="1">
                <a:solidFill>
                  <a:srgbClr val="FF5050"/>
                </a:solidFill>
                <a:latin typeface="Times New Roman" pitchFamily="18" charset="0"/>
                <a:ea typeface="方正卡通简体" pitchFamily="65" charset="-122"/>
                <a:cs typeface="Times New Roman" pitchFamily="18" charset="0"/>
              </a:rPr>
              <a:t>thôn</a:t>
            </a:r>
            <a:endParaRPr lang="en-US" altLang="zh-CN" sz="4000" spc="-200" dirty="0">
              <a:solidFill>
                <a:srgbClr val="FF5050"/>
              </a:solidFill>
              <a:latin typeface="Times New Roman" pitchFamily="18" charset="0"/>
              <a:ea typeface="方正卡通简体" pitchFamily="65" charset="-122"/>
              <a:cs typeface="Times New Roman" pitchFamily="18" charset="0"/>
            </a:endParaRPr>
          </a:p>
        </p:txBody>
      </p:sp>
      <p:sp>
        <p:nvSpPr>
          <p:cNvPr id="3" name="TextBox 2"/>
          <p:cNvSpPr txBox="1"/>
          <p:nvPr/>
        </p:nvSpPr>
        <p:spPr>
          <a:xfrm>
            <a:off x="914403" y="4982131"/>
            <a:ext cx="4571997" cy="1159420"/>
          </a:xfrm>
          <a:prstGeom prst="rect">
            <a:avLst/>
          </a:prstGeom>
          <a:noFill/>
        </p:spPr>
        <p:txBody>
          <a:bodyPr wrap="square" rtlCol="0">
            <a:spAutoFit/>
          </a:bodyPr>
          <a:lstStyle/>
          <a:p>
            <a:pPr algn="ctr"/>
            <a:r>
              <a:rPr lang="en-US" altLang="zh-CN" sz="3467" spc="-200" dirty="0" err="1">
                <a:solidFill>
                  <a:srgbClr val="FF5050"/>
                </a:solidFill>
                <a:latin typeface="Times New Roman" pitchFamily="18" charset="0"/>
                <a:ea typeface="方正卡通简体" pitchFamily="65" charset="-122"/>
                <a:cs typeface="Times New Roman" pitchFamily="18" charset="0"/>
              </a:rPr>
              <a:t>Những</a:t>
            </a:r>
            <a:r>
              <a:rPr lang="en-US" altLang="zh-CN" sz="3467" spc="-200" dirty="0">
                <a:solidFill>
                  <a:srgbClr val="FF5050"/>
                </a:solidFill>
                <a:latin typeface="Times New Roman" pitchFamily="18" charset="0"/>
                <a:ea typeface="方正卡通简体" pitchFamily="65" charset="-122"/>
                <a:cs typeface="Times New Roman" pitchFamily="18" charset="0"/>
              </a:rPr>
              <a:t> </a:t>
            </a:r>
            <a:r>
              <a:rPr lang="en-US" altLang="zh-CN" sz="3467" spc="-200" dirty="0" err="1">
                <a:solidFill>
                  <a:srgbClr val="FF5050"/>
                </a:solidFill>
                <a:latin typeface="Times New Roman" pitchFamily="18" charset="0"/>
                <a:ea typeface="方正卡通简体" pitchFamily="65" charset="-122"/>
                <a:cs typeface="Times New Roman" pitchFamily="18" charset="0"/>
              </a:rPr>
              <a:t>người</a:t>
            </a:r>
            <a:r>
              <a:rPr lang="en-US" altLang="zh-CN" sz="3467" spc="-200" dirty="0">
                <a:solidFill>
                  <a:srgbClr val="FF5050"/>
                </a:solidFill>
                <a:latin typeface="Times New Roman" pitchFamily="18" charset="0"/>
                <a:ea typeface="方正卡通简体" pitchFamily="65" charset="-122"/>
                <a:cs typeface="Times New Roman" pitchFamily="18" charset="0"/>
              </a:rPr>
              <a:t> </a:t>
            </a:r>
            <a:r>
              <a:rPr lang="en-US" altLang="zh-CN" sz="3467" spc="-200" dirty="0" err="1">
                <a:solidFill>
                  <a:srgbClr val="FF5050"/>
                </a:solidFill>
                <a:latin typeface="Times New Roman" pitchFamily="18" charset="0"/>
                <a:ea typeface="方正卡通简体" pitchFamily="65" charset="-122"/>
                <a:cs typeface="Times New Roman" pitchFamily="18" charset="0"/>
              </a:rPr>
              <a:t>sống</a:t>
            </a:r>
            <a:r>
              <a:rPr lang="en-US" altLang="zh-CN" sz="3467" spc="-200" dirty="0">
                <a:solidFill>
                  <a:srgbClr val="FF5050"/>
                </a:solidFill>
                <a:latin typeface="Times New Roman" pitchFamily="18" charset="0"/>
                <a:ea typeface="方正卡通简体" pitchFamily="65" charset="-122"/>
                <a:cs typeface="Times New Roman" pitchFamily="18" charset="0"/>
              </a:rPr>
              <a:t> </a:t>
            </a:r>
          </a:p>
          <a:p>
            <a:pPr algn="ctr"/>
            <a:r>
              <a:rPr lang="en-US" altLang="zh-CN" sz="3467" spc="-200" dirty="0">
                <a:solidFill>
                  <a:srgbClr val="FF5050"/>
                </a:solidFill>
                <a:latin typeface="Times New Roman" pitchFamily="18" charset="0"/>
                <a:ea typeface="方正卡通简体" pitchFamily="65" charset="-122"/>
                <a:cs typeface="Times New Roman" pitchFamily="18" charset="0"/>
              </a:rPr>
              <a:t>ở </a:t>
            </a:r>
            <a:r>
              <a:rPr lang="en-US" altLang="zh-CN" sz="3467" spc="-200" dirty="0" err="1">
                <a:solidFill>
                  <a:srgbClr val="FF5050"/>
                </a:solidFill>
                <a:latin typeface="Times New Roman" pitchFamily="18" charset="0"/>
                <a:ea typeface="方正卡通简体" pitchFamily="65" charset="-122"/>
                <a:cs typeface="Times New Roman" pitchFamily="18" charset="0"/>
              </a:rPr>
              <a:t>nông</a:t>
            </a:r>
            <a:r>
              <a:rPr lang="en-US" altLang="zh-CN" sz="3467" spc="-200" dirty="0">
                <a:solidFill>
                  <a:srgbClr val="FF5050"/>
                </a:solidFill>
                <a:latin typeface="Times New Roman" pitchFamily="18" charset="0"/>
                <a:ea typeface="方正卡通简体" pitchFamily="65" charset="-122"/>
                <a:cs typeface="Times New Roman" pitchFamily="18" charset="0"/>
              </a:rPr>
              <a:t> </a:t>
            </a:r>
            <a:r>
              <a:rPr lang="en-US" altLang="zh-CN" sz="3467" spc="-200" dirty="0" err="1">
                <a:solidFill>
                  <a:srgbClr val="FF5050"/>
                </a:solidFill>
                <a:latin typeface="Times New Roman" pitchFamily="18" charset="0"/>
                <a:ea typeface="方正卡通简体" pitchFamily="65" charset="-122"/>
                <a:cs typeface="Times New Roman" pitchFamily="18" charset="0"/>
              </a:rPr>
              <a:t>thôn</a:t>
            </a:r>
            <a:endParaRPr lang="en-US" altLang="zh-CN" sz="3467" spc="-200" dirty="0">
              <a:solidFill>
                <a:srgbClr val="FF5050"/>
              </a:solidFill>
              <a:latin typeface="Times New Roman" pitchFamily="18" charset="0"/>
              <a:ea typeface="方正卡通简体" pitchFamily="65" charset="-122"/>
              <a:cs typeface="Times New Roman" pitchFamily="18" charset="0"/>
            </a:endParaRPr>
          </a:p>
        </p:txBody>
      </p:sp>
      <p:sp>
        <p:nvSpPr>
          <p:cNvPr id="4" name="TextBox 3"/>
          <p:cNvSpPr txBox="1"/>
          <p:nvPr/>
        </p:nvSpPr>
        <p:spPr>
          <a:xfrm>
            <a:off x="7893973" y="685799"/>
            <a:ext cx="2135521" cy="707886"/>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altLang="zh-CN" sz="4000" b="1" u="sng" spc="-200" dirty="0" err="1">
                <a:solidFill>
                  <a:srgbClr val="FF5050"/>
                </a:solidFill>
                <a:latin typeface="Times New Roman" pitchFamily="18" charset="0"/>
                <a:ea typeface="方正卡通简体" pitchFamily="65" charset="-122"/>
                <a:cs typeface="Times New Roman" pitchFamily="18" charset="0"/>
              </a:rPr>
              <a:t>Thị</a:t>
            </a:r>
            <a:r>
              <a:rPr lang="en-US" altLang="zh-CN" sz="4000" b="1" u="sng" spc="-200" dirty="0">
                <a:solidFill>
                  <a:srgbClr val="FF5050"/>
                </a:solidFill>
                <a:latin typeface="Times New Roman" pitchFamily="18" charset="0"/>
                <a:ea typeface="方正卡通简体" pitchFamily="65" charset="-122"/>
                <a:cs typeface="Times New Roman" pitchFamily="18" charset="0"/>
              </a:rPr>
              <a:t> </a:t>
            </a:r>
            <a:r>
              <a:rPr lang="en-US" altLang="zh-CN" sz="4000" b="1" u="sng" spc="-200" dirty="0" err="1">
                <a:solidFill>
                  <a:srgbClr val="FF5050"/>
                </a:solidFill>
                <a:latin typeface="Times New Roman" pitchFamily="18" charset="0"/>
                <a:ea typeface="方正卡通简体" pitchFamily="65" charset="-122"/>
                <a:cs typeface="Times New Roman" pitchFamily="18" charset="0"/>
              </a:rPr>
              <a:t>thành</a:t>
            </a:r>
            <a:endParaRPr lang="en-US" altLang="zh-CN" sz="4000" spc="-200" dirty="0">
              <a:solidFill>
                <a:srgbClr val="FF5050"/>
              </a:solidFill>
              <a:latin typeface="Times New Roman" pitchFamily="18" charset="0"/>
              <a:ea typeface="方正卡通简体" pitchFamily="65" charset="-122"/>
              <a:cs typeface="Times New Roman" pitchFamily="18" charset="0"/>
            </a:endParaRPr>
          </a:p>
        </p:txBody>
      </p:sp>
      <p:sp>
        <p:nvSpPr>
          <p:cNvPr id="5" name="TextBox 4"/>
          <p:cNvSpPr txBox="1"/>
          <p:nvPr/>
        </p:nvSpPr>
        <p:spPr>
          <a:xfrm>
            <a:off x="7345711" y="4880531"/>
            <a:ext cx="3196708" cy="1159420"/>
          </a:xfrm>
          <a:prstGeom prst="rect">
            <a:avLst/>
          </a:prstGeom>
          <a:noFill/>
        </p:spPr>
        <p:txBody>
          <a:bodyPr wrap="none" rtlCol="0">
            <a:spAutoFit/>
          </a:bodyPr>
          <a:lstStyle/>
          <a:p>
            <a:pPr algn="ctr"/>
            <a:r>
              <a:rPr lang="en-US" altLang="zh-CN" sz="3467" spc="-200" dirty="0" err="1">
                <a:solidFill>
                  <a:srgbClr val="FF5050"/>
                </a:solidFill>
                <a:latin typeface="Times New Roman" pitchFamily="18" charset="0"/>
                <a:ea typeface="方正卡通简体" pitchFamily="65" charset="-122"/>
                <a:cs typeface="Times New Roman" pitchFamily="18" charset="0"/>
              </a:rPr>
              <a:t>Những</a:t>
            </a:r>
            <a:r>
              <a:rPr lang="en-US" altLang="zh-CN" sz="3467" spc="-200" dirty="0">
                <a:solidFill>
                  <a:srgbClr val="FF5050"/>
                </a:solidFill>
                <a:latin typeface="Times New Roman" pitchFamily="18" charset="0"/>
                <a:ea typeface="方正卡通简体" pitchFamily="65" charset="-122"/>
                <a:cs typeface="Times New Roman" pitchFamily="18" charset="0"/>
              </a:rPr>
              <a:t> </a:t>
            </a:r>
            <a:r>
              <a:rPr lang="en-US" altLang="zh-CN" sz="3467" spc="-200" dirty="0" err="1">
                <a:solidFill>
                  <a:srgbClr val="FF5050"/>
                </a:solidFill>
                <a:latin typeface="Times New Roman" pitchFamily="18" charset="0"/>
                <a:ea typeface="方正卡通简体" pitchFamily="65" charset="-122"/>
                <a:cs typeface="Times New Roman" pitchFamily="18" charset="0"/>
              </a:rPr>
              <a:t>người</a:t>
            </a:r>
            <a:r>
              <a:rPr lang="en-US" altLang="zh-CN" sz="3467" spc="-200" dirty="0">
                <a:solidFill>
                  <a:srgbClr val="FF5050"/>
                </a:solidFill>
                <a:latin typeface="Times New Roman" pitchFamily="18" charset="0"/>
                <a:ea typeface="方正卡通简体" pitchFamily="65" charset="-122"/>
                <a:cs typeface="Times New Roman" pitchFamily="18" charset="0"/>
              </a:rPr>
              <a:t> </a:t>
            </a:r>
            <a:r>
              <a:rPr lang="en-US" altLang="zh-CN" sz="3467" spc="-200" dirty="0" err="1">
                <a:solidFill>
                  <a:srgbClr val="FF5050"/>
                </a:solidFill>
                <a:latin typeface="Times New Roman" pitchFamily="18" charset="0"/>
                <a:ea typeface="方正卡通简体" pitchFamily="65" charset="-122"/>
                <a:cs typeface="Times New Roman" pitchFamily="18" charset="0"/>
              </a:rPr>
              <a:t>sống</a:t>
            </a:r>
            <a:r>
              <a:rPr lang="en-US" altLang="zh-CN" sz="3467" spc="-200" dirty="0">
                <a:solidFill>
                  <a:srgbClr val="FF5050"/>
                </a:solidFill>
                <a:latin typeface="Times New Roman" pitchFamily="18" charset="0"/>
                <a:ea typeface="方正卡通简体" pitchFamily="65" charset="-122"/>
                <a:cs typeface="Times New Roman" pitchFamily="18" charset="0"/>
              </a:rPr>
              <a:t> </a:t>
            </a:r>
          </a:p>
          <a:p>
            <a:pPr algn="ctr"/>
            <a:r>
              <a:rPr lang="en-US" altLang="zh-CN" sz="3467" spc="-200" dirty="0">
                <a:solidFill>
                  <a:srgbClr val="FF5050"/>
                </a:solidFill>
                <a:latin typeface="Times New Roman" pitchFamily="18" charset="0"/>
                <a:ea typeface="方正卡通简体" pitchFamily="65" charset="-122"/>
                <a:cs typeface="Times New Roman" pitchFamily="18" charset="0"/>
              </a:rPr>
              <a:t>ở </a:t>
            </a:r>
            <a:r>
              <a:rPr lang="en-US" altLang="zh-CN" sz="3467" spc="-200" dirty="0" err="1">
                <a:solidFill>
                  <a:srgbClr val="FF5050"/>
                </a:solidFill>
                <a:latin typeface="Times New Roman" pitchFamily="18" charset="0"/>
                <a:ea typeface="方正卡通简体" pitchFamily="65" charset="-122"/>
                <a:cs typeface="Times New Roman" pitchFamily="18" charset="0"/>
              </a:rPr>
              <a:t>thị</a:t>
            </a:r>
            <a:r>
              <a:rPr lang="en-US" altLang="zh-CN" sz="3467" spc="-200" dirty="0">
                <a:solidFill>
                  <a:srgbClr val="FF5050"/>
                </a:solidFill>
                <a:latin typeface="Times New Roman" pitchFamily="18" charset="0"/>
                <a:ea typeface="方正卡通简体" pitchFamily="65" charset="-122"/>
                <a:cs typeface="Times New Roman" pitchFamily="18" charset="0"/>
              </a:rPr>
              <a:t> </a:t>
            </a:r>
            <a:r>
              <a:rPr lang="en-US" altLang="zh-CN" sz="3467" spc="-200" dirty="0" err="1">
                <a:solidFill>
                  <a:srgbClr val="FF5050"/>
                </a:solidFill>
                <a:latin typeface="Times New Roman" pitchFamily="18" charset="0"/>
                <a:ea typeface="方正卡通简体" pitchFamily="65" charset="-122"/>
                <a:cs typeface="Times New Roman" pitchFamily="18" charset="0"/>
              </a:rPr>
              <a:t>thành</a:t>
            </a:r>
            <a:endParaRPr lang="en-US" altLang="zh-CN" sz="3467" spc="-200" dirty="0">
              <a:solidFill>
                <a:srgbClr val="FF5050"/>
              </a:solidFill>
              <a:latin typeface="Times New Roman" pitchFamily="18" charset="0"/>
              <a:ea typeface="方正卡通简体" pitchFamily="65" charset="-122"/>
              <a:cs typeface="Times New Roman" pitchFamily="18" charset="0"/>
            </a:endParaRPr>
          </a:p>
        </p:txBody>
      </p:sp>
      <p:pic>
        <p:nvPicPr>
          <p:cNvPr id="6" name="Picture 2" descr="Káº¿t quáº£ hÃ¬nh áº£nh cho nÃ´ng thÃ´n"/>
          <p:cNvPicPr>
            <a:picLocks noChangeAspect="1" noChangeArrowheads="1"/>
          </p:cNvPicPr>
          <p:nvPr/>
        </p:nvPicPr>
        <p:blipFill>
          <a:blip r:embed="rId2"/>
          <a:srcRect/>
          <a:stretch>
            <a:fillRect/>
          </a:stretch>
        </p:blipFill>
        <p:spPr bwMode="auto">
          <a:xfrm>
            <a:off x="711203" y="1498599"/>
            <a:ext cx="5213684" cy="3302000"/>
          </a:xfrm>
          <a:prstGeom prst="rect">
            <a:avLst/>
          </a:prstGeom>
          <a:noFill/>
        </p:spPr>
      </p:pic>
      <p:pic>
        <p:nvPicPr>
          <p:cNvPr id="7" name="Picture 4" descr="Káº¿t quáº£ hÃ¬nh áº£nh cho thÃ nh thá»"/>
          <p:cNvPicPr>
            <a:picLocks noChangeAspect="1" noChangeArrowheads="1"/>
          </p:cNvPicPr>
          <p:nvPr/>
        </p:nvPicPr>
        <p:blipFill>
          <a:blip r:embed="rId3"/>
          <a:srcRect t="5714"/>
          <a:stretch>
            <a:fillRect/>
          </a:stretch>
        </p:blipFill>
        <p:spPr bwMode="auto">
          <a:xfrm>
            <a:off x="6096001" y="1396999"/>
            <a:ext cx="5486400" cy="3352800"/>
          </a:xfrm>
          <a:prstGeom prst="rect">
            <a:avLst/>
          </a:prstGeom>
          <a:noFill/>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1193800"/>
            <a:ext cx="1580882" cy="666786"/>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3733" dirty="0" err="1">
                <a:latin typeface="Times New Roman" pitchFamily="18" charset="0"/>
                <a:cs typeface="Times New Roman" pitchFamily="18" charset="0"/>
              </a:rPr>
              <a:t>Áo</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nâu</a:t>
            </a:r>
            <a:endParaRPr lang="en-US" sz="3733" dirty="0">
              <a:latin typeface="Times New Roman" pitchFamily="18" charset="0"/>
              <a:cs typeface="Times New Roman" pitchFamily="18" charset="0"/>
            </a:endParaRPr>
          </a:p>
        </p:txBody>
      </p:sp>
      <p:sp>
        <p:nvSpPr>
          <p:cNvPr id="3" name="TextBox 2"/>
          <p:cNvSpPr txBox="1"/>
          <p:nvPr/>
        </p:nvSpPr>
        <p:spPr>
          <a:xfrm>
            <a:off x="3657602" y="1193800"/>
            <a:ext cx="1819729" cy="666786"/>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3733" dirty="0" err="1">
                <a:latin typeface="Times New Roman" pitchFamily="18" charset="0"/>
                <a:cs typeface="Times New Roman" pitchFamily="18" charset="0"/>
              </a:rPr>
              <a:t>Áo</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xanh</a:t>
            </a:r>
            <a:endParaRPr lang="en-US" sz="3733" dirty="0">
              <a:latin typeface="Times New Roman" pitchFamily="18" charset="0"/>
              <a:cs typeface="Times New Roman" pitchFamily="18" charset="0"/>
            </a:endParaRPr>
          </a:p>
        </p:txBody>
      </p:sp>
      <p:sp>
        <p:nvSpPr>
          <p:cNvPr id="4" name="TextBox 3"/>
          <p:cNvSpPr txBox="1"/>
          <p:nvPr/>
        </p:nvSpPr>
        <p:spPr>
          <a:xfrm>
            <a:off x="6299201" y="1308975"/>
            <a:ext cx="2336801" cy="6667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733" dirty="0" err="1">
                <a:latin typeface="Times New Roman" pitchFamily="18" charset="0"/>
                <a:cs typeface="Times New Roman" pitchFamily="18" charset="0"/>
              </a:rPr>
              <a:t>Nông</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thôn</a:t>
            </a:r>
            <a:endParaRPr lang="en-US" sz="3733" dirty="0">
              <a:latin typeface="Times New Roman" pitchFamily="18" charset="0"/>
              <a:cs typeface="Times New Roman" pitchFamily="18" charset="0"/>
            </a:endParaRPr>
          </a:p>
        </p:txBody>
      </p:sp>
      <p:sp>
        <p:nvSpPr>
          <p:cNvPr id="5" name="TextBox 4"/>
          <p:cNvSpPr txBox="1"/>
          <p:nvPr/>
        </p:nvSpPr>
        <p:spPr>
          <a:xfrm>
            <a:off x="9245602" y="1308973"/>
            <a:ext cx="2031325" cy="666786"/>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3733" dirty="0" err="1">
                <a:latin typeface="Times New Roman" pitchFamily="18" charset="0"/>
                <a:cs typeface="Times New Roman" pitchFamily="18" charset="0"/>
              </a:rPr>
              <a:t>Thị</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thành</a:t>
            </a:r>
            <a:endParaRPr lang="en-US" sz="3733" dirty="0">
              <a:latin typeface="Times New Roman" pitchFamily="18" charset="0"/>
              <a:cs typeface="Times New Roman" pitchFamily="18" charset="0"/>
            </a:endParaRPr>
          </a:p>
        </p:txBody>
      </p:sp>
      <p:sp>
        <p:nvSpPr>
          <p:cNvPr id="6" name="TextBox 5"/>
          <p:cNvSpPr txBox="1"/>
          <p:nvPr/>
        </p:nvSpPr>
        <p:spPr>
          <a:xfrm>
            <a:off x="1320801" y="76202"/>
            <a:ext cx="3400290" cy="584775"/>
          </a:xfrm>
          <a:prstGeom prst="rect">
            <a:avLst/>
          </a:prstGeom>
          <a:noFill/>
        </p:spPr>
        <p:txBody>
          <a:bodyPr wrap="none" rtlCol="0">
            <a:spAutoFit/>
          </a:bodyPr>
          <a:lstStyle/>
          <a:p>
            <a:r>
              <a:rPr lang="en-US" sz="3200" dirty="0" err="1">
                <a:latin typeface="Times New Roman" pitchFamily="18" charset="0"/>
                <a:cs typeface="Times New Roman" pitchFamily="18" charset="0"/>
              </a:rPr>
              <a:t>Đặc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điểm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tính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chất</a:t>
            </a:r>
            <a:endParaRPr lang="en-US" sz="3200" dirty="0">
              <a:latin typeface="Times New Roman" pitchFamily="18" charset="0"/>
              <a:cs typeface="Times New Roman" pitchFamily="18" charset="0"/>
            </a:endParaRPr>
          </a:p>
        </p:txBody>
      </p:sp>
      <p:sp>
        <p:nvSpPr>
          <p:cNvPr id="7" name="Right Brace 6"/>
          <p:cNvSpPr/>
          <p:nvPr/>
        </p:nvSpPr>
        <p:spPr>
          <a:xfrm rot="16200000">
            <a:off x="2844801" y="-634999"/>
            <a:ext cx="508000" cy="294640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latin typeface="Times New Roman" pitchFamily="18" charset="0"/>
              <a:cs typeface="Times New Roman" pitchFamily="18" charset="0"/>
            </a:endParaRPr>
          </a:p>
        </p:txBody>
      </p:sp>
      <p:sp>
        <p:nvSpPr>
          <p:cNvPr id="8" name="Down Arrow 7"/>
          <p:cNvSpPr/>
          <p:nvPr/>
        </p:nvSpPr>
        <p:spPr>
          <a:xfrm>
            <a:off x="1524000" y="2006600"/>
            <a:ext cx="304801" cy="50800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latin typeface="Times New Roman" pitchFamily="18" charset="0"/>
              <a:cs typeface="Times New Roman" pitchFamily="18" charset="0"/>
            </a:endParaRPr>
          </a:p>
        </p:txBody>
      </p:sp>
      <p:sp>
        <p:nvSpPr>
          <p:cNvPr id="9" name="Down Arrow 8"/>
          <p:cNvSpPr/>
          <p:nvPr/>
        </p:nvSpPr>
        <p:spPr>
          <a:xfrm>
            <a:off x="9956801" y="2108201"/>
            <a:ext cx="304801" cy="50800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latin typeface="Times New Roman" pitchFamily="18" charset="0"/>
              <a:cs typeface="Times New Roman" pitchFamily="18" charset="0"/>
            </a:endParaRPr>
          </a:p>
        </p:txBody>
      </p:sp>
      <p:sp>
        <p:nvSpPr>
          <p:cNvPr id="10" name="Down Arrow 9"/>
          <p:cNvSpPr/>
          <p:nvPr/>
        </p:nvSpPr>
        <p:spPr>
          <a:xfrm>
            <a:off x="7213600" y="2108201"/>
            <a:ext cx="304801" cy="50800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latin typeface="Times New Roman" pitchFamily="18" charset="0"/>
              <a:cs typeface="Times New Roman" pitchFamily="18" charset="0"/>
            </a:endParaRPr>
          </a:p>
        </p:txBody>
      </p:sp>
      <p:sp>
        <p:nvSpPr>
          <p:cNvPr id="11" name="Down Arrow 10"/>
          <p:cNvSpPr/>
          <p:nvPr/>
        </p:nvSpPr>
        <p:spPr>
          <a:xfrm>
            <a:off x="4368800" y="2006600"/>
            <a:ext cx="304801" cy="50800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latin typeface="Times New Roman" pitchFamily="18" charset="0"/>
              <a:cs typeface="Times New Roman" pitchFamily="18" charset="0"/>
            </a:endParaRPr>
          </a:p>
        </p:txBody>
      </p:sp>
      <p:sp>
        <p:nvSpPr>
          <p:cNvPr id="12" name="Right Brace 11"/>
          <p:cNvSpPr/>
          <p:nvPr/>
        </p:nvSpPr>
        <p:spPr>
          <a:xfrm rot="16200000">
            <a:off x="8432800" y="-431799"/>
            <a:ext cx="508000" cy="294640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latin typeface="Times New Roman" pitchFamily="18" charset="0"/>
              <a:cs typeface="Times New Roman" pitchFamily="18" charset="0"/>
            </a:endParaRPr>
          </a:p>
        </p:txBody>
      </p:sp>
      <p:sp>
        <p:nvSpPr>
          <p:cNvPr id="13" name="TextBox 12"/>
          <p:cNvSpPr txBox="1"/>
          <p:nvPr/>
        </p:nvSpPr>
        <p:spPr>
          <a:xfrm>
            <a:off x="7372365" y="171849"/>
            <a:ext cx="2614818" cy="584775"/>
          </a:xfrm>
          <a:prstGeom prst="rect">
            <a:avLst/>
          </a:prstGeom>
          <a:noFill/>
        </p:spPr>
        <p:txBody>
          <a:bodyPr wrap="none" rtlCol="0">
            <a:spAutoFit/>
          </a:bodyPr>
          <a:lstStyle/>
          <a:p>
            <a:r>
              <a:rPr lang="en-US" sz="3200" dirty="0" err="1">
                <a:latin typeface="Times New Roman" pitchFamily="18" charset="0"/>
                <a:cs typeface="Times New Roman" pitchFamily="18" charset="0"/>
              </a:rPr>
              <a:t>Vật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chứa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đựng</a:t>
            </a:r>
            <a:endParaRPr lang="en-US" sz="3200" dirty="0">
              <a:latin typeface="Times New Roman" pitchFamily="18" charset="0"/>
              <a:cs typeface="Times New Roman" pitchFamily="18" charset="0"/>
            </a:endParaRPr>
          </a:p>
        </p:txBody>
      </p:sp>
      <p:sp>
        <p:nvSpPr>
          <p:cNvPr id="14" name="TextBox 13"/>
          <p:cNvSpPr txBox="1"/>
          <p:nvPr/>
        </p:nvSpPr>
        <p:spPr>
          <a:xfrm>
            <a:off x="508003" y="2616201"/>
            <a:ext cx="2265364" cy="1077218"/>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nông</a:t>
            </a:r>
            <a:r>
              <a:rPr lang="en-US" sz="3200" dirty="0">
                <a:latin typeface="Times New Roman" pitchFamily="18" charset="0"/>
                <a:cs typeface="Times New Roman" pitchFamily="18" charset="0"/>
              </a:rPr>
              <a:t> </a:t>
            </a:r>
          </a:p>
          <a:p>
            <a:pPr algn="ctr"/>
            <a:r>
              <a:rPr lang="en-US" sz="3200" dirty="0" err="1">
                <a:latin typeface="Times New Roman" pitchFamily="18" charset="0"/>
                <a:cs typeface="Times New Roman" pitchFamily="18" charset="0"/>
              </a:rPr>
              <a:t>dân</a:t>
            </a:r>
            <a:endParaRPr lang="en-US" sz="3200" dirty="0">
              <a:latin typeface="Times New Roman" pitchFamily="18" charset="0"/>
              <a:cs typeface="Times New Roman" pitchFamily="18" charset="0"/>
            </a:endParaRPr>
          </a:p>
        </p:txBody>
      </p:sp>
      <p:sp>
        <p:nvSpPr>
          <p:cNvPr id="15" name="TextBox 14"/>
          <p:cNvSpPr txBox="1"/>
          <p:nvPr/>
        </p:nvSpPr>
        <p:spPr>
          <a:xfrm>
            <a:off x="3454400" y="2616201"/>
            <a:ext cx="2242922" cy="1077218"/>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công</a:t>
            </a:r>
            <a:r>
              <a:rPr lang="en-US" sz="3200" dirty="0">
                <a:latin typeface="Times New Roman" pitchFamily="18" charset="0"/>
                <a:cs typeface="Times New Roman" pitchFamily="18" charset="0"/>
              </a:rPr>
              <a:t> </a:t>
            </a:r>
          </a:p>
          <a:p>
            <a:pPr algn="ctr"/>
            <a:r>
              <a:rPr lang="en-US" sz="3200" dirty="0" err="1">
                <a:latin typeface="Times New Roman" pitchFamily="18" charset="0"/>
                <a:cs typeface="Times New Roman" pitchFamily="18" charset="0"/>
              </a:rPr>
              <a:t>nhân</a:t>
            </a:r>
            <a:endParaRPr lang="en-US" sz="3200" dirty="0">
              <a:latin typeface="Times New Roman" pitchFamily="18" charset="0"/>
              <a:cs typeface="Times New Roman" pitchFamily="18" charset="0"/>
            </a:endParaRPr>
          </a:p>
        </p:txBody>
      </p:sp>
      <p:sp>
        <p:nvSpPr>
          <p:cNvPr id="16" name="TextBox 15"/>
          <p:cNvSpPr txBox="1"/>
          <p:nvPr/>
        </p:nvSpPr>
        <p:spPr>
          <a:xfrm>
            <a:off x="6299202" y="2717801"/>
            <a:ext cx="2743199"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sống</a:t>
            </a:r>
            <a:r>
              <a:rPr lang="en-US" sz="3200" dirty="0">
                <a:latin typeface="Times New Roman" pitchFamily="18" charset="0"/>
                <a:cs typeface="Times New Roman" pitchFamily="18" charset="0"/>
              </a:rPr>
              <a:t> ở </a:t>
            </a:r>
          </a:p>
          <a:p>
            <a:pPr algn="ctr"/>
            <a:r>
              <a:rPr lang="en-US" sz="3200" dirty="0" err="1">
                <a:latin typeface="Times New Roman" pitchFamily="18" charset="0"/>
                <a:cs typeface="Times New Roman" pitchFamily="18" charset="0"/>
              </a:rPr>
              <a:t>nông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thôn</a:t>
            </a:r>
            <a:endParaRPr lang="en-US" sz="3200" dirty="0">
              <a:latin typeface="Times New Roman" pitchFamily="18" charset="0"/>
              <a:cs typeface="Times New Roman" pitchFamily="18" charset="0"/>
            </a:endParaRPr>
          </a:p>
        </p:txBody>
      </p:sp>
      <p:sp>
        <p:nvSpPr>
          <p:cNvPr id="17" name="TextBox 16"/>
          <p:cNvSpPr txBox="1"/>
          <p:nvPr/>
        </p:nvSpPr>
        <p:spPr>
          <a:xfrm>
            <a:off x="9144000" y="2717801"/>
            <a:ext cx="2743200"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sống</a:t>
            </a:r>
            <a:r>
              <a:rPr lang="en-US" sz="3200" dirty="0">
                <a:latin typeface="Times New Roman" pitchFamily="18" charset="0"/>
                <a:cs typeface="Times New Roman" pitchFamily="18" charset="0"/>
              </a:rPr>
              <a:t> ở</a:t>
            </a:r>
          </a:p>
          <a:p>
            <a:pPr algn="ctr"/>
            <a:r>
              <a:rPr lang="en-US" sz="3200" dirty="0" err="1">
                <a:latin typeface="Times New Roman" pitchFamily="18" charset="0"/>
                <a:cs typeface="Times New Roman" pitchFamily="18" charset="0"/>
              </a:rPr>
              <a:t>Thành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thị</a:t>
            </a:r>
            <a:endParaRPr lang="en-US" sz="3200" dirty="0">
              <a:latin typeface="Times New Roman" pitchFamily="18" charset="0"/>
              <a:cs typeface="Times New Roman" pitchFamily="18" charset="0"/>
            </a:endParaRPr>
          </a:p>
        </p:txBody>
      </p:sp>
      <p:sp>
        <p:nvSpPr>
          <p:cNvPr id="18" name="Right Brace 17"/>
          <p:cNvSpPr/>
          <p:nvPr/>
        </p:nvSpPr>
        <p:spPr>
          <a:xfrm rot="5400000">
            <a:off x="2844801" y="2616201"/>
            <a:ext cx="508000" cy="294640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latin typeface="Times New Roman" pitchFamily="18" charset="0"/>
              <a:cs typeface="Times New Roman" pitchFamily="18" charset="0"/>
            </a:endParaRPr>
          </a:p>
        </p:txBody>
      </p:sp>
      <p:sp>
        <p:nvSpPr>
          <p:cNvPr id="19" name="Right Brace 18"/>
          <p:cNvSpPr/>
          <p:nvPr/>
        </p:nvSpPr>
        <p:spPr>
          <a:xfrm rot="5400000">
            <a:off x="8839200" y="2717801"/>
            <a:ext cx="508000" cy="294640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latin typeface="Times New Roman" pitchFamily="18" charset="0"/>
              <a:cs typeface="Times New Roman" pitchFamily="18" charset="0"/>
            </a:endParaRPr>
          </a:p>
        </p:txBody>
      </p:sp>
      <p:sp>
        <p:nvSpPr>
          <p:cNvPr id="20" name="TextBox 19"/>
          <p:cNvSpPr txBox="1"/>
          <p:nvPr/>
        </p:nvSpPr>
        <p:spPr>
          <a:xfrm>
            <a:off x="711199" y="4343402"/>
            <a:ext cx="4956806" cy="584775"/>
          </a:xfrm>
          <a:prstGeom prst="rect">
            <a:avLst/>
          </a:prstGeom>
          <a:noFill/>
        </p:spPr>
        <p:txBody>
          <a:bodyPr wrap="none" rtlCol="0">
            <a:spAutoFit/>
          </a:bodyPr>
          <a:lstStyle/>
          <a:p>
            <a:r>
              <a:rPr lang="en-US" sz="3200" dirty="0" err="1">
                <a:latin typeface="Times New Roman" pitchFamily="18" charset="0"/>
                <a:cs typeface="Times New Roman" pitchFamily="18" charset="0"/>
              </a:rPr>
              <a:t>Sự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vật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đặc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điểm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tính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chất</a:t>
            </a:r>
            <a:endParaRPr lang="en-US" sz="3200" dirty="0">
              <a:latin typeface="Times New Roman" pitchFamily="18" charset="0"/>
              <a:cs typeface="Times New Roman" pitchFamily="18" charset="0"/>
            </a:endParaRPr>
          </a:p>
        </p:txBody>
      </p:sp>
      <p:sp>
        <p:nvSpPr>
          <p:cNvPr id="21" name="TextBox 20"/>
          <p:cNvSpPr txBox="1"/>
          <p:nvPr/>
        </p:nvSpPr>
        <p:spPr>
          <a:xfrm>
            <a:off x="7620002" y="4343402"/>
            <a:ext cx="3036409" cy="584775"/>
          </a:xfrm>
          <a:prstGeom prst="rect">
            <a:avLst/>
          </a:prstGeom>
          <a:noFill/>
        </p:spPr>
        <p:txBody>
          <a:bodyPr wrap="none" rtlCol="0">
            <a:spAutoFit/>
          </a:bodyPr>
          <a:lstStyle/>
          <a:p>
            <a:r>
              <a:rPr lang="en-US" sz="3200" dirty="0" err="1">
                <a:latin typeface="Times New Roman" pitchFamily="18" charset="0"/>
                <a:cs typeface="Times New Roman" pitchFamily="18" charset="0"/>
              </a:rPr>
              <a:t>Vật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chứa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đựng</a:t>
            </a:r>
            <a:endParaRPr lang="en-US" sz="3200" dirty="0">
              <a:latin typeface="Times New Roman" pitchFamily="18" charset="0"/>
              <a:cs typeface="Times New Roman" pitchFamily="18" charset="0"/>
            </a:endParaRPr>
          </a:p>
        </p:txBody>
      </p:sp>
      <p:sp>
        <p:nvSpPr>
          <p:cNvPr id="22" name="Down Arrow 21"/>
          <p:cNvSpPr/>
          <p:nvPr/>
        </p:nvSpPr>
        <p:spPr>
          <a:xfrm>
            <a:off x="2946400" y="4953000"/>
            <a:ext cx="304801" cy="50800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latin typeface="Times New Roman" pitchFamily="18" charset="0"/>
              <a:cs typeface="Times New Roman" pitchFamily="18" charset="0"/>
            </a:endParaRPr>
          </a:p>
        </p:txBody>
      </p:sp>
      <p:sp>
        <p:nvSpPr>
          <p:cNvPr id="23" name="Down Arrow 22"/>
          <p:cNvSpPr/>
          <p:nvPr/>
        </p:nvSpPr>
        <p:spPr>
          <a:xfrm>
            <a:off x="9042400" y="4953000"/>
            <a:ext cx="304801" cy="50800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latin typeface="Times New Roman" pitchFamily="18" charset="0"/>
              <a:cs typeface="Times New Roman" pitchFamily="18" charset="0"/>
            </a:endParaRPr>
          </a:p>
        </p:txBody>
      </p:sp>
      <p:sp>
        <p:nvSpPr>
          <p:cNvPr id="24" name="TextBox 23"/>
          <p:cNvSpPr txBox="1"/>
          <p:nvPr/>
        </p:nvSpPr>
        <p:spPr>
          <a:xfrm>
            <a:off x="304799" y="5461001"/>
            <a:ext cx="6256841" cy="1077218"/>
          </a:xfrm>
          <a:prstGeom prst="rect">
            <a:avLst/>
          </a:prstGeom>
          <a:noFill/>
        </p:spPr>
        <p:txBody>
          <a:bodyPr wrap="none" rtlCol="0">
            <a:spAutoFit/>
          </a:bodyPr>
          <a:lstStyle/>
          <a:p>
            <a:r>
              <a:rPr lang="en-US" sz="3200" dirty="0" err="1">
                <a:solidFill>
                  <a:srgbClr val="FF0000"/>
                </a:solidFill>
                <a:latin typeface="Times New Roman" pitchFamily="18" charset="0"/>
                <a:cs typeface="Times New Roman" pitchFamily="18" charset="0"/>
              </a:rPr>
              <a:t>Quan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hệ</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gần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gũi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giữa</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đặc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điểm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tính</a:t>
            </a:r>
            <a:r>
              <a:rPr lang="en-US" sz="3200" dirty="0">
                <a:solidFill>
                  <a:srgbClr val="FF0000"/>
                </a:solidFill>
                <a:latin typeface="Times New Roman" pitchFamily="18" charset="0"/>
                <a:cs typeface="Times New Roman" pitchFamily="18" charset="0"/>
              </a:rPr>
              <a:t> </a:t>
            </a:r>
          </a:p>
          <a:p>
            <a:r>
              <a:rPr lang="en-US" sz="3200" dirty="0" err="1">
                <a:solidFill>
                  <a:srgbClr val="FF0000"/>
                </a:solidFill>
                <a:latin typeface="Times New Roman" pitchFamily="18" charset="0"/>
                <a:cs typeface="Times New Roman" pitchFamily="18" charset="0"/>
              </a:rPr>
              <a:t>chất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sự</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vật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có</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đặc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điểm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tính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chất</a:t>
            </a:r>
            <a:endParaRPr lang="en-US" sz="3200" dirty="0">
              <a:solidFill>
                <a:srgbClr val="FF0000"/>
              </a:solidFill>
              <a:latin typeface="Times New Roman" pitchFamily="18" charset="0"/>
              <a:cs typeface="Times New Roman" pitchFamily="18" charset="0"/>
            </a:endParaRPr>
          </a:p>
        </p:txBody>
      </p:sp>
      <p:sp>
        <p:nvSpPr>
          <p:cNvPr id="25" name="TextBox 24"/>
          <p:cNvSpPr txBox="1"/>
          <p:nvPr/>
        </p:nvSpPr>
        <p:spPr>
          <a:xfrm>
            <a:off x="6733152" y="5461001"/>
            <a:ext cx="5214889" cy="1077218"/>
          </a:xfrm>
          <a:prstGeom prst="rect">
            <a:avLst/>
          </a:prstGeom>
          <a:noFill/>
        </p:spPr>
        <p:txBody>
          <a:bodyPr wrap="none" rtlCol="0">
            <a:spAutoFit/>
          </a:bodyPr>
          <a:lstStyle/>
          <a:p>
            <a:pPr algn="ctr"/>
            <a:r>
              <a:rPr lang="en-US" sz="3200" dirty="0" err="1">
                <a:solidFill>
                  <a:srgbClr val="FF0000"/>
                </a:solidFill>
                <a:latin typeface="Times New Roman" pitchFamily="18" charset="0"/>
                <a:cs typeface="Times New Roman" pitchFamily="18" charset="0"/>
              </a:rPr>
              <a:t>Quan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hệ</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gần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gũi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giữa</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vật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chứa</a:t>
            </a:r>
            <a:endParaRPr lang="en-US" sz="3200" dirty="0">
              <a:solidFill>
                <a:srgbClr val="FF0000"/>
              </a:solidFill>
              <a:latin typeface="Times New Roman" pitchFamily="18" charset="0"/>
              <a:cs typeface="Times New Roman" pitchFamily="18" charset="0"/>
            </a:endParaRPr>
          </a:p>
          <a:p>
            <a:pPr algn="ct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đựng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với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vật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bị</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chứa</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đựng</a:t>
            </a:r>
            <a:endParaRPr lang="en-US" sz="3200" dirty="0">
              <a:solidFill>
                <a:srgbClr val="FF0000"/>
              </a:solidFill>
              <a:latin typeface="Times New Roman" pitchFamily="18" charset="0"/>
              <a:cs typeface="Times New Roman"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ppt_x"/>
                                          </p:val>
                                        </p:tav>
                                        <p:tav tm="100000">
                                          <p:val>
                                            <p:strVal val="#ppt_x"/>
                                          </p:val>
                                        </p:tav>
                                      </p:tavLst>
                                    </p:anim>
                                    <p:anim calcmode="lin" valueType="num">
                                      <p:cBhvr additive="base">
                                        <p:cTn id="5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additive="base">
                                        <p:cTn id="59" dur="500" fill="hold"/>
                                        <p:tgtEl>
                                          <p:spTgt spid="7"/>
                                        </p:tgtEl>
                                        <p:attrNameLst>
                                          <p:attrName>ppt_x</p:attrName>
                                        </p:attrNameLst>
                                      </p:cBhvr>
                                      <p:tavLst>
                                        <p:tav tm="0">
                                          <p:val>
                                            <p:strVal val="#ppt_x"/>
                                          </p:val>
                                        </p:tav>
                                        <p:tav tm="100000">
                                          <p:val>
                                            <p:strVal val="#ppt_x"/>
                                          </p:val>
                                        </p:tav>
                                      </p:tavLst>
                                    </p:anim>
                                    <p:anim calcmode="lin" valueType="num">
                                      <p:cBhvr additive="base">
                                        <p:cTn id="60" dur="500" fill="hold"/>
                                        <p:tgtEl>
                                          <p:spTgt spid="7"/>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additive="base">
                                        <p:cTn id="63" dur="500" fill="hold"/>
                                        <p:tgtEl>
                                          <p:spTgt spid="6"/>
                                        </p:tgtEl>
                                        <p:attrNameLst>
                                          <p:attrName>ppt_x</p:attrName>
                                        </p:attrNameLst>
                                      </p:cBhvr>
                                      <p:tavLst>
                                        <p:tav tm="0">
                                          <p:val>
                                            <p:strVal val="#ppt_x"/>
                                          </p:val>
                                        </p:tav>
                                        <p:tav tm="100000">
                                          <p:val>
                                            <p:strVal val="#ppt_x"/>
                                          </p:val>
                                        </p:tav>
                                      </p:tavLst>
                                    </p:anim>
                                    <p:anim calcmode="lin" valueType="num">
                                      <p:cBhvr additive="base">
                                        <p:cTn id="6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additive="base">
                                        <p:cTn id="69" dur="500" fill="hold"/>
                                        <p:tgtEl>
                                          <p:spTgt spid="18"/>
                                        </p:tgtEl>
                                        <p:attrNameLst>
                                          <p:attrName>ppt_x</p:attrName>
                                        </p:attrNameLst>
                                      </p:cBhvr>
                                      <p:tavLst>
                                        <p:tav tm="0">
                                          <p:val>
                                            <p:strVal val="#ppt_x"/>
                                          </p:val>
                                        </p:tav>
                                        <p:tav tm="100000">
                                          <p:val>
                                            <p:strVal val="#ppt_x"/>
                                          </p:val>
                                        </p:tav>
                                      </p:tavLst>
                                    </p:anim>
                                    <p:anim calcmode="lin" valueType="num">
                                      <p:cBhvr additive="base">
                                        <p:cTn id="70" dur="500" fill="hold"/>
                                        <p:tgtEl>
                                          <p:spTgt spid="18"/>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additive="base">
                                        <p:cTn id="73" dur="500" fill="hold"/>
                                        <p:tgtEl>
                                          <p:spTgt spid="20"/>
                                        </p:tgtEl>
                                        <p:attrNameLst>
                                          <p:attrName>ppt_x</p:attrName>
                                        </p:attrNameLst>
                                      </p:cBhvr>
                                      <p:tavLst>
                                        <p:tav tm="0">
                                          <p:val>
                                            <p:strVal val="#ppt_x"/>
                                          </p:val>
                                        </p:tav>
                                        <p:tav tm="100000">
                                          <p:val>
                                            <p:strVal val="#ppt_x"/>
                                          </p:val>
                                        </p:tav>
                                      </p:tavLst>
                                    </p:anim>
                                    <p:anim calcmode="lin" valueType="num">
                                      <p:cBhvr additive="base">
                                        <p:cTn id="7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2"/>
                                        </p:tgtEl>
                                        <p:attrNameLst>
                                          <p:attrName>style.visibility</p:attrName>
                                        </p:attrNameLst>
                                      </p:cBhvr>
                                      <p:to>
                                        <p:strVal val="visible"/>
                                      </p:to>
                                    </p:set>
                                    <p:anim calcmode="lin" valueType="num">
                                      <p:cBhvr additive="base">
                                        <p:cTn id="79" dur="500" fill="hold"/>
                                        <p:tgtEl>
                                          <p:spTgt spid="12"/>
                                        </p:tgtEl>
                                        <p:attrNameLst>
                                          <p:attrName>ppt_x</p:attrName>
                                        </p:attrNameLst>
                                      </p:cBhvr>
                                      <p:tavLst>
                                        <p:tav tm="0">
                                          <p:val>
                                            <p:strVal val="#ppt_x"/>
                                          </p:val>
                                        </p:tav>
                                        <p:tav tm="100000">
                                          <p:val>
                                            <p:strVal val="#ppt_x"/>
                                          </p:val>
                                        </p:tav>
                                      </p:tavLst>
                                    </p:anim>
                                    <p:anim calcmode="lin" valueType="num">
                                      <p:cBhvr additive="base">
                                        <p:cTn id="80" dur="500" fill="hold"/>
                                        <p:tgtEl>
                                          <p:spTgt spid="12"/>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13"/>
                                        </p:tgtEl>
                                        <p:attrNameLst>
                                          <p:attrName>style.visibility</p:attrName>
                                        </p:attrNameLst>
                                      </p:cBhvr>
                                      <p:to>
                                        <p:strVal val="visible"/>
                                      </p:to>
                                    </p:set>
                                    <p:anim calcmode="lin" valueType="num">
                                      <p:cBhvr additive="base">
                                        <p:cTn id="83" dur="500" fill="hold"/>
                                        <p:tgtEl>
                                          <p:spTgt spid="13"/>
                                        </p:tgtEl>
                                        <p:attrNameLst>
                                          <p:attrName>ppt_x</p:attrName>
                                        </p:attrNameLst>
                                      </p:cBhvr>
                                      <p:tavLst>
                                        <p:tav tm="0">
                                          <p:val>
                                            <p:strVal val="#ppt_x"/>
                                          </p:val>
                                        </p:tav>
                                        <p:tav tm="100000">
                                          <p:val>
                                            <p:strVal val="#ppt_x"/>
                                          </p:val>
                                        </p:tav>
                                      </p:tavLst>
                                    </p:anim>
                                    <p:anim calcmode="lin" valueType="num">
                                      <p:cBhvr additive="base">
                                        <p:cTn id="8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19"/>
                                        </p:tgtEl>
                                        <p:attrNameLst>
                                          <p:attrName>style.visibility</p:attrName>
                                        </p:attrNameLst>
                                      </p:cBhvr>
                                      <p:to>
                                        <p:strVal val="visible"/>
                                      </p:to>
                                    </p:set>
                                    <p:anim calcmode="lin" valueType="num">
                                      <p:cBhvr additive="base">
                                        <p:cTn id="89" dur="500" fill="hold"/>
                                        <p:tgtEl>
                                          <p:spTgt spid="19"/>
                                        </p:tgtEl>
                                        <p:attrNameLst>
                                          <p:attrName>ppt_x</p:attrName>
                                        </p:attrNameLst>
                                      </p:cBhvr>
                                      <p:tavLst>
                                        <p:tav tm="0">
                                          <p:val>
                                            <p:strVal val="#ppt_x"/>
                                          </p:val>
                                        </p:tav>
                                        <p:tav tm="100000">
                                          <p:val>
                                            <p:strVal val="#ppt_x"/>
                                          </p:val>
                                        </p:tav>
                                      </p:tavLst>
                                    </p:anim>
                                    <p:anim calcmode="lin" valueType="num">
                                      <p:cBhvr additive="base">
                                        <p:cTn id="90" dur="500" fill="hold"/>
                                        <p:tgtEl>
                                          <p:spTgt spid="19"/>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21"/>
                                        </p:tgtEl>
                                        <p:attrNameLst>
                                          <p:attrName>style.visibility</p:attrName>
                                        </p:attrNameLst>
                                      </p:cBhvr>
                                      <p:to>
                                        <p:strVal val="visible"/>
                                      </p:to>
                                    </p:set>
                                    <p:anim calcmode="lin" valueType="num">
                                      <p:cBhvr additive="base">
                                        <p:cTn id="93" dur="500" fill="hold"/>
                                        <p:tgtEl>
                                          <p:spTgt spid="21"/>
                                        </p:tgtEl>
                                        <p:attrNameLst>
                                          <p:attrName>ppt_x</p:attrName>
                                        </p:attrNameLst>
                                      </p:cBhvr>
                                      <p:tavLst>
                                        <p:tav tm="0">
                                          <p:val>
                                            <p:strVal val="#ppt_x"/>
                                          </p:val>
                                        </p:tav>
                                        <p:tav tm="100000">
                                          <p:val>
                                            <p:strVal val="#ppt_x"/>
                                          </p:val>
                                        </p:tav>
                                      </p:tavLst>
                                    </p:anim>
                                    <p:anim calcmode="lin" valueType="num">
                                      <p:cBhvr additive="base">
                                        <p:cTn id="9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1" presetClass="entr" presetSubtype="4" fill="hold" grpId="0" nodeType="clickEffect">
                                  <p:stCondLst>
                                    <p:cond delay="0"/>
                                  </p:stCondLst>
                                  <p:childTnLst>
                                    <p:set>
                                      <p:cBhvr>
                                        <p:cTn id="98" dur="1" fill="hold">
                                          <p:stCondLst>
                                            <p:cond delay="0"/>
                                          </p:stCondLst>
                                        </p:cTn>
                                        <p:tgtEl>
                                          <p:spTgt spid="22"/>
                                        </p:tgtEl>
                                        <p:attrNameLst>
                                          <p:attrName>style.visibility</p:attrName>
                                        </p:attrNameLst>
                                      </p:cBhvr>
                                      <p:to>
                                        <p:strVal val="visible"/>
                                      </p:to>
                                    </p:set>
                                    <p:animEffect transition="in" filter="wheel(4)">
                                      <p:cBhvr>
                                        <p:cTn id="99" dur="2000"/>
                                        <p:tgtEl>
                                          <p:spTgt spid="22"/>
                                        </p:tgtEl>
                                      </p:cBhvr>
                                    </p:animEffect>
                                  </p:childTnLst>
                                </p:cTn>
                              </p:par>
                              <p:par>
                                <p:cTn id="100" presetID="21" presetClass="entr" presetSubtype="4" fill="hold" grpId="0" nodeType="with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wheel(4)">
                                      <p:cBhvr>
                                        <p:cTn id="102" dur="2000"/>
                                        <p:tgtEl>
                                          <p:spTgt spid="24"/>
                                        </p:tgtEl>
                                      </p:cBhvr>
                                    </p:animEffect>
                                  </p:childTnLst>
                                </p:cTn>
                              </p:par>
                            </p:childTnLst>
                          </p:cTn>
                        </p:par>
                      </p:childTnLst>
                    </p:cTn>
                  </p:par>
                  <p:par>
                    <p:cTn id="103" fill="hold">
                      <p:stCondLst>
                        <p:cond delay="indefinite"/>
                      </p:stCondLst>
                      <p:childTnLst>
                        <p:par>
                          <p:cTn id="104" fill="hold">
                            <p:stCondLst>
                              <p:cond delay="0"/>
                            </p:stCondLst>
                            <p:childTnLst>
                              <p:par>
                                <p:cTn id="105" presetID="21" presetClass="entr" presetSubtype="4" fill="hold" grpId="0" nodeType="clickEffect">
                                  <p:stCondLst>
                                    <p:cond delay="0"/>
                                  </p:stCondLst>
                                  <p:childTnLst>
                                    <p:set>
                                      <p:cBhvr>
                                        <p:cTn id="106" dur="1" fill="hold">
                                          <p:stCondLst>
                                            <p:cond delay="0"/>
                                          </p:stCondLst>
                                        </p:cTn>
                                        <p:tgtEl>
                                          <p:spTgt spid="23"/>
                                        </p:tgtEl>
                                        <p:attrNameLst>
                                          <p:attrName>style.visibility</p:attrName>
                                        </p:attrNameLst>
                                      </p:cBhvr>
                                      <p:to>
                                        <p:strVal val="visible"/>
                                      </p:to>
                                    </p:set>
                                    <p:animEffect transition="in" filter="wheel(4)">
                                      <p:cBhvr>
                                        <p:cTn id="107" dur="2000"/>
                                        <p:tgtEl>
                                          <p:spTgt spid="23"/>
                                        </p:tgtEl>
                                      </p:cBhvr>
                                    </p:animEffect>
                                  </p:childTnLst>
                                </p:cTn>
                              </p:par>
                              <p:par>
                                <p:cTn id="108" presetID="21" presetClass="entr" presetSubtype="4" fill="hold" grpId="0" nodeType="withEffect">
                                  <p:stCondLst>
                                    <p:cond delay="0"/>
                                  </p:stCondLst>
                                  <p:childTnLst>
                                    <p:set>
                                      <p:cBhvr>
                                        <p:cTn id="109" dur="1" fill="hold">
                                          <p:stCondLst>
                                            <p:cond delay="0"/>
                                          </p:stCondLst>
                                        </p:cTn>
                                        <p:tgtEl>
                                          <p:spTgt spid="25"/>
                                        </p:tgtEl>
                                        <p:attrNameLst>
                                          <p:attrName>style.visibility</p:attrName>
                                        </p:attrNameLst>
                                      </p:cBhvr>
                                      <p:to>
                                        <p:strVal val="visible"/>
                                      </p:to>
                                    </p:set>
                                    <p:animEffect transition="in" filter="wheel(4)">
                                      <p:cBhvr>
                                        <p:cTn id="110"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p:bldP spid="7" grpId="0" animBg="1"/>
      <p:bldP spid="8" grpId="0" animBg="1"/>
      <p:bldP spid="9" grpId="0" animBg="1"/>
      <p:bldP spid="10" grpId="0" animBg="1"/>
      <p:bldP spid="11" grpId="0" animBg="1"/>
      <p:bldP spid="12" grpId="0" animBg="1"/>
      <p:bldP spid="13" grpId="0"/>
      <p:bldP spid="14" grpId="0" animBg="1"/>
      <p:bldP spid="15" grpId="0" animBg="1"/>
      <p:bldP spid="16" grpId="0" animBg="1"/>
      <p:bldP spid="17" grpId="0" animBg="1"/>
      <p:bldP spid="18" grpId="0" animBg="1"/>
      <p:bldP spid="19" grpId="0" animBg="1"/>
      <p:bldP spid="20" grpId="0"/>
      <p:bldP spid="21" grpId="0"/>
      <p:bldP spid="22" grpId="0" animBg="1"/>
      <p:bldP spid="23" grpId="0" animBg="1"/>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919;p41">
            <a:extLst>
              <a:ext uri="{FF2B5EF4-FFF2-40B4-BE49-F238E27FC236}">
                <a16:creationId xmlns:a16="http://schemas.microsoft.com/office/drawing/2014/main" id="{0D9380F1-F22C-451C-B929-9E0CB89FB64A}"/>
              </a:ext>
            </a:extLst>
          </p:cNvPr>
          <p:cNvGrpSpPr/>
          <p:nvPr/>
        </p:nvGrpSpPr>
        <p:grpSpPr>
          <a:xfrm>
            <a:off x="3952507" y="779324"/>
            <a:ext cx="7807891" cy="2183288"/>
            <a:chOff x="4015369" y="1206687"/>
            <a:chExt cx="6632201" cy="1481550"/>
          </a:xfrm>
        </p:grpSpPr>
        <p:sp>
          <p:nvSpPr>
            <p:cNvPr id="3" name="Google Shape;2920;p41">
              <a:extLst>
                <a:ext uri="{FF2B5EF4-FFF2-40B4-BE49-F238E27FC236}">
                  <a16:creationId xmlns:a16="http://schemas.microsoft.com/office/drawing/2014/main" id="{8E5ABA56-0460-46ED-ABDA-634DE4DB1447}"/>
                </a:ext>
              </a:extLst>
            </p:cNvPr>
            <p:cNvSpPr/>
            <p:nvPr/>
          </p:nvSpPr>
          <p:spPr>
            <a:xfrm rot="21017664">
              <a:off x="4015369" y="1976529"/>
              <a:ext cx="729453" cy="216930"/>
            </a:xfrm>
            <a:custGeom>
              <a:avLst/>
              <a:gdLst/>
              <a:ahLst/>
              <a:cxnLst/>
              <a:rect l="l" t="t" r="r" b="b"/>
              <a:pathLst>
                <a:path w="34255" h="10187" extrusionOk="0">
                  <a:moveTo>
                    <a:pt x="503" y="1"/>
                  </a:moveTo>
                  <a:lnTo>
                    <a:pt x="151" y="227"/>
                  </a:lnTo>
                  <a:lnTo>
                    <a:pt x="25" y="453"/>
                  </a:lnTo>
                  <a:lnTo>
                    <a:pt x="0" y="604"/>
                  </a:lnTo>
                  <a:lnTo>
                    <a:pt x="0" y="2843"/>
                  </a:lnTo>
                  <a:lnTo>
                    <a:pt x="25" y="5106"/>
                  </a:lnTo>
                  <a:lnTo>
                    <a:pt x="151" y="7319"/>
                  </a:lnTo>
                  <a:lnTo>
                    <a:pt x="176" y="9507"/>
                  </a:lnTo>
                  <a:lnTo>
                    <a:pt x="176" y="9532"/>
                  </a:lnTo>
                  <a:lnTo>
                    <a:pt x="176" y="9558"/>
                  </a:lnTo>
                  <a:lnTo>
                    <a:pt x="227" y="9809"/>
                  </a:lnTo>
                  <a:lnTo>
                    <a:pt x="604" y="10161"/>
                  </a:lnTo>
                  <a:lnTo>
                    <a:pt x="855" y="10186"/>
                  </a:lnTo>
                  <a:lnTo>
                    <a:pt x="4980" y="9935"/>
                  </a:lnTo>
                  <a:lnTo>
                    <a:pt x="9079" y="9683"/>
                  </a:lnTo>
                  <a:lnTo>
                    <a:pt x="13154" y="9382"/>
                  </a:lnTo>
                  <a:lnTo>
                    <a:pt x="17253" y="9055"/>
                  </a:lnTo>
                  <a:lnTo>
                    <a:pt x="25452" y="8426"/>
                  </a:lnTo>
                  <a:lnTo>
                    <a:pt x="29526" y="8099"/>
                  </a:lnTo>
                  <a:lnTo>
                    <a:pt x="33626" y="7822"/>
                  </a:lnTo>
                  <a:lnTo>
                    <a:pt x="33777" y="7772"/>
                  </a:lnTo>
                  <a:lnTo>
                    <a:pt x="34003" y="7546"/>
                  </a:lnTo>
                  <a:lnTo>
                    <a:pt x="34003" y="7395"/>
                  </a:lnTo>
                  <a:lnTo>
                    <a:pt x="33978" y="7219"/>
                  </a:lnTo>
                  <a:lnTo>
                    <a:pt x="33752" y="6992"/>
                  </a:lnTo>
                  <a:lnTo>
                    <a:pt x="33576" y="6992"/>
                  </a:lnTo>
                  <a:lnTo>
                    <a:pt x="29476" y="7143"/>
                  </a:lnTo>
                  <a:lnTo>
                    <a:pt x="25377" y="7370"/>
                  </a:lnTo>
                  <a:lnTo>
                    <a:pt x="21277" y="7596"/>
                  </a:lnTo>
                  <a:lnTo>
                    <a:pt x="17178" y="7873"/>
                  </a:lnTo>
                  <a:lnTo>
                    <a:pt x="8979" y="8401"/>
                  </a:lnTo>
                  <a:lnTo>
                    <a:pt x="4879" y="8652"/>
                  </a:lnTo>
                  <a:lnTo>
                    <a:pt x="1492" y="8819"/>
                  </a:lnTo>
                  <a:lnTo>
                    <a:pt x="1492" y="8819"/>
                  </a:lnTo>
                  <a:lnTo>
                    <a:pt x="1509" y="7294"/>
                  </a:lnTo>
                  <a:lnTo>
                    <a:pt x="1434" y="5056"/>
                  </a:lnTo>
                  <a:lnTo>
                    <a:pt x="1384" y="2868"/>
                  </a:lnTo>
                  <a:lnTo>
                    <a:pt x="1453" y="1356"/>
                  </a:lnTo>
                  <a:lnTo>
                    <a:pt x="1453" y="1356"/>
                  </a:lnTo>
                  <a:lnTo>
                    <a:pt x="4879" y="1711"/>
                  </a:lnTo>
                  <a:lnTo>
                    <a:pt x="9029" y="2063"/>
                  </a:lnTo>
                  <a:lnTo>
                    <a:pt x="11091" y="2214"/>
                  </a:lnTo>
                  <a:lnTo>
                    <a:pt x="13179" y="2365"/>
                  </a:lnTo>
                  <a:lnTo>
                    <a:pt x="17329" y="2591"/>
                  </a:lnTo>
                  <a:lnTo>
                    <a:pt x="21478" y="2792"/>
                  </a:lnTo>
                  <a:lnTo>
                    <a:pt x="25603" y="3044"/>
                  </a:lnTo>
                  <a:lnTo>
                    <a:pt x="27665" y="3195"/>
                  </a:lnTo>
                  <a:lnTo>
                    <a:pt x="28696" y="3270"/>
                  </a:lnTo>
                  <a:lnTo>
                    <a:pt x="29728" y="3371"/>
                  </a:lnTo>
                  <a:lnTo>
                    <a:pt x="31765" y="3597"/>
                  </a:lnTo>
                  <a:lnTo>
                    <a:pt x="33827" y="3823"/>
                  </a:lnTo>
                  <a:lnTo>
                    <a:pt x="33978" y="3823"/>
                  </a:lnTo>
                  <a:lnTo>
                    <a:pt x="34204" y="3647"/>
                  </a:lnTo>
                  <a:lnTo>
                    <a:pt x="34255" y="3522"/>
                  </a:lnTo>
                  <a:lnTo>
                    <a:pt x="34255" y="3371"/>
                  </a:lnTo>
                  <a:lnTo>
                    <a:pt x="34079" y="3119"/>
                  </a:lnTo>
                  <a:lnTo>
                    <a:pt x="33928" y="3094"/>
                  </a:lnTo>
                  <a:lnTo>
                    <a:pt x="31865" y="2767"/>
                  </a:lnTo>
                  <a:lnTo>
                    <a:pt x="29803" y="2516"/>
                  </a:lnTo>
                  <a:lnTo>
                    <a:pt x="28772" y="2390"/>
                  </a:lnTo>
                  <a:lnTo>
                    <a:pt x="27741" y="2264"/>
                  </a:lnTo>
                  <a:lnTo>
                    <a:pt x="25678" y="2063"/>
                  </a:lnTo>
                  <a:lnTo>
                    <a:pt x="21529" y="1711"/>
                  </a:lnTo>
                  <a:lnTo>
                    <a:pt x="17379" y="1459"/>
                  </a:lnTo>
                  <a:lnTo>
                    <a:pt x="13254" y="1157"/>
                  </a:lnTo>
                  <a:lnTo>
                    <a:pt x="9105" y="831"/>
                  </a:lnTo>
                  <a:lnTo>
                    <a:pt x="4980" y="428"/>
                  </a:lnTo>
                  <a:lnTo>
                    <a:pt x="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921;p41">
              <a:extLst>
                <a:ext uri="{FF2B5EF4-FFF2-40B4-BE49-F238E27FC236}">
                  <a16:creationId xmlns:a16="http://schemas.microsoft.com/office/drawing/2014/main" id="{5460C4F7-AAE7-41CB-A71F-14C6979A2216}"/>
                </a:ext>
              </a:extLst>
            </p:cNvPr>
            <p:cNvSpPr/>
            <p:nvPr/>
          </p:nvSpPr>
          <p:spPr>
            <a:xfrm>
              <a:off x="5255975" y="1206687"/>
              <a:ext cx="5391595" cy="1481550"/>
            </a:xfrm>
            <a:custGeom>
              <a:avLst/>
              <a:gdLst/>
              <a:ahLst/>
              <a:cxnLst/>
              <a:rect l="l" t="t" r="r" b="b"/>
              <a:pathLst>
                <a:path w="55569" h="28846" extrusionOk="0">
                  <a:moveTo>
                    <a:pt x="4024" y="2266"/>
                  </a:moveTo>
                  <a:cubicBezTo>
                    <a:pt x="4033" y="2479"/>
                    <a:pt x="4045" y="2692"/>
                    <a:pt x="4055" y="2906"/>
                  </a:cubicBezTo>
                  <a:cubicBezTo>
                    <a:pt x="2824" y="3638"/>
                    <a:pt x="1728" y="4644"/>
                    <a:pt x="559" y="5489"/>
                  </a:cubicBezTo>
                  <a:cubicBezTo>
                    <a:pt x="526" y="5259"/>
                    <a:pt x="501" y="5028"/>
                    <a:pt x="467" y="4799"/>
                  </a:cubicBezTo>
                  <a:lnTo>
                    <a:pt x="467" y="4799"/>
                  </a:lnTo>
                  <a:cubicBezTo>
                    <a:pt x="503" y="4808"/>
                    <a:pt x="540" y="4812"/>
                    <a:pt x="576" y="4812"/>
                  </a:cubicBezTo>
                  <a:cubicBezTo>
                    <a:pt x="645" y="4812"/>
                    <a:pt x="711" y="4795"/>
                    <a:pt x="764" y="4757"/>
                  </a:cubicBezTo>
                  <a:lnTo>
                    <a:pt x="763" y="4756"/>
                  </a:lnTo>
                  <a:cubicBezTo>
                    <a:pt x="1424" y="4287"/>
                    <a:pt x="2047" y="3753"/>
                    <a:pt x="2691" y="3257"/>
                  </a:cubicBezTo>
                  <a:cubicBezTo>
                    <a:pt x="3091" y="2948"/>
                    <a:pt x="3606" y="2635"/>
                    <a:pt x="4024" y="2266"/>
                  </a:cubicBezTo>
                  <a:close/>
                  <a:moveTo>
                    <a:pt x="4065" y="3132"/>
                  </a:moveTo>
                  <a:cubicBezTo>
                    <a:pt x="4082" y="3493"/>
                    <a:pt x="4099" y="3855"/>
                    <a:pt x="4118" y="4216"/>
                  </a:cubicBezTo>
                  <a:cubicBezTo>
                    <a:pt x="3494" y="4526"/>
                    <a:pt x="2947" y="5050"/>
                    <a:pt x="2424" y="5496"/>
                  </a:cubicBezTo>
                  <a:cubicBezTo>
                    <a:pt x="1848" y="5989"/>
                    <a:pt x="1302" y="6507"/>
                    <a:pt x="764" y="7038"/>
                  </a:cubicBezTo>
                  <a:cubicBezTo>
                    <a:pt x="709" y="6594"/>
                    <a:pt x="650" y="6149"/>
                    <a:pt x="589" y="5705"/>
                  </a:cubicBezTo>
                  <a:lnTo>
                    <a:pt x="588" y="5703"/>
                  </a:lnTo>
                  <a:cubicBezTo>
                    <a:pt x="1771" y="4947"/>
                    <a:pt x="3099" y="4147"/>
                    <a:pt x="4065" y="3132"/>
                  </a:cubicBezTo>
                  <a:close/>
                  <a:moveTo>
                    <a:pt x="4134" y="4532"/>
                  </a:moveTo>
                  <a:cubicBezTo>
                    <a:pt x="4157" y="4997"/>
                    <a:pt x="4182" y="5461"/>
                    <a:pt x="4206" y="5926"/>
                  </a:cubicBezTo>
                  <a:cubicBezTo>
                    <a:pt x="3719" y="6289"/>
                    <a:pt x="3274" y="6743"/>
                    <a:pt x="2829" y="7136"/>
                  </a:cubicBezTo>
                  <a:lnTo>
                    <a:pt x="2829" y="7135"/>
                  </a:lnTo>
                  <a:cubicBezTo>
                    <a:pt x="2205" y="7688"/>
                    <a:pt x="1590" y="8252"/>
                    <a:pt x="972" y="8811"/>
                  </a:cubicBezTo>
                  <a:cubicBezTo>
                    <a:pt x="916" y="8305"/>
                    <a:pt x="860" y="7800"/>
                    <a:pt x="799" y="7295"/>
                  </a:cubicBezTo>
                  <a:cubicBezTo>
                    <a:pt x="1340" y="6827"/>
                    <a:pt x="1887" y="6366"/>
                    <a:pt x="2440" y="5911"/>
                  </a:cubicBezTo>
                  <a:cubicBezTo>
                    <a:pt x="2989" y="5461"/>
                    <a:pt x="3632" y="5046"/>
                    <a:pt x="4134" y="4532"/>
                  </a:cubicBezTo>
                  <a:close/>
                  <a:moveTo>
                    <a:pt x="4228" y="6327"/>
                  </a:moveTo>
                  <a:cubicBezTo>
                    <a:pt x="4249" y="6717"/>
                    <a:pt x="4272" y="7109"/>
                    <a:pt x="4292" y="7499"/>
                  </a:cubicBezTo>
                  <a:cubicBezTo>
                    <a:pt x="3772" y="7814"/>
                    <a:pt x="3291" y="8235"/>
                    <a:pt x="2815" y="8592"/>
                  </a:cubicBezTo>
                  <a:lnTo>
                    <a:pt x="2815" y="8591"/>
                  </a:lnTo>
                  <a:cubicBezTo>
                    <a:pt x="2238" y="9024"/>
                    <a:pt x="1665" y="9464"/>
                    <a:pt x="1091" y="9901"/>
                  </a:cubicBezTo>
                  <a:cubicBezTo>
                    <a:pt x="1061" y="9603"/>
                    <a:pt x="1027" y="9305"/>
                    <a:pt x="993" y="9006"/>
                  </a:cubicBezTo>
                  <a:cubicBezTo>
                    <a:pt x="1672" y="8450"/>
                    <a:pt x="2353" y="7897"/>
                    <a:pt x="3026" y="7333"/>
                  </a:cubicBezTo>
                  <a:cubicBezTo>
                    <a:pt x="3418" y="7005"/>
                    <a:pt x="3843" y="6682"/>
                    <a:pt x="4228" y="6327"/>
                  </a:cubicBezTo>
                  <a:close/>
                  <a:moveTo>
                    <a:pt x="4316" y="7905"/>
                  </a:moveTo>
                  <a:cubicBezTo>
                    <a:pt x="4336" y="8274"/>
                    <a:pt x="4354" y="8642"/>
                    <a:pt x="4375" y="9010"/>
                  </a:cubicBezTo>
                  <a:cubicBezTo>
                    <a:pt x="3893" y="9302"/>
                    <a:pt x="3447" y="9684"/>
                    <a:pt x="3015" y="10015"/>
                  </a:cubicBezTo>
                  <a:lnTo>
                    <a:pt x="3014" y="10014"/>
                  </a:lnTo>
                  <a:cubicBezTo>
                    <a:pt x="2409" y="10480"/>
                    <a:pt x="1822" y="10974"/>
                    <a:pt x="1242" y="11472"/>
                  </a:cubicBezTo>
                  <a:cubicBezTo>
                    <a:pt x="1202" y="11019"/>
                    <a:pt x="1161" y="10564"/>
                    <a:pt x="1114" y="10111"/>
                  </a:cubicBezTo>
                  <a:cubicBezTo>
                    <a:pt x="1731" y="9691"/>
                    <a:pt x="2351" y="9272"/>
                    <a:pt x="2963" y="8844"/>
                  </a:cubicBezTo>
                  <a:cubicBezTo>
                    <a:pt x="3398" y="8542"/>
                    <a:pt x="3884" y="8247"/>
                    <a:pt x="4316" y="7905"/>
                  </a:cubicBezTo>
                  <a:close/>
                  <a:moveTo>
                    <a:pt x="4402" y="9492"/>
                  </a:moveTo>
                  <a:cubicBezTo>
                    <a:pt x="4418" y="9791"/>
                    <a:pt x="4435" y="10090"/>
                    <a:pt x="4451" y="10389"/>
                  </a:cubicBezTo>
                  <a:cubicBezTo>
                    <a:pt x="3349" y="10889"/>
                    <a:pt x="2287" y="11716"/>
                    <a:pt x="1337" y="12528"/>
                  </a:cubicBezTo>
                  <a:cubicBezTo>
                    <a:pt x="1315" y="12267"/>
                    <a:pt x="1290" y="12006"/>
                    <a:pt x="1267" y="11745"/>
                  </a:cubicBezTo>
                  <a:lnTo>
                    <a:pt x="1267" y="11744"/>
                  </a:lnTo>
                  <a:cubicBezTo>
                    <a:pt x="1908" y="11254"/>
                    <a:pt x="2559" y="10779"/>
                    <a:pt x="3214" y="10310"/>
                  </a:cubicBezTo>
                  <a:cubicBezTo>
                    <a:pt x="3594" y="10038"/>
                    <a:pt x="4013" y="9779"/>
                    <a:pt x="4402" y="9492"/>
                  </a:cubicBezTo>
                  <a:close/>
                  <a:moveTo>
                    <a:pt x="4472" y="10787"/>
                  </a:moveTo>
                  <a:cubicBezTo>
                    <a:pt x="4490" y="11158"/>
                    <a:pt x="4504" y="11528"/>
                    <a:pt x="4522" y="11898"/>
                  </a:cubicBezTo>
                  <a:cubicBezTo>
                    <a:pt x="3947" y="12106"/>
                    <a:pt x="3494" y="12663"/>
                    <a:pt x="3028" y="13047"/>
                  </a:cubicBezTo>
                  <a:cubicBezTo>
                    <a:pt x="2518" y="13467"/>
                    <a:pt x="1987" y="13860"/>
                    <a:pt x="1472" y="14269"/>
                  </a:cubicBezTo>
                  <a:cubicBezTo>
                    <a:pt x="1437" y="13794"/>
                    <a:pt x="1403" y="13319"/>
                    <a:pt x="1363" y="12843"/>
                  </a:cubicBezTo>
                  <a:cubicBezTo>
                    <a:pt x="1897" y="12485"/>
                    <a:pt x="2431" y="12125"/>
                    <a:pt x="2965" y="11765"/>
                  </a:cubicBezTo>
                  <a:lnTo>
                    <a:pt x="2965" y="11764"/>
                  </a:lnTo>
                  <a:cubicBezTo>
                    <a:pt x="3454" y="11436"/>
                    <a:pt x="3986" y="11137"/>
                    <a:pt x="4472" y="10787"/>
                  </a:cubicBezTo>
                  <a:close/>
                  <a:moveTo>
                    <a:pt x="4532" y="12139"/>
                  </a:moveTo>
                  <a:cubicBezTo>
                    <a:pt x="4552" y="12585"/>
                    <a:pt x="4575" y="13031"/>
                    <a:pt x="4592" y="13478"/>
                  </a:cubicBezTo>
                  <a:cubicBezTo>
                    <a:pt x="4028" y="13744"/>
                    <a:pt x="3540" y="14214"/>
                    <a:pt x="3041" y="14579"/>
                  </a:cubicBezTo>
                  <a:cubicBezTo>
                    <a:pt x="2558" y="14933"/>
                    <a:pt x="2064" y="15268"/>
                    <a:pt x="1561" y="15593"/>
                  </a:cubicBezTo>
                  <a:cubicBezTo>
                    <a:pt x="1539" y="15240"/>
                    <a:pt x="1514" y="14886"/>
                    <a:pt x="1489" y="14534"/>
                  </a:cubicBezTo>
                  <a:cubicBezTo>
                    <a:pt x="2049" y="14209"/>
                    <a:pt x="2576" y="13825"/>
                    <a:pt x="3089" y="13430"/>
                  </a:cubicBezTo>
                  <a:cubicBezTo>
                    <a:pt x="3559" y="13067"/>
                    <a:pt x="4214" y="12666"/>
                    <a:pt x="4532" y="12139"/>
                  </a:cubicBezTo>
                  <a:close/>
                  <a:moveTo>
                    <a:pt x="4603" y="13775"/>
                  </a:moveTo>
                  <a:cubicBezTo>
                    <a:pt x="4630" y="14566"/>
                    <a:pt x="4624" y="15373"/>
                    <a:pt x="4606" y="16189"/>
                  </a:cubicBezTo>
                  <a:cubicBezTo>
                    <a:pt x="4038" y="16549"/>
                    <a:pt x="3526" y="17033"/>
                    <a:pt x="3021" y="17463"/>
                  </a:cubicBezTo>
                  <a:cubicBezTo>
                    <a:pt x="2600" y="17821"/>
                    <a:pt x="2188" y="18189"/>
                    <a:pt x="1778" y="18561"/>
                  </a:cubicBezTo>
                  <a:cubicBezTo>
                    <a:pt x="1746" y="18166"/>
                    <a:pt x="1715" y="17775"/>
                    <a:pt x="1685" y="17388"/>
                  </a:cubicBezTo>
                  <a:cubicBezTo>
                    <a:pt x="2146" y="17009"/>
                    <a:pt x="2610" y="16630"/>
                    <a:pt x="3067" y="16245"/>
                  </a:cubicBezTo>
                  <a:cubicBezTo>
                    <a:pt x="3556" y="15834"/>
                    <a:pt x="4133" y="15438"/>
                    <a:pt x="4494" y="14906"/>
                  </a:cubicBezTo>
                  <a:cubicBezTo>
                    <a:pt x="4537" y="14843"/>
                    <a:pt x="4476" y="14780"/>
                    <a:pt x="4414" y="14780"/>
                  </a:cubicBezTo>
                  <a:cubicBezTo>
                    <a:pt x="4401" y="14780"/>
                    <a:pt x="4387" y="14783"/>
                    <a:pt x="4375" y="14789"/>
                  </a:cubicBezTo>
                  <a:cubicBezTo>
                    <a:pt x="3798" y="15068"/>
                    <a:pt x="3315" y="15592"/>
                    <a:pt x="2836" y="16015"/>
                  </a:cubicBezTo>
                  <a:cubicBezTo>
                    <a:pt x="2441" y="16364"/>
                    <a:pt x="2051" y="16721"/>
                    <a:pt x="1660" y="17076"/>
                  </a:cubicBezTo>
                  <a:cubicBezTo>
                    <a:pt x="1640" y="16793"/>
                    <a:pt x="1621" y="16512"/>
                    <a:pt x="1604" y="16236"/>
                  </a:cubicBezTo>
                  <a:cubicBezTo>
                    <a:pt x="1597" y="16123"/>
                    <a:pt x="1588" y="16010"/>
                    <a:pt x="1581" y="15897"/>
                  </a:cubicBezTo>
                  <a:cubicBezTo>
                    <a:pt x="2174" y="15556"/>
                    <a:pt x="2759" y="15200"/>
                    <a:pt x="3319" y="14807"/>
                  </a:cubicBezTo>
                  <a:cubicBezTo>
                    <a:pt x="3751" y="14505"/>
                    <a:pt x="4247" y="14183"/>
                    <a:pt x="4603" y="13775"/>
                  </a:cubicBezTo>
                  <a:close/>
                  <a:moveTo>
                    <a:pt x="4597" y="16580"/>
                  </a:moveTo>
                  <a:lnTo>
                    <a:pt x="4597" y="16580"/>
                  </a:lnTo>
                  <a:cubicBezTo>
                    <a:pt x="4586" y="16987"/>
                    <a:pt x="4572" y="17395"/>
                    <a:pt x="4558" y="17804"/>
                  </a:cubicBezTo>
                  <a:cubicBezTo>
                    <a:pt x="3582" y="18218"/>
                    <a:pt x="2692" y="19033"/>
                    <a:pt x="1881" y="19798"/>
                  </a:cubicBezTo>
                  <a:cubicBezTo>
                    <a:pt x="1857" y="19491"/>
                    <a:pt x="1831" y="19185"/>
                    <a:pt x="1806" y="18880"/>
                  </a:cubicBezTo>
                  <a:cubicBezTo>
                    <a:pt x="2251" y="18515"/>
                    <a:pt x="2696" y="18154"/>
                    <a:pt x="3138" y="17786"/>
                  </a:cubicBezTo>
                  <a:cubicBezTo>
                    <a:pt x="3613" y="17393"/>
                    <a:pt x="4143" y="17016"/>
                    <a:pt x="4597" y="16580"/>
                  </a:cubicBezTo>
                  <a:close/>
                  <a:moveTo>
                    <a:pt x="4549" y="18095"/>
                  </a:moveTo>
                  <a:lnTo>
                    <a:pt x="4549" y="18095"/>
                  </a:lnTo>
                  <a:cubicBezTo>
                    <a:pt x="4532" y="18556"/>
                    <a:pt x="4517" y="19018"/>
                    <a:pt x="4504" y="19479"/>
                  </a:cubicBezTo>
                  <a:cubicBezTo>
                    <a:pt x="3583" y="19997"/>
                    <a:pt x="2741" y="20791"/>
                    <a:pt x="2011" y="21551"/>
                  </a:cubicBezTo>
                  <a:lnTo>
                    <a:pt x="2011" y="21550"/>
                  </a:lnTo>
                  <a:cubicBezTo>
                    <a:pt x="1982" y="21090"/>
                    <a:pt x="1949" y="20633"/>
                    <a:pt x="1912" y="20175"/>
                  </a:cubicBezTo>
                  <a:cubicBezTo>
                    <a:pt x="2355" y="19825"/>
                    <a:pt x="2799" y="19474"/>
                    <a:pt x="3248" y="19132"/>
                  </a:cubicBezTo>
                  <a:cubicBezTo>
                    <a:pt x="3682" y="18802"/>
                    <a:pt x="4162" y="18486"/>
                    <a:pt x="4549" y="18095"/>
                  </a:cubicBezTo>
                  <a:close/>
                  <a:moveTo>
                    <a:pt x="4495" y="19909"/>
                  </a:moveTo>
                  <a:lnTo>
                    <a:pt x="4495" y="19909"/>
                  </a:lnTo>
                  <a:cubicBezTo>
                    <a:pt x="4488" y="20266"/>
                    <a:pt x="4482" y="20624"/>
                    <a:pt x="4481" y="20979"/>
                  </a:cubicBezTo>
                  <a:cubicBezTo>
                    <a:pt x="4041" y="21248"/>
                    <a:pt x="3636" y="21613"/>
                    <a:pt x="3245" y="21929"/>
                  </a:cubicBezTo>
                  <a:cubicBezTo>
                    <a:pt x="2851" y="22245"/>
                    <a:pt x="2466" y="22572"/>
                    <a:pt x="2078" y="22898"/>
                  </a:cubicBezTo>
                  <a:cubicBezTo>
                    <a:pt x="2065" y="22548"/>
                    <a:pt x="2049" y="22199"/>
                    <a:pt x="2029" y="21851"/>
                  </a:cubicBezTo>
                  <a:cubicBezTo>
                    <a:pt x="2543" y="21385"/>
                    <a:pt x="3072" y="20937"/>
                    <a:pt x="3624" y="20521"/>
                  </a:cubicBezTo>
                  <a:cubicBezTo>
                    <a:pt x="3906" y="20309"/>
                    <a:pt x="4204" y="20114"/>
                    <a:pt x="4495" y="19909"/>
                  </a:cubicBezTo>
                  <a:close/>
                  <a:moveTo>
                    <a:pt x="4485" y="21387"/>
                  </a:moveTo>
                  <a:cubicBezTo>
                    <a:pt x="4488" y="21733"/>
                    <a:pt x="4494" y="22076"/>
                    <a:pt x="4507" y="22419"/>
                  </a:cubicBezTo>
                  <a:cubicBezTo>
                    <a:pt x="4113" y="22714"/>
                    <a:pt x="3758" y="23081"/>
                    <a:pt x="3405" y="23411"/>
                  </a:cubicBezTo>
                  <a:cubicBezTo>
                    <a:pt x="2964" y="23822"/>
                    <a:pt x="2533" y="24243"/>
                    <a:pt x="2102" y="24663"/>
                  </a:cubicBezTo>
                  <a:cubicBezTo>
                    <a:pt x="2110" y="24186"/>
                    <a:pt x="2104" y="23706"/>
                    <a:pt x="2090" y="23222"/>
                  </a:cubicBezTo>
                  <a:lnTo>
                    <a:pt x="2090" y="23222"/>
                  </a:lnTo>
                  <a:cubicBezTo>
                    <a:pt x="2518" y="22904"/>
                    <a:pt x="2948" y="22589"/>
                    <a:pt x="3370" y="22263"/>
                  </a:cubicBezTo>
                  <a:cubicBezTo>
                    <a:pt x="3734" y="21983"/>
                    <a:pt x="4134" y="21704"/>
                    <a:pt x="4485" y="21387"/>
                  </a:cubicBezTo>
                  <a:close/>
                  <a:moveTo>
                    <a:pt x="45523" y="1201"/>
                  </a:moveTo>
                  <a:cubicBezTo>
                    <a:pt x="48646" y="1201"/>
                    <a:pt x="51770" y="1214"/>
                    <a:pt x="54896" y="1234"/>
                  </a:cubicBezTo>
                  <a:cubicBezTo>
                    <a:pt x="54294" y="4900"/>
                    <a:pt x="54161" y="8699"/>
                    <a:pt x="53901" y="12399"/>
                  </a:cubicBezTo>
                  <a:lnTo>
                    <a:pt x="53901" y="12396"/>
                  </a:lnTo>
                  <a:cubicBezTo>
                    <a:pt x="53633" y="16231"/>
                    <a:pt x="53333" y="20066"/>
                    <a:pt x="53123" y="23903"/>
                  </a:cubicBezTo>
                  <a:cubicBezTo>
                    <a:pt x="52556" y="23756"/>
                    <a:pt x="51926" y="23709"/>
                    <a:pt x="51283" y="23709"/>
                  </a:cubicBezTo>
                  <a:cubicBezTo>
                    <a:pt x="50220" y="23709"/>
                    <a:pt x="49119" y="23836"/>
                    <a:pt x="48192" y="23849"/>
                  </a:cubicBezTo>
                  <a:cubicBezTo>
                    <a:pt x="46040" y="23880"/>
                    <a:pt x="43888" y="23916"/>
                    <a:pt x="41737" y="23955"/>
                  </a:cubicBezTo>
                  <a:cubicBezTo>
                    <a:pt x="36773" y="24045"/>
                    <a:pt x="31808" y="24140"/>
                    <a:pt x="26845" y="24272"/>
                  </a:cubicBezTo>
                  <a:cubicBezTo>
                    <a:pt x="20343" y="24446"/>
                    <a:pt x="13842" y="24639"/>
                    <a:pt x="7348" y="24986"/>
                  </a:cubicBezTo>
                  <a:cubicBezTo>
                    <a:pt x="7332" y="24962"/>
                    <a:pt x="7306" y="24944"/>
                    <a:pt x="7278" y="24944"/>
                  </a:cubicBezTo>
                  <a:cubicBezTo>
                    <a:pt x="7266" y="24944"/>
                    <a:pt x="7254" y="24948"/>
                    <a:pt x="7242" y="24955"/>
                  </a:cubicBezTo>
                  <a:cubicBezTo>
                    <a:pt x="7224" y="24967"/>
                    <a:pt x="7209" y="24982"/>
                    <a:pt x="7191" y="24994"/>
                  </a:cubicBezTo>
                  <a:cubicBezTo>
                    <a:pt x="6716" y="25019"/>
                    <a:pt x="6242" y="25039"/>
                    <a:pt x="5769" y="25066"/>
                  </a:cubicBezTo>
                  <a:cubicBezTo>
                    <a:pt x="5847" y="24663"/>
                    <a:pt x="5906" y="24250"/>
                    <a:pt x="5954" y="23833"/>
                  </a:cubicBezTo>
                  <a:cubicBezTo>
                    <a:pt x="5995" y="23795"/>
                    <a:pt x="6043" y="23762"/>
                    <a:pt x="6082" y="23721"/>
                  </a:cubicBezTo>
                  <a:cubicBezTo>
                    <a:pt x="6141" y="23661"/>
                    <a:pt x="6091" y="23571"/>
                    <a:pt x="6016" y="23571"/>
                  </a:cubicBezTo>
                  <a:cubicBezTo>
                    <a:pt x="6010" y="23571"/>
                    <a:pt x="6003" y="23572"/>
                    <a:pt x="5996" y="23574"/>
                  </a:cubicBezTo>
                  <a:cubicBezTo>
                    <a:pt x="5991" y="23574"/>
                    <a:pt x="5986" y="23576"/>
                    <a:pt x="5982" y="23577"/>
                  </a:cubicBezTo>
                  <a:cubicBezTo>
                    <a:pt x="6313" y="20249"/>
                    <a:pt x="5781" y="16548"/>
                    <a:pt x="5592" y="13319"/>
                  </a:cubicBezTo>
                  <a:cubicBezTo>
                    <a:pt x="5366" y="9468"/>
                    <a:pt x="5000" y="5635"/>
                    <a:pt x="4447" y="1817"/>
                  </a:cubicBezTo>
                  <a:cubicBezTo>
                    <a:pt x="4487" y="1765"/>
                    <a:pt x="4519" y="1709"/>
                    <a:pt x="4553" y="1654"/>
                  </a:cubicBezTo>
                  <a:cubicBezTo>
                    <a:pt x="5803" y="1771"/>
                    <a:pt x="7072" y="1812"/>
                    <a:pt x="8348" y="1812"/>
                  </a:cubicBezTo>
                  <a:cubicBezTo>
                    <a:pt x="11024" y="1812"/>
                    <a:pt x="13730" y="1631"/>
                    <a:pt x="16352" y="1588"/>
                  </a:cubicBezTo>
                  <a:cubicBezTo>
                    <a:pt x="20571" y="1518"/>
                    <a:pt x="24790" y="1426"/>
                    <a:pt x="29009" y="1346"/>
                  </a:cubicBezTo>
                  <a:cubicBezTo>
                    <a:pt x="34517" y="1240"/>
                    <a:pt x="40019" y="1201"/>
                    <a:pt x="45523" y="1201"/>
                  </a:cubicBezTo>
                  <a:close/>
                  <a:moveTo>
                    <a:pt x="4526" y="22821"/>
                  </a:moveTo>
                  <a:cubicBezTo>
                    <a:pt x="4551" y="23285"/>
                    <a:pt x="4589" y="23742"/>
                    <a:pt x="4641" y="24195"/>
                  </a:cubicBezTo>
                  <a:cubicBezTo>
                    <a:pt x="4320" y="24404"/>
                    <a:pt x="4014" y="24631"/>
                    <a:pt x="3720" y="24831"/>
                  </a:cubicBezTo>
                  <a:cubicBezTo>
                    <a:pt x="3135" y="25231"/>
                    <a:pt x="2580" y="25666"/>
                    <a:pt x="2033" y="26113"/>
                  </a:cubicBezTo>
                  <a:cubicBezTo>
                    <a:pt x="2063" y="25740"/>
                    <a:pt x="2081" y="25362"/>
                    <a:pt x="2092" y="24982"/>
                  </a:cubicBezTo>
                  <a:lnTo>
                    <a:pt x="2091" y="24981"/>
                  </a:lnTo>
                  <a:cubicBezTo>
                    <a:pt x="2608" y="24536"/>
                    <a:pt x="3126" y="24094"/>
                    <a:pt x="3632" y="23638"/>
                  </a:cubicBezTo>
                  <a:cubicBezTo>
                    <a:pt x="3927" y="23373"/>
                    <a:pt x="4241" y="23109"/>
                    <a:pt x="4526" y="22821"/>
                  </a:cubicBezTo>
                  <a:close/>
                  <a:moveTo>
                    <a:pt x="48681" y="25134"/>
                  </a:moveTo>
                  <a:cubicBezTo>
                    <a:pt x="49054" y="25141"/>
                    <a:pt x="49445" y="25158"/>
                    <a:pt x="49843" y="25173"/>
                  </a:cubicBezTo>
                  <a:cubicBezTo>
                    <a:pt x="49602" y="25370"/>
                    <a:pt x="49369" y="25578"/>
                    <a:pt x="49140" y="25767"/>
                  </a:cubicBezTo>
                  <a:cubicBezTo>
                    <a:pt x="48709" y="26123"/>
                    <a:pt x="48287" y="26491"/>
                    <a:pt x="47865" y="26859"/>
                  </a:cubicBezTo>
                  <a:cubicBezTo>
                    <a:pt x="47840" y="26859"/>
                    <a:pt x="47815" y="26859"/>
                    <a:pt x="47790" y="26859"/>
                  </a:cubicBezTo>
                  <a:cubicBezTo>
                    <a:pt x="47368" y="26859"/>
                    <a:pt x="46942" y="26877"/>
                    <a:pt x="46522" y="26902"/>
                  </a:cubicBezTo>
                  <a:lnTo>
                    <a:pt x="46522" y="26900"/>
                  </a:lnTo>
                  <a:cubicBezTo>
                    <a:pt x="46816" y="26673"/>
                    <a:pt x="47113" y="26447"/>
                    <a:pt x="47403" y="26214"/>
                  </a:cubicBezTo>
                  <a:cubicBezTo>
                    <a:pt x="47831" y="25869"/>
                    <a:pt x="48297" y="25534"/>
                    <a:pt x="48681" y="25134"/>
                  </a:cubicBezTo>
                  <a:close/>
                  <a:moveTo>
                    <a:pt x="50443" y="25193"/>
                  </a:moveTo>
                  <a:cubicBezTo>
                    <a:pt x="50582" y="25196"/>
                    <a:pt x="50722" y="25199"/>
                    <a:pt x="50862" y="25200"/>
                  </a:cubicBezTo>
                  <a:cubicBezTo>
                    <a:pt x="50206" y="25741"/>
                    <a:pt x="49592" y="26351"/>
                    <a:pt x="48984" y="26942"/>
                  </a:cubicBezTo>
                  <a:cubicBezTo>
                    <a:pt x="48781" y="26915"/>
                    <a:pt x="48574" y="26894"/>
                    <a:pt x="48362" y="26881"/>
                  </a:cubicBezTo>
                  <a:lnTo>
                    <a:pt x="48363" y="26880"/>
                  </a:lnTo>
                  <a:cubicBezTo>
                    <a:pt x="48717" y="26605"/>
                    <a:pt x="49070" y="26328"/>
                    <a:pt x="49418" y="26045"/>
                  </a:cubicBezTo>
                  <a:cubicBezTo>
                    <a:pt x="49756" y="25769"/>
                    <a:pt x="50120" y="25498"/>
                    <a:pt x="50443" y="25193"/>
                  </a:cubicBezTo>
                  <a:close/>
                  <a:moveTo>
                    <a:pt x="48195" y="25130"/>
                  </a:moveTo>
                  <a:cubicBezTo>
                    <a:pt x="47865" y="25369"/>
                    <a:pt x="47552" y="25636"/>
                    <a:pt x="47242" y="25884"/>
                  </a:cubicBezTo>
                  <a:cubicBezTo>
                    <a:pt x="46813" y="26228"/>
                    <a:pt x="46393" y="26582"/>
                    <a:pt x="45971" y="26935"/>
                  </a:cubicBezTo>
                  <a:cubicBezTo>
                    <a:pt x="45508" y="26965"/>
                    <a:pt x="45058" y="26993"/>
                    <a:pt x="44646" y="27000"/>
                  </a:cubicBezTo>
                  <a:cubicBezTo>
                    <a:pt x="44565" y="27002"/>
                    <a:pt x="44483" y="27003"/>
                    <a:pt x="44402" y="27004"/>
                  </a:cubicBezTo>
                  <a:lnTo>
                    <a:pt x="44403" y="27003"/>
                  </a:lnTo>
                  <a:cubicBezTo>
                    <a:pt x="44807" y="26684"/>
                    <a:pt x="45212" y="26366"/>
                    <a:pt x="45610" y="26040"/>
                  </a:cubicBezTo>
                  <a:cubicBezTo>
                    <a:pt x="45966" y="25749"/>
                    <a:pt x="46348" y="25463"/>
                    <a:pt x="46706" y="25153"/>
                  </a:cubicBezTo>
                  <a:cubicBezTo>
                    <a:pt x="47200" y="25146"/>
                    <a:pt x="47695" y="25137"/>
                    <a:pt x="48191" y="25130"/>
                  </a:cubicBezTo>
                  <a:close/>
                  <a:moveTo>
                    <a:pt x="46101" y="25164"/>
                  </a:moveTo>
                  <a:cubicBezTo>
                    <a:pt x="45891" y="25347"/>
                    <a:pt x="45681" y="25532"/>
                    <a:pt x="45473" y="25707"/>
                  </a:cubicBezTo>
                  <a:cubicBezTo>
                    <a:pt x="44964" y="26135"/>
                    <a:pt x="44463" y="26574"/>
                    <a:pt x="43963" y="27011"/>
                  </a:cubicBezTo>
                  <a:cubicBezTo>
                    <a:pt x="43479" y="27020"/>
                    <a:pt x="42994" y="27028"/>
                    <a:pt x="42510" y="27036"/>
                  </a:cubicBezTo>
                  <a:lnTo>
                    <a:pt x="42510" y="27035"/>
                  </a:lnTo>
                  <a:cubicBezTo>
                    <a:pt x="43077" y="26588"/>
                    <a:pt x="43645" y="26144"/>
                    <a:pt x="44203" y="25687"/>
                  </a:cubicBezTo>
                  <a:cubicBezTo>
                    <a:pt x="44406" y="25520"/>
                    <a:pt x="44621" y="25354"/>
                    <a:pt x="44833" y="25184"/>
                  </a:cubicBezTo>
                  <a:cubicBezTo>
                    <a:pt x="45255" y="25177"/>
                    <a:pt x="45679" y="25170"/>
                    <a:pt x="46101" y="25164"/>
                  </a:cubicBezTo>
                  <a:close/>
                  <a:moveTo>
                    <a:pt x="44261" y="25192"/>
                  </a:moveTo>
                  <a:cubicBezTo>
                    <a:pt x="44162" y="25280"/>
                    <a:pt x="44063" y="25368"/>
                    <a:pt x="43965" y="25450"/>
                  </a:cubicBezTo>
                  <a:lnTo>
                    <a:pt x="43965" y="25449"/>
                  </a:lnTo>
                  <a:cubicBezTo>
                    <a:pt x="43388" y="25936"/>
                    <a:pt x="42821" y="26437"/>
                    <a:pt x="42252" y="26935"/>
                  </a:cubicBezTo>
                  <a:cubicBezTo>
                    <a:pt x="42220" y="26959"/>
                    <a:pt x="42206" y="27001"/>
                    <a:pt x="42218" y="27039"/>
                  </a:cubicBezTo>
                  <a:cubicBezTo>
                    <a:pt x="41818" y="27046"/>
                    <a:pt x="41420" y="27052"/>
                    <a:pt x="41021" y="27059"/>
                  </a:cubicBezTo>
                  <a:cubicBezTo>
                    <a:pt x="41381" y="26699"/>
                    <a:pt x="41749" y="26349"/>
                    <a:pt x="42140" y="26022"/>
                  </a:cubicBezTo>
                  <a:cubicBezTo>
                    <a:pt x="42481" y="25735"/>
                    <a:pt x="42856" y="25477"/>
                    <a:pt x="43220" y="25208"/>
                  </a:cubicBezTo>
                  <a:cubicBezTo>
                    <a:pt x="43567" y="25202"/>
                    <a:pt x="43914" y="25196"/>
                    <a:pt x="44261" y="25192"/>
                  </a:cubicBezTo>
                  <a:close/>
                  <a:moveTo>
                    <a:pt x="42531" y="25217"/>
                  </a:moveTo>
                  <a:cubicBezTo>
                    <a:pt x="41848" y="25762"/>
                    <a:pt x="41220" y="26432"/>
                    <a:pt x="40668" y="27066"/>
                  </a:cubicBezTo>
                  <a:lnTo>
                    <a:pt x="40668" y="27064"/>
                  </a:lnTo>
                  <a:cubicBezTo>
                    <a:pt x="40175" y="27073"/>
                    <a:pt x="39680" y="27080"/>
                    <a:pt x="39186" y="27088"/>
                  </a:cubicBezTo>
                  <a:cubicBezTo>
                    <a:pt x="39943" y="26493"/>
                    <a:pt x="40732" y="25897"/>
                    <a:pt x="41427" y="25235"/>
                  </a:cubicBezTo>
                  <a:cubicBezTo>
                    <a:pt x="41530" y="25234"/>
                    <a:pt x="41633" y="25231"/>
                    <a:pt x="41737" y="25230"/>
                  </a:cubicBezTo>
                  <a:cubicBezTo>
                    <a:pt x="42001" y="25226"/>
                    <a:pt x="42267" y="25222"/>
                    <a:pt x="42531" y="25217"/>
                  </a:cubicBezTo>
                  <a:close/>
                  <a:moveTo>
                    <a:pt x="52588" y="25089"/>
                  </a:moveTo>
                  <a:cubicBezTo>
                    <a:pt x="52262" y="25329"/>
                    <a:pt x="51950" y="25596"/>
                    <a:pt x="51657" y="25809"/>
                  </a:cubicBezTo>
                  <a:lnTo>
                    <a:pt x="51658" y="25806"/>
                  </a:lnTo>
                  <a:lnTo>
                    <a:pt x="51658" y="25806"/>
                  </a:lnTo>
                  <a:cubicBezTo>
                    <a:pt x="51048" y="26249"/>
                    <a:pt x="50453" y="26733"/>
                    <a:pt x="49804" y="27117"/>
                  </a:cubicBezTo>
                  <a:cubicBezTo>
                    <a:pt x="49682" y="27079"/>
                    <a:pt x="49553" y="27053"/>
                    <a:pt x="49426" y="27024"/>
                  </a:cubicBezTo>
                  <a:cubicBezTo>
                    <a:pt x="50123" y="26442"/>
                    <a:pt x="50829" y="25850"/>
                    <a:pt x="51447" y="25193"/>
                  </a:cubicBezTo>
                  <a:cubicBezTo>
                    <a:pt x="51839" y="25180"/>
                    <a:pt x="52223" y="25150"/>
                    <a:pt x="52588" y="25089"/>
                  </a:cubicBezTo>
                  <a:close/>
                  <a:moveTo>
                    <a:pt x="40792" y="25248"/>
                  </a:moveTo>
                  <a:cubicBezTo>
                    <a:pt x="40070" y="25832"/>
                    <a:pt x="39387" y="26487"/>
                    <a:pt x="38705" y="27098"/>
                  </a:cubicBezTo>
                  <a:cubicBezTo>
                    <a:pt x="38534" y="27100"/>
                    <a:pt x="38363" y="27102"/>
                    <a:pt x="38192" y="27106"/>
                  </a:cubicBezTo>
                  <a:cubicBezTo>
                    <a:pt x="37863" y="27113"/>
                    <a:pt x="37533" y="27120"/>
                    <a:pt x="37205" y="27125"/>
                  </a:cubicBezTo>
                  <a:lnTo>
                    <a:pt x="37205" y="27124"/>
                  </a:lnTo>
                  <a:cubicBezTo>
                    <a:pt x="37588" y="26801"/>
                    <a:pt x="37974" y="26479"/>
                    <a:pt x="38363" y="26162"/>
                  </a:cubicBezTo>
                  <a:cubicBezTo>
                    <a:pt x="38729" y="25862"/>
                    <a:pt x="39134" y="25578"/>
                    <a:pt x="39515" y="25272"/>
                  </a:cubicBezTo>
                  <a:cubicBezTo>
                    <a:pt x="39939" y="25264"/>
                    <a:pt x="40366" y="25256"/>
                    <a:pt x="40792" y="25248"/>
                  </a:cubicBezTo>
                  <a:close/>
                  <a:moveTo>
                    <a:pt x="38930" y="25281"/>
                  </a:moveTo>
                  <a:cubicBezTo>
                    <a:pt x="38698" y="25476"/>
                    <a:pt x="38474" y="25676"/>
                    <a:pt x="38254" y="25860"/>
                  </a:cubicBezTo>
                  <a:cubicBezTo>
                    <a:pt x="37764" y="26269"/>
                    <a:pt x="37291" y="26697"/>
                    <a:pt x="36824" y="27131"/>
                  </a:cubicBezTo>
                  <a:cubicBezTo>
                    <a:pt x="36392" y="27139"/>
                    <a:pt x="35958" y="27149"/>
                    <a:pt x="35524" y="27157"/>
                  </a:cubicBezTo>
                  <a:lnTo>
                    <a:pt x="35523" y="27156"/>
                  </a:lnTo>
                  <a:cubicBezTo>
                    <a:pt x="35860" y="26812"/>
                    <a:pt x="36203" y="26471"/>
                    <a:pt x="36553" y="26143"/>
                  </a:cubicBezTo>
                  <a:cubicBezTo>
                    <a:pt x="36856" y="25859"/>
                    <a:pt x="37194" y="25589"/>
                    <a:pt x="37519" y="25307"/>
                  </a:cubicBezTo>
                  <a:cubicBezTo>
                    <a:pt x="37990" y="25298"/>
                    <a:pt x="38460" y="25290"/>
                    <a:pt x="38930" y="25281"/>
                  </a:cubicBezTo>
                  <a:close/>
                  <a:moveTo>
                    <a:pt x="36948" y="25317"/>
                  </a:moveTo>
                  <a:cubicBezTo>
                    <a:pt x="36766" y="25489"/>
                    <a:pt x="36589" y="25661"/>
                    <a:pt x="36417" y="25824"/>
                  </a:cubicBezTo>
                  <a:lnTo>
                    <a:pt x="36414" y="25822"/>
                  </a:lnTo>
                  <a:cubicBezTo>
                    <a:pt x="35959" y="26250"/>
                    <a:pt x="35533" y="26701"/>
                    <a:pt x="35119" y="27164"/>
                  </a:cubicBezTo>
                  <a:cubicBezTo>
                    <a:pt x="34778" y="27170"/>
                    <a:pt x="34438" y="27177"/>
                    <a:pt x="34098" y="27182"/>
                  </a:cubicBezTo>
                  <a:cubicBezTo>
                    <a:pt x="34426" y="26790"/>
                    <a:pt x="34767" y="26407"/>
                    <a:pt x="35126" y="26042"/>
                  </a:cubicBezTo>
                  <a:cubicBezTo>
                    <a:pt x="35361" y="25799"/>
                    <a:pt x="35629" y="25576"/>
                    <a:pt x="35875" y="25337"/>
                  </a:cubicBezTo>
                  <a:cubicBezTo>
                    <a:pt x="36233" y="25330"/>
                    <a:pt x="36590" y="25324"/>
                    <a:pt x="36948" y="25317"/>
                  </a:cubicBezTo>
                  <a:close/>
                  <a:moveTo>
                    <a:pt x="35273" y="25349"/>
                  </a:moveTo>
                  <a:cubicBezTo>
                    <a:pt x="35130" y="25490"/>
                    <a:pt x="34991" y="25633"/>
                    <a:pt x="34854" y="25770"/>
                  </a:cubicBezTo>
                  <a:lnTo>
                    <a:pt x="34852" y="25769"/>
                  </a:lnTo>
                  <a:cubicBezTo>
                    <a:pt x="34417" y="26212"/>
                    <a:pt x="34030" y="26691"/>
                    <a:pt x="33663" y="27192"/>
                  </a:cubicBezTo>
                  <a:cubicBezTo>
                    <a:pt x="33211" y="27200"/>
                    <a:pt x="32759" y="27208"/>
                    <a:pt x="32307" y="27217"/>
                  </a:cubicBezTo>
                  <a:cubicBezTo>
                    <a:pt x="32642" y="26888"/>
                    <a:pt x="32979" y="26558"/>
                    <a:pt x="33304" y="26220"/>
                  </a:cubicBezTo>
                  <a:cubicBezTo>
                    <a:pt x="33568" y="25946"/>
                    <a:pt x="33857" y="25670"/>
                    <a:pt x="34106" y="25370"/>
                  </a:cubicBezTo>
                  <a:cubicBezTo>
                    <a:pt x="34496" y="25363"/>
                    <a:pt x="34885" y="25356"/>
                    <a:pt x="35273" y="25349"/>
                  </a:cubicBezTo>
                  <a:close/>
                  <a:moveTo>
                    <a:pt x="33566" y="25379"/>
                  </a:moveTo>
                  <a:cubicBezTo>
                    <a:pt x="33381" y="25567"/>
                    <a:pt x="33202" y="25759"/>
                    <a:pt x="33024" y="25940"/>
                  </a:cubicBezTo>
                  <a:lnTo>
                    <a:pt x="33022" y="25938"/>
                  </a:lnTo>
                  <a:cubicBezTo>
                    <a:pt x="32606" y="26358"/>
                    <a:pt x="32206" y="26795"/>
                    <a:pt x="31803" y="27227"/>
                  </a:cubicBezTo>
                  <a:cubicBezTo>
                    <a:pt x="31424" y="27235"/>
                    <a:pt x="31044" y="27242"/>
                    <a:pt x="30665" y="27249"/>
                  </a:cubicBezTo>
                  <a:cubicBezTo>
                    <a:pt x="30968" y="26932"/>
                    <a:pt x="31276" y="26619"/>
                    <a:pt x="31585" y="26307"/>
                  </a:cubicBezTo>
                  <a:cubicBezTo>
                    <a:pt x="31878" y="26010"/>
                    <a:pt x="32195" y="25725"/>
                    <a:pt x="32460" y="25400"/>
                  </a:cubicBezTo>
                  <a:cubicBezTo>
                    <a:pt x="32828" y="25393"/>
                    <a:pt x="33197" y="25386"/>
                    <a:pt x="33566" y="25379"/>
                  </a:cubicBezTo>
                  <a:close/>
                  <a:moveTo>
                    <a:pt x="31945" y="25408"/>
                  </a:moveTo>
                  <a:lnTo>
                    <a:pt x="31945" y="25408"/>
                  </a:lnTo>
                  <a:cubicBezTo>
                    <a:pt x="31292" y="25924"/>
                    <a:pt x="30736" y="26639"/>
                    <a:pt x="30231" y="27260"/>
                  </a:cubicBezTo>
                  <a:lnTo>
                    <a:pt x="30229" y="27259"/>
                  </a:lnTo>
                  <a:cubicBezTo>
                    <a:pt x="30050" y="27263"/>
                    <a:pt x="29869" y="27269"/>
                    <a:pt x="29689" y="27272"/>
                  </a:cubicBezTo>
                  <a:cubicBezTo>
                    <a:pt x="29900" y="26995"/>
                    <a:pt x="30124" y="26730"/>
                    <a:pt x="30363" y="26478"/>
                  </a:cubicBezTo>
                  <a:cubicBezTo>
                    <a:pt x="30708" y="26115"/>
                    <a:pt x="31127" y="25803"/>
                    <a:pt x="31445" y="25418"/>
                  </a:cubicBezTo>
                  <a:cubicBezTo>
                    <a:pt x="31611" y="25414"/>
                    <a:pt x="31779" y="25412"/>
                    <a:pt x="31945" y="25408"/>
                  </a:cubicBezTo>
                  <a:close/>
                  <a:moveTo>
                    <a:pt x="31042" y="25425"/>
                  </a:moveTo>
                  <a:lnTo>
                    <a:pt x="31042" y="25425"/>
                  </a:lnTo>
                  <a:cubicBezTo>
                    <a:pt x="30676" y="25663"/>
                    <a:pt x="30351" y="26000"/>
                    <a:pt x="30066" y="26301"/>
                  </a:cubicBezTo>
                  <a:lnTo>
                    <a:pt x="30064" y="26299"/>
                  </a:lnTo>
                  <a:cubicBezTo>
                    <a:pt x="29774" y="26604"/>
                    <a:pt x="29515" y="26939"/>
                    <a:pt x="29271" y="27281"/>
                  </a:cubicBezTo>
                  <a:cubicBezTo>
                    <a:pt x="28823" y="27291"/>
                    <a:pt x="28376" y="27302"/>
                    <a:pt x="27928" y="27313"/>
                  </a:cubicBezTo>
                  <a:cubicBezTo>
                    <a:pt x="28493" y="26733"/>
                    <a:pt x="29042" y="26125"/>
                    <a:pt x="29446" y="25454"/>
                  </a:cubicBezTo>
                  <a:cubicBezTo>
                    <a:pt x="29978" y="25444"/>
                    <a:pt x="30510" y="25434"/>
                    <a:pt x="31042" y="25425"/>
                  </a:cubicBezTo>
                  <a:close/>
                  <a:moveTo>
                    <a:pt x="29159" y="25461"/>
                  </a:moveTo>
                  <a:lnTo>
                    <a:pt x="29159" y="25461"/>
                  </a:lnTo>
                  <a:cubicBezTo>
                    <a:pt x="28508" y="25992"/>
                    <a:pt x="27944" y="26662"/>
                    <a:pt x="27401" y="27327"/>
                  </a:cubicBezTo>
                  <a:cubicBezTo>
                    <a:pt x="26857" y="27340"/>
                    <a:pt x="26312" y="27352"/>
                    <a:pt x="25767" y="27365"/>
                  </a:cubicBezTo>
                  <a:cubicBezTo>
                    <a:pt x="26052" y="27008"/>
                    <a:pt x="26343" y="26655"/>
                    <a:pt x="26648" y="26315"/>
                  </a:cubicBezTo>
                  <a:cubicBezTo>
                    <a:pt x="26890" y="26044"/>
                    <a:pt x="27166" y="25783"/>
                    <a:pt x="27394" y="25492"/>
                  </a:cubicBezTo>
                  <a:cubicBezTo>
                    <a:pt x="27983" y="25483"/>
                    <a:pt x="28571" y="25471"/>
                    <a:pt x="29159" y="25461"/>
                  </a:cubicBezTo>
                  <a:close/>
                  <a:moveTo>
                    <a:pt x="26905" y="25501"/>
                  </a:moveTo>
                  <a:lnTo>
                    <a:pt x="26905" y="25501"/>
                  </a:lnTo>
                  <a:cubicBezTo>
                    <a:pt x="26684" y="25732"/>
                    <a:pt x="26483" y="25986"/>
                    <a:pt x="26288" y="26222"/>
                  </a:cubicBezTo>
                  <a:cubicBezTo>
                    <a:pt x="25979" y="26597"/>
                    <a:pt x="25684" y="26982"/>
                    <a:pt x="25397" y="27375"/>
                  </a:cubicBezTo>
                  <a:cubicBezTo>
                    <a:pt x="25125" y="27382"/>
                    <a:pt x="24854" y="27386"/>
                    <a:pt x="24582" y="27393"/>
                  </a:cubicBezTo>
                  <a:cubicBezTo>
                    <a:pt x="24826" y="27118"/>
                    <a:pt x="25072" y="26844"/>
                    <a:pt x="25310" y="26564"/>
                  </a:cubicBezTo>
                  <a:cubicBezTo>
                    <a:pt x="25590" y="26238"/>
                    <a:pt x="25901" y="25896"/>
                    <a:pt x="26110" y="25514"/>
                  </a:cubicBezTo>
                  <a:cubicBezTo>
                    <a:pt x="26355" y="25510"/>
                    <a:pt x="26599" y="25506"/>
                    <a:pt x="26845" y="25503"/>
                  </a:cubicBezTo>
                  <a:lnTo>
                    <a:pt x="26905" y="25501"/>
                  </a:lnTo>
                  <a:close/>
                  <a:moveTo>
                    <a:pt x="25707" y="25519"/>
                  </a:moveTo>
                  <a:cubicBezTo>
                    <a:pt x="25459" y="25753"/>
                    <a:pt x="25241" y="26024"/>
                    <a:pt x="25026" y="26279"/>
                  </a:cubicBezTo>
                  <a:cubicBezTo>
                    <a:pt x="24714" y="26649"/>
                    <a:pt x="24411" y="27028"/>
                    <a:pt x="24103" y="27403"/>
                  </a:cubicBezTo>
                  <a:cubicBezTo>
                    <a:pt x="23834" y="27410"/>
                    <a:pt x="23565" y="27414"/>
                    <a:pt x="23296" y="27422"/>
                  </a:cubicBezTo>
                  <a:cubicBezTo>
                    <a:pt x="23214" y="27427"/>
                    <a:pt x="23129" y="27428"/>
                    <a:pt x="23044" y="27430"/>
                  </a:cubicBezTo>
                  <a:lnTo>
                    <a:pt x="23043" y="27429"/>
                  </a:lnTo>
                  <a:cubicBezTo>
                    <a:pt x="23330" y="27121"/>
                    <a:pt x="23620" y="26815"/>
                    <a:pt x="23904" y="26503"/>
                  </a:cubicBezTo>
                  <a:cubicBezTo>
                    <a:pt x="24178" y="26202"/>
                    <a:pt x="24487" y="25888"/>
                    <a:pt x="24706" y="25534"/>
                  </a:cubicBezTo>
                  <a:cubicBezTo>
                    <a:pt x="25040" y="25529"/>
                    <a:pt x="25373" y="25524"/>
                    <a:pt x="25707" y="25519"/>
                  </a:cubicBezTo>
                  <a:close/>
                  <a:moveTo>
                    <a:pt x="24213" y="25542"/>
                  </a:moveTo>
                  <a:lnTo>
                    <a:pt x="24213" y="25542"/>
                  </a:lnTo>
                  <a:cubicBezTo>
                    <a:pt x="23972" y="25777"/>
                    <a:pt x="23752" y="26045"/>
                    <a:pt x="23542" y="26286"/>
                  </a:cubicBezTo>
                  <a:cubicBezTo>
                    <a:pt x="23207" y="26669"/>
                    <a:pt x="22879" y="27057"/>
                    <a:pt x="22548" y="27443"/>
                  </a:cubicBezTo>
                  <a:cubicBezTo>
                    <a:pt x="22041" y="27457"/>
                    <a:pt x="21535" y="27472"/>
                    <a:pt x="21029" y="27486"/>
                  </a:cubicBezTo>
                  <a:lnTo>
                    <a:pt x="21026" y="27485"/>
                  </a:lnTo>
                  <a:cubicBezTo>
                    <a:pt x="21292" y="27230"/>
                    <a:pt x="21561" y="26979"/>
                    <a:pt x="21833" y="26731"/>
                  </a:cubicBezTo>
                  <a:cubicBezTo>
                    <a:pt x="22253" y="26348"/>
                    <a:pt x="22713" y="25986"/>
                    <a:pt x="23094" y="25560"/>
                  </a:cubicBezTo>
                  <a:lnTo>
                    <a:pt x="24213" y="25542"/>
                  </a:lnTo>
                  <a:close/>
                  <a:moveTo>
                    <a:pt x="4701" y="24684"/>
                  </a:moveTo>
                  <a:cubicBezTo>
                    <a:pt x="4729" y="24881"/>
                    <a:pt x="4758" y="25076"/>
                    <a:pt x="4793" y="25272"/>
                  </a:cubicBezTo>
                  <a:lnTo>
                    <a:pt x="4793" y="25274"/>
                  </a:lnTo>
                  <a:cubicBezTo>
                    <a:pt x="4771" y="25323"/>
                    <a:pt x="4762" y="25378"/>
                    <a:pt x="4767" y="25432"/>
                  </a:cubicBezTo>
                  <a:cubicBezTo>
                    <a:pt x="4177" y="25695"/>
                    <a:pt x="3631" y="26208"/>
                    <a:pt x="3135" y="26568"/>
                  </a:cubicBezTo>
                  <a:cubicBezTo>
                    <a:pt x="2714" y="26873"/>
                    <a:pt x="2298" y="27199"/>
                    <a:pt x="1868" y="27500"/>
                  </a:cubicBezTo>
                  <a:cubicBezTo>
                    <a:pt x="1925" y="27165"/>
                    <a:pt x="1964" y="26822"/>
                    <a:pt x="1998" y="26476"/>
                  </a:cubicBezTo>
                  <a:lnTo>
                    <a:pt x="1997" y="26475"/>
                  </a:lnTo>
                  <a:cubicBezTo>
                    <a:pt x="2663" y="25988"/>
                    <a:pt x="3341" y="25519"/>
                    <a:pt x="4036" y="25074"/>
                  </a:cubicBezTo>
                  <a:cubicBezTo>
                    <a:pt x="4248" y="24939"/>
                    <a:pt x="4473" y="24811"/>
                    <a:pt x="4701" y="24684"/>
                  </a:cubicBezTo>
                  <a:close/>
                  <a:moveTo>
                    <a:pt x="22664" y="25567"/>
                  </a:moveTo>
                  <a:cubicBezTo>
                    <a:pt x="21894" y="26073"/>
                    <a:pt x="21213" y="26808"/>
                    <a:pt x="20594" y="27499"/>
                  </a:cubicBezTo>
                  <a:lnTo>
                    <a:pt x="20592" y="27498"/>
                  </a:lnTo>
                  <a:lnTo>
                    <a:pt x="19722" y="27521"/>
                  </a:lnTo>
                  <a:cubicBezTo>
                    <a:pt x="20012" y="27242"/>
                    <a:pt x="20302" y="26962"/>
                    <a:pt x="20594" y="26684"/>
                  </a:cubicBezTo>
                  <a:cubicBezTo>
                    <a:pt x="20972" y="26323"/>
                    <a:pt x="21385" y="25978"/>
                    <a:pt x="21731" y="25582"/>
                  </a:cubicBezTo>
                  <a:cubicBezTo>
                    <a:pt x="22041" y="25577"/>
                    <a:pt x="22352" y="25571"/>
                    <a:pt x="22664" y="25567"/>
                  </a:cubicBezTo>
                  <a:close/>
                  <a:moveTo>
                    <a:pt x="21232" y="25589"/>
                  </a:moveTo>
                  <a:lnTo>
                    <a:pt x="21232" y="25589"/>
                  </a:lnTo>
                  <a:cubicBezTo>
                    <a:pt x="20480" y="26123"/>
                    <a:pt x="19807" y="26858"/>
                    <a:pt x="19188" y="27538"/>
                  </a:cubicBezTo>
                  <a:lnTo>
                    <a:pt x="19186" y="27536"/>
                  </a:lnTo>
                  <a:cubicBezTo>
                    <a:pt x="18611" y="27553"/>
                    <a:pt x="18037" y="27569"/>
                    <a:pt x="17462" y="27586"/>
                  </a:cubicBezTo>
                  <a:cubicBezTo>
                    <a:pt x="18215" y="26972"/>
                    <a:pt x="19027" y="26344"/>
                    <a:pt x="19643" y="25609"/>
                  </a:cubicBezTo>
                  <a:cubicBezTo>
                    <a:pt x="20173" y="25602"/>
                    <a:pt x="20703" y="25597"/>
                    <a:pt x="21232" y="25589"/>
                  </a:cubicBezTo>
                  <a:close/>
                  <a:moveTo>
                    <a:pt x="19095" y="25616"/>
                  </a:moveTo>
                  <a:lnTo>
                    <a:pt x="19095" y="25616"/>
                  </a:lnTo>
                  <a:cubicBezTo>
                    <a:pt x="18346" y="26200"/>
                    <a:pt x="17670" y="26944"/>
                    <a:pt x="17005" y="27603"/>
                  </a:cubicBezTo>
                  <a:lnTo>
                    <a:pt x="17004" y="27602"/>
                  </a:lnTo>
                  <a:cubicBezTo>
                    <a:pt x="16578" y="27614"/>
                    <a:pt x="16152" y="27628"/>
                    <a:pt x="15726" y="27642"/>
                  </a:cubicBezTo>
                  <a:cubicBezTo>
                    <a:pt x="16460" y="27015"/>
                    <a:pt x="17247" y="26372"/>
                    <a:pt x="17846" y="25632"/>
                  </a:cubicBezTo>
                  <a:cubicBezTo>
                    <a:pt x="18263" y="25627"/>
                    <a:pt x="18678" y="25621"/>
                    <a:pt x="19095" y="25616"/>
                  </a:cubicBezTo>
                  <a:close/>
                  <a:moveTo>
                    <a:pt x="17256" y="25639"/>
                  </a:moveTo>
                  <a:cubicBezTo>
                    <a:pt x="16510" y="26240"/>
                    <a:pt x="15836" y="26993"/>
                    <a:pt x="15173" y="27661"/>
                  </a:cubicBezTo>
                  <a:lnTo>
                    <a:pt x="15172" y="27660"/>
                  </a:lnTo>
                  <a:cubicBezTo>
                    <a:pt x="14645" y="27676"/>
                    <a:pt x="14119" y="27692"/>
                    <a:pt x="13593" y="27710"/>
                  </a:cubicBezTo>
                  <a:cubicBezTo>
                    <a:pt x="13924" y="27433"/>
                    <a:pt x="14261" y="27164"/>
                    <a:pt x="14605" y="26902"/>
                  </a:cubicBezTo>
                  <a:cubicBezTo>
                    <a:pt x="15138" y="26498"/>
                    <a:pt x="15744" y="26157"/>
                    <a:pt x="16217" y="25682"/>
                  </a:cubicBezTo>
                  <a:cubicBezTo>
                    <a:pt x="16224" y="25673"/>
                    <a:pt x="16229" y="25662"/>
                    <a:pt x="16231" y="25652"/>
                  </a:cubicBezTo>
                  <a:cubicBezTo>
                    <a:pt x="16572" y="25648"/>
                    <a:pt x="16914" y="25642"/>
                    <a:pt x="17256" y="25639"/>
                  </a:cubicBezTo>
                  <a:close/>
                  <a:moveTo>
                    <a:pt x="15814" y="25655"/>
                  </a:moveTo>
                  <a:cubicBezTo>
                    <a:pt x="14817" y="26097"/>
                    <a:pt x="13890" y="26932"/>
                    <a:pt x="13090" y="27728"/>
                  </a:cubicBezTo>
                  <a:lnTo>
                    <a:pt x="13088" y="27726"/>
                  </a:lnTo>
                  <a:cubicBezTo>
                    <a:pt x="12741" y="27738"/>
                    <a:pt x="12394" y="27752"/>
                    <a:pt x="12047" y="27765"/>
                  </a:cubicBezTo>
                  <a:cubicBezTo>
                    <a:pt x="12227" y="27614"/>
                    <a:pt x="12406" y="27463"/>
                    <a:pt x="12585" y="27313"/>
                  </a:cubicBezTo>
                  <a:cubicBezTo>
                    <a:pt x="13144" y="26844"/>
                    <a:pt x="13775" y="26412"/>
                    <a:pt x="14240" y="25847"/>
                  </a:cubicBezTo>
                  <a:cubicBezTo>
                    <a:pt x="14296" y="25780"/>
                    <a:pt x="14249" y="25692"/>
                    <a:pt x="14176" y="25692"/>
                  </a:cubicBezTo>
                  <a:cubicBezTo>
                    <a:pt x="14162" y="25692"/>
                    <a:pt x="14146" y="25696"/>
                    <a:pt x="14130" y="25704"/>
                  </a:cubicBezTo>
                  <a:cubicBezTo>
                    <a:pt x="13161" y="26173"/>
                    <a:pt x="12297" y="26989"/>
                    <a:pt x="11498" y="27787"/>
                  </a:cubicBezTo>
                  <a:cubicBezTo>
                    <a:pt x="10824" y="27812"/>
                    <a:pt x="10148" y="27839"/>
                    <a:pt x="9473" y="27868"/>
                  </a:cubicBezTo>
                  <a:cubicBezTo>
                    <a:pt x="9798" y="27575"/>
                    <a:pt x="10126" y="27288"/>
                    <a:pt x="10461" y="27007"/>
                  </a:cubicBezTo>
                  <a:cubicBezTo>
                    <a:pt x="10990" y="26564"/>
                    <a:pt x="11610" y="26179"/>
                    <a:pt x="12095" y="25681"/>
                  </a:cubicBezTo>
                  <a:cubicBezTo>
                    <a:pt x="13335" y="25675"/>
                    <a:pt x="14574" y="25666"/>
                    <a:pt x="15814" y="25655"/>
                  </a:cubicBezTo>
                  <a:close/>
                  <a:moveTo>
                    <a:pt x="11588" y="25683"/>
                  </a:moveTo>
                  <a:lnTo>
                    <a:pt x="11588" y="25683"/>
                  </a:lnTo>
                  <a:cubicBezTo>
                    <a:pt x="11166" y="25948"/>
                    <a:pt x="10778" y="26293"/>
                    <a:pt x="10408" y="26605"/>
                  </a:cubicBezTo>
                  <a:lnTo>
                    <a:pt x="10406" y="26603"/>
                  </a:lnTo>
                  <a:cubicBezTo>
                    <a:pt x="9931" y="27003"/>
                    <a:pt x="9491" y="27437"/>
                    <a:pt x="9062" y="27883"/>
                  </a:cubicBezTo>
                  <a:cubicBezTo>
                    <a:pt x="8472" y="27908"/>
                    <a:pt x="7882" y="27929"/>
                    <a:pt x="7291" y="27956"/>
                  </a:cubicBezTo>
                  <a:cubicBezTo>
                    <a:pt x="7656" y="27620"/>
                    <a:pt x="8014" y="27280"/>
                    <a:pt x="8388" y="26958"/>
                  </a:cubicBezTo>
                  <a:cubicBezTo>
                    <a:pt x="8879" y="26535"/>
                    <a:pt x="9436" y="26150"/>
                    <a:pt x="9899" y="25689"/>
                  </a:cubicBezTo>
                  <a:cubicBezTo>
                    <a:pt x="10461" y="25688"/>
                    <a:pt x="11025" y="25687"/>
                    <a:pt x="11588" y="25683"/>
                  </a:cubicBezTo>
                  <a:close/>
                  <a:moveTo>
                    <a:pt x="6832" y="25683"/>
                  </a:moveTo>
                  <a:cubicBezTo>
                    <a:pt x="7693" y="25688"/>
                    <a:pt x="8555" y="25690"/>
                    <a:pt x="9416" y="25690"/>
                  </a:cubicBezTo>
                  <a:lnTo>
                    <a:pt x="9416" y="25690"/>
                  </a:lnTo>
                  <a:cubicBezTo>
                    <a:pt x="9012" y="25987"/>
                    <a:pt x="8639" y="26339"/>
                    <a:pt x="8277" y="26664"/>
                  </a:cubicBezTo>
                  <a:cubicBezTo>
                    <a:pt x="7814" y="27084"/>
                    <a:pt x="7373" y="27525"/>
                    <a:pt x="6941" y="27974"/>
                  </a:cubicBezTo>
                  <a:cubicBezTo>
                    <a:pt x="6721" y="27985"/>
                    <a:pt x="6501" y="27997"/>
                    <a:pt x="6281" y="28008"/>
                  </a:cubicBezTo>
                  <a:cubicBezTo>
                    <a:pt x="6524" y="27733"/>
                    <a:pt x="6773" y="27465"/>
                    <a:pt x="7033" y="27207"/>
                  </a:cubicBezTo>
                  <a:cubicBezTo>
                    <a:pt x="7474" y="26768"/>
                    <a:pt x="8021" y="26379"/>
                    <a:pt x="8388" y="25877"/>
                  </a:cubicBezTo>
                  <a:cubicBezTo>
                    <a:pt x="8431" y="25820"/>
                    <a:pt x="8373" y="25763"/>
                    <a:pt x="8315" y="25763"/>
                  </a:cubicBezTo>
                  <a:cubicBezTo>
                    <a:pt x="8304" y="25763"/>
                    <a:pt x="8292" y="25765"/>
                    <a:pt x="8281" y="25770"/>
                  </a:cubicBezTo>
                  <a:cubicBezTo>
                    <a:pt x="7702" y="26058"/>
                    <a:pt x="7220" y="26631"/>
                    <a:pt x="6788" y="27102"/>
                  </a:cubicBezTo>
                  <a:cubicBezTo>
                    <a:pt x="6516" y="27398"/>
                    <a:pt x="6259" y="27708"/>
                    <a:pt x="6008" y="28022"/>
                  </a:cubicBezTo>
                  <a:cubicBezTo>
                    <a:pt x="5437" y="28050"/>
                    <a:pt x="4865" y="28080"/>
                    <a:pt x="4294" y="28109"/>
                  </a:cubicBezTo>
                  <a:cubicBezTo>
                    <a:pt x="4772" y="27673"/>
                    <a:pt x="5238" y="27221"/>
                    <a:pt x="5703" y="26773"/>
                  </a:cubicBezTo>
                  <a:cubicBezTo>
                    <a:pt x="6074" y="26414"/>
                    <a:pt x="6472" y="26063"/>
                    <a:pt x="6832" y="25683"/>
                  </a:cubicBezTo>
                  <a:close/>
                  <a:moveTo>
                    <a:pt x="5217" y="25682"/>
                  </a:moveTo>
                  <a:cubicBezTo>
                    <a:pt x="5406" y="25683"/>
                    <a:pt x="5595" y="25683"/>
                    <a:pt x="5785" y="25683"/>
                  </a:cubicBezTo>
                  <a:cubicBezTo>
                    <a:pt x="5974" y="25683"/>
                    <a:pt x="6164" y="25683"/>
                    <a:pt x="6353" y="25684"/>
                  </a:cubicBezTo>
                  <a:cubicBezTo>
                    <a:pt x="6055" y="25968"/>
                    <a:pt x="5770" y="26269"/>
                    <a:pt x="5479" y="26550"/>
                  </a:cubicBezTo>
                  <a:cubicBezTo>
                    <a:pt x="4943" y="27070"/>
                    <a:pt x="4402" y="27588"/>
                    <a:pt x="3889" y="28131"/>
                  </a:cubicBezTo>
                  <a:cubicBezTo>
                    <a:pt x="3292" y="28163"/>
                    <a:pt x="2695" y="28188"/>
                    <a:pt x="2098" y="28223"/>
                  </a:cubicBezTo>
                  <a:cubicBezTo>
                    <a:pt x="2540" y="27882"/>
                    <a:pt x="2975" y="27531"/>
                    <a:pt x="3416" y="27192"/>
                  </a:cubicBezTo>
                  <a:lnTo>
                    <a:pt x="3414" y="27191"/>
                  </a:lnTo>
                  <a:cubicBezTo>
                    <a:pt x="3989" y="26747"/>
                    <a:pt x="4791" y="26297"/>
                    <a:pt x="5217" y="25682"/>
                  </a:cubicBezTo>
                  <a:close/>
                  <a:moveTo>
                    <a:pt x="46046" y="0"/>
                  </a:moveTo>
                  <a:cubicBezTo>
                    <a:pt x="40219" y="0"/>
                    <a:pt x="34385" y="177"/>
                    <a:pt x="28570" y="314"/>
                  </a:cubicBezTo>
                  <a:cubicBezTo>
                    <a:pt x="24207" y="418"/>
                    <a:pt x="19844" y="513"/>
                    <a:pt x="15480" y="633"/>
                  </a:cubicBezTo>
                  <a:cubicBezTo>
                    <a:pt x="11661" y="739"/>
                    <a:pt x="7631" y="515"/>
                    <a:pt x="3879" y="1282"/>
                  </a:cubicBezTo>
                  <a:cubicBezTo>
                    <a:pt x="3706" y="1317"/>
                    <a:pt x="3749" y="1520"/>
                    <a:pt x="3879" y="1578"/>
                  </a:cubicBezTo>
                  <a:cubicBezTo>
                    <a:pt x="3352" y="1857"/>
                    <a:pt x="2863" y="2310"/>
                    <a:pt x="2415" y="2635"/>
                  </a:cubicBezTo>
                  <a:cubicBezTo>
                    <a:pt x="1742" y="3122"/>
                    <a:pt x="1091" y="3668"/>
                    <a:pt x="360" y="4067"/>
                  </a:cubicBezTo>
                  <a:cubicBezTo>
                    <a:pt x="297" y="4100"/>
                    <a:pt x="245" y="4163"/>
                    <a:pt x="209" y="4234"/>
                  </a:cubicBezTo>
                  <a:cubicBezTo>
                    <a:pt x="105" y="4242"/>
                    <a:pt x="0" y="4313"/>
                    <a:pt x="5" y="4434"/>
                  </a:cubicBezTo>
                  <a:cubicBezTo>
                    <a:pt x="156" y="8496"/>
                    <a:pt x="464" y="12549"/>
                    <a:pt x="615" y="16609"/>
                  </a:cubicBezTo>
                  <a:cubicBezTo>
                    <a:pt x="755" y="20371"/>
                    <a:pt x="150" y="24503"/>
                    <a:pt x="808" y="28187"/>
                  </a:cubicBezTo>
                  <a:cubicBezTo>
                    <a:pt x="820" y="28251"/>
                    <a:pt x="848" y="28311"/>
                    <a:pt x="887" y="28361"/>
                  </a:cubicBezTo>
                  <a:cubicBezTo>
                    <a:pt x="887" y="28392"/>
                    <a:pt x="891" y="28422"/>
                    <a:pt x="900" y="28451"/>
                  </a:cubicBezTo>
                  <a:cubicBezTo>
                    <a:pt x="912" y="28484"/>
                    <a:pt x="925" y="28515"/>
                    <a:pt x="940" y="28547"/>
                  </a:cubicBezTo>
                  <a:cubicBezTo>
                    <a:pt x="998" y="28667"/>
                    <a:pt x="1143" y="28736"/>
                    <a:pt x="1284" y="28739"/>
                  </a:cubicBezTo>
                  <a:cubicBezTo>
                    <a:pt x="1331" y="28794"/>
                    <a:pt x="1401" y="28831"/>
                    <a:pt x="1496" y="28832"/>
                  </a:cubicBezTo>
                  <a:cubicBezTo>
                    <a:pt x="2748" y="28841"/>
                    <a:pt x="4001" y="28846"/>
                    <a:pt x="5253" y="28846"/>
                  </a:cubicBezTo>
                  <a:cubicBezTo>
                    <a:pt x="11269" y="28846"/>
                    <a:pt x="17283" y="28749"/>
                    <a:pt x="23298" y="28652"/>
                  </a:cubicBezTo>
                  <a:cubicBezTo>
                    <a:pt x="28263" y="28571"/>
                    <a:pt x="33227" y="28465"/>
                    <a:pt x="38191" y="28380"/>
                  </a:cubicBezTo>
                  <a:cubicBezTo>
                    <a:pt x="40342" y="28344"/>
                    <a:pt x="42494" y="28311"/>
                    <a:pt x="44645" y="28281"/>
                  </a:cubicBezTo>
                  <a:cubicBezTo>
                    <a:pt x="44698" y="28281"/>
                    <a:pt x="44752" y="28280"/>
                    <a:pt x="44806" y="28280"/>
                  </a:cubicBezTo>
                  <a:cubicBezTo>
                    <a:pt x="45625" y="28280"/>
                    <a:pt x="46563" y="28357"/>
                    <a:pt x="47482" y="28357"/>
                  </a:cubicBezTo>
                  <a:cubicBezTo>
                    <a:pt x="48369" y="28357"/>
                    <a:pt x="49240" y="28286"/>
                    <a:pt x="49970" y="28004"/>
                  </a:cubicBezTo>
                  <a:cubicBezTo>
                    <a:pt x="50089" y="27961"/>
                    <a:pt x="50184" y="27872"/>
                    <a:pt x="50235" y="27756"/>
                  </a:cubicBezTo>
                  <a:cubicBezTo>
                    <a:pt x="50812" y="27330"/>
                    <a:pt x="51367" y="26869"/>
                    <a:pt x="51935" y="26432"/>
                  </a:cubicBezTo>
                  <a:cubicBezTo>
                    <a:pt x="52431" y="26049"/>
                    <a:pt x="53097" y="25661"/>
                    <a:pt x="53545" y="25166"/>
                  </a:cubicBezTo>
                  <a:cubicBezTo>
                    <a:pt x="53771" y="25153"/>
                    <a:pt x="53999" y="25003"/>
                    <a:pt x="54025" y="24714"/>
                  </a:cubicBezTo>
                  <a:cubicBezTo>
                    <a:pt x="54379" y="20749"/>
                    <a:pt x="54607" y="16772"/>
                    <a:pt x="54871" y="12800"/>
                  </a:cubicBezTo>
                  <a:cubicBezTo>
                    <a:pt x="55133" y="8864"/>
                    <a:pt x="55569" y="4827"/>
                    <a:pt x="55437" y="885"/>
                  </a:cubicBezTo>
                  <a:cubicBezTo>
                    <a:pt x="55436" y="858"/>
                    <a:pt x="55430" y="832"/>
                    <a:pt x="55420" y="808"/>
                  </a:cubicBezTo>
                  <a:cubicBezTo>
                    <a:pt x="55466" y="517"/>
                    <a:pt x="55304" y="182"/>
                    <a:pt x="54918" y="165"/>
                  </a:cubicBezTo>
                  <a:cubicBezTo>
                    <a:pt x="51964" y="46"/>
                    <a:pt x="49006" y="0"/>
                    <a:pt x="460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 name="Google Shape;2922;p41">
              <a:extLst>
                <a:ext uri="{FF2B5EF4-FFF2-40B4-BE49-F238E27FC236}">
                  <a16:creationId xmlns:a16="http://schemas.microsoft.com/office/drawing/2014/main" id="{98E6145B-CA8E-4DFE-9BCC-CCEF52BB7B79}"/>
                </a:ext>
              </a:extLst>
            </p:cNvPr>
            <p:cNvSpPr txBox="1"/>
            <p:nvPr/>
          </p:nvSpPr>
          <p:spPr>
            <a:xfrm>
              <a:off x="6060158" y="1554394"/>
              <a:ext cx="4236930" cy="654457"/>
            </a:xfrm>
            <a:prstGeom prst="rect">
              <a:avLst/>
            </a:prstGeom>
            <a:noFill/>
            <a:ln>
              <a:noFill/>
            </a:ln>
          </p:spPr>
          <p:txBody>
            <a:bodyPr spcFirstLastPara="1" wrap="square" lIns="91425" tIns="91425" rIns="91425" bIns="91425" anchor="ctr" anchorCtr="0">
              <a:noAutofit/>
            </a:bodyPr>
            <a:lstStyle/>
            <a:p>
              <a:pPr algn="ctr"/>
              <a:r>
                <a:rPr lang="en-US" sz="3200" dirty="0" err="1">
                  <a:latin typeface="Times New Roman" panose="02020603050405020304" pitchFamily="18" charset="0"/>
                  <a:cs typeface="Times New Roman" panose="02020603050405020304" pitchFamily="18" charset="0"/>
                </a:rPr>
                <a:t>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xanh</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Nông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lên</a:t>
              </a:r>
              <a:endParaRPr lang="en-US" sz="3200" dirty="0">
                <a:latin typeface="Times New Roman" panose="02020603050405020304" pitchFamily="18" charset="0"/>
                <a:cs typeface="Times New Roman" panose="02020603050405020304" pitchFamily="18" charset="0"/>
              </a:endParaRPr>
            </a:p>
          </p:txBody>
        </p:sp>
        <p:sp>
          <p:nvSpPr>
            <p:cNvPr id="7" name="Google Shape;2924;p41">
              <a:extLst>
                <a:ext uri="{FF2B5EF4-FFF2-40B4-BE49-F238E27FC236}">
                  <a16:creationId xmlns:a16="http://schemas.microsoft.com/office/drawing/2014/main" id="{5816E743-8D37-4349-9297-02715818C5F8}"/>
                </a:ext>
              </a:extLst>
            </p:cNvPr>
            <p:cNvSpPr/>
            <p:nvPr/>
          </p:nvSpPr>
          <p:spPr>
            <a:xfrm rot="21017664">
              <a:off x="4720011" y="1897997"/>
              <a:ext cx="267803" cy="231922"/>
            </a:xfrm>
            <a:custGeom>
              <a:avLst/>
              <a:gdLst/>
              <a:ahLst/>
              <a:cxnLst/>
              <a:rect l="l" t="t" r="r" b="b"/>
              <a:pathLst>
                <a:path w="12576" h="10891" extrusionOk="0">
                  <a:moveTo>
                    <a:pt x="906" y="1183"/>
                  </a:moveTo>
                  <a:lnTo>
                    <a:pt x="1258" y="1409"/>
                  </a:lnTo>
                  <a:lnTo>
                    <a:pt x="1610" y="1636"/>
                  </a:lnTo>
                  <a:lnTo>
                    <a:pt x="2264" y="2038"/>
                  </a:lnTo>
                  <a:lnTo>
                    <a:pt x="2943" y="2415"/>
                  </a:lnTo>
                  <a:lnTo>
                    <a:pt x="3597" y="2767"/>
                  </a:lnTo>
                  <a:lnTo>
                    <a:pt x="4276" y="3120"/>
                  </a:lnTo>
                  <a:lnTo>
                    <a:pt x="5634" y="3799"/>
                  </a:lnTo>
                  <a:lnTo>
                    <a:pt x="6992" y="4452"/>
                  </a:lnTo>
                  <a:lnTo>
                    <a:pt x="8375" y="5081"/>
                  </a:lnTo>
                  <a:lnTo>
                    <a:pt x="9246" y="5468"/>
                  </a:lnTo>
                  <a:lnTo>
                    <a:pt x="9246" y="5468"/>
                  </a:lnTo>
                  <a:lnTo>
                    <a:pt x="8426" y="5886"/>
                  </a:lnTo>
                  <a:lnTo>
                    <a:pt x="5659" y="7269"/>
                  </a:lnTo>
                  <a:lnTo>
                    <a:pt x="2993" y="8653"/>
                  </a:lnTo>
                  <a:lnTo>
                    <a:pt x="941" y="9641"/>
                  </a:lnTo>
                  <a:lnTo>
                    <a:pt x="941" y="9641"/>
                  </a:lnTo>
                  <a:lnTo>
                    <a:pt x="931" y="9156"/>
                  </a:lnTo>
                  <a:lnTo>
                    <a:pt x="906" y="7898"/>
                  </a:lnTo>
                  <a:lnTo>
                    <a:pt x="881" y="5408"/>
                  </a:lnTo>
                  <a:lnTo>
                    <a:pt x="881" y="3296"/>
                  </a:lnTo>
                  <a:lnTo>
                    <a:pt x="906" y="1183"/>
                  </a:lnTo>
                  <a:close/>
                  <a:moveTo>
                    <a:pt x="453" y="1"/>
                  </a:moveTo>
                  <a:lnTo>
                    <a:pt x="302" y="26"/>
                  </a:lnTo>
                  <a:lnTo>
                    <a:pt x="76" y="252"/>
                  </a:lnTo>
                  <a:lnTo>
                    <a:pt x="51" y="428"/>
                  </a:lnTo>
                  <a:lnTo>
                    <a:pt x="101" y="2918"/>
                  </a:lnTo>
                  <a:lnTo>
                    <a:pt x="76" y="5408"/>
                  </a:lnTo>
                  <a:lnTo>
                    <a:pt x="51" y="7898"/>
                  </a:lnTo>
                  <a:lnTo>
                    <a:pt x="26" y="9156"/>
                  </a:lnTo>
                  <a:lnTo>
                    <a:pt x="0" y="10413"/>
                  </a:lnTo>
                  <a:lnTo>
                    <a:pt x="0" y="10514"/>
                  </a:lnTo>
                  <a:lnTo>
                    <a:pt x="51" y="10589"/>
                  </a:lnTo>
                  <a:lnTo>
                    <a:pt x="126" y="10765"/>
                  </a:lnTo>
                  <a:lnTo>
                    <a:pt x="478" y="10891"/>
                  </a:lnTo>
                  <a:lnTo>
                    <a:pt x="654" y="10841"/>
                  </a:lnTo>
                  <a:lnTo>
                    <a:pt x="680" y="10841"/>
                  </a:lnTo>
                  <a:lnTo>
                    <a:pt x="3496" y="9659"/>
                  </a:lnTo>
                  <a:lnTo>
                    <a:pt x="6338" y="8552"/>
                  </a:lnTo>
                  <a:lnTo>
                    <a:pt x="9180" y="7445"/>
                  </a:lnTo>
                  <a:lnTo>
                    <a:pt x="12022" y="6288"/>
                  </a:lnTo>
                  <a:lnTo>
                    <a:pt x="12173" y="6213"/>
                  </a:lnTo>
                  <a:lnTo>
                    <a:pt x="12399" y="5961"/>
                  </a:lnTo>
                  <a:lnTo>
                    <a:pt x="12500" y="5811"/>
                  </a:lnTo>
                  <a:lnTo>
                    <a:pt x="12575" y="5635"/>
                  </a:lnTo>
                  <a:lnTo>
                    <a:pt x="12575" y="5282"/>
                  </a:lnTo>
                  <a:lnTo>
                    <a:pt x="12450" y="4930"/>
                  </a:lnTo>
                  <a:lnTo>
                    <a:pt x="12223" y="4654"/>
                  </a:lnTo>
                  <a:lnTo>
                    <a:pt x="12047" y="4578"/>
                  </a:lnTo>
                  <a:lnTo>
                    <a:pt x="12022" y="4553"/>
                  </a:lnTo>
                  <a:lnTo>
                    <a:pt x="10639" y="3899"/>
                  </a:lnTo>
                  <a:lnTo>
                    <a:pt x="9256" y="3270"/>
                  </a:lnTo>
                  <a:lnTo>
                    <a:pt x="7847" y="2642"/>
                  </a:lnTo>
                  <a:lnTo>
                    <a:pt x="6439" y="2038"/>
                  </a:lnTo>
                  <a:lnTo>
                    <a:pt x="5030" y="1460"/>
                  </a:lnTo>
                  <a:lnTo>
                    <a:pt x="4301" y="1208"/>
                  </a:lnTo>
                  <a:lnTo>
                    <a:pt x="3597" y="931"/>
                  </a:lnTo>
                  <a:lnTo>
                    <a:pt x="2868" y="680"/>
                  </a:lnTo>
                  <a:lnTo>
                    <a:pt x="2138" y="454"/>
                  </a:lnTo>
                  <a:lnTo>
                    <a:pt x="1409" y="227"/>
                  </a:lnTo>
                  <a:lnTo>
                    <a:pt x="654" y="26"/>
                  </a:lnTo>
                  <a:lnTo>
                    <a:pt x="554" y="26"/>
                  </a:lnTo>
                  <a:lnTo>
                    <a:pt x="5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925;p41">
              <a:extLst>
                <a:ext uri="{FF2B5EF4-FFF2-40B4-BE49-F238E27FC236}">
                  <a16:creationId xmlns:a16="http://schemas.microsoft.com/office/drawing/2014/main" id="{609ABB58-A7A6-4ECF-B043-FE8D577BFA65}"/>
                </a:ext>
              </a:extLst>
            </p:cNvPr>
            <p:cNvSpPr/>
            <p:nvPr/>
          </p:nvSpPr>
          <p:spPr>
            <a:xfrm rot="21017664">
              <a:off x="4188301" y="2043686"/>
              <a:ext cx="507199" cy="37500"/>
            </a:xfrm>
            <a:custGeom>
              <a:avLst/>
              <a:gdLst/>
              <a:ahLst/>
              <a:cxnLst/>
              <a:rect l="l" t="t" r="r" b="b"/>
              <a:pathLst>
                <a:path w="23818" h="1761" extrusionOk="0">
                  <a:moveTo>
                    <a:pt x="328" y="0"/>
                  </a:moveTo>
                  <a:lnTo>
                    <a:pt x="152" y="25"/>
                  </a:lnTo>
                  <a:lnTo>
                    <a:pt x="51" y="50"/>
                  </a:lnTo>
                  <a:lnTo>
                    <a:pt x="1" y="126"/>
                  </a:lnTo>
                  <a:lnTo>
                    <a:pt x="26" y="252"/>
                  </a:lnTo>
                  <a:lnTo>
                    <a:pt x="127" y="302"/>
                  </a:lnTo>
                  <a:lnTo>
                    <a:pt x="303" y="327"/>
                  </a:lnTo>
                  <a:lnTo>
                    <a:pt x="1133" y="428"/>
                  </a:lnTo>
                  <a:lnTo>
                    <a:pt x="2239" y="553"/>
                  </a:lnTo>
                  <a:lnTo>
                    <a:pt x="3799" y="679"/>
                  </a:lnTo>
                  <a:lnTo>
                    <a:pt x="5534" y="805"/>
                  </a:lnTo>
                  <a:lnTo>
                    <a:pt x="7571" y="905"/>
                  </a:lnTo>
                  <a:lnTo>
                    <a:pt x="9684" y="1006"/>
                  </a:lnTo>
                  <a:lnTo>
                    <a:pt x="11897" y="1082"/>
                  </a:lnTo>
                  <a:lnTo>
                    <a:pt x="14085" y="1157"/>
                  </a:lnTo>
                  <a:lnTo>
                    <a:pt x="16198" y="1258"/>
                  </a:lnTo>
                  <a:lnTo>
                    <a:pt x="18235" y="1358"/>
                  </a:lnTo>
                  <a:lnTo>
                    <a:pt x="19970" y="1484"/>
                  </a:lnTo>
                  <a:lnTo>
                    <a:pt x="22913" y="1660"/>
                  </a:lnTo>
                  <a:lnTo>
                    <a:pt x="23667" y="1761"/>
                  </a:lnTo>
                  <a:lnTo>
                    <a:pt x="23768" y="1685"/>
                  </a:lnTo>
                  <a:lnTo>
                    <a:pt x="23818" y="1534"/>
                  </a:lnTo>
                  <a:lnTo>
                    <a:pt x="23768" y="1383"/>
                  </a:lnTo>
                  <a:lnTo>
                    <a:pt x="23667" y="1308"/>
                  </a:lnTo>
                  <a:lnTo>
                    <a:pt x="22938" y="1258"/>
                  </a:lnTo>
                  <a:lnTo>
                    <a:pt x="19995" y="1107"/>
                  </a:lnTo>
                  <a:lnTo>
                    <a:pt x="18260" y="1006"/>
                  </a:lnTo>
                  <a:lnTo>
                    <a:pt x="16223" y="855"/>
                  </a:lnTo>
                  <a:lnTo>
                    <a:pt x="14110" y="729"/>
                  </a:lnTo>
                  <a:lnTo>
                    <a:pt x="11922" y="553"/>
                  </a:lnTo>
                  <a:lnTo>
                    <a:pt x="9709" y="377"/>
                  </a:lnTo>
                  <a:lnTo>
                    <a:pt x="7596" y="252"/>
                  </a:lnTo>
                  <a:lnTo>
                    <a:pt x="5584" y="126"/>
                  </a:lnTo>
                  <a:lnTo>
                    <a:pt x="3824" y="50"/>
                  </a:lnTo>
                  <a:lnTo>
                    <a:pt x="226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9" name="Google Shape;2926;p41">
            <a:extLst>
              <a:ext uri="{FF2B5EF4-FFF2-40B4-BE49-F238E27FC236}">
                <a16:creationId xmlns:a16="http://schemas.microsoft.com/office/drawing/2014/main" id="{58D02BA3-01FE-481A-8B5E-DA2DB5A65C32}"/>
              </a:ext>
            </a:extLst>
          </p:cNvPr>
          <p:cNvGrpSpPr/>
          <p:nvPr/>
        </p:nvGrpSpPr>
        <p:grpSpPr>
          <a:xfrm>
            <a:off x="4007704" y="4022515"/>
            <a:ext cx="7807493" cy="2183288"/>
            <a:chOff x="4015707" y="2388712"/>
            <a:chExt cx="6631862" cy="1481550"/>
          </a:xfrm>
        </p:grpSpPr>
        <p:sp>
          <p:nvSpPr>
            <p:cNvPr id="10" name="Google Shape;2927;p41">
              <a:extLst>
                <a:ext uri="{FF2B5EF4-FFF2-40B4-BE49-F238E27FC236}">
                  <a16:creationId xmlns:a16="http://schemas.microsoft.com/office/drawing/2014/main" id="{9D9C6613-ADD1-408C-9819-DDA7B8D959E4}"/>
                </a:ext>
              </a:extLst>
            </p:cNvPr>
            <p:cNvSpPr/>
            <p:nvPr/>
          </p:nvSpPr>
          <p:spPr>
            <a:xfrm>
              <a:off x="5255975" y="2388712"/>
              <a:ext cx="5391594" cy="1481550"/>
            </a:xfrm>
            <a:custGeom>
              <a:avLst/>
              <a:gdLst/>
              <a:ahLst/>
              <a:cxnLst/>
              <a:rect l="l" t="t" r="r" b="b"/>
              <a:pathLst>
                <a:path w="55569" h="28846" extrusionOk="0">
                  <a:moveTo>
                    <a:pt x="4024" y="2266"/>
                  </a:moveTo>
                  <a:cubicBezTo>
                    <a:pt x="4033" y="2479"/>
                    <a:pt x="4045" y="2692"/>
                    <a:pt x="4055" y="2906"/>
                  </a:cubicBezTo>
                  <a:cubicBezTo>
                    <a:pt x="2824" y="3638"/>
                    <a:pt x="1728" y="4644"/>
                    <a:pt x="559" y="5489"/>
                  </a:cubicBezTo>
                  <a:cubicBezTo>
                    <a:pt x="526" y="5259"/>
                    <a:pt x="501" y="5028"/>
                    <a:pt x="467" y="4799"/>
                  </a:cubicBezTo>
                  <a:lnTo>
                    <a:pt x="467" y="4799"/>
                  </a:lnTo>
                  <a:cubicBezTo>
                    <a:pt x="503" y="4808"/>
                    <a:pt x="540" y="4812"/>
                    <a:pt x="576" y="4812"/>
                  </a:cubicBezTo>
                  <a:cubicBezTo>
                    <a:pt x="645" y="4812"/>
                    <a:pt x="711" y="4795"/>
                    <a:pt x="764" y="4757"/>
                  </a:cubicBezTo>
                  <a:lnTo>
                    <a:pt x="763" y="4756"/>
                  </a:lnTo>
                  <a:cubicBezTo>
                    <a:pt x="1424" y="4287"/>
                    <a:pt x="2047" y="3753"/>
                    <a:pt x="2691" y="3257"/>
                  </a:cubicBezTo>
                  <a:cubicBezTo>
                    <a:pt x="3091" y="2948"/>
                    <a:pt x="3606" y="2635"/>
                    <a:pt x="4024" y="2266"/>
                  </a:cubicBezTo>
                  <a:close/>
                  <a:moveTo>
                    <a:pt x="4065" y="3132"/>
                  </a:moveTo>
                  <a:cubicBezTo>
                    <a:pt x="4082" y="3493"/>
                    <a:pt x="4099" y="3855"/>
                    <a:pt x="4118" y="4216"/>
                  </a:cubicBezTo>
                  <a:cubicBezTo>
                    <a:pt x="3494" y="4526"/>
                    <a:pt x="2947" y="5050"/>
                    <a:pt x="2424" y="5496"/>
                  </a:cubicBezTo>
                  <a:cubicBezTo>
                    <a:pt x="1848" y="5989"/>
                    <a:pt x="1302" y="6507"/>
                    <a:pt x="764" y="7038"/>
                  </a:cubicBezTo>
                  <a:cubicBezTo>
                    <a:pt x="709" y="6594"/>
                    <a:pt x="650" y="6149"/>
                    <a:pt x="589" y="5705"/>
                  </a:cubicBezTo>
                  <a:lnTo>
                    <a:pt x="588" y="5703"/>
                  </a:lnTo>
                  <a:cubicBezTo>
                    <a:pt x="1771" y="4947"/>
                    <a:pt x="3099" y="4147"/>
                    <a:pt x="4065" y="3132"/>
                  </a:cubicBezTo>
                  <a:close/>
                  <a:moveTo>
                    <a:pt x="4134" y="4532"/>
                  </a:moveTo>
                  <a:cubicBezTo>
                    <a:pt x="4157" y="4997"/>
                    <a:pt x="4182" y="5461"/>
                    <a:pt x="4206" y="5926"/>
                  </a:cubicBezTo>
                  <a:cubicBezTo>
                    <a:pt x="3719" y="6289"/>
                    <a:pt x="3274" y="6743"/>
                    <a:pt x="2829" y="7136"/>
                  </a:cubicBezTo>
                  <a:lnTo>
                    <a:pt x="2829" y="7135"/>
                  </a:lnTo>
                  <a:cubicBezTo>
                    <a:pt x="2205" y="7688"/>
                    <a:pt x="1590" y="8252"/>
                    <a:pt x="972" y="8811"/>
                  </a:cubicBezTo>
                  <a:cubicBezTo>
                    <a:pt x="916" y="8305"/>
                    <a:pt x="860" y="7800"/>
                    <a:pt x="799" y="7295"/>
                  </a:cubicBezTo>
                  <a:cubicBezTo>
                    <a:pt x="1340" y="6827"/>
                    <a:pt x="1887" y="6366"/>
                    <a:pt x="2440" y="5911"/>
                  </a:cubicBezTo>
                  <a:cubicBezTo>
                    <a:pt x="2989" y="5461"/>
                    <a:pt x="3632" y="5046"/>
                    <a:pt x="4134" y="4532"/>
                  </a:cubicBezTo>
                  <a:close/>
                  <a:moveTo>
                    <a:pt x="4228" y="6327"/>
                  </a:moveTo>
                  <a:cubicBezTo>
                    <a:pt x="4249" y="6717"/>
                    <a:pt x="4272" y="7109"/>
                    <a:pt x="4292" y="7499"/>
                  </a:cubicBezTo>
                  <a:cubicBezTo>
                    <a:pt x="3772" y="7814"/>
                    <a:pt x="3291" y="8235"/>
                    <a:pt x="2815" y="8592"/>
                  </a:cubicBezTo>
                  <a:lnTo>
                    <a:pt x="2815" y="8591"/>
                  </a:lnTo>
                  <a:cubicBezTo>
                    <a:pt x="2238" y="9024"/>
                    <a:pt x="1665" y="9464"/>
                    <a:pt x="1091" y="9901"/>
                  </a:cubicBezTo>
                  <a:cubicBezTo>
                    <a:pt x="1061" y="9603"/>
                    <a:pt x="1027" y="9305"/>
                    <a:pt x="993" y="9006"/>
                  </a:cubicBezTo>
                  <a:cubicBezTo>
                    <a:pt x="1672" y="8450"/>
                    <a:pt x="2353" y="7897"/>
                    <a:pt x="3026" y="7333"/>
                  </a:cubicBezTo>
                  <a:cubicBezTo>
                    <a:pt x="3418" y="7005"/>
                    <a:pt x="3843" y="6682"/>
                    <a:pt x="4228" y="6327"/>
                  </a:cubicBezTo>
                  <a:close/>
                  <a:moveTo>
                    <a:pt x="4316" y="7905"/>
                  </a:moveTo>
                  <a:cubicBezTo>
                    <a:pt x="4336" y="8274"/>
                    <a:pt x="4354" y="8642"/>
                    <a:pt x="4375" y="9010"/>
                  </a:cubicBezTo>
                  <a:cubicBezTo>
                    <a:pt x="3893" y="9302"/>
                    <a:pt x="3447" y="9684"/>
                    <a:pt x="3015" y="10015"/>
                  </a:cubicBezTo>
                  <a:lnTo>
                    <a:pt x="3014" y="10014"/>
                  </a:lnTo>
                  <a:cubicBezTo>
                    <a:pt x="2409" y="10480"/>
                    <a:pt x="1822" y="10974"/>
                    <a:pt x="1242" y="11472"/>
                  </a:cubicBezTo>
                  <a:cubicBezTo>
                    <a:pt x="1202" y="11019"/>
                    <a:pt x="1161" y="10564"/>
                    <a:pt x="1114" y="10111"/>
                  </a:cubicBezTo>
                  <a:cubicBezTo>
                    <a:pt x="1731" y="9691"/>
                    <a:pt x="2351" y="9272"/>
                    <a:pt x="2963" y="8844"/>
                  </a:cubicBezTo>
                  <a:cubicBezTo>
                    <a:pt x="3398" y="8542"/>
                    <a:pt x="3884" y="8247"/>
                    <a:pt x="4316" y="7905"/>
                  </a:cubicBezTo>
                  <a:close/>
                  <a:moveTo>
                    <a:pt x="4402" y="9492"/>
                  </a:moveTo>
                  <a:cubicBezTo>
                    <a:pt x="4418" y="9791"/>
                    <a:pt x="4435" y="10090"/>
                    <a:pt x="4451" y="10389"/>
                  </a:cubicBezTo>
                  <a:cubicBezTo>
                    <a:pt x="3349" y="10889"/>
                    <a:pt x="2287" y="11716"/>
                    <a:pt x="1337" y="12528"/>
                  </a:cubicBezTo>
                  <a:cubicBezTo>
                    <a:pt x="1315" y="12267"/>
                    <a:pt x="1290" y="12006"/>
                    <a:pt x="1267" y="11745"/>
                  </a:cubicBezTo>
                  <a:lnTo>
                    <a:pt x="1267" y="11744"/>
                  </a:lnTo>
                  <a:cubicBezTo>
                    <a:pt x="1908" y="11254"/>
                    <a:pt x="2559" y="10779"/>
                    <a:pt x="3214" y="10310"/>
                  </a:cubicBezTo>
                  <a:cubicBezTo>
                    <a:pt x="3594" y="10038"/>
                    <a:pt x="4013" y="9779"/>
                    <a:pt x="4402" y="9492"/>
                  </a:cubicBezTo>
                  <a:close/>
                  <a:moveTo>
                    <a:pt x="4472" y="10787"/>
                  </a:moveTo>
                  <a:cubicBezTo>
                    <a:pt x="4490" y="11158"/>
                    <a:pt x="4504" y="11528"/>
                    <a:pt x="4522" y="11898"/>
                  </a:cubicBezTo>
                  <a:cubicBezTo>
                    <a:pt x="3947" y="12106"/>
                    <a:pt x="3494" y="12663"/>
                    <a:pt x="3028" y="13047"/>
                  </a:cubicBezTo>
                  <a:cubicBezTo>
                    <a:pt x="2518" y="13467"/>
                    <a:pt x="1987" y="13860"/>
                    <a:pt x="1472" y="14269"/>
                  </a:cubicBezTo>
                  <a:cubicBezTo>
                    <a:pt x="1437" y="13794"/>
                    <a:pt x="1403" y="13319"/>
                    <a:pt x="1363" y="12843"/>
                  </a:cubicBezTo>
                  <a:cubicBezTo>
                    <a:pt x="1897" y="12485"/>
                    <a:pt x="2431" y="12125"/>
                    <a:pt x="2965" y="11765"/>
                  </a:cubicBezTo>
                  <a:lnTo>
                    <a:pt x="2965" y="11764"/>
                  </a:lnTo>
                  <a:cubicBezTo>
                    <a:pt x="3454" y="11436"/>
                    <a:pt x="3986" y="11137"/>
                    <a:pt x="4472" y="10787"/>
                  </a:cubicBezTo>
                  <a:close/>
                  <a:moveTo>
                    <a:pt x="4532" y="12139"/>
                  </a:moveTo>
                  <a:cubicBezTo>
                    <a:pt x="4552" y="12585"/>
                    <a:pt x="4575" y="13031"/>
                    <a:pt x="4592" y="13478"/>
                  </a:cubicBezTo>
                  <a:cubicBezTo>
                    <a:pt x="4028" y="13744"/>
                    <a:pt x="3540" y="14214"/>
                    <a:pt x="3041" y="14579"/>
                  </a:cubicBezTo>
                  <a:cubicBezTo>
                    <a:pt x="2558" y="14933"/>
                    <a:pt x="2064" y="15268"/>
                    <a:pt x="1561" y="15593"/>
                  </a:cubicBezTo>
                  <a:cubicBezTo>
                    <a:pt x="1539" y="15240"/>
                    <a:pt x="1514" y="14886"/>
                    <a:pt x="1489" y="14534"/>
                  </a:cubicBezTo>
                  <a:cubicBezTo>
                    <a:pt x="2049" y="14209"/>
                    <a:pt x="2576" y="13825"/>
                    <a:pt x="3089" y="13430"/>
                  </a:cubicBezTo>
                  <a:cubicBezTo>
                    <a:pt x="3559" y="13067"/>
                    <a:pt x="4214" y="12666"/>
                    <a:pt x="4532" y="12139"/>
                  </a:cubicBezTo>
                  <a:close/>
                  <a:moveTo>
                    <a:pt x="4603" y="13775"/>
                  </a:moveTo>
                  <a:cubicBezTo>
                    <a:pt x="4630" y="14566"/>
                    <a:pt x="4624" y="15373"/>
                    <a:pt x="4606" y="16189"/>
                  </a:cubicBezTo>
                  <a:cubicBezTo>
                    <a:pt x="4038" y="16549"/>
                    <a:pt x="3526" y="17033"/>
                    <a:pt x="3021" y="17463"/>
                  </a:cubicBezTo>
                  <a:cubicBezTo>
                    <a:pt x="2600" y="17821"/>
                    <a:pt x="2188" y="18189"/>
                    <a:pt x="1778" y="18561"/>
                  </a:cubicBezTo>
                  <a:cubicBezTo>
                    <a:pt x="1746" y="18166"/>
                    <a:pt x="1715" y="17775"/>
                    <a:pt x="1685" y="17388"/>
                  </a:cubicBezTo>
                  <a:cubicBezTo>
                    <a:pt x="2146" y="17009"/>
                    <a:pt x="2610" y="16630"/>
                    <a:pt x="3067" y="16245"/>
                  </a:cubicBezTo>
                  <a:cubicBezTo>
                    <a:pt x="3556" y="15834"/>
                    <a:pt x="4133" y="15438"/>
                    <a:pt x="4494" y="14906"/>
                  </a:cubicBezTo>
                  <a:cubicBezTo>
                    <a:pt x="4537" y="14843"/>
                    <a:pt x="4476" y="14780"/>
                    <a:pt x="4414" y="14780"/>
                  </a:cubicBezTo>
                  <a:cubicBezTo>
                    <a:pt x="4401" y="14780"/>
                    <a:pt x="4387" y="14783"/>
                    <a:pt x="4375" y="14789"/>
                  </a:cubicBezTo>
                  <a:cubicBezTo>
                    <a:pt x="3798" y="15068"/>
                    <a:pt x="3315" y="15592"/>
                    <a:pt x="2836" y="16015"/>
                  </a:cubicBezTo>
                  <a:cubicBezTo>
                    <a:pt x="2441" y="16364"/>
                    <a:pt x="2051" y="16721"/>
                    <a:pt x="1660" y="17076"/>
                  </a:cubicBezTo>
                  <a:cubicBezTo>
                    <a:pt x="1640" y="16793"/>
                    <a:pt x="1621" y="16512"/>
                    <a:pt x="1604" y="16236"/>
                  </a:cubicBezTo>
                  <a:cubicBezTo>
                    <a:pt x="1597" y="16123"/>
                    <a:pt x="1588" y="16010"/>
                    <a:pt x="1581" y="15897"/>
                  </a:cubicBezTo>
                  <a:cubicBezTo>
                    <a:pt x="2174" y="15556"/>
                    <a:pt x="2759" y="15200"/>
                    <a:pt x="3319" y="14807"/>
                  </a:cubicBezTo>
                  <a:cubicBezTo>
                    <a:pt x="3751" y="14505"/>
                    <a:pt x="4247" y="14183"/>
                    <a:pt x="4603" y="13775"/>
                  </a:cubicBezTo>
                  <a:close/>
                  <a:moveTo>
                    <a:pt x="4597" y="16580"/>
                  </a:moveTo>
                  <a:lnTo>
                    <a:pt x="4597" y="16580"/>
                  </a:lnTo>
                  <a:cubicBezTo>
                    <a:pt x="4586" y="16987"/>
                    <a:pt x="4572" y="17395"/>
                    <a:pt x="4558" y="17804"/>
                  </a:cubicBezTo>
                  <a:cubicBezTo>
                    <a:pt x="3582" y="18218"/>
                    <a:pt x="2692" y="19033"/>
                    <a:pt x="1881" y="19798"/>
                  </a:cubicBezTo>
                  <a:cubicBezTo>
                    <a:pt x="1857" y="19491"/>
                    <a:pt x="1831" y="19185"/>
                    <a:pt x="1806" y="18880"/>
                  </a:cubicBezTo>
                  <a:cubicBezTo>
                    <a:pt x="2251" y="18515"/>
                    <a:pt x="2696" y="18154"/>
                    <a:pt x="3138" y="17786"/>
                  </a:cubicBezTo>
                  <a:cubicBezTo>
                    <a:pt x="3613" y="17393"/>
                    <a:pt x="4143" y="17016"/>
                    <a:pt x="4597" y="16580"/>
                  </a:cubicBezTo>
                  <a:close/>
                  <a:moveTo>
                    <a:pt x="4549" y="18095"/>
                  </a:moveTo>
                  <a:lnTo>
                    <a:pt x="4549" y="18095"/>
                  </a:lnTo>
                  <a:cubicBezTo>
                    <a:pt x="4532" y="18556"/>
                    <a:pt x="4517" y="19018"/>
                    <a:pt x="4504" y="19479"/>
                  </a:cubicBezTo>
                  <a:cubicBezTo>
                    <a:pt x="3583" y="19997"/>
                    <a:pt x="2741" y="20791"/>
                    <a:pt x="2011" y="21551"/>
                  </a:cubicBezTo>
                  <a:lnTo>
                    <a:pt x="2011" y="21550"/>
                  </a:lnTo>
                  <a:cubicBezTo>
                    <a:pt x="1982" y="21090"/>
                    <a:pt x="1949" y="20633"/>
                    <a:pt x="1912" y="20175"/>
                  </a:cubicBezTo>
                  <a:cubicBezTo>
                    <a:pt x="2355" y="19825"/>
                    <a:pt x="2799" y="19474"/>
                    <a:pt x="3248" y="19132"/>
                  </a:cubicBezTo>
                  <a:cubicBezTo>
                    <a:pt x="3682" y="18802"/>
                    <a:pt x="4162" y="18486"/>
                    <a:pt x="4549" y="18095"/>
                  </a:cubicBezTo>
                  <a:close/>
                  <a:moveTo>
                    <a:pt x="4495" y="19909"/>
                  </a:moveTo>
                  <a:lnTo>
                    <a:pt x="4495" y="19909"/>
                  </a:lnTo>
                  <a:cubicBezTo>
                    <a:pt x="4488" y="20266"/>
                    <a:pt x="4482" y="20624"/>
                    <a:pt x="4481" y="20979"/>
                  </a:cubicBezTo>
                  <a:cubicBezTo>
                    <a:pt x="4041" y="21248"/>
                    <a:pt x="3636" y="21613"/>
                    <a:pt x="3245" y="21929"/>
                  </a:cubicBezTo>
                  <a:cubicBezTo>
                    <a:pt x="2851" y="22245"/>
                    <a:pt x="2466" y="22572"/>
                    <a:pt x="2078" y="22898"/>
                  </a:cubicBezTo>
                  <a:cubicBezTo>
                    <a:pt x="2065" y="22548"/>
                    <a:pt x="2049" y="22199"/>
                    <a:pt x="2029" y="21851"/>
                  </a:cubicBezTo>
                  <a:cubicBezTo>
                    <a:pt x="2543" y="21385"/>
                    <a:pt x="3072" y="20937"/>
                    <a:pt x="3624" y="20521"/>
                  </a:cubicBezTo>
                  <a:cubicBezTo>
                    <a:pt x="3906" y="20309"/>
                    <a:pt x="4204" y="20114"/>
                    <a:pt x="4495" y="19909"/>
                  </a:cubicBezTo>
                  <a:close/>
                  <a:moveTo>
                    <a:pt x="4485" y="21387"/>
                  </a:moveTo>
                  <a:cubicBezTo>
                    <a:pt x="4488" y="21733"/>
                    <a:pt x="4494" y="22076"/>
                    <a:pt x="4507" y="22419"/>
                  </a:cubicBezTo>
                  <a:cubicBezTo>
                    <a:pt x="4113" y="22714"/>
                    <a:pt x="3758" y="23081"/>
                    <a:pt x="3405" y="23411"/>
                  </a:cubicBezTo>
                  <a:cubicBezTo>
                    <a:pt x="2964" y="23822"/>
                    <a:pt x="2533" y="24243"/>
                    <a:pt x="2102" y="24663"/>
                  </a:cubicBezTo>
                  <a:cubicBezTo>
                    <a:pt x="2110" y="24186"/>
                    <a:pt x="2104" y="23706"/>
                    <a:pt x="2090" y="23222"/>
                  </a:cubicBezTo>
                  <a:lnTo>
                    <a:pt x="2090" y="23222"/>
                  </a:lnTo>
                  <a:cubicBezTo>
                    <a:pt x="2518" y="22904"/>
                    <a:pt x="2948" y="22589"/>
                    <a:pt x="3370" y="22263"/>
                  </a:cubicBezTo>
                  <a:cubicBezTo>
                    <a:pt x="3734" y="21983"/>
                    <a:pt x="4134" y="21704"/>
                    <a:pt x="4485" y="21387"/>
                  </a:cubicBezTo>
                  <a:close/>
                  <a:moveTo>
                    <a:pt x="45523" y="1201"/>
                  </a:moveTo>
                  <a:cubicBezTo>
                    <a:pt x="48646" y="1201"/>
                    <a:pt x="51770" y="1214"/>
                    <a:pt x="54896" y="1234"/>
                  </a:cubicBezTo>
                  <a:cubicBezTo>
                    <a:pt x="54294" y="4900"/>
                    <a:pt x="54161" y="8699"/>
                    <a:pt x="53901" y="12399"/>
                  </a:cubicBezTo>
                  <a:lnTo>
                    <a:pt x="53901" y="12396"/>
                  </a:lnTo>
                  <a:cubicBezTo>
                    <a:pt x="53633" y="16231"/>
                    <a:pt x="53333" y="20066"/>
                    <a:pt x="53123" y="23903"/>
                  </a:cubicBezTo>
                  <a:cubicBezTo>
                    <a:pt x="52556" y="23756"/>
                    <a:pt x="51926" y="23709"/>
                    <a:pt x="51283" y="23709"/>
                  </a:cubicBezTo>
                  <a:cubicBezTo>
                    <a:pt x="50220" y="23709"/>
                    <a:pt x="49119" y="23836"/>
                    <a:pt x="48192" y="23849"/>
                  </a:cubicBezTo>
                  <a:cubicBezTo>
                    <a:pt x="46040" y="23880"/>
                    <a:pt x="43888" y="23916"/>
                    <a:pt x="41737" y="23955"/>
                  </a:cubicBezTo>
                  <a:cubicBezTo>
                    <a:pt x="36773" y="24045"/>
                    <a:pt x="31808" y="24140"/>
                    <a:pt x="26845" y="24272"/>
                  </a:cubicBezTo>
                  <a:cubicBezTo>
                    <a:pt x="20343" y="24446"/>
                    <a:pt x="13842" y="24639"/>
                    <a:pt x="7348" y="24986"/>
                  </a:cubicBezTo>
                  <a:cubicBezTo>
                    <a:pt x="7332" y="24962"/>
                    <a:pt x="7306" y="24944"/>
                    <a:pt x="7278" y="24944"/>
                  </a:cubicBezTo>
                  <a:cubicBezTo>
                    <a:pt x="7266" y="24944"/>
                    <a:pt x="7254" y="24948"/>
                    <a:pt x="7242" y="24955"/>
                  </a:cubicBezTo>
                  <a:cubicBezTo>
                    <a:pt x="7224" y="24967"/>
                    <a:pt x="7209" y="24982"/>
                    <a:pt x="7191" y="24994"/>
                  </a:cubicBezTo>
                  <a:cubicBezTo>
                    <a:pt x="6716" y="25019"/>
                    <a:pt x="6242" y="25039"/>
                    <a:pt x="5769" y="25066"/>
                  </a:cubicBezTo>
                  <a:cubicBezTo>
                    <a:pt x="5847" y="24663"/>
                    <a:pt x="5906" y="24250"/>
                    <a:pt x="5954" y="23833"/>
                  </a:cubicBezTo>
                  <a:cubicBezTo>
                    <a:pt x="5995" y="23795"/>
                    <a:pt x="6043" y="23762"/>
                    <a:pt x="6082" y="23721"/>
                  </a:cubicBezTo>
                  <a:cubicBezTo>
                    <a:pt x="6141" y="23661"/>
                    <a:pt x="6091" y="23571"/>
                    <a:pt x="6016" y="23571"/>
                  </a:cubicBezTo>
                  <a:cubicBezTo>
                    <a:pt x="6010" y="23571"/>
                    <a:pt x="6003" y="23572"/>
                    <a:pt x="5996" y="23574"/>
                  </a:cubicBezTo>
                  <a:cubicBezTo>
                    <a:pt x="5991" y="23574"/>
                    <a:pt x="5986" y="23576"/>
                    <a:pt x="5982" y="23577"/>
                  </a:cubicBezTo>
                  <a:cubicBezTo>
                    <a:pt x="6313" y="20249"/>
                    <a:pt x="5781" y="16548"/>
                    <a:pt x="5592" y="13319"/>
                  </a:cubicBezTo>
                  <a:cubicBezTo>
                    <a:pt x="5366" y="9468"/>
                    <a:pt x="5000" y="5635"/>
                    <a:pt x="4447" y="1817"/>
                  </a:cubicBezTo>
                  <a:cubicBezTo>
                    <a:pt x="4487" y="1765"/>
                    <a:pt x="4519" y="1709"/>
                    <a:pt x="4553" y="1654"/>
                  </a:cubicBezTo>
                  <a:cubicBezTo>
                    <a:pt x="5803" y="1771"/>
                    <a:pt x="7072" y="1812"/>
                    <a:pt x="8348" y="1812"/>
                  </a:cubicBezTo>
                  <a:cubicBezTo>
                    <a:pt x="11024" y="1812"/>
                    <a:pt x="13730" y="1631"/>
                    <a:pt x="16352" y="1588"/>
                  </a:cubicBezTo>
                  <a:cubicBezTo>
                    <a:pt x="20571" y="1518"/>
                    <a:pt x="24790" y="1426"/>
                    <a:pt x="29009" y="1346"/>
                  </a:cubicBezTo>
                  <a:cubicBezTo>
                    <a:pt x="34517" y="1240"/>
                    <a:pt x="40019" y="1201"/>
                    <a:pt x="45523" y="1201"/>
                  </a:cubicBezTo>
                  <a:close/>
                  <a:moveTo>
                    <a:pt x="4526" y="22821"/>
                  </a:moveTo>
                  <a:cubicBezTo>
                    <a:pt x="4551" y="23285"/>
                    <a:pt x="4589" y="23742"/>
                    <a:pt x="4641" y="24195"/>
                  </a:cubicBezTo>
                  <a:cubicBezTo>
                    <a:pt x="4320" y="24404"/>
                    <a:pt x="4014" y="24631"/>
                    <a:pt x="3720" y="24831"/>
                  </a:cubicBezTo>
                  <a:cubicBezTo>
                    <a:pt x="3135" y="25231"/>
                    <a:pt x="2580" y="25666"/>
                    <a:pt x="2033" y="26113"/>
                  </a:cubicBezTo>
                  <a:cubicBezTo>
                    <a:pt x="2063" y="25740"/>
                    <a:pt x="2081" y="25362"/>
                    <a:pt x="2092" y="24982"/>
                  </a:cubicBezTo>
                  <a:lnTo>
                    <a:pt x="2091" y="24981"/>
                  </a:lnTo>
                  <a:cubicBezTo>
                    <a:pt x="2608" y="24536"/>
                    <a:pt x="3126" y="24094"/>
                    <a:pt x="3632" y="23638"/>
                  </a:cubicBezTo>
                  <a:cubicBezTo>
                    <a:pt x="3927" y="23373"/>
                    <a:pt x="4241" y="23109"/>
                    <a:pt x="4526" y="22821"/>
                  </a:cubicBezTo>
                  <a:close/>
                  <a:moveTo>
                    <a:pt x="48681" y="25134"/>
                  </a:moveTo>
                  <a:cubicBezTo>
                    <a:pt x="49054" y="25141"/>
                    <a:pt x="49445" y="25158"/>
                    <a:pt x="49843" y="25173"/>
                  </a:cubicBezTo>
                  <a:cubicBezTo>
                    <a:pt x="49602" y="25370"/>
                    <a:pt x="49369" y="25578"/>
                    <a:pt x="49140" y="25767"/>
                  </a:cubicBezTo>
                  <a:cubicBezTo>
                    <a:pt x="48709" y="26123"/>
                    <a:pt x="48287" y="26491"/>
                    <a:pt x="47865" y="26859"/>
                  </a:cubicBezTo>
                  <a:cubicBezTo>
                    <a:pt x="47840" y="26859"/>
                    <a:pt x="47815" y="26859"/>
                    <a:pt x="47790" y="26859"/>
                  </a:cubicBezTo>
                  <a:cubicBezTo>
                    <a:pt x="47368" y="26859"/>
                    <a:pt x="46942" y="26877"/>
                    <a:pt x="46522" y="26902"/>
                  </a:cubicBezTo>
                  <a:lnTo>
                    <a:pt x="46522" y="26900"/>
                  </a:lnTo>
                  <a:cubicBezTo>
                    <a:pt x="46816" y="26673"/>
                    <a:pt x="47113" y="26447"/>
                    <a:pt x="47403" y="26214"/>
                  </a:cubicBezTo>
                  <a:cubicBezTo>
                    <a:pt x="47831" y="25869"/>
                    <a:pt x="48297" y="25534"/>
                    <a:pt x="48681" y="25134"/>
                  </a:cubicBezTo>
                  <a:close/>
                  <a:moveTo>
                    <a:pt x="50443" y="25193"/>
                  </a:moveTo>
                  <a:cubicBezTo>
                    <a:pt x="50582" y="25196"/>
                    <a:pt x="50722" y="25199"/>
                    <a:pt x="50862" y="25200"/>
                  </a:cubicBezTo>
                  <a:cubicBezTo>
                    <a:pt x="50206" y="25741"/>
                    <a:pt x="49592" y="26351"/>
                    <a:pt x="48984" y="26942"/>
                  </a:cubicBezTo>
                  <a:cubicBezTo>
                    <a:pt x="48781" y="26915"/>
                    <a:pt x="48574" y="26894"/>
                    <a:pt x="48362" y="26881"/>
                  </a:cubicBezTo>
                  <a:lnTo>
                    <a:pt x="48363" y="26880"/>
                  </a:lnTo>
                  <a:cubicBezTo>
                    <a:pt x="48717" y="26605"/>
                    <a:pt x="49070" y="26328"/>
                    <a:pt x="49418" y="26045"/>
                  </a:cubicBezTo>
                  <a:cubicBezTo>
                    <a:pt x="49756" y="25769"/>
                    <a:pt x="50120" y="25498"/>
                    <a:pt x="50443" y="25193"/>
                  </a:cubicBezTo>
                  <a:close/>
                  <a:moveTo>
                    <a:pt x="48195" y="25130"/>
                  </a:moveTo>
                  <a:cubicBezTo>
                    <a:pt x="47865" y="25369"/>
                    <a:pt x="47552" y="25636"/>
                    <a:pt x="47242" y="25884"/>
                  </a:cubicBezTo>
                  <a:cubicBezTo>
                    <a:pt x="46813" y="26228"/>
                    <a:pt x="46393" y="26582"/>
                    <a:pt x="45971" y="26935"/>
                  </a:cubicBezTo>
                  <a:cubicBezTo>
                    <a:pt x="45508" y="26965"/>
                    <a:pt x="45058" y="26993"/>
                    <a:pt x="44646" y="27000"/>
                  </a:cubicBezTo>
                  <a:cubicBezTo>
                    <a:pt x="44565" y="27002"/>
                    <a:pt x="44483" y="27003"/>
                    <a:pt x="44402" y="27004"/>
                  </a:cubicBezTo>
                  <a:lnTo>
                    <a:pt x="44403" y="27003"/>
                  </a:lnTo>
                  <a:cubicBezTo>
                    <a:pt x="44807" y="26684"/>
                    <a:pt x="45212" y="26366"/>
                    <a:pt x="45610" y="26040"/>
                  </a:cubicBezTo>
                  <a:cubicBezTo>
                    <a:pt x="45966" y="25749"/>
                    <a:pt x="46348" y="25463"/>
                    <a:pt x="46706" y="25153"/>
                  </a:cubicBezTo>
                  <a:cubicBezTo>
                    <a:pt x="47200" y="25146"/>
                    <a:pt x="47695" y="25137"/>
                    <a:pt x="48191" y="25130"/>
                  </a:cubicBezTo>
                  <a:close/>
                  <a:moveTo>
                    <a:pt x="46101" y="25164"/>
                  </a:moveTo>
                  <a:cubicBezTo>
                    <a:pt x="45891" y="25347"/>
                    <a:pt x="45681" y="25532"/>
                    <a:pt x="45473" y="25707"/>
                  </a:cubicBezTo>
                  <a:cubicBezTo>
                    <a:pt x="44964" y="26135"/>
                    <a:pt x="44463" y="26574"/>
                    <a:pt x="43963" y="27011"/>
                  </a:cubicBezTo>
                  <a:cubicBezTo>
                    <a:pt x="43479" y="27020"/>
                    <a:pt x="42994" y="27028"/>
                    <a:pt x="42510" y="27036"/>
                  </a:cubicBezTo>
                  <a:lnTo>
                    <a:pt x="42510" y="27035"/>
                  </a:lnTo>
                  <a:cubicBezTo>
                    <a:pt x="43077" y="26588"/>
                    <a:pt x="43645" y="26144"/>
                    <a:pt x="44203" y="25687"/>
                  </a:cubicBezTo>
                  <a:cubicBezTo>
                    <a:pt x="44406" y="25520"/>
                    <a:pt x="44621" y="25354"/>
                    <a:pt x="44833" y="25184"/>
                  </a:cubicBezTo>
                  <a:cubicBezTo>
                    <a:pt x="45255" y="25177"/>
                    <a:pt x="45679" y="25170"/>
                    <a:pt x="46101" y="25164"/>
                  </a:cubicBezTo>
                  <a:close/>
                  <a:moveTo>
                    <a:pt x="44261" y="25192"/>
                  </a:moveTo>
                  <a:cubicBezTo>
                    <a:pt x="44162" y="25280"/>
                    <a:pt x="44063" y="25368"/>
                    <a:pt x="43965" y="25450"/>
                  </a:cubicBezTo>
                  <a:lnTo>
                    <a:pt x="43965" y="25449"/>
                  </a:lnTo>
                  <a:cubicBezTo>
                    <a:pt x="43388" y="25936"/>
                    <a:pt x="42821" y="26437"/>
                    <a:pt x="42252" y="26935"/>
                  </a:cubicBezTo>
                  <a:cubicBezTo>
                    <a:pt x="42220" y="26959"/>
                    <a:pt x="42206" y="27001"/>
                    <a:pt x="42218" y="27039"/>
                  </a:cubicBezTo>
                  <a:cubicBezTo>
                    <a:pt x="41818" y="27046"/>
                    <a:pt x="41420" y="27052"/>
                    <a:pt x="41021" y="27059"/>
                  </a:cubicBezTo>
                  <a:cubicBezTo>
                    <a:pt x="41381" y="26699"/>
                    <a:pt x="41749" y="26349"/>
                    <a:pt x="42140" y="26022"/>
                  </a:cubicBezTo>
                  <a:cubicBezTo>
                    <a:pt x="42481" y="25735"/>
                    <a:pt x="42856" y="25477"/>
                    <a:pt x="43220" y="25208"/>
                  </a:cubicBezTo>
                  <a:cubicBezTo>
                    <a:pt x="43567" y="25202"/>
                    <a:pt x="43914" y="25196"/>
                    <a:pt x="44261" y="25192"/>
                  </a:cubicBezTo>
                  <a:close/>
                  <a:moveTo>
                    <a:pt x="42531" y="25217"/>
                  </a:moveTo>
                  <a:cubicBezTo>
                    <a:pt x="41848" y="25762"/>
                    <a:pt x="41220" y="26432"/>
                    <a:pt x="40668" y="27066"/>
                  </a:cubicBezTo>
                  <a:lnTo>
                    <a:pt x="40668" y="27064"/>
                  </a:lnTo>
                  <a:cubicBezTo>
                    <a:pt x="40175" y="27073"/>
                    <a:pt x="39680" y="27080"/>
                    <a:pt x="39186" y="27088"/>
                  </a:cubicBezTo>
                  <a:cubicBezTo>
                    <a:pt x="39943" y="26493"/>
                    <a:pt x="40732" y="25897"/>
                    <a:pt x="41427" y="25235"/>
                  </a:cubicBezTo>
                  <a:cubicBezTo>
                    <a:pt x="41530" y="25234"/>
                    <a:pt x="41633" y="25231"/>
                    <a:pt x="41737" y="25230"/>
                  </a:cubicBezTo>
                  <a:cubicBezTo>
                    <a:pt x="42001" y="25226"/>
                    <a:pt x="42267" y="25222"/>
                    <a:pt x="42531" y="25217"/>
                  </a:cubicBezTo>
                  <a:close/>
                  <a:moveTo>
                    <a:pt x="52588" y="25089"/>
                  </a:moveTo>
                  <a:cubicBezTo>
                    <a:pt x="52262" y="25329"/>
                    <a:pt x="51950" y="25596"/>
                    <a:pt x="51657" y="25809"/>
                  </a:cubicBezTo>
                  <a:lnTo>
                    <a:pt x="51658" y="25806"/>
                  </a:lnTo>
                  <a:lnTo>
                    <a:pt x="51658" y="25806"/>
                  </a:lnTo>
                  <a:cubicBezTo>
                    <a:pt x="51048" y="26249"/>
                    <a:pt x="50453" y="26733"/>
                    <a:pt x="49804" y="27117"/>
                  </a:cubicBezTo>
                  <a:cubicBezTo>
                    <a:pt x="49682" y="27079"/>
                    <a:pt x="49553" y="27053"/>
                    <a:pt x="49426" y="27024"/>
                  </a:cubicBezTo>
                  <a:cubicBezTo>
                    <a:pt x="50123" y="26442"/>
                    <a:pt x="50829" y="25850"/>
                    <a:pt x="51447" y="25193"/>
                  </a:cubicBezTo>
                  <a:cubicBezTo>
                    <a:pt x="51839" y="25180"/>
                    <a:pt x="52223" y="25150"/>
                    <a:pt x="52588" y="25089"/>
                  </a:cubicBezTo>
                  <a:close/>
                  <a:moveTo>
                    <a:pt x="40792" y="25248"/>
                  </a:moveTo>
                  <a:cubicBezTo>
                    <a:pt x="40070" y="25832"/>
                    <a:pt x="39387" y="26487"/>
                    <a:pt x="38705" y="27098"/>
                  </a:cubicBezTo>
                  <a:cubicBezTo>
                    <a:pt x="38534" y="27100"/>
                    <a:pt x="38363" y="27102"/>
                    <a:pt x="38192" y="27106"/>
                  </a:cubicBezTo>
                  <a:cubicBezTo>
                    <a:pt x="37863" y="27113"/>
                    <a:pt x="37533" y="27120"/>
                    <a:pt x="37205" y="27125"/>
                  </a:cubicBezTo>
                  <a:lnTo>
                    <a:pt x="37205" y="27124"/>
                  </a:lnTo>
                  <a:cubicBezTo>
                    <a:pt x="37588" y="26801"/>
                    <a:pt x="37974" y="26479"/>
                    <a:pt x="38363" y="26162"/>
                  </a:cubicBezTo>
                  <a:cubicBezTo>
                    <a:pt x="38729" y="25862"/>
                    <a:pt x="39134" y="25578"/>
                    <a:pt x="39515" y="25272"/>
                  </a:cubicBezTo>
                  <a:cubicBezTo>
                    <a:pt x="39939" y="25264"/>
                    <a:pt x="40366" y="25256"/>
                    <a:pt x="40792" y="25248"/>
                  </a:cubicBezTo>
                  <a:close/>
                  <a:moveTo>
                    <a:pt x="38930" y="25281"/>
                  </a:moveTo>
                  <a:cubicBezTo>
                    <a:pt x="38698" y="25476"/>
                    <a:pt x="38474" y="25676"/>
                    <a:pt x="38254" y="25860"/>
                  </a:cubicBezTo>
                  <a:cubicBezTo>
                    <a:pt x="37764" y="26269"/>
                    <a:pt x="37291" y="26697"/>
                    <a:pt x="36824" y="27131"/>
                  </a:cubicBezTo>
                  <a:cubicBezTo>
                    <a:pt x="36392" y="27139"/>
                    <a:pt x="35958" y="27149"/>
                    <a:pt x="35524" y="27157"/>
                  </a:cubicBezTo>
                  <a:lnTo>
                    <a:pt x="35523" y="27156"/>
                  </a:lnTo>
                  <a:cubicBezTo>
                    <a:pt x="35860" y="26812"/>
                    <a:pt x="36203" y="26471"/>
                    <a:pt x="36553" y="26143"/>
                  </a:cubicBezTo>
                  <a:cubicBezTo>
                    <a:pt x="36856" y="25859"/>
                    <a:pt x="37194" y="25589"/>
                    <a:pt x="37519" y="25307"/>
                  </a:cubicBezTo>
                  <a:cubicBezTo>
                    <a:pt x="37990" y="25298"/>
                    <a:pt x="38460" y="25290"/>
                    <a:pt x="38930" y="25281"/>
                  </a:cubicBezTo>
                  <a:close/>
                  <a:moveTo>
                    <a:pt x="36948" y="25317"/>
                  </a:moveTo>
                  <a:cubicBezTo>
                    <a:pt x="36766" y="25489"/>
                    <a:pt x="36589" y="25661"/>
                    <a:pt x="36417" y="25824"/>
                  </a:cubicBezTo>
                  <a:lnTo>
                    <a:pt x="36414" y="25822"/>
                  </a:lnTo>
                  <a:cubicBezTo>
                    <a:pt x="35959" y="26250"/>
                    <a:pt x="35533" y="26701"/>
                    <a:pt x="35119" y="27164"/>
                  </a:cubicBezTo>
                  <a:cubicBezTo>
                    <a:pt x="34778" y="27170"/>
                    <a:pt x="34438" y="27177"/>
                    <a:pt x="34098" y="27182"/>
                  </a:cubicBezTo>
                  <a:cubicBezTo>
                    <a:pt x="34426" y="26790"/>
                    <a:pt x="34767" y="26407"/>
                    <a:pt x="35126" y="26042"/>
                  </a:cubicBezTo>
                  <a:cubicBezTo>
                    <a:pt x="35361" y="25799"/>
                    <a:pt x="35629" y="25576"/>
                    <a:pt x="35875" y="25337"/>
                  </a:cubicBezTo>
                  <a:cubicBezTo>
                    <a:pt x="36233" y="25330"/>
                    <a:pt x="36590" y="25324"/>
                    <a:pt x="36948" y="25317"/>
                  </a:cubicBezTo>
                  <a:close/>
                  <a:moveTo>
                    <a:pt x="35273" y="25349"/>
                  </a:moveTo>
                  <a:cubicBezTo>
                    <a:pt x="35130" y="25490"/>
                    <a:pt x="34991" y="25633"/>
                    <a:pt x="34854" y="25770"/>
                  </a:cubicBezTo>
                  <a:lnTo>
                    <a:pt x="34852" y="25769"/>
                  </a:lnTo>
                  <a:cubicBezTo>
                    <a:pt x="34417" y="26212"/>
                    <a:pt x="34030" y="26691"/>
                    <a:pt x="33663" y="27192"/>
                  </a:cubicBezTo>
                  <a:cubicBezTo>
                    <a:pt x="33211" y="27200"/>
                    <a:pt x="32759" y="27208"/>
                    <a:pt x="32307" y="27217"/>
                  </a:cubicBezTo>
                  <a:cubicBezTo>
                    <a:pt x="32642" y="26888"/>
                    <a:pt x="32979" y="26558"/>
                    <a:pt x="33304" y="26220"/>
                  </a:cubicBezTo>
                  <a:cubicBezTo>
                    <a:pt x="33568" y="25946"/>
                    <a:pt x="33857" y="25670"/>
                    <a:pt x="34106" y="25370"/>
                  </a:cubicBezTo>
                  <a:cubicBezTo>
                    <a:pt x="34496" y="25363"/>
                    <a:pt x="34885" y="25356"/>
                    <a:pt x="35273" y="25349"/>
                  </a:cubicBezTo>
                  <a:close/>
                  <a:moveTo>
                    <a:pt x="33566" y="25379"/>
                  </a:moveTo>
                  <a:cubicBezTo>
                    <a:pt x="33381" y="25567"/>
                    <a:pt x="33202" y="25759"/>
                    <a:pt x="33024" y="25940"/>
                  </a:cubicBezTo>
                  <a:lnTo>
                    <a:pt x="33022" y="25938"/>
                  </a:lnTo>
                  <a:cubicBezTo>
                    <a:pt x="32606" y="26358"/>
                    <a:pt x="32206" y="26795"/>
                    <a:pt x="31803" y="27227"/>
                  </a:cubicBezTo>
                  <a:cubicBezTo>
                    <a:pt x="31424" y="27235"/>
                    <a:pt x="31044" y="27242"/>
                    <a:pt x="30665" y="27249"/>
                  </a:cubicBezTo>
                  <a:cubicBezTo>
                    <a:pt x="30968" y="26932"/>
                    <a:pt x="31276" y="26619"/>
                    <a:pt x="31585" y="26307"/>
                  </a:cubicBezTo>
                  <a:cubicBezTo>
                    <a:pt x="31878" y="26010"/>
                    <a:pt x="32195" y="25725"/>
                    <a:pt x="32460" y="25400"/>
                  </a:cubicBezTo>
                  <a:cubicBezTo>
                    <a:pt x="32828" y="25393"/>
                    <a:pt x="33197" y="25386"/>
                    <a:pt x="33566" y="25379"/>
                  </a:cubicBezTo>
                  <a:close/>
                  <a:moveTo>
                    <a:pt x="31945" y="25408"/>
                  </a:moveTo>
                  <a:lnTo>
                    <a:pt x="31945" y="25408"/>
                  </a:lnTo>
                  <a:cubicBezTo>
                    <a:pt x="31292" y="25924"/>
                    <a:pt x="30736" y="26639"/>
                    <a:pt x="30231" y="27260"/>
                  </a:cubicBezTo>
                  <a:lnTo>
                    <a:pt x="30229" y="27259"/>
                  </a:lnTo>
                  <a:cubicBezTo>
                    <a:pt x="30050" y="27263"/>
                    <a:pt x="29869" y="27269"/>
                    <a:pt x="29689" y="27272"/>
                  </a:cubicBezTo>
                  <a:cubicBezTo>
                    <a:pt x="29900" y="26995"/>
                    <a:pt x="30124" y="26730"/>
                    <a:pt x="30363" y="26478"/>
                  </a:cubicBezTo>
                  <a:cubicBezTo>
                    <a:pt x="30708" y="26115"/>
                    <a:pt x="31127" y="25803"/>
                    <a:pt x="31445" y="25418"/>
                  </a:cubicBezTo>
                  <a:cubicBezTo>
                    <a:pt x="31611" y="25414"/>
                    <a:pt x="31779" y="25412"/>
                    <a:pt x="31945" y="25408"/>
                  </a:cubicBezTo>
                  <a:close/>
                  <a:moveTo>
                    <a:pt x="31042" y="25425"/>
                  </a:moveTo>
                  <a:lnTo>
                    <a:pt x="31042" y="25425"/>
                  </a:lnTo>
                  <a:cubicBezTo>
                    <a:pt x="30676" y="25663"/>
                    <a:pt x="30351" y="26000"/>
                    <a:pt x="30066" y="26301"/>
                  </a:cubicBezTo>
                  <a:lnTo>
                    <a:pt x="30064" y="26299"/>
                  </a:lnTo>
                  <a:cubicBezTo>
                    <a:pt x="29774" y="26604"/>
                    <a:pt x="29515" y="26939"/>
                    <a:pt x="29271" y="27281"/>
                  </a:cubicBezTo>
                  <a:cubicBezTo>
                    <a:pt x="28823" y="27291"/>
                    <a:pt x="28376" y="27302"/>
                    <a:pt x="27928" y="27313"/>
                  </a:cubicBezTo>
                  <a:cubicBezTo>
                    <a:pt x="28493" y="26733"/>
                    <a:pt x="29042" y="26125"/>
                    <a:pt x="29446" y="25454"/>
                  </a:cubicBezTo>
                  <a:cubicBezTo>
                    <a:pt x="29978" y="25444"/>
                    <a:pt x="30510" y="25434"/>
                    <a:pt x="31042" y="25425"/>
                  </a:cubicBezTo>
                  <a:close/>
                  <a:moveTo>
                    <a:pt x="29159" y="25461"/>
                  </a:moveTo>
                  <a:lnTo>
                    <a:pt x="29159" y="25461"/>
                  </a:lnTo>
                  <a:cubicBezTo>
                    <a:pt x="28508" y="25992"/>
                    <a:pt x="27944" y="26662"/>
                    <a:pt x="27401" y="27327"/>
                  </a:cubicBezTo>
                  <a:cubicBezTo>
                    <a:pt x="26857" y="27340"/>
                    <a:pt x="26312" y="27352"/>
                    <a:pt x="25767" y="27365"/>
                  </a:cubicBezTo>
                  <a:cubicBezTo>
                    <a:pt x="26052" y="27008"/>
                    <a:pt x="26343" y="26655"/>
                    <a:pt x="26648" y="26315"/>
                  </a:cubicBezTo>
                  <a:cubicBezTo>
                    <a:pt x="26890" y="26044"/>
                    <a:pt x="27166" y="25783"/>
                    <a:pt x="27394" y="25492"/>
                  </a:cubicBezTo>
                  <a:cubicBezTo>
                    <a:pt x="27983" y="25483"/>
                    <a:pt x="28571" y="25471"/>
                    <a:pt x="29159" y="25461"/>
                  </a:cubicBezTo>
                  <a:close/>
                  <a:moveTo>
                    <a:pt x="26905" y="25501"/>
                  </a:moveTo>
                  <a:lnTo>
                    <a:pt x="26905" y="25501"/>
                  </a:lnTo>
                  <a:cubicBezTo>
                    <a:pt x="26684" y="25732"/>
                    <a:pt x="26483" y="25986"/>
                    <a:pt x="26288" y="26222"/>
                  </a:cubicBezTo>
                  <a:cubicBezTo>
                    <a:pt x="25979" y="26597"/>
                    <a:pt x="25684" y="26982"/>
                    <a:pt x="25397" y="27375"/>
                  </a:cubicBezTo>
                  <a:cubicBezTo>
                    <a:pt x="25125" y="27382"/>
                    <a:pt x="24854" y="27386"/>
                    <a:pt x="24582" y="27393"/>
                  </a:cubicBezTo>
                  <a:cubicBezTo>
                    <a:pt x="24826" y="27118"/>
                    <a:pt x="25072" y="26844"/>
                    <a:pt x="25310" y="26564"/>
                  </a:cubicBezTo>
                  <a:cubicBezTo>
                    <a:pt x="25590" y="26238"/>
                    <a:pt x="25901" y="25896"/>
                    <a:pt x="26110" y="25514"/>
                  </a:cubicBezTo>
                  <a:cubicBezTo>
                    <a:pt x="26355" y="25510"/>
                    <a:pt x="26599" y="25506"/>
                    <a:pt x="26845" y="25503"/>
                  </a:cubicBezTo>
                  <a:lnTo>
                    <a:pt x="26905" y="25501"/>
                  </a:lnTo>
                  <a:close/>
                  <a:moveTo>
                    <a:pt x="25707" y="25519"/>
                  </a:moveTo>
                  <a:cubicBezTo>
                    <a:pt x="25459" y="25753"/>
                    <a:pt x="25241" y="26024"/>
                    <a:pt x="25026" y="26279"/>
                  </a:cubicBezTo>
                  <a:cubicBezTo>
                    <a:pt x="24714" y="26649"/>
                    <a:pt x="24411" y="27028"/>
                    <a:pt x="24103" y="27403"/>
                  </a:cubicBezTo>
                  <a:cubicBezTo>
                    <a:pt x="23834" y="27410"/>
                    <a:pt x="23565" y="27414"/>
                    <a:pt x="23296" y="27422"/>
                  </a:cubicBezTo>
                  <a:cubicBezTo>
                    <a:pt x="23214" y="27427"/>
                    <a:pt x="23129" y="27428"/>
                    <a:pt x="23044" y="27430"/>
                  </a:cubicBezTo>
                  <a:lnTo>
                    <a:pt x="23043" y="27429"/>
                  </a:lnTo>
                  <a:cubicBezTo>
                    <a:pt x="23330" y="27121"/>
                    <a:pt x="23620" y="26815"/>
                    <a:pt x="23904" y="26503"/>
                  </a:cubicBezTo>
                  <a:cubicBezTo>
                    <a:pt x="24178" y="26202"/>
                    <a:pt x="24487" y="25888"/>
                    <a:pt x="24706" y="25534"/>
                  </a:cubicBezTo>
                  <a:cubicBezTo>
                    <a:pt x="25040" y="25529"/>
                    <a:pt x="25373" y="25524"/>
                    <a:pt x="25707" y="25519"/>
                  </a:cubicBezTo>
                  <a:close/>
                  <a:moveTo>
                    <a:pt x="24213" y="25542"/>
                  </a:moveTo>
                  <a:lnTo>
                    <a:pt x="24213" y="25542"/>
                  </a:lnTo>
                  <a:cubicBezTo>
                    <a:pt x="23972" y="25777"/>
                    <a:pt x="23752" y="26045"/>
                    <a:pt x="23542" y="26286"/>
                  </a:cubicBezTo>
                  <a:cubicBezTo>
                    <a:pt x="23207" y="26669"/>
                    <a:pt x="22879" y="27057"/>
                    <a:pt x="22548" y="27443"/>
                  </a:cubicBezTo>
                  <a:cubicBezTo>
                    <a:pt x="22041" y="27457"/>
                    <a:pt x="21535" y="27472"/>
                    <a:pt x="21029" y="27486"/>
                  </a:cubicBezTo>
                  <a:lnTo>
                    <a:pt x="21026" y="27485"/>
                  </a:lnTo>
                  <a:cubicBezTo>
                    <a:pt x="21292" y="27230"/>
                    <a:pt x="21561" y="26979"/>
                    <a:pt x="21833" y="26731"/>
                  </a:cubicBezTo>
                  <a:cubicBezTo>
                    <a:pt x="22253" y="26348"/>
                    <a:pt x="22713" y="25986"/>
                    <a:pt x="23094" y="25560"/>
                  </a:cubicBezTo>
                  <a:lnTo>
                    <a:pt x="24213" y="25542"/>
                  </a:lnTo>
                  <a:close/>
                  <a:moveTo>
                    <a:pt x="4701" y="24684"/>
                  </a:moveTo>
                  <a:cubicBezTo>
                    <a:pt x="4729" y="24881"/>
                    <a:pt x="4758" y="25076"/>
                    <a:pt x="4793" y="25272"/>
                  </a:cubicBezTo>
                  <a:lnTo>
                    <a:pt x="4793" y="25274"/>
                  </a:lnTo>
                  <a:cubicBezTo>
                    <a:pt x="4771" y="25323"/>
                    <a:pt x="4762" y="25378"/>
                    <a:pt x="4767" y="25432"/>
                  </a:cubicBezTo>
                  <a:cubicBezTo>
                    <a:pt x="4177" y="25695"/>
                    <a:pt x="3631" y="26208"/>
                    <a:pt x="3135" y="26568"/>
                  </a:cubicBezTo>
                  <a:cubicBezTo>
                    <a:pt x="2714" y="26873"/>
                    <a:pt x="2298" y="27199"/>
                    <a:pt x="1868" y="27500"/>
                  </a:cubicBezTo>
                  <a:cubicBezTo>
                    <a:pt x="1925" y="27165"/>
                    <a:pt x="1964" y="26822"/>
                    <a:pt x="1998" y="26476"/>
                  </a:cubicBezTo>
                  <a:lnTo>
                    <a:pt x="1997" y="26475"/>
                  </a:lnTo>
                  <a:cubicBezTo>
                    <a:pt x="2663" y="25988"/>
                    <a:pt x="3341" y="25519"/>
                    <a:pt x="4036" y="25074"/>
                  </a:cubicBezTo>
                  <a:cubicBezTo>
                    <a:pt x="4248" y="24939"/>
                    <a:pt x="4473" y="24811"/>
                    <a:pt x="4701" y="24684"/>
                  </a:cubicBezTo>
                  <a:close/>
                  <a:moveTo>
                    <a:pt x="22664" y="25567"/>
                  </a:moveTo>
                  <a:cubicBezTo>
                    <a:pt x="21894" y="26073"/>
                    <a:pt x="21213" y="26808"/>
                    <a:pt x="20594" y="27499"/>
                  </a:cubicBezTo>
                  <a:lnTo>
                    <a:pt x="20592" y="27498"/>
                  </a:lnTo>
                  <a:lnTo>
                    <a:pt x="19722" y="27521"/>
                  </a:lnTo>
                  <a:cubicBezTo>
                    <a:pt x="20012" y="27242"/>
                    <a:pt x="20302" y="26962"/>
                    <a:pt x="20594" y="26684"/>
                  </a:cubicBezTo>
                  <a:cubicBezTo>
                    <a:pt x="20972" y="26323"/>
                    <a:pt x="21385" y="25978"/>
                    <a:pt x="21731" y="25582"/>
                  </a:cubicBezTo>
                  <a:cubicBezTo>
                    <a:pt x="22041" y="25577"/>
                    <a:pt x="22352" y="25571"/>
                    <a:pt x="22664" y="25567"/>
                  </a:cubicBezTo>
                  <a:close/>
                  <a:moveTo>
                    <a:pt x="21232" y="25589"/>
                  </a:moveTo>
                  <a:lnTo>
                    <a:pt x="21232" y="25589"/>
                  </a:lnTo>
                  <a:cubicBezTo>
                    <a:pt x="20480" y="26123"/>
                    <a:pt x="19807" y="26858"/>
                    <a:pt x="19188" y="27538"/>
                  </a:cubicBezTo>
                  <a:lnTo>
                    <a:pt x="19186" y="27536"/>
                  </a:lnTo>
                  <a:cubicBezTo>
                    <a:pt x="18611" y="27553"/>
                    <a:pt x="18037" y="27569"/>
                    <a:pt x="17462" y="27586"/>
                  </a:cubicBezTo>
                  <a:cubicBezTo>
                    <a:pt x="18215" y="26972"/>
                    <a:pt x="19027" y="26344"/>
                    <a:pt x="19643" y="25609"/>
                  </a:cubicBezTo>
                  <a:cubicBezTo>
                    <a:pt x="20173" y="25602"/>
                    <a:pt x="20703" y="25597"/>
                    <a:pt x="21232" y="25589"/>
                  </a:cubicBezTo>
                  <a:close/>
                  <a:moveTo>
                    <a:pt x="19095" y="25616"/>
                  </a:moveTo>
                  <a:lnTo>
                    <a:pt x="19095" y="25616"/>
                  </a:lnTo>
                  <a:cubicBezTo>
                    <a:pt x="18346" y="26200"/>
                    <a:pt x="17670" y="26944"/>
                    <a:pt x="17005" y="27603"/>
                  </a:cubicBezTo>
                  <a:lnTo>
                    <a:pt x="17004" y="27602"/>
                  </a:lnTo>
                  <a:cubicBezTo>
                    <a:pt x="16578" y="27614"/>
                    <a:pt x="16152" y="27628"/>
                    <a:pt x="15726" y="27642"/>
                  </a:cubicBezTo>
                  <a:cubicBezTo>
                    <a:pt x="16460" y="27015"/>
                    <a:pt x="17247" y="26372"/>
                    <a:pt x="17846" y="25632"/>
                  </a:cubicBezTo>
                  <a:cubicBezTo>
                    <a:pt x="18263" y="25627"/>
                    <a:pt x="18678" y="25621"/>
                    <a:pt x="19095" y="25616"/>
                  </a:cubicBezTo>
                  <a:close/>
                  <a:moveTo>
                    <a:pt x="17256" y="25639"/>
                  </a:moveTo>
                  <a:cubicBezTo>
                    <a:pt x="16510" y="26240"/>
                    <a:pt x="15836" y="26993"/>
                    <a:pt x="15173" y="27661"/>
                  </a:cubicBezTo>
                  <a:lnTo>
                    <a:pt x="15172" y="27660"/>
                  </a:lnTo>
                  <a:cubicBezTo>
                    <a:pt x="14645" y="27676"/>
                    <a:pt x="14119" y="27692"/>
                    <a:pt x="13593" y="27710"/>
                  </a:cubicBezTo>
                  <a:cubicBezTo>
                    <a:pt x="13924" y="27433"/>
                    <a:pt x="14261" y="27164"/>
                    <a:pt x="14605" y="26902"/>
                  </a:cubicBezTo>
                  <a:cubicBezTo>
                    <a:pt x="15138" y="26498"/>
                    <a:pt x="15744" y="26157"/>
                    <a:pt x="16217" y="25682"/>
                  </a:cubicBezTo>
                  <a:cubicBezTo>
                    <a:pt x="16224" y="25673"/>
                    <a:pt x="16229" y="25662"/>
                    <a:pt x="16231" y="25652"/>
                  </a:cubicBezTo>
                  <a:cubicBezTo>
                    <a:pt x="16572" y="25648"/>
                    <a:pt x="16914" y="25642"/>
                    <a:pt x="17256" y="25639"/>
                  </a:cubicBezTo>
                  <a:close/>
                  <a:moveTo>
                    <a:pt x="15814" y="25655"/>
                  </a:moveTo>
                  <a:cubicBezTo>
                    <a:pt x="14817" y="26097"/>
                    <a:pt x="13890" y="26932"/>
                    <a:pt x="13090" y="27728"/>
                  </a:cubicBezTo>
                  <a:lnTo>
                    <a:pt x="13088" y="27726"/>
                  </a:lnTo>
                  <a:cubicBezTo>
                    <a:pt x="12741" y="27738"/>
                    <a:pt x="12394" y="27752"/>
                    <a:pt x="12047" y="27765"/>
                  </a:cubicBezTo>
                  <a:cubicBezTo>
                    <a:pt x="12227" y="27614"/>
                    <a:pt x="12406" y="27463"/>
                    <a:pt x="12585" y="27313"/>
                  </a:cubicBezTo>
                  <a:cubicBezTo>
                    <a:pt x="13144" y="26844"/>
                    <a:pt x="13775" y="26412"/>
                    <a:pt x="14240" y="25847"/>
                  </a:cubicBezTo>
                  <a:cubicBezTo>
                    <a:pt x="14296" y="25780"/>
                    <a:pt x="14249" y="25692"/>
                    <a:pt x="14176" y="25692"/>
                  </a:cubicBezTo>
                  <a:cubicBezTo>
                    <a:pt x="14162" y="25692"/>
                    <a:pt x="14146" y="25696"/>
                    <a:pt x="14130" y="25704"/>
                  </a:cubicBezTo>
                  <a:cubicBezTo>
                    <a:pt x="13161" y="26173"/>
                    <a:pt x="12297" y="26989"/>
                    <a:pt x="11498" y="27787"/>
                  </a:cubicBezTo>
                  <a:cubicBezTo>
                    <a:pt x="10824" y="27812"/>
                    <a:pt x="10148" y="27839"/>
                    <a:pt x="9473" y="27868"/>
                  </a:cubicBezTo>
                  <a:cubicBezTo>
                    <a:pt x="9798" y="27575"/>
                    <a:pt x="10126" y="27288"/>
                    <a:pt x="10461" y="27007"/>
                  </a:cubicBezTo>
                  <a:cubicBezTo>
                    <a:pt x="10990" y="26564"/>
                    <a:pt x="11610" y="26179"/>
                    <a:pt x="12095" y="25681"/>
                  </a:cubicBezTo>
                  <a:cubicBezTo>
                    <a:pt x="13335" y="25675"/>
                    <a:pt x="14574" y="25666"/>
                    <a:pt x="15814" y="25655"/>
                  </a:cubicBezTo>
                  <a:close/>
                  <a:moveTo>
                    <a:pt x="11588" y="25683"/>
                  </a:moveTo>
                  <a:lnTo>
                    <a:pt x="11588" y="25683"/>
                  </a:lnTo>
                  <a:cubicBezTo>
                    <a:pt x="11166" y="25948"/>
                    <a:pt x="10778" y="26293"/>
                    <a:pt x="10408" y="26605"/>
                  </a:cubicBezTo>
                  <a:lnTo>
                    <a:pt x="10406" y="26603"/>
                  </a:lnTo>
                  <a:cubicBezTo>
                    <a:pt x="9931" y="27003"/>
                    <a:pt x="9491" y="27437"/>
                    <a:pt x="9062" y="27883"/>
                  </a:cubicBezTo>
                  <a:cubicBezTo>
                    <a:pt x="8472" y="27908"/>
                    <a:pt x="7882" y="27929"/>
                    <a:pt x="7291" y="27956"/>
                  </a:cubicBezTo>
                  <a:cubicBezTo>
                    <a:pt x="7656" y="27620"/>
                    <a:pt x="8014" y="27280"/>
                    <a:pt x="8388" y="26958"/>
                  </a:cubicBezTo>
                  <a:cubicBezTo>
                    <a:pt x="8879" y="26535"/>
                    <a:pt x="9436" y="26150"/>
                    <a:pt x="9899" y="25689"/>
                  </a:cubicBezTo>
                  <a:cubicBezTo>
                    <a:pt x="10461" y="25688"/>
                    <a:pt x="11025" y="25687"/>
                    <a:pt x="11588" y="25683"/>
                  </a:cubicBezTo>
                  <a:close/>
                  <a:moveTo>
                    <a:pt x="6832" y="25683"/>
                  </a:moveTo>
                  <a:cubicBezTo>
                    <a:pt x="7693" y="25688"/>
                    <a:pt x="8555" y="25690"/>
                    <a:pt x="9416" y="25690"/>
                  </a:cubicBezTo>
                  <a:lnTo>
                    <a:pt x="9416" y="25690"/>
                  </a:lnTo>
                  <a:cubicBezTo>
                    <a:pt x="9012" y="25987"/>
                    <a:pt x="8639" y="26339"/>
                    <a:pt x="8277" y="26664"/>
                  </a:cubicBezTo>
                  <a:cubicBezTo>
                    <a:pt x="7814" y="27084"/>
                    <a:pt x="7373" y="27525"/>
                    <a:pt x="6941" y="27974"/>
                  </a:cubicBezTo>
                  <a:cubicBezTo>
                    <a:pt x="6721" y="27985"/>
                    <a:pt x="6501" y="27997"/>
                    <a:pt x="6281" y="28008"/>
                  </a:cubicBezTo>
                  <a:cubicBezTo>
                    <a:pt x="6524" y="27733"/>
                    <a:pt x="6773" y="27465"/>
                    <a:pt x="7033" y="27207"/>
                  </a:cubicBezTo>
                  <a:cubicBezTo>
                    <a:pt x="7474" y="26768"/>
                    <a:pt x="8021" y="26379"/>
                    <a:pt x="8388" y="25877"/>
                  </a:cubicBezTo>
                  <a:cubicBezTo>
                    <a:pt x="8431" y="25820"/>
                    <a:pt x="8373" y="25763"/>
                    <a:pt x="8315" y="25763"/>
                  </a:cubicBezTo>
                  <a:cubicBezTo>
                    <a:pt x="8304" y="25763"/>
                    <a:pt x="8292" y="25765"/>
                    <a:pt x="8281" y="25770"/>
                  </a:cubicBezTo>
                  <a:cubicBezTo>
                    <a:pt x="7702" y="26058"/>
                    <a:pt x="7220" y="26631"/>
                    <a:pt x="6788" y="27102"/>
                  </a:cubicBezTo>
                  <a:cubicBezTo>
                    <a:pt x="6516" y="27398"/>
                    <a:pt x="6259" y="27708"/>
                    <a:pt x="6008" y="28022"/>
                  </a:cubicBezTo>
                  <a:cubicBezTo>
                    <a:pt x="5437" y="28050"/>
                    <a:pt x="4865" y="28080"/>
                    <a:pt x="4294" y="28109"/>
                  </a:cubicBezTo>
                  <a:cubicBezTo>
                    <a:pt x="4772" y="27673"/>
                    <a:pt x="5238" y="27221"/>
                    <a:pt x="5703" y="26773"/>
                  </a:cubicBezTo>
                  <a:cubicBezTo>
                    <a:pt x="6074" y="26414"/>
                    <a:pt x="6472" y="26063"/>
                    <a:pt x="6832" y="25683"/>
                  </a:cubicBezTo>
                  <a:close/>
                  <a:moveTo>
                    <a:pt x="5217" y="25682"/>
                  </a:moveTo>
                  <a:cubicBezTo>
                    <a:pt x="5406" y="25683"/>
                    <a:pt x="5595" y="25683"/>
                    <a:pt x="5785" y="25683"/>
                  </a:cubicBezTo>
                  <a:cubicBezTo>
                    <a:pt x="5974" y="25683"/>
                    <a:pt x="6164" y="25683"/>
                    <a:pt x="6353" y="25684"/>
                  </a:cubicBezTo>
                  <a:cubicBezTo>
                    <a:pt x="6055" y="25968"/>
                    <a:pt x="5770" y="26269"/>
                    <a:pt x="5479" y="26550"/>
                  </a:cubicBezTo>
                  <a:cubicBezTo>
                    <a:pt x="4943" y="27070"/>
                    <a:pt x="4402" y="27588"/>
                    <a:pt x="3889" y="28131"/>
                  </a:cubicBezTo>
                  <a:cubicBezTo>
                    <a:pt x="3292" y="28163"/>
                    <a:pt x="2695" y="28188"/>
                    <a:pt x="2098" y="28223"/>
                  </a:cubicBezTo>
                  <a:cubicBezTo>
                    <a:pt x="2540" y="27882"/>
                    <a:pt x="2975" y="27531"/>
                    <a:pt x="3416" y="27192"/>
                  </a:cubicBezTo>
                  <a:lnTo>
                    <a:pt x="3414" y="27191"/>
                  </a:lnTo>
                  <a:cubicBezTo>
                    <a:pt x="3989" y="26747"/>
                    <a:pt x="4791" y="26297"/>
                    <a:pt x="5217" y="25682"/>
                  </a:cubicBezTo>
                  <a:close/>
                  <a:moveTo>
                    <a:pt x="46046" y="0"/>
                  </a:moveTo>
                  <a:cubicBezTo>
                    <a:pt x="40219" y="0"/>
                    <a:pt x="34385" y="177"/>
                    <a:pt x="28570" y="314"/>
                  </a:cubicBezTo>
                  <a:cubicBezTo>
                    <a:pt x="24207" y="418"/>
                    <a:pt x="19844" y="513"/>
                    <a:pt x="15480" y="633"/>
                  </a:cubicBezTo>
                  <a:cubicBezTo>
                    <a:pt x="11661" y="739"/>
                    <a:pt x="7631" y="515"/>
                    <a:pt x="3879" y="1282"/>
                  </a:cubicBezTo>
                  <a:cubicBezTo>
                    <a:pt x="3706" y="1317"/>
                    <a:pt x="3749" y="1520"/>
                    <a:pt x="3879" y="1578"/>
                  </a:cubicBezTo>
                  <a:cubicBezTo>
                    <a:pt x="3352" y="1857"/>
                    <a:pt x="2863" y="2310"/>
                    <a:pt x="2415" y="2635"/>
                  </a:cubicBezTo>
                  <a:cubicBezTo>
                    <a:pt x="1742" y="3122"/>
                    <a:pt x="1091" y="3668"/>
                    <a:pt x="360" y="4067"/>
                  </a:cubicBezTo>
                  <a:cubicBezTo>
                    <a:pt x="297" y="4100"/>
                    <a:pt x="245" y="4163"/>
                    <a:pt x="209" y="4234"/>
                  </a:cubicBezTo>
                  <a:cubicBezTo>
                    <a:pt x="105" y="4242"/>
                    <a:pt x="0" y="4313"/>
                    <a:pt x="5" y="4434"/>
                  </a:cubicBezTo>
                  <a:cubicBezTo>
                    <a:pt x="156" y="8496"/>
                    <a:pt x="464" y="12549"/>
                    <a:pt x="615" y="16609"/>
                  </a:cubicBezTo>
                  <a:cubicBezTo>
                    <a:pt x="755" y="20371"/>
                    <a:pt x="150" y="24503"/>
                    <a:pt x="808" y="28187"/>
                  </a:cubicBezTo>
                  <a:cubicBezTo>
                    <a:pt x="820" y="28251"/>
                    <a:pt x="848" y="28311"/>
                    <a:pt x="887" y="28361"/>
                  </a:cubicBezTo>
                  <a:cubicBezTo>
                    <a:pt x="887" y="28392"/>
                    <a:pt x="891" y="28422"/>
                    <a:pt x="900" y="28451"/>
                  </a:cubicBezTo>
                  <a:cubicBezTo>
                    <a:pt x="912" y="28484"/>
                    <a:pt x="925" y="28515"/>
                    <a:pt x="940" y="28547"/>
                  </a:cubicBezTo>
                  <a:cubicBezTo>
                    <a:pt x="998" y="28667"/>
                    <a:pt x="1143" y="28736"/>
                    <a:pt x="1284" y="28739"/>
                  </a:cubicBezTo>
                  <a:cubicBezTo>
                    <a:pt x="1331" y="28794"/>
                    <a:pt x="1401" y="28831"/>
                    <a:pt x="1496" y="28832"/>
                  </a:cubicBezTo>
                  <a:cubicBezTo>
                    <a:pt x="2748" y="28841"/>
                    <a:pt x="4001" y="28846"/>
                    <a:pt x="5253" y="28846"/>
                  </a:cubicBezTo>
                  <a:cubicBezTo>
                    <a:pt x="11269" y="28846"/>
                    <a:pt x="17283" y="28749"/>
                    <a:pt x="23298" y="28652"/>
                  </a:cubicBezTo>
                  <a:cubicBezTo>
                    <a:pt x="28263" y="28571"/>
                    <a:pt x="33227" y="28465"/>
                    <a:pt x="38191" y="28380"/>
                  </a:cubicBezTo>
                  <a:cubicBezTo>
                    <a:pt x="40342" y="28344"/>
                    <a:pt x="42494" y="28311"/>
                    <a:pt x="44645" y="28281"/>
                  </a:cubicBezTo>
                  <a:cubicBezTo>
                    <a:pt x="44698" y="28281"/>
                    <a:pt x="44752" y="28280"/>
                    <a:pt x="44806" y="28280"/>
                  </a:cubicBezTo>
                  <a:cubicBezTo>
                    <a:pt x="45625" y="28280"/>
                    <a:pt x="46563" y="28357"/>
                    <a:pt x="47482" y="28357"/>
                  </a:cubicBezTo>
                  <a:cubicBezTo>
                    <a:pt x="48369" y="28357"/>
                    <a:pt x="49240" y="28286"/>
                    <a:pt x="49970" y="28004"/>
                  </a:cubicBezTo>
                  <a:cubicBezTo>
                    <a:pt x="50089" y="27961"/>
                    <a:pt x="50184" y="27872"/>
                    <a:pt x="50235" y="27756"/>
                  </a:cubicBezTo>
                  <a:cubicBezTo>
                    <a:pt x="50812" y="27330"/>
                    <a:pt x="51367" y="26869"/>
                    <a:pt x="51935" y="26432"/>
                  </a:cubicBezTo>
                  <a:cubicBezTo>
                    <a:pt x="52431" y="26049"/>
                    <a:pt x="53097" y="25661"/>
                    <a:pt x="53545" y="25166"/>
                  </a:cubicBezTo>
                  <a:cubicBezTo>
                    <a:pt x="53771" y="25153"/>
                    <a:pt x="53999" y="25003"/>
                    <a:pt x="54025" y="24714"/>
                  </a:cubicBezTo>
                  <a:cubicBezTo>
                    <a:pt x="54379" y="20749"/>
                    <a:pt x="54607" y="16772"/>
                    <a:pt x="54871" y="12800"/>
                  </a:cubicBezTo>
                  <a:cubicBezTo>
                    <a:pt x="55133" y="8864"/>
                    <a:pt x="55569" y="4827"/>
                    <a:pt x="55437" y="885"/>
                  </a:cubicBezTo>
                  <a:cubicBezTo>
                    <a:pt x="55436" y="858"/>
                    <a:pt x="55430" y="832"/>
                    <a:pt x="55420" y="808"/>
                  </a:cubicBezTo>
                  <a:cubicBezTo>
                    <a:pt x="55466" y="517"/>
                    <a:pt x="55304" y="182"/>
                    <a:pt x="54918" y="165"/>
                  </a:cubicBezTo>
                  <a:cubicBezTo>
                    <a:pt x="51964" y="46"/>
                    <a:pt x="49006" y="0"/>
                    <a:pt x="46046" y="0"/>
                  </a:cubicBezTo>
                  <a:close/>
                </a:path>
              </a:pathLst>
            </a:custGeom>
            <a:solidFill>
              <a:schemeClr val="accent6"/>
            </a:solidFill>
            <a:ln>
              <a:solidFill>
                <a:schemeClr val="accent6"/>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928;p41">
              <a:extLst>
                <a:ext uri="{FF2B5EF4-FFF2-40B4-BE49-F238E27FC236}">
                  <a16:creationId xmlns:a16="http://schemas.microsoft.com/office/drawing/2014/main" id="{071C9843-88D5-490D-980A-EF46AD580FEA}"/>
                </a:ext>
              </a:extLst>
            </p:cNvPr>
            <p:cNvSpPr txBox="1"/>
            <p:nvPr/>
          </p:nvSpPr>
          <p:spPr>
            <a:xfrm>
              <a:off x="5913209" y="2705854"/>
              <a:ext cx="4503221" cy="761003"/>
            </a:xfrm>
            <a:prstGeom prst="rect">
              <a:avLst/>
            </a:prstGeom>
            <a:noFill/>
            <a:ln>
              <a:noFill/>
            </a:ln>
          </p:spPr>
          <p:txBody>
            <a:bodyPr spcFirstLastPara="1" wrap="square" lIns="91425" tIns="91425" rIns="91425" bIns="91425" anchor="ctr" anchorCtr="0">
              <a:noAutofit/>
            </a:bodyPr>
            <a:lstStyle/>
            <a:p>
              <a:pPr algn="ctr"/>
              <a:r>
                <a:rPr lang="en-US" sz="3200" dirty="0" err="1">
                  <a:latin typeface="Times New Roman" panose="02020603050405020304" pitchFamily="18" charset="0"/>
                  <a:cs typeface="Times New Roman" panose="02020603050405020304" pitchFamily="18" charset="0"/>
                </a:rPr>
                <a:t>Tất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nông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lên</a:t>
              </a:r>
              <a:r>
                <a:rPr lang="en-US" sz="3200" dirty="0">
                  <a:latin typeface="Times New Roman" panose="02020603050405020304" pitchFamily="18" charset="0"/>
                  <a:cs typeface="Times New Roman" panose="02020603050405020304" pitchFamily="18" charset="0"/>
                </a:rPr>
                <a:t>.</a:t>
              </a:r>
            </a:p>
          </p:txBody>
        </p:sp>
        <p:sp>
          <p:nvSpPr>
            <p:cNvPr id="13" name="Google Shape;2930;p41">
              <a:extLst>
                <a:ext uri="{FF2B5EF4-FFF2-40B4-BE49-F238E27FC236}">
                  <a16:creationId xmlns:a16="http://schemas.microsoft.com/office/drawing/2014/main" id="{638AC010-A1B9-48D9-97C5-CA7E4E50013A}"/>
                </a:ext>
              </a:extLst>
            </p:cNvPr>
            <p:cNvSpPr/>
            <p:nvPr/>
          </p:nvSpPr>
          <p:spPr>
            <a:xfrm rot="541798">
              <a:off x="4015707" y="3037653"/>
              <a:ext cx="729510" cy="216947"/>
            </a:xfrm>
            <a:custGeom>
              <a:avLst/>
              <a:gdLst/>
              <a:ahLst/>
              <a:cxnLst/>
              <a:rect l="l" t="t" r="r" b="b"/>
              <a:pathLst>
                <a:path w="34255" h="10187" extrusionOk="0">
                  <a:moveTo>
                    <a:pt x="503" y="1"/>
                  </a:moveTo>
                  <a:lnTo>
                    <a:pt x="151" y="227"/>
                  </a:lnTo>
                  <a:lnTo>
                    <a:pt x="25" y="453"/>
                  </a:lnTo>
                  <a:lnTo>
                    <a:pt x="0" y="604"/>
                  </a:lnTo>
                  <a:lnTo>
                    <a:pt x="0" y="2843"/>
                  </a:lnTo>
                  <a:lnTo>
                    <a:pt x="25" y="5106"/>
                  </a:lnTo>
                  <a:lnTo>
                    <a:pt x="151" y="7319"/>
                  </a:lnTo>
                  <a:lnTo>
                    <a:pt x="176" y="9507"/>
                  </a:lnTo>
                  <a:lnTo>
                    <a:pt x="176" y="9532"/>
                  </a:lnTo>
                  <a:lnTo>
                    <a:pt x="176" y="9558"/>
                  </a:lnTo>
                  <a:lnTo>
                    <a:pt x="227" y="9809"/>
                  </a:lnTo>
                  <a:lnTo>
                    <a:pt x="604" y="10161"/>
                  </a:lnTo>
                  <a:lnTo>
                    <a:pt x="855" y="10186"/>
                  </a:lnTo>
                  <a:lnTo>
                    <a:pt x="4980" y="9935"/>
                  </a:lnTo>
                  <a:lnTo>
                    <a:pt x="9079" y="9683"/>
                  </a:lnTo>
                  <a:lnTo>
                    <a:pt x="13154" y="9382"/>
                  </a:lnTo>
                  <a:lnTo>
                    <a:pt x="17253" y="9055"/>
                  </a:lnTo>
                  <a:lnTo>
                    <a:pt x="25452" y="8426"/>
                  </a:lnTo>
                  <a:lnTo>
                    <a:pt x="29526" y="8099"/>
                  </a:lnTo>
                  <a:lnTo>
                    <a:pt x="33626" y="7822"/>
                  </a:lnTo>
                  <a:lnTo>
                    <a:pt x="33777" y="7772"/>
                  </a:lnTo>
                  <a:lnTo>
                    <a:pt x="34003" y="7546"/>
                  </a:lnTo>
                  <a:lnTo>
                    <a:pt x="34003" y="7395"/>
                  </a:lnTo>
                  <a:lnTo>
                    <a:pt x="33978" y="7219"/>
                  </a:lnTo>
                  <a:lnTo>
                    <a:pt x="33752" y="6992"/>
                  </a:lnTo>
                  <a:lnTo>
                    <a:pt x="33576" y="6992"/>
                  </a:lnTo>
                  <a:lnTo>
                    <a:pt x="29476" y="7143"/>
                  </a:lnTo>
                  <a:lnTo>
                    <a:pt x="25377" y="7370"/>
                  </a:lnTo>
                  <a:lnTo>
                    <a:pt x="21277" y="7596"/>
                  </a:lnTo>
                  <a:lnTo>
                    <a:pt x="17178" y="7873"/>
                  </a:lnTo>
                  <a:lnTo>
                    <a:pt x="8979" y="8401"/>
                  </a:lnTo>
                  <a:lnTo>
                    <a:pt x="4879" y="8652"/>
                  </a:lnTo>
                  <a:lnTo>
                    <a:pt x="1492" y="8819"/>
                  </a:lnTo>
                  <a:lnTo>
                    <a:pt x="1492" y="8819"/>
                  </a:lnTo>
                  <a:lnTo>
                    <a:pt x="1509" y="7294"/>
                  </a:lnTo>
                  <a:lnTo>
                    <a:pt x="1434" y="5056"/>
                  </a:lnTo>
                  <a:lnTo>
                    <a:pt x="1384" y="2868"/>
                  </a:lnTo>
                  <a:lnTo>
                    <a:pt x="1453" y="1356"/>
                  </a:lnTo>
                  <a:lnTo>
                    <a:pt x="1453" y="1356"/>
                  </a:lnTo>
                  <a:lnTo>
                    <a:pt x="4879" y="1711"/>
                  </a:lnTo>
                  <a:lnTo>
                    <a:pt x="9029" y="2063"/>
                  </a:lnTo>
                  <a:lnTo>
                    <a:pt x="11091" y="2214"/>
                  </a:lnTo>
                  <a:lnTo>
                    <a:pt x="13179" y="2365"/>
                  </a:lnTo>
                  <a:lnTo>
                    <a:pt x="17329" y="2591"/>
                  </a:lnTo>
                  <a:lnTo>
                    <a:pt x="21478" y="2792"/>
                  </a:lnTo>
                  <a:lnTo>
                    <a:pt x="25603" y="3044"/>
                  </a:lnTo>
                  <a:lnTo>
                    <a:pt x="27665" y="3195"/>
                  </a:lnTo>
                  <a:lnTo>
                    <a:pt x="28696" y="3270"/>
                  </a:lnTo>
                  <a:lnTo>
                    <a:pt x="29728" y="3371"/>
                  </a:lnTo>
                  <a:lnTo>
                    <a:pt x="31765" y="3597"/>
                  </a:lnTo>
                  <a:lnTo>
                    <a:pt x="33827" y="3823"/>
                  </a:lnTo>
                  <a:lnTo>
                    <a:pt x="33978" y="3823"/>
                  </a:lnTo>
                  <a:lnTo>
                    <a:pt x="34204" y="3647"/>
                  </a:lnTo>
                  <a:lnTo>
                    <a:pt x="34255" y="3522"/>
                  </a:lnTo>
                  <a:lnTo>
                    <a:pt x="34255" y="3371"/>
                  </a:lnTo>
                  <a:lnTo>
                    <a:pt x="34079" y="3119"/>
                  </a:lnTo>
                  <a:lnTo>
                    <a:pt x="33928" y="3094"/>
                  </a:lnTo>
                  <a:lnTo>
                    <a:pt x="31865" y="2767"/>
                  </a:lnTo>
                  <a:lnTo>
                    <a:pt x="29803" y="2516"/>
                  </a:lnTo>
                  <a:lnTo>
                    <a:pt x="28772" y="2390"/>
                  </a:lnTo>
                  <a:lnTo>
                    <a:pt x="27741" y="2264"/>
                  </a:lnTo>
                  <a:lnTo>
                    <a:pt x="25678" y="2063"/>
                  </a:lnTo>
                  <a:lnTo>
                    <a:pt x="21529" y="1711"/>
                  </a:lnTo>
                  <a:lnTo>
                    <a:pt x="17379" y="1459"/>
                  </a:lnTo>
                  <a:lnTo>
                    <a:pt x="13254" y="1157"/>
                  </a:lnTo>
                  <a:lnTo>
                    <a:pt x="9105" y="831"/>
                  </a:lnTo>
                  <a:lnTo>
                    <a:pt x="4980" y="428"/>
                  </a:lnTo>
                  <a:lnTo>
                    <a:pt x="855" y="1"/>
                  </a:lnTo>
                  <a:close/>
                </a:path>
              </a:pathLst>
            </a:custGeom>
            <a:solidFill>
              <a:schemeClr val="accent6"/>
            </a:solidFill>
            <a:ln>
              <a:solidFill>
                <a:schemeClr val="accent6"/>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931;p41">
              <a:extLst>
                <a:ext uri="{FF2B5EF4-FFF2-40B4-BE49-F238E27FC236}">
                  <a16:creationId xmlns:a16="http://schemas.microsoft.com/office/drawing/2014/main" id="{BAED2AEE-8739-4BA5-8F6A-ED268527A1F5}"/>
                </a:ext>
              </a:extLst>
            </p:cNvPr>
            <p:cNvSpPr/>
            <p:nvPr/>
          </p:nvSpPr>
          <p:spPr>
            <a:xfrm rot="541798">
              <a:off x="4720744" y="3107176"/>
              <a:ext cx="267824" cy="231940"/>
            </a:xfrm>
            <a:custGeom>
              <a:avLst/>
              <a:gdLst/>
              <a:ahLst/>
              <a:cxnLst/>
              <a:rect l="l" t="t" r="r" b="b"/>
              <a:pathLst>
                <a:path w="12576" h="10891" extrusionOk="0">
                  <a:moveTo>
                    <a:pt x="906" y="1183"/>
                  </a:moveTo>
                  <a:lnTo>
                    <a:pt x="1258" y="1409"/>
                  </a:lnTo>
                  <a:lnTo>
                    <a:pt x="1610" y="1636"/>
                  </a:lnTo>
                  <a:lnTo>
                    <a:pt x="2264" y="2038"/>
                  </a:lnTo>
                  <a:lnTo>
                    <a:pt x="2943" y="2415"/>
                  </a:lnTo>
                  <a:lnTo>
                    <a:pt x="3597" y="2767"/>
                  </a:lnTo>
                  <a:lnTo>
                    <a:pt x="4276" y="3120"/>
                  </a:lnTo>
                  <a:lnTo>
                    <a:pt x="5634" y="3799"/>
                  </a:lnTo>
                  <a:lnTo>
                    <a:pt x="6992" y="4452"/>
                  </a:lnTo>
                  <a:lnTo>
                    <a:pt x="8375" y="5081"/>
                  </a:lnTo>
                  <a:lnTo>
                    <a:pt x="9246" y="5468"/>
                  </a:lnTo>
                  <a:lnTo>
                    <a:pt x="9246" y="5468"/>
                  </a:lnTo>
                  <a:lnTo>
                    <a:pt x="8426" y="5886"/>
                  </a:lnTo>
                  <a:lnTo>
                    <a:pt x="5659" y="7269"/>
                  </a:lnTo>
                  <a:lnTo>
                    <a:pt x="2993" y="8653"/>
                  </a:lnTo>
                  <a:lnTo>
                    <a:pt x="941" y="9641"/>
                  </a:lnTo>
                  <a:lnTo>
                    <a:pt x="941" y="9641"/>
                  </a:lnTo>
                  <a:lnTo>
                    <a:pt x="931" y="9156"/>
                  </a:lnTo>
                  <a:lnTo>
                    <a:pt x="906" y="7898"/>
                  </a:lnTo>
                  <a:lnTo>
                    <a:pt x="881" y="5408"/>
                  </a:lnTo>
                  <a:lnTo>
                    <a:pt x="881" y="3296"/>
                  </a:lnTo>
                  <a:lnTo>
                    <a:pt x="906" y="1183"/>
                  </a:lnTo>
                  <a:close/>
                  <a:moveTo>
                    <a:pt x="453" y="1"/>
                  </a:moveTo>
                  <a:lnTo>
                    <a:pt x="302" y="26"/>
                  </a:lnTo>
                  <a:lnTo>
                    <a:pt x="76" y="252"/>
                  </a:lnTo>
                  <a:lnTo>
                    <a:pt x="51" y="428"/>
                  </a:lnTo>
                  <a:lnTo>
                    <a:pt x="101" y="2918"/>
                  </a:lnTo>
                  <a:lnTo>
                    <a:pt x="76" y="5408"/>
                  </a:lnTo>
                  <a:lnTo>
                    <a:pt x="51" y="7898"/>
                  </a:lnTo>
                  <a:lnTo>
                    <a:pt x="26" y="9156"/>
                  </a:lnTo>
                  <a:lnTo>
                    <a:pt x="0" y="10413"/>
                  </a:lnTo>
                  <a:lnTo>
                    <a:pt x="0" y="10514"/>
                  </a:lnTo>
                  <a:lnTo>
                    <a:pt x="51" y="10589"/>
                  </a:lnTo>
                  <a:lnTo>
                    <a:pt x="126" y="10765"/>
                  </a:lnTo>
                  <a:lnTo>
                    <a:pt x="478" y="10891"/>
                  </a:lnTo>
                  <a:lnTo>
                    <a:pt x="654" y="10841"/>
                  </a:lnTo>
                  <a:lnTo>
                    <a:pt x="680" y="10841"/>
                  </a:lnTo>
                  <a:lnTo>
                    <a:pt x="3496" y="9659"/>
                  </a:lnTo>
                  <a:lnTo>
                    <a:pt x="6338" y="8552"/>
                  </a:lnTo>
                  <a:lnTo>
                    <a:pt x="9180" y="7445"/>
                  </a:lnTo>
                  <a:lnTo>
                    <a:pt x="12022" y="6288"/>
                  </a:lnTo>
                  <a:lnTo>
                    <a:pt x="12173" y="6213"/>
                  </a:lnTo>
                  <a:lnTo>
                    <a:pt x="12399" y="5961"/>
                  </a:lnTo>
                  <a:lnTo>
                    <a:pt x="12500" y="5811"/>
                  </a:lnTo>
                  <a:lnTo>
                    <a:pt x="12575" y="5635"/>
                  </a:lnTo>
                  <a:lnTo>
                    <a:pt x="12575" y="5282"/>
                  </a:lnTo>
                  <a:lnTo>
                    <a:pt x="12450" y="4930"/>
                  </a:lnTo>
                  <a:lnTo>
                    <a:pt x="12223" y="4654"/>
                  </a:lnTo>
                  <a:lnTo>
                    <a:pt x="12047" y="4578"/>
                  </a:lnTo>
                  <a:lnTo>
                    <a:pt x="12022" y="4553"/>
                  </a:lnTo>
                  <a:lnTo>
                    <a:pt x="10639" y="3899"/>
                  </a:lnTo>
                  <a:lnTo>
                    <a:pt x="9256" y="3270"/>
                  </a:lnTo>
                  <a:lnTo>
                    <a:pt x="7847" y="2642"/>
                  </a:lnTo>
                  <a:lnTo>
                    <a:pt x="6439" y="2038"/>
                  </a:lnTo>
                  <a:lnTo>
                    <a:pt x="5030" y="1460"/>
                  </a:lnTo>
                  <a:lnTo>
                    <a:pt x="4301" y="1208"/>
                  </a:lnTo>
                  <a:lnTo>
                    <a:pt x="3597" y="931"/>
                  </a:lnTo>
                  <a:lnTo>
                    <a:pt x="2868" y="680"/>
                  </a:lnTo>
                  <a:lnTo>
                    <a:pt x="2138" y="454"/>
                  </a:lnTo>
                  <a:lnTo>
                    <a:pt x="1409" y="227"/>
                  </a:lnTo>
                  <a:lnTo>
                    <a:pt x="654" y="26"/>
                  </a:lnTo>
                  <a:lnTo>
                    <a:pt x="554" y="26"/>
                  </a:lnTo>
                  <a:lnTo>
                    <a:pt x="503" y="1"/>
                  </a:lnTo>
                  <a:close/>
                </a:path>
              </a:pathLst>
            </a:custGeom>
            <a:solidFill>
              <a:schemeClr val="accent6"/>
            </a:solidFill>
            <a:ln>
              <a:solidFill>
                <a:schemeClr val="accent6"/>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2932;p41">
              <a:extLst>
                <a:ext uri="{FF2B5EF4-FFF2-40B4-BE49-F238E27FC236}">
                  <a16:creationId xmlns:a16="http://schemas.microsoft.com/office/drawing/2014/main" id="{591C8C43-D941-42D4-8CEB-58DEE5E8964C}"/>
                </a:ext>
              </a:extLst>
            </p:cNvPr>
            <p:cNvSpPr/>
            <p:nvPr/>
          </p:nvSpPr>
          <p:spPr>
            <a:xfrm rot="541798">
              <a:off x="4195297" y="3117924"/>
              <a:ext cx="507239" cy="37503"/>
            </a:xfrm>
            <a:custGeom>
              <a:avLst/>
              <a:gdLst/>
              <a:ahLst/>
              <a:cxnLst/>
              <a:rect l="l" t="t" r="r" b="b"/>
              <a:pathLst>
                <a:path w="23818" h="1761" extrusionOk="0">
                  <a:moveTo>
                    <a:pt x="328" y="0"/>
                  </a:moveTo>
                  <a:lnTo>
                    <a:pt x="152" y="25"/>
                  </a:lnTo>
                  <a:lnTo>
                    <a:pt x="51" y="50"/>
                  </a:lnTo>
                  <a:lnTo>
                    <a:pt x="1" y="126"/>
                  </a:lnTo>
                  <a:lnTo>
                    <a:pt x="26" y="252"/>
                  </a:lnTo>
                  <a:lnTo>
                    <a:pt x="127" y="302"/>
                  </a:lnTo>
                  <a:lnTo>
                    <a:pt x="303" y="327"/>
                  </a:lnTo>
                  <a:lnTo>
                    <a:pt x="1133" y="428"/>
                  </a:lnTo>
                  <a:lnTo>
                    <a:pt x="2239" y="553"/>
                  </a:lnTo>
                  <a:lnTo>
                    <a:pt x="3799" y="679"/>
                  </a:lnTo>
                  <a:lnTo>
                    <a:pt x="5534" y="805"/>
                  </a:lnTo>
                  <a:lnTo>
                    <a:pt x="7571" y="905"/>
                  </a:lnTo>
                  <a:lnTo>
                    <a:pt x="9684" y="1006"/>
                  </a:lnTo>
                  <a:lnTo>
                    <a:pt x="11897" y="1082"/>
                  </a:lnTo>
                  <a:lnTo>
                    <a:pt x="14085" y="1157"/>
                  </a:lnTo>
                  <a:lnTo>
                    <a:pt x="16198" y="1258"/>
                  </a:lnTo>
                  <a:lnTo>
                    <a:pt x="18235" y="1358"/>
                  </a:lnTo>
                  <a:lnTo>
                    <a:pt x="19970" y="1484"/>
                  </a:lnTo>
                  <a:lnTo>
                    <a:pt x="22913" y="1660"/>
                  </a:lnTo>
                  <a:lnTo>
                    <a:pt x="23667" y="1761"/>
                  </a:lnTo>
                  <a:lnTo>
                    <a:pt x="23768" y="1685"/>
                  </a:lnTo>
                  <a:lnTo>
                    <a:pt x="23818" y="1534"/>
                  </a:lnTo>
                  <a:lnTo>
                    <a:pt x="23768" y="1383"/>
                  </a:lnTo>
                  <a:lnTo>
                    <a:pt x="23667" y="1308"/>
                  </a:lnTo>
                  <a:lnTo>
                    <a:pt x="22938" y="1258"/>
                  </a:lnTo>
                  <a:lnTo>
                    <a:pt x="19995" y="1107"/>
                  </a:lnTo>
                  <a:lnTo>
                    <a:pt x="18260" y="1006"/>
                  </a:lnTo>
                  <a:lnTo>
                    <a:pt x="16223" y="855"/>
                  </a:lnTo>
                  <a:lnTo>
                    <a:pt x="14110" y="729"/>
                  </a:lnTo>
                  <a:lnTo>
                    <a:pt x="11922" y="553"/>
                  </a:lnTo>
                  <a:lnTo>
                    <a:pt x="9709" y="377"/>
                  </a:lnTo>
                  <a:lnTo>
                    <a:pt x="7596" y="252"/>
                  </a:lnTo>
                  <a:lnTo>
                    <a:pt x="5584" y="126"/>
                  </a:lnTo>
                  <a:lnTo>
                    <a:pt x="3824" y="50"/>
                  </a:lnTo>
                  <a:lnTo>
                    <a:pt x="2264" y="0"/>
                  </a:lnTo>
                  <a:close/>
                </a:path>
              </a:pathLst>
            </a:custGeom>
            <a:solidFill>
              <a:schemeClr val="accent6"/>
            </a:solidFill>
            <a:ln>
              <a:solidFill>
                <a:schemeClr val="accent6"/>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6" name="Google Shape;1450;p28">
            <a:extLst>
              <a:ext uri="{FF2B5EF4-FFF2-40B4-BE49-F238E27FC236}">
                <a16:creationId xmlns:a16="http://schemas.microsoft.com/office/drawing/2014/main" id="{9530094B-E4A1-4D22-8768-8F5CB638C8F1}"/>
              </a:ext>
            </a:extLst>
          </p:cNvPr>
          <p:cNvSpPr/>
          <p:nvPr/>
        </p:nvSpPr>
        <p:spPr>
          <a:xfrm>
            <a:off x="376803" y="1313998"/>
            <a:ext cx="3430727" cy="4230003"/>
          </a:xfrm>
          <a:custGeom>
            <a:avLst/>
            <a:gdLst/>
            <a:ahLst/>
            <a:cxnLst/>
            <a:rect l="l" t="t" r="r" b="b"/>
            <a:pathLst>
              <a:path w="68961" h="34360" extrusionOk="0">
                <a:moveTo>
                  <a:pt x="29793" y="627"/>
                </a:moveTo>
                <a:cubicBezTo>
                  <a:pt x="31042" y="627"/>
                  <a:pt x="32291" y="656"/>
                  <a:pt x="33536" y="708"/>
                </a:cubicBezTo>
                <a:cubicBezTo>
                  <a:pt x="39019" y="872"/>
                  <a:pt x="44666" y="1385"/>
                  <a:pt x="50149" y="2248"/>
                </a:cubicBezTo>
                <a:cubicBezTo>
                  <a:pt x="55612" y="3193"/>
                  <a:pt x="61444" y="4897"/>
                  <a:pt x="65120" y="9600"/>
                </a:cubicBezTo>
                <a:cubicBezTo>
                  <a:pt x="68960" y="14570"/>
                  <a:pt x="68550" y="20977"/>
                  <a:pt x="64340" y="25597"/>
                </a:cubicBezTo>
                <a:cubicBezTo>
                  <a:pt x="60417" y="30054"/>
                  <a:pt x="54421" y="31512"/>
                  <a:pt x="48855" y="32456"/>
                </a:cubicBezTo>
                <a:cubicBezTo>
                  <a:pt x="43610" y="33353"/>
                  <a:pt x="38244" y="33806"/>
                  <a:pt x="32898" y="33806"/>
                </a:cubicBezTo>
                <a:cubicBezTo>
                  <a:pt x="31630" y="33806"/>
                  <a:pt x="30364" y="33781"/>
                  <a:pt x="29100" y="33730"/>
                </a:cubicBezTo>
                <a:cubicBezTo>
                  <a:pt x="23699" y="33483"/>
                  <a:pt x="18134" y="33052"/>
                  <a:pt x="12917" y="31245"/>
                </a:cubicBezTo>
                <a:cubicBezTo>
                  <a:pt x="7619" y="29376"/>
                  <a:pt x="2485" y="25782"/>
                  <a:pt x="1109" y="19786"/>
                </a:cubicBezTo>
                <a:cubicBezTo>
                  <a:pt x="0" y="15432"/>
                  <a:pt x="1027" y="10627"/>
                  <a:pt x="3594" y="7115"/>
                </a:cubicBezTo>
                <a:cubicBezTo>
                  <a:pt x="11507" y="2147"/>
                  <a:pt x="20660" y="627"/>
                  <a:pt x="29793" y="627"/>
                </a:cubicBezTo>
                <a:close/>
                <a:moveTo>
                  <a:pt x="30015" y="1"/>
                </a:moveTo>
                <a:cubicBezTo>
                  <a:pt x="21187" y="1"/>
                  <a:pt x="12367" y="1344"/>
                  <a:pt x="4621" y="5760"/>
                </a:cubicBezTo>
                <a:cubicBezTo>
                  <a:pt x="5134" y="5246"/>
                  <a:pt x="5730" y="4733"/>
                  <a:pt x="6325" y="4219"/>
                </a:cubicBezTo>
                <a:cubicBezTo>
                  <a:pt x="6486" y="4148"/>
                  <a:pt x="6367" y="3937"/>
                  <a:pt x="6226" y="3937"/>
                </a:cubicBezTo>
                <a:cubicBezTo>
                  <a:pt x="6204" y="3937"/>
                  <a:pt x="6182" y="3942"/>
                  <a:pt x="6161" y="3952"/>
                </a:cubicBezTo>
                <a:cubicBezTo>
                  <a:pt x="5216" y="4651"/>
                  <a:pt x="4374" y="5493"/>
                  <a:pt x="3676" y="6355"/>
                </a:cubicBezTo>
                <a:cubicBezTo>
                  <a:pt x="3081" y="6704"/>
                  <a:pt x="2485" y="7115"/>
                  <a:pt x="1890" y="7464"/>
                </a:cubicBezTo>
                <a:cubicBezTo>
                  <a:pt x="1675" y="7679"/>
                  <a:pt x="1805" y="8052"/>
                  <a:pt x="1993" y="8052"/>
                </a:cubicBezTo>
                <a:cubicBezTo>
                  <a:pt x="2038" y="8052"/>
                  <a:pt x="2088" y="8030"/>
                  <a:pt x="2136" y="7977"/>
                </a:cubicBezTo>
                <a:cubicBezTo>
                  <a:pt x="2403" y="7895"/>
                  <a:pt x="2567" y="7731"/>
                  <a:pt x="2731" y="7628"/>
                </a:cubicBezTo>
                <a:lnTo>
                  <a:pt x="2731" y="7628"/>
                </a:lnTo>
                <a:cubicBezTo>
                  <a:pt x="1109" y="10031"/>
                  <a:pt x="267" y="12947"/>
                  <a:pt x="164" y="15945"/>
                </a:cubicBezTo>
                <a:cubicBezTo>
                  <a:pt x="82" y="20895"/>
                  <a:pt x="2403" y="25351"/>
                  <a:pt x="6161" y="28267"/>
                </a:cubicBezTo>
                <a:cubicBezTo>
                  <a:pt x="10350" y="31594"/>
                  <a:pt x="15751" y="32888"/>
                  <a:pt x="20803" y="33565"/>
                </a:cubicBezTo>
                <a:cubicBezTo>
                  <a:pt x="24877" y="34101"/>
                  <a:pt x="28950" y="34359"/>
                  <a:pt x="33024" y="34359"/>
                </a:cubicBezTo>
                <a:cubicBezTo>
                  <a:pt x="36138" y="34359"/>
                  <a:pt x="39252" y="34208"/>
                  <a:pt x="42366" y="33915"/>
                </a:cubicBezTo>
                <a:cubicBezTo>
                  <a:pt x="48609" y="33216"/>
                  <a:pt x="55530" y="32456"/>
                  <a:pt x="61013" y="29027"/>
                </a:cubicBezTo>
                <a:cubicBezTo>
                  <a:pt x="65366" y="26378"/>
                  <a:pt x="68960" y="21490"/>
                  <a:pt x="68365" y="16028"/>
                </a:cubicBezTo>
                <a:cubicBezTo>
                  <a:pt x="67851" y="10811"/>
                  <a:pt x="63826" y="6602"/>
                  <a:pt x="59473" y="4384"/>
                </a:cubicBezTo>
                <a:cubicBezTo>
                  <a:pt x="53907" y="1652"/>
                  <a:pt x="47500" y="1221"/>
                  <a:pt x="41504" y="626"/>
                </a:cubicBezTo>
                <a:cubicBezTo>
                  <a:pt x="37732" y="257"/>
                  <a:pt x="33873" y="1"/>
                  <a:pt x="30015" y="1"/>
                </a:cubicBezTo>
                <a:close/>
              </a:path>
            </a:pathLst>
          </a:custGeom>
          <a:solidFill>
            <a:schemeClr val="accent4"/>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TextBox 17">
            <a:extLst>
              <a:ext uri="{FF2B5EF4-FFF2-40B4-BE49-F238E27FC236}">
                <a16:creationId xmlns:a16="http://schemas.microsoft.com/office/drawing/2014/main" id="{E15B1EDD-4D4A-461B-A87C-29041C3AAE62}"/>
              </a:ext>
            </a:extLst>
          </p:cNvPr>
          <p:cNvSpPr txBox="1"/>
          <p:nvPr/>
        </p:nvSpPr>
        <p:spPr>
          <a:xfrm>
            <a:off x="-956863" y="2188274"/>
            <a:ext cx="6098058" cy="2002023"/>
          </a:xfrm>
          <a:prstGeom prst="rect">
            <a:avLst/>
          </a:prstGeom>
          <a:noFill/>
        </p:spPr>
        <p:txBody>
          <a:bodyPr wrap="square">
            <a:spAutoFit/>
          </a:bodyPr>
          <a:lstStyle/>
          <a:p>
            <a:pPr algn="ctr">
              <a:lnSpc>
                <a:spcPct val="150000"/>
              </a:lnSpc>
            </a:pPr>
            <a:r>
              <a:rPr lang="en-US" altLang="zh-CN" sz="4400" dirty="0">
                <a:solidFill>
                  <a:srgbClr val="FF0000"/>
                </a:solidFill>
                <a:latin typeface="Times New Roman" panose="02020603050405020304" pitchFamily="18" charset="0"/>
                <a:ea typeface="华康海报体W12(P)" pitchFamily="82" charset="-122"/>
                <a:cs typeface="Times New Roman" panose="02020603050405020304" pitchFamily="18" charset="0"/>
              </a:rPr>
              <a:t>So </a:t>
            </a:r>
            <a:r>
              <a:rPr lang="en-US" altLang="zh-CN" sz="4400" dirty="0" err="1">
                <a:solidFill>
                  <a:srgbClr val="FF0000"/>
                </a:solidFill>
                <a:latin typeface="Times New Roman" panose="02020603050405020304" pitchFamily="18" charset="0"/>
                <a:ea typeface="华康海报体W12(P)" pitchFamily="82" charset="-122"/>
                <a:cs typeface="Times New Roman" panose="02020603050405020304" pitchFamily="18" charset="0"/>
              </a:rPr>
              <a:t>sánh</a:t>
            </a:r>
            <a:r>
              <a:rPr lang="en-US" altLang="zh-CN" sz="4400" dirty="0">
                <a:solidFill>
                  <a:srgbClr val="FF0000"/>
                </a:solidFill>
                <a:latin typeface="Times New Roman" panose="02020603050405020304" pitchFamily="18" charset="0"/>
                <a:ea typeface="华康海报体W12(P)" pitchFamily="82" charset="-122"/>
                <a:cs typeface="Times New Roman" panose="02020603050405020304" pitchFamily="18" charset="0"/>
              </a:rPr>
              <a:t> 2 </a:t>
            </a:r>
            <a:r>
              <a:rPr lang="en-US" altLang="zh-CN" sz="4400" dirty="0" err="1">
                <a:solidFill>
                  <a:srgbClr val="FF0000"/>
                </a:solidFill>
                <a:latin typeface="Times New Roman" panose="02020603050405020304" pitchFamily="18" charset="0"/>
                <a:ea typeface="华康海报体W12(P)" pitchFamily="82" charset="-122"/>
                <a:cs typeface="Times New Roman" panose="02020603050405020304" pitchFamily="18" charset="0"/>
              </a:rPr>
              <a:t>cách</a:t>
            </a:r>
            <a:r>
              <a:rPr lang="en-US" altLang="zh-CN" sz="4400" dirty="0">
                <a:solidFill>
                  <a:srgbClr val="FF0000"/>
                </a:solidFill>
                <a:latin typeface="Times New Roman" panose="02020603050405020304" pitchFamily="18" charset="0"/>
                <a:ea typeface="华康海报体W12(P)" pitchFamily="82" charset="-122"/>
                <a:cs typeface="Times New Roman" panose="02020603050405020304" pitchFamily="18" charset="0"/>
              </a:rPr>
              <a:t> </a:t>
            </a:r>
          </a:p>
          <a:p>
            <a:pPr algn="ctr">
              <a:lnSpc>
                <a:spcPct val="150000"/>
              </a:lnSpc>
            </a:pPr>
            <a:r>
              <a:rPr lang="en-US" altLang="zh-CN" sz="4400" dirty="0" err="1">
                <a:solidFill>
                  <a:srgbClr val="FF0000"/>
                </a:solidFill>
                <a:latin typeface="Times New Roman" panose="02020603050405020304" pitchFamily="18" charset="0"/>
                <a:ea typeface="华康海报体W12(P)" pitchFamily="82" charset="-122"/>
                <a:cs typeface="Times New Roman" panose="02020603050405020304" pitchFamily="18" charset="0"/>
              </a:rPr>
              <a:t>diễn</a:t>
            </a:r>
            <a:r>
              <a:rPr lang="en-US" altLang="zh-CN" sz="4400" dirty="0">
                <a:solidFill>
                  <a:srgbClr val="FF0000"/>
                </a:solidFill>
                <a:latin typeface="Times New Roman" panose="02020603050405020304" pitchFamily="18" charset="0"/>
                <a:ea typeface="华康海报体W12(P)" pitchFamily="82" charset="-122"/>
                <a:cs typeface="Times New Roman" panose="02020603050405020304" pitchFamily="18" charset="0"/>
              </a:rPr>
              <a:t> </a:t>
            </a:r>
            <a:r>
              <a:rPr lang="en-US" altLang="zh-CN" sz="4400" dirty="0" err="1">
                <a:solidFill>
                  <a:srgbClr val="FF0000"/>
                </a:solidFill>
                <a:latin typeface="Times New Roman" panose="02020603050405020304" pitchFamily="18" charset="0"/>
                <a:ea typeface="华康海报体W12(P)" pitchFamily="82" charset="-122"/>
                <a:cs typeface="Times New Roman" panose="02020603050405020304" pitchFamily="18" charset="0"/>
              </a:rPr>
              <a:t>đạt</a:t>
            </a:r>
            <a:r>
              <a:rPr lang="en-US" altLang="zh-CN" sz="4400" dirty="0">
                <a:solidFill>
                  <a:srgbClr val="FF0000"/>
                </a:solidFill>
                <a:latin typeface="Times New Roman" panose="02020603050405020304" pitchFamily="18" charset="0"/>
                <a:ea typeface="华康海报体W12(P)" pitchFamily="82" charset="-122"/>
                <a:cs typeface="Times New Roman" panose="02020603050405020304" pitchFamily="18" charset="0"/>
              </a:rPr>
              <a:t> </a:t>
            </a:r>
            <a:r>
              <a:rPr lang="en-US" altLang="zh-CN" sz="4400" dirty="0" err="1">
                <a:solidFill>
                  <a:srgbClr val="FF0000"/>
                </a:solidFill>
                <a:latin typeface="Times New Roman" panose="02020603050405020304" pitchFamily="18" charset="0"/>
                <a:ea typeface="华康海报体W12(P)" pitchFamily="82" charset="-122"/>
                <a:cs typeface="Times New Roman" panose="02020603050405020304" pitchFamily="18" charset="0"/>
              </a:rPr>
              <a:t>sau</a:t>
            </a:r>
            <a:r>
              <a:rPr lang="en-US" altLang="zh-CN" sz="4400" dirty="0">
                <a:solidFill>
                  <a:srgbClr val="FF0000"/>
                </a:solidFill>
                <a:latin typeface="Times New Roman" panose="02020603050405020304" pitchFamily="18" charset="0"/>
                <a:ea typeface="华康海报体W12(P)" pitchFamily="82" charset="-122"/>
                <a:cs typeface="Times New Roman" panose="02020603050405020304" pitchFamily="18" charset="0"/>
              </a:rPr>
              <a:t>:</a:t>
            </a:r>
            <a:endParaRPr lang="zh-CN" altLang="en-US" sz="4400" dirty="0">
              <a:solidFill>
                <a:srgbClr val="FF0000"/>
              </a:solidFill>
              <a:latin typeface="Times New Roman" panose="02020603050405020304" pitchFamily="18" charset="0"/>
              <a:ea typeface="方正卡通简体" pitchFamily="65" charset="-122"/>
              <a:cs typeface="Times New Roman" panose="02020603050405020304" pitchFamily="18" charset="0"/>
            </a:endParaRPr>
          </a:p>
        </p:txBody>
      </p:sp>
    </p:spTree>
    <p:extLst>
      <p:ext uri="{BB962C8B-B14F-4D97-AF65-F5344CB8AC3E}">
        <p14:creationId xmlns:p14="http://schemas.microsoft.com/office/powerpoint/2010/main" val="374815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B6C31C1-25A8-43A3-A759-9308F97275DD}"/>
              </a:ext>
            </a:extLst>
          </p:cNvPr>
          <p:cNvSpPr/>
          <p:nvPr/>
        </p:nvSpPr>
        <p:spPr>
          <a:xfrm>
            <a:off x="643467" y="1253067"/>
            <a:ext cx="5452533" cy="3127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769B67-E944-4879-95F7-F0D701E7B7B7}"/>
              </a:ext>
            </a:extLst>
          </p:cNvPr>
          <p:cNvSpPr txBox="1"/>
          <p:nvPr/>
        </p:nvSpPr>
        <p:spPr>
          <a:xfrm>
            <a:off x="1128889" y="1851378"/>
            <a:ext cx="4560711"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Cách</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1: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Ngắn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gọn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hơn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hay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hơn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mang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tính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tượng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hình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biểu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cảm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nêu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bật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được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đặc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điểm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những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được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nói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đến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a:t>
            </a:r>
          </a:p>
        </p:txBody>
      </p:sp>
      <p:sp>
        <p:nvSpPr>
          <p:cNvPr id="4" name="Oval 3">
            <a:extLst>
              <a:ext uri="{FF2B5EF4-FFF2-40B4-BE49-F238E27FC236}">
                <a16:creationId xmlns:a16="http://schemas.microsoft.com/office/drawing/2014/main" id="{CF486F3A-1055-48E0-AD2E-09F8F337D0CE}"/>
              </a:ext>
            </a:extLst>
          </p:cNvPr>
          <p:cNvSpPr/>
          <p:nvPr/>
        </p:nvSpPr>
        <p:spPr>
          <a:xfrm>
            <a:off x="7010400" y="1693333"/>
            <a:ext cx="4538133" cy="284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A01B3A9-BA79-47EF-AD9D-3CFDF234714D}"/>
              </a:ext>
            </a:extLst>
          </p:cNvPr>
          <p:cNvSpPr txBox="1"/>
          <p:nvPr/>
        </p:nvSpPr>
        <p:spPr>
          <a:xfrm>
            <a:off x="7744178" y="2142783"/>
            <a:ext cx="3601155"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Cách</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2: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Thông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báo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sự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kiện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giá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trị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biểu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cảm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a:t>
            </a:r>
          </a:p>
        </p:txBody>
      </p:sp>
    </p:spTree>
    <p:extLst>
      <p:ext uri="{BB962C8B-B14F-4D97-AF65-F5344CB8AC3E}">
        <p14:creationId xmlns:p14="http://schemas.microsoft.com/office/powerpoint/2010/main" val="1817630301"/>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1)">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98DE4F-F5F4-4A60-8D50-5291D7DED0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100" y="0"/>
            <a:ext cx="6858000" cy="6858000"/>
          </a:xfrm>
          <a:prstGeom prst="rect">
            <a:avLst/>
          </a:prstGeom>
        </p:spPr>
      </p:pic>
      <p:sp>
        <p:nvSpPr>
          <p:cNvPr id="4" name="Speech Bubble: Oval 3">
            <a:extLst>
              <a:ext uri="{FF2B5EF4-FFF2-40B4-BE49-F238E27FC236}">
                <a16:creationId xmlns:a16="http://schemas.microsoft.com/office/drawing/2014/main" id="{670CDD68-A634-4A51-93BD-7EBBA922BB05}"/>
              </a:ext>
            </a:extLst>
          </p:cNvPr>
          <p:cNvSpPr/>
          <p:nvPr/>
        </p:nvSpPr>
        <p:spPr>
          <a:xfrm>
            <a:off x="4660900" y="863600"/>
            <a:ext cx="6858000" cy="3378200"/>
          </a:xfrm>
          <a:prstGeom prst="wedgeEllipseCallout">
            <a:avLst>
              <a:gd name="adj1" fmla="val -52500"/>
              <a:gd name="adj2" fmla="val 56109"/>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8DE6042-B97C-477C-95E1-9F0C99734B98}"/>
              </a:ext>
            </a:extLst>
          </p:cNvPr>
          <p:cNvSpPr txBox="1"/>
          <p:nvPr/>
        </p:nvSpPr>
        <p:spPr>
          <a:xfrm>
            <a:off x="4775200" y="1372990"/>
            <a:ext cx="6592711" cy="1754326"/>
          </a:xfrm>
          <a:prstGeom prst="rect">
            <a:avLst/>
          </a:prstGeom>
          <a:noFill/>
        </p:spPr>
        <p:txBody>
          <a:bodyPr wrap="square">
            <a:spAutoFit/>
          </a:bodyPr>
          <a:lstStyle/>
          <a:p>
            <a:pPr algn="ctr"/>
            <a:r>
              <a:rPr lang="en-US" altLang="zh-CN" sz="5400" dirty="0" err="1">
                <a:latin typeface="Times New Roman" panose="02020603050405020304" pitchFamily="18" charset="0"/>
                <a:ea typeface="方正卡通简体" pitchFamily="65" charset="-122"/>
                <a:cs typeface="Times New Roman" panose="02020603050405020304" pitchFamily="18" charset="0"/>
              </a:rPr>
              <a:t>Hoán</a:t>
            </a:r>
            <a:r>
              <a:rPr lang="en-US" altLang="zh-CN" sz="5400" dirty="0">
                <a:latin typeface="Times New Roman" panose="02020603050405020304" pitchFamily="18" charset="0"/>
                <a:ea typeface="方正卡通简体" pitchFamily="65" charset="-122"/>
                <a:cs typeface="Times New Roman" panose="02020603050405020304" pitchFamily="18" charset="0"/>
              </a:rPr>
              <a:t> </a:t>
            </a:r>
            <a:r>
              <a:rPr lang="en-US" altLang="zh-CN" sz="5400" dirty="0" err="1">
                <a:latin typeface="Times New Roman" panose="02020603050405020304" pitchFamily="18" charset="0"/>
                <a:ea typeface="方正卡通简体" pitchFamily="65" charset="-122"/>
                <a:cs typeface="Times New Roman" panose="02020603050405020304" pitchFamily="18" charset="0"/>
              </a:rPr>
              <a:t>dụ</a:t>
            </a:r>
            <a:r>
              <a:rPr lang="en-US" altLang="zh-CN" sz="5400" dirty="0">
                <a:latin typeface="Times New Roman" panose="02020603050405020304" pitchFamily="18" charset="0"/>
                <a:ea typeface="方正卡通简体" pitchFamily="65" charset="-122"/>
                <a:cs typeface="Times New Roman" panose="02020603050405020304" pitchFamily="18" charset="0"/>
              </a:rPr>
              <a:t> </a:t>
            </a:r>
            <a:r>
              <a:rPr lang="en-US" altLang="zh-CN" sz="5400" dirty="0" err="1">
                <a:latin typeface="Times New Roman" panose="02020603050405020304" pitchFamily="18" charset="0"/>
                <a:ea typeface="方正卡通简体" pitchFamily="65" charset="-122"/>
                <a:cs typeface="Times New Roman" panose="02020603050405020304" pitchFamily="18" charset="0"/>
              </a:rPr>
              <a:t>là</a:t>
            </a:r>
            <a:r>
              <a:rPr lang="en-US" altLang="zh-CN" sz="5400" dirty="0">
                <a:latin typeface="Times New Roman" panose="02020603050405020304" pitchFamily="18" charset="0"/>
                <a:ea typeface="方正卡通简体" pitchFamily="65" charset="-122"/>
                <a:cs typeface="Times New Roman" panose="02020603050405020304" pitchFamily="18" charset="0"/>
              </a:rPr>
              <a:t> </a:t>
            </a:r>
            <a:r>
              <a:rPr lang="en-US" altLang="zh-CN" sz="5400" dirty="0" err="1">
                <a:latin typeface="Times New Roman" panose="02020603050405020304" pitchFamily="18" charset="0"/>
                <a:ea typeface="方正卡通简体" pitchFamily="65" charset="-122"/>
                <a:cs typeface="Times New Roman" panose="02020603050405020304" pitchFamily="18" charset="0"/>
              </a:rPr>
              <a:t>gì</a:t>
            </a:r>
            <a:r>
              <a:rPr lang="en-US" altLang="zh-CN" sz="5400" dirty="0">
                <a:latin typeface="Times New Roman" panose="02020603050405020304" pitchFamily="18" charset="0"/>
                <a:ea typeface="方正卡通简体" pitchFamily="65" charset="-122"/>
                <a:cs typeface="Times New Roman" panose="02020603050405020304" pitchFamily="18" charset="0"/>
              </a:rPr>
              <a:t>? </a:t>
            </a:r>
          </a:p>
          <a:p>
            <a:pPr algn="ctr"/>
            <a:r>
              <a:rPr lang="en-US" altLang="zh-CN" sz="5400" dirty="0" err="1">
                <a:latin typeface="Times New Roman" panose="02020603050405020304" pitchFamily="18" charset="0"/>
                <a:ea typeface="方正卡通简体" pitchFamily="65" charset="-122"/>
                <a:cs typeface="Times New Roman" panose="02020603050405020304" pitchFamily="18" charset="0"/>
              </a:rPr>
              <a:t>Hoán</a:t>
            </a:r>
            <a:r>
              <a:rPr lang="en-US" altLang="zh-CN" sz="5400" dirty="0">
                <a:latin typeface="Times New Roman" panose="02020603050405020304" pitchFamily="18" charset="0"/>
                <a:ea typeface="方正卡通简体" pitchFamily="65" charset="-122"/>
                <a:cs typeface="Times New Roman" panose="02020603050405020304" pitchFamily="18" charset="0"/>
              </a:rPr>
              <a:t> </a:t>
            </a:r>
            <a:r>
              <a:rPr lang="en-US" altLang="zh-CN" sz="5400" dirty="0" err="1">
                <a:latin typeface="Times New Roman" panose="02020603050405020304" pitchFamily="18" charset="0"/>
                <a:ea typeface="方正卡通简体" pitchFamily="65" charset="-122"/>
                <a:cs typeface="Times New Roman" panose="02020603050405020304" pitchFamily="18" charset="0"/>
              </a:rPr>
              <a:t>dụ</a:t>
            </a:r>
            <a:r>
              <a:rPr lang="en-US" altLang="zh-CN" sz="5400" dirty="0">
                <a:latin typeface="Times New Roman" panose="02020603050405020304" pitchFamily="18" charset="0"/>
                <a:ea typeface="方正卡通简体" pitchFamily="65" charset="-122"/>
                <a:cs typeface="Times New Roman" panose="02020603050405020304" pitchFamily="18" charset="0"/>
              </a:rPr>
              <a:t> </a:t>
            </a:r>
            <a:r>
              <a:rPr lang="en-US" altLang="zh-CN" sz="5400" dirty="0" err="1">
                <a:latin typeface="Times New Roman" panose="02020603050405020304" pitchFamily="18" charset="0"/>
                <a:ea typeface="方正卡通简体" pitchFamily="65" charset="-122"/>
                <a:cs typeface="Times New Roman" panose="02020603050405020304" pitchFamily="18" charset="0"/>
              </a:rPr>
              <a:t>có</a:t>
            </a:r>
            <a:r>
              <a:rPr lang="en-US" altLang="zh-CN" sz="5400" dirty="0">
                <a:latin typeface="Times New Roman" panose="02020603050405020304" pitchFamily="18" charset="0"/>
                <a:ea typeface="方正卡通简体" pitchFamily="65" charset="-122"/>
                <a:cs typeface="Times New Roman" panose="02020603050405020304" pitchFamily="18" charset="0"/>
              </a:rPr>
              <a:t> </a:t>
            </a:r>
            <a:r>
              <a:rPr lang="en-US" altLang="zh-CN" sz="5400" dirty="0" err="1">
                <a:latin typeface="Times New Roman" panose="02020603050405020304" pitchFamily="18" charset="0"/>
                <a:ea typeface="方正卡通简体" pitchFamily="65" charset="-122"/>
                <a:cs typeface="Times New Roman" panose="02020603050405020304" pitchFamily="18" charset="0"/>
              </a:rPr>
              <a:t>tác</a:t>
            </a:r>
            <a:r>
              <a:rPr lang="en-US" altLang="zh-CN" sz="5400" dirty="0">
                <a:latin typeface="Times New Roman" panose="02020603050405020304" pitchFamily="18" charset="0"/>
                <a:ea typeface="方正卡通简体" pitchFamily="65" charset="-122"/>
                <a:cs typeface="Times New Roman" panose="02020603050405020304" pitchFamily="18" charset="0"/>
              </a:rPr>
              <a:t> </a:t>
            </a:r>
            <a:r>
              <a:rPr lang="en-US" altLang="zh-CN" sz="5400" dirty="0" err="1">
                <a:latin typeface="Times New Roman" panose="02020603050405020304" pitchFamily="18" charset="0"/>
                <a:ea typeface="方正卡通简体" pitchFamily="65" charset="-122"/>
                <a:cs typeface="Times New Roman" panose="02020603050405020304" pitchFamily="18" charset="0"/>
              </a:rPr>
              <a:t>dụng</a:t>
            </a:r>
            <a:r>
              <a:rPr lang="en-US" altLang="zh-CN" sz="5400" dirty="0">
                <a:latin typeface="Times New Roman" panose="02020603050405020304" pitchFamily="18" charset="0"/>
                <a:ea typeface="方正卡通简体" pitchFamily="65" charset="-122"/>
                <a:cs typeface="Times New Roman" panose="02020603050405020304" pitchFamily="18" charset="0"/>
              </a:rPr>
              <a:t> </a:t>
            </a:r>
            <a:r>
              <a:rPr lang="en-US" altLang="zh-CN" sz="5400" dirty="0" err="1">
                <a:latin typeface="Times New Roman" panose="02020603050405020304" pitchFamily="18" charset="0"/>
                <a:ea typeface="方正卡通简体" pitchFamily="65" charset="-122"/>
                <a:cs typeface="Times New Roman" panose="02020603050405020304" pitchFamily="18" charset="0"/>
              </a:rPr>
              <a:t>gì</a:t>
            </a:r>
            <a:r>
              <a:rPr lang="en-US" altLang="zh-CN" sz="5400" dirty="0">
                <a:latin typeface="Times New Roman" panose="02020603050405020304" pitchFamily="18" charset="0"/>
                <a:ea typeface="方正卡通简体" pitchFamily="65" charset="-122"/>
                <a:cs typeface="Times New Roman" panose="02020603050405020304" pitchFamily="18" charset="0"/>
              </a:rPr>
              <a:t>?</a:t>
            </a:r>
            <a:endParaRPr lang="zh-CN" altLang="en-US" sz="5400" dirty="0">
              <a:latin typeface="Times New Roman" panose="02020603050405020304" pitchFamily="18" charset="0"/>
              <a:ea typeface="方正卡通简体" pitchFamily="65" charset="-122"/>
              <a:cs typeface="Times New Roman" panose="02020603050405020304" pitchFamily="18" charset="0"/>
            </a:endParaRPr>
          </a:p>
        </p:txBody>
      </p:sp>
    </p:spTree>
    <p:extLst>
      <p:ext uri="{BB962C8B-B14F-4D97-AF65-F5344CB8AC3E}">
        <p14:creationId xmlns:p14="http://schemas.microsoft.com/office/powerpoint/2010/main" val="274582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4BB6FBF-0CB7-4CC3-B60E-5D1C48356E15}"/>
              </a:ext>
            </a:extLst>
          </p:cNvPr>
          <p:cNvGrpSpPr/>
          <p:nvPr/>
        </p:nvGrpSpPr>
        <p:grpSpPr>
          <a:xfrm>
            <a:off x="4036099" y="89451"/>
            <a:ext cx="4119802" cy="1989291"/>
            <a:chOff x="3861321" y="496956"/>
            <a:chExt cx="4119802" cy="1989291"/>
          </a:xfrm>
        </p:grpSpPr>
        <p:sp>
          <p:nvSpPr>
            <p:cNvPr id="3" name="淘宝网chenying0907出品 2"/>
            <p:cNvSpPr/>
            <p:nvPr/>
          </p:nvSpPr>
          <p:spPr>
            <a:xfrm>
              <a:off x="4547121" y="1103242"/>
              <a:ext cx="2678626" cy="1113105"/>
            </a:xfrm>
            <a:prstGeom prst="rect">
              <a:avLst/>
            </a:prstGeom>
            <a:solidFill>
              <a:schemeClr val="accent5">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淘宝网chenying0907出品 4"/>
            <p:cNvSpPr/>
            <p:nvPr/>
          </p:nvSpPr>
          <p:spPr>
            <a:xfrm>
              <a:off x="4716749" y="884584"/>
              <a:ext cx="3264374" cy="1532090"/>
            </a:xfrm>
            <a:prstGeom prst="rect">
              <a:avLst/>
            </a:prstGeom>
            <a:no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61321" y="496956"/>
              <a:ext cx="1513659" cy="1989291"/>
            </a:xfrm>
            <a:prstGeom prst="rect">
              <a:avLst/>
            </a:prstGeom>
          </p:spPr>
        </p:pic>
        <p:sp>
          <p:nvSpPr>
            <p:cNvPr id="4" name="淘宝网chenying0907出品 3"/>
            <p:cNvSpPr/>
            <p:nvPr/>
          </p:nvSpPr>
          <p:spPr>
            <a:xfrm>
              <a:off x="4890935" y="1314393"/>
              <a:ext cx="2752256" cy="901954"/>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淘宝网chenying0907出品 15"/>
            <p:cNvSpPr txBox="1"/>
            <p:nvPr/>
          </p:nvSpPr>
          <p:spPr>
            <a:xfrm>
              <a:off x="4954435" y="1306524"/>
              <a:ext cx="2584900" cy="854080"/>
            </a:xfrm>
            <a:prstGeom prst="rect">
              <a:avLst/>
            </a:prstGeom>
            <a:noFill/>
          </p:spPr>
          <p:txBody>
            <a:bodyPr wrap="square" rtlCol="0">
              <a:spAutoFit/>
            </a:bodyPr>
            <a:lstStyle>
              <a:defPPr>
                <a:defRPr lang="zh-CN"/>
              </a:defPPr>
              <a:lvl1pPr>
                <a:lnSpc>
                  <a:spcPct val="150000"/>
                </a:lnSpc>
                <a:defRPr sz="1400" spc="300"/>
              </a:lvl1pPr>
            </a:lstStyle>
            <a:p>
              <a:pPr algn="ctr"/>
              <a:r>
                <a:rPr lang="en-US" altLang="zh-CN" sz="3600" dirty="0">
                  <a:solidFill>
                    <a:srgbClr val="FF0000">
                      <a:alpha val="70000"/>
                    </a:srgbClr>
                  </a:solidFill>
                  <a:latin typeface="Times New Roman" panose="02020603050405020304" pitchFamily="18" charset="0"/>
                  <a:cs typeface="Times New Roman" panose="02020603050405020304" pitchFamily="18" charset="0"/>
                </a:rPr>
                <a:t>HOÁN DỤ</a:t>
              </a:r>
              <a:endParaRPr lang="zh-CN" altLang="en-US" sz="3600" dirty="0">
                <a:solidFill>
                  <a:srgbClr val="FF0000">
                    <a:alpha val="70000"/>
                  </a:srgbClr>
                </a:solidFill>
                <a:latin typeface="Times New Roman" panose="02020603050405020304" pitchFamily="18" charset="0"/>
                <a:cs typeface="Times New Roman" panose="02020603050405020304" pitchFamily="18" charset="0"/>
              </a:endParaRPr>
            </a:p>
          </p:txBody>
        </p:sp>
      </p:grpSp>
      <p:sp>
        <p:nvSpPr>
          <p:cNvPr id="7" name="Rectangle: Rounded Corners 6">
            <a:extLst>
              <a:ext uri="{FF2B5EF4-FFF2-40B4-BE49-F238E27FC236}">
                <a16:creationId xmlns:a16="http://schemas.microsoft.com/office/drawing/2014/main" id="{E86F6482-B81A-4762-AA45-325E873EC264}"/>
              </a:ext>
            </a:extLst>
          </p:cNvPr>
          <p:cNvSpPr/>
          <p:nvPr/>
        </p:nvSpPr>
        <p:spPr>
          <a:xfrm>
            <a:off x="658051" y="2615689"/>
            <a:ext cx="3349487" cy="383650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99EE35DE-8849-403F-B90C-531373E137F0}"/>
              </a:ext>
            </a:extLst>
          </p:cNvPr>
          <p:cNvSpPr/>
          <p:nvPr/>
        </p:nvSpPr>
        <p:spPr>
          <a:xfrm>
            <a:off x="4421256" y="2615455"/>
            <a:ext cx="3349487" cy="3836504"/>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9FE5F8F3-BA7D-483F-8C2F-75449D05A472}"/>
              </a:ext>
            </a:extLst>
          </p:cNvPr>
          <p:cNvSpPr/>
          <p:nvPr/>
        </p:nvSpPr>
        <p:spPr>
          <a:xfrm>
            <a:off x="8256105" y="2615455"/>
            <a:ext cx="3349487" cy="383650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淘宝网chenying0907出品 15">
            <a:extLst>
              <a:ext uri="{FF2B5EF4-FFF2-40B4-BE49-F238E27FC236}">
                <a16:creationId xmlns:a16="http://schemas.microsoft.com/office/drawing/2014/main" id="{8B82F808-FAF5-435E-B9AC-70FD74D3DBF5}"/>
              </a:ext>
            </a:extLst>
          </p:cNvPr>
          <p:cNvSpPr txBox="1"/>
          <p:nvPr/>
        </p:nvSpPr>
        <p:spPr>
          <a:xfrm>
            <a:off x="734253" y="2721193"/>
            <a:ext cx="2991079" cy="823752"/>
          </a:xfrm>
          <a:prstGeom prst="rect">
            <a:avLst/>
          </a:prstGeom>
          <a:noFill/>
        </p:spPr>
        <p:txBody>
          <a:bodyPr wrap="square" rtlCol="0">
            <a:spAutoFit/>
          </a:bodyPr>
          <a:lstStyle>
            <a:defPPr>
              <a:defRPr lang="zh-CN"/>
            </a:defPPr>
            <a:lvl1pPr>
              <a:lnSpc>
                <a:spcPct val="150000"/>
              </a:lnSpc>
              <a:defRPr sz="1400" spc="300"/>
            </a:lvl1pPr>
          </a:lstStyle>
          <a:p>
            <a:r>
              <a:rPr lang="en-US" altLang="zh-CN" sz="3600" dirty="0">
                <a:solidFill>
                  <a:srgbClr val="FF0000">
                    <a:alpha val="70000"/>
                  </a:srgbClr>
                </a:solidFill>
                <a:latin typeface="Times New Roman" panose="02020603050405020304" pitchFamily="18" charset="0"/>
                <a:cs typeface="Times New Roman" panose="02020603050405020304" pitchFamily="18" charset="0"/>
              </a:rPr>
              <a:t>KHÁI NIỆM</a:t>
            </a:r>
            <a:endParaRPr lang="zh-CN" altLang="en-US" sz="3600" dirty="0">
              <a:solidFill>
                <a:srgbClr val="FF0000">
                  <a:alpha val="70000"/>
                </a:srgbClr>
              </a:solidFill>
              <a:latin typeface="Times New Roman" panose="02020603050405020304" pitchFamily="18" charset="0"/>
              <a:cs typeface="Times New Roman" panose="02020603050405020304" pitchFamily="18" charset="0"/>
            </a:endParaRPr>
          </a:p>
        </p:txBody>
      </p:sp>
      <p:sp>
        <p:nvSpPr>
          <p:cNvPr id="22" name="淘宝网chenying0907出品 15">
            <a:extLst>
              <a:ext uri="{FF2B5EF4-FFF2-40B4-BE49-F238E27FC236}">
                <a16:creationId xmlns:a16="http://schemas.microsoft.com/office/drawing/2014/main" id="{FCA7068E-B86B-408E-AE37-5CA6119E338B}"/>
              </a:ext>
            </a:extLst>
          </p:cNvPr>
          <p:cNvSpPr txBox="1"/>
          <p:nvPr/>
        </p:nvSpPr>
        <p:spPr>
          <a:xfrm>
            <a:off x="4456878" y="2721193"/>
            <a:ext cx="2992479" cy="823752"/>
          </a:xfrm>
          <a:prstGeom prst="rect">
            <a:avLst/>
          </a:prstGeom>
          <a:noFill/>
        </p:spPr>
        <p:txBody>
          <a:bodyPr wrap="square" rtlCol="0">
            <a:spAutoFit/>
          </a:bodyPr>
          <a:lstStyle>
            <a:defPPr>
              <a:defRPr lang="zh-CN"/>
            </a:defPPr>
            <a:lvl1pPr>
              <a:lnSpc>
                <a:spcPct val="150000"/>
              </a:lnSpc>
              <a:defRPr sz="1400" spc="300"/>
            </a:lvl1pPr>
          </a:lstStyle>
          <a:p>
            <a:r>
              <a:rPr lang="en-US" altLang="zh-CN" sz="3600" dirty="0">
                <a:solidFill>
                  <a:srgbClr val="FF0000">
                    <a:alpha val="70000"/>
                  </a:srgbClr>
                </a:solidFill>
                <a:latin typeface="Times New Roman" panose="02020603050405020304" pitchFamily="18" charset="0"/>
                <a:cs typeface="Times New Roman" panose="02020603050405020304" pitchFamily="18" charset="0"/>
              </a:rPr>
              <a:t>TÁC DỤNG</a:t>
            </a:r>
            <a:endParaRPr lang="zh-CN" altLang="en-US" sz="3600" dirty="0">
              <a:solidFill>
                <a:srgbClr val="FF0000">
                  <a:alpha val="70000"/>
                </a:srgbClr>
              </a:solidFill>
              <a:latin typeface="Times New Roman" panose="02020603050405020304" pitchFamily="18" charset="0"/>
              <a:cs typeface="Times New Roman" panose="02020603050405020304" pitchFamily="18" charset="0"/>
            </a:endParaRPr>
          </a:p>
        </p:txBody>
      </p:sp>
      <p:sp>
        <p:nvSpPr>
          <p:cNvPr id="23" name="淘宝网chenying0907出品 15">
            <a:extLst>
              <a:ext uri="{FF2B5EF4-FFF2-40B4-BE49-F238E27FC236}">
                <a16:creationId xmlns:a16="http://schemas.microsoft.com/office/drawing/2014/main" id="{BEACB5BC-113D-4153-AD7D-1632E895A663}"/>
              </a:ext>
            </a:extLst>
          </p:cNvPr>
          <p:cNvSpPr txBox="1"/>
          <p:nvPr/>
        </p:nvSpPr>
        <p:spPr>
          <a:xfrm>
            <a:off x="8853289" y="2721193"/>
            <a:ext cx="2304204" cy="854080"/>
          </a:xfrm>
          <a:prstGeom prst="rect">
            <a:avLst/>
          </a:prstGeom>
          <a:noFill/>
        </p:spPr>
        <p:txBody>
          <a:bodyPr wrap="square" rtlCol="0">
            <a:spAutoFit/>
          </a:bodyPr>
          <a:lstStyle>
            <a:defPPr>
              <a:defRPr lang="zh-CN"/>
            </a:defPPr>
            <a:lvl1pPr>
              <a:lnSpc>
                <a:spcPct val="150000"/>
              </a:lnSpc>
              <a:defRPr sz="1400" spc="300"/>
            </a:lvl1pPr>
          </a:lstStyle>
          <a:p>
            <a:pPr algn="ctr"/>
            <a:r>
              <a:rPr lang="en-US" altLang="zh-CN" sz="3600" dirty="0">
                <a:solidFill>
                  <a:srgbClr val="FF0000">
                    <a:alpha val="70000"/>
                  </a:srgbClr>
                </a:solidFill>
                <a:latin typeface="Times New Roman" panose="02020603050405020304" pitchFamily="18" charset="0"/>
                <a:cs typeface="Times New Roman" panose="02020603050405020304" pitchFamily="18" charset="0"/>
              </a:rPr>
              <a:t>VÍ DỤ</a:t>
            </a:r>
            <a:endParaRPr lang="zh-CN" altLang="en-US" sz="3600" dirty="0">
              <a:solidFill>
                <a:srgbClr val="FF0000">
                  <a:alpha val="70000"/>
                </a:srgbClr>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08514CD2-89E2-4BC3-A75B-A526C910D5D9}"/>
              </a:ext>
            </a:extLst>
          </p:cNvPr>
          <p:cNvSpPr txBox="1"/>
          <p:nvPr/>
        </p:nvSpPr>
        <p:spPr>
          <a:xfrm>
            <a:off x="723072" y="3429000"/>
            <a:ext cx="3212822" cy="3046988"/>
          </a:xfrm>
          <a:prstGeom prst="rect">
            <a:avLst/>
          </a:prstGeom>
          <a:noFill/>
        </p:spPr>
        <p:txBody>
          <a:bodyPr wrap="square">
            <a:spAutoFit/>
          </a:bodyPr>
          <a:lstStyle/>
          <a:p>
            <a:pPr algn="just">
              <a:spcBef>
                <a:spcPct val="50000"/>
              </a:spcBef>
            </a:pPr>
            <a:r>
              <a:rPr lang="en-US" sz="3200" dirty="0" err="1">
                <a:latin typeface="Times New Roman" panose="02020603050405020304" pitchFamily="18" charset="0"/>
                <a:cs typeface="Times New Roman" panose="02020603050405020304" pitchFamily="18" charset="0"/>
              </a:rPr>
              <a:t>Hoán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gọi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gọi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nét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gũi</a:t>
            </a:r>
            <a:endParaRPr lang="en-US" sz="32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F107C57D-15CE-4762-93F9-D37232B0E7D9}"/>
              </a:ext>
            </a:extLst>
          </p:cNvPr>
          <p:cNvSpPr txBox="1"/>
          <p:nvPr/>
        </p:nvSpPr>
        <p:spPr>
          <a:xfrm>
            <a:off x="4569101" y="3748877"/>
            <a:ext cx="3053798" cy="1569660"/>
          </a:xfrm>
          <a:prstGeom prst="rect">
            <a:avLst/>
          </a:prstGeom>
          <a:noFill/>
        </p:spPr>
        <p:txBody>
          <a:bodyPr wrap="square">
            <a:spAutoFit/>
          </a:bodyPr>
          <a:lstStyle/>
          <a:p>
            <a:pPr algn="just"/>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tăng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E613F0E5-1A8B-4664-812A-73935FD6E30D}"/>
              </a:ext>
            </a:extLst>
          </p:cNvPr>
          <p:cNvSpPr txBox="1"/>
          <p:nvPr/>
        </p:nvSpPr>
        <p:spPr>
          <a:xfrm>
            <a:off x="8403949" y="3613371"/>
            <a:ext cx="3053798" cy="2246769"/>
          </a:xfrm>
          <a:prstGeom prst="rect">
            <a:avLst/>
          </a:prstGeom>
          <a:noFill/>
        </p:spPr>
        <p:txBody>
          <a:bodyPr wrap="square">
            <a:spAutoFit/>
          </a:bodyPr>
          <a:lstStyle/>
          <a:p>
            <a:pPr algn="just"/>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dối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xám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hối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bảy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áo</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mẽ</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777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barn(inVertical)">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E8C792F0-6713-4617-99B3-282854DFF59D}"/>
              </a:ext>
            </a:extLst>
          </p:cNvPr>
          <p:cNvSpPr/>
          <p:nvPr/>
        </p:nvSpPr>
        <p:spPr>
          <a:xfrm>
            <a:off x="1752600" y="1206500"/>
            <a:ext cx="9880600" cy="480060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9674611-4E5C-42AB-81E8-586F63BE86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303" y="1361871"/>
            <a:ext cx="3858565" cy="3858565"/>
          </a:xfrm>
          <a:prstGeom prst="rect">
            <a:avLst/>
          </a:prstGeom>
        </p:spPr>
      </p:pic>
      <p:sp>
        <p:nvSpPr>
          <p:cNvPr id="7" name="矩形 6">
            <a:extLst>
              <a:ext uri="{FF2B5EF4-FFF2-40B4-BE49-F238E27FC236}">
                <a16:creationId xmlns:a16="http://schemas.microsoft.com/office/drawing/2014/main" id="{31D0B01E-7E63-47AD-84D5-AC2F2DE3A5AE}"/>
              </a:ext>
            </a:extLst>
          </p:cNvPr>
          <p:cNvSpPr/>
          <p:nvPr/>
        </p:nvSpPr>
        <p:spPr bwMode="auto">
          <a:xfrm>
            <a:off x="3635023" y="2887137"/>
            <a:ext cx="7461956" cy="1439325"/>
          </a:xfrm>
          <a:prstGeom prst="rect">
            <a:avLst/>
          </a:prstGeom>
          <a:noFill/>
          <a:ln>
            <a:noFill/>
          </a:ln>
          <a:effectLst>
            <a:outerShdw blurRad="50800" dist="12700" dir="5400000" sx="101000" sy="101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50000"/>
              </a:spcBef>
              <a:spcAft>
                <a:spcPts val="0"/>
              </a:spcAft>
              <a:buClrTx/>
              <a:buSzTx/>
              <a:buFontTx/>
              <a:buNone/>
              <a:defRPr/>
            </a:pPr>
            <a:r>
              <a:rPr lang="en-US" altLang="zh-CN" sz="6000" dirty="0" err="1">
                <a:solidFill>
                  <a:srgbClr val="0070C0"/>
                </a:solidFill>
                <a:latin typeface="Times New Roman" panose="02020603050405020304" pitchFamily="18" charset="0"/>
                <a:ea typeface="汉仪家书简" panose="02010609000101010101" pitchFamily="49" charset="-122"/>
                <a:cs typeface="Times New Roman" panose="02020603050405020304" pitchFamily="18" charset="0"/>
              </a:rPr>
              <a:t>Thảo</a:t>
            </a:r>
            <a:r>
              <a:rPr lang="en-US" altLang="zh-CN" sz="6000" dirty="0">
                <a:solidFill>
                  <a:srgbClr val="0070C0"/>
                </a:solidFill>
                <a:latin typeface="Times New Roman" panose="02020603050405020304" pitchFamily="18" charset="0"/>
                <a:ea typeface="汉仪家书简" panose="02010609000101010101" pitchFamily="49" charset="-122"/>
                <a:cs typeface="Times New Roman" panose="02020603050405020304" pitchFamily="18" charset="0"/>
              </a:rPr>
              <a:t> </a:t>
            </a:r>
            <a:r>
              <a:rPr lang="en-US" altLang="zh-CN" sz="6000" dirty="0" err="1">
                <a:solidFill>
                  <a:srgbClr val="0070C0"/>
                </a:solidFill>
                <a:latin typeface="Times New Roman" panose="02020603050405020304" pitchFamily="18" charset="0"/>
                <a:ea typeface="汉仪家书简" panose="02010609000101010101" pitchFamily="49" charset="-122"/>
                <a:cs typeface="Times New Roman" panose="02020603050405020304" pitchFamily="18" charset="0"/>
              </a:rPr>
              <a:t>luận</a:t>
            </a:r>
            <a:r>
              <a:rPr lang="en-US" altLang="zh-CN" sz="6000" dirty="0">
                <a:solidFill>
                  <a:srgbClr val="0070C0"/>
                </a:solidFill>
                <a:latin typeface="Times New Roman" panose="02020603050405020304" pitchFamily="18" charset="0"/>
                <a:ea typeface="汉仪家书简" panose="02010609000101010101" pitchFamily="49" charset="-122"/>
                <a:cs typeface="Times New Roman" panose="02020603050405020304" pitchFamily="18" charset="0"/>
              </a:rPr>
              <a:t> </a:t>
            </a:r>
            <a:r>
              <a:rPr lang="en-US" altLang="zh-CN" sz="6000" dirty="0" err="1">
                <a:solidFill>
                  <a:srgbClr val="0070C0"/>
                </a:solidFill>
                <a:latin typeface="Times New Roman" panose="02020603050405020304" pitchFamily="18" charset="0"/>
                <a:ea typeface="汉仪家书简" panose="02010609000101010101" pitchFamily="49" charset="-122"/>
                <a:cs typeface="Times New Roman" panose="02020603050405020304" pitchFamily="18" charset="0"/>
              </a:rPr>
              <a:t>nhóm</a:t>
            </a:r>
            <a:r>
              <a:rPr lang="en-US" altLang="zh-CN" sz="6000" dirty="0">
                <a:solidFill>
                  <a:srgbClr val="0070C0"/>
                </a:solidFill>
                <a:latin typeface="Times New Roman" panose="02020603050405020304" pitchFamily="18" charset="0"/>
                <a:ea typeface="汉仪家书简" panose="02010609000101010101" pitchFamily="49" charset="-122"/>
                <a:cs typeface="Times New Roman" panose="02020603050405020304" pitchFamily="18" charset="0"/>
              </a:rPr>
              <a:t> </a:t>
            </a:r>
            <a:r>
              <a:rPr lang="en-US" altLang="zh-CN" sz="6000" dirty="0" err="1">
                <a:solidFill>
                  <a:srgbClr val="0070C0"/>
                </a:solidFill>
                <a:latin typeface="Times New Roman" panose="02020603050405020304" pitchFamily="18" charset="0"/>
                <a:ea typeface="汉仪家书简" panose="02010609000101010101" pitchFamily="49" charset="-122"/>
                <a:cs typeface="Times New Roman" panose="02020603050405020304" pitchFamily="18" charset="0"/>
              </a:rPr>
              <a:t>cặp</a:t>
            </a:r>
            <a:r>
              <a:rPr lang="en-US" altLang="zh-CN" sz="6000" dirty="0">
                <a:solidFill>
                  <a:srgbClr val="0070C0"/>
                </a:solidFill>
                <a:latin typeface="Times New Roman" panose="02020603050405020304" pitchFamily="18" charset="0"/>
                <a:ea typeface="汉仪家书简" panose="02010609000101010101" pitchFamily="49" charset="-122"/>
                <a:cs typeface="Times New Roman" panose="02020603050405020304" pitchFamily="18" charset="0"/>
              </a:rPr>
              <a:t>: </a:t>
            </a:r>
            <a:r>
              <a:rPr lang="en-US" altLang="zh-CN" sz="540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rPr>
              <a:t>Phân</a:t>
            </a:r>
            <a:r>
              <a:rPr lang="en-US" altLang="zh-CN" sz="540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rPr>
              <a:t> </a:t>
            </a:r>
            <a:r>
              <a:rPr lang="en-US" altLang="zh-CN" sz="540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rPr>
              <a:t>biệt</a:t>
            </a:r>
            <a:r>
              <a:rPr lang="en-US" altLang="zh-CN" sz="540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rPr>
              <a:t> </a:t>
            </a:r>
            <a:r>
              <a:rPr lang="en-US" altLang="zh-CN" sz="540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rPr>
              <a:t>biện</a:t>
            </a:r>
            <a:r>
              <a:rPr lang="en-US" altLang="zh-CN" sz="540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rPr>
              <a:t> </a:t>
            </a:r>
            <a:r>
              <a:rPr lang="en-US" altLang="zh-CN" sz="540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rPr>
              <a:t>pháp</a:t>
            </a:r>
            <a:r>
              <a:rPr lang="en-US" altLang="zh-CN" sz="540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rPr>
              <a:t> </a:t>
            </a:r>
            <a:r>
              <a:rPr lang="en-US" altLang="zh-CN" sz="540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rPr>
              <a:t>tu</a:t>
            </a:r>
            <a:r>
              <a:rPr lang="en-US" altLang="zh-CN" sz="540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rPr>
              <a:t> </a:t>
            </a:r>
            <a:r>
              <a:rPr lang="en-US" altLang="zh-CN" sz="540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rPr>
              <a:t>từ</a:t>
            </a:r>
            <a:r>
              <a:rPr lang="en-US" altLang="zh-CN" sz="540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rPr>
              <a:t> </a:t>
            </a:r>
            <a:r>
              <a:rPr lang="en-US" altLang="zh-CN" sz="540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rPr>
              <a:t>ẩn</a:t>
            </a:r>
            <a:r>
              <a:rPr lang="en-US" altLang="zh-CN" sz="540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rPr>
              <a:t> </a:t>
            </a:r>
            <a:r>
              <a:rPr lang="en-US" altLang="zh-CN" sz="540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rPr>
              <a:t>dụ</a:t>
            </a:r>
            <a:r>
              <a:rPr lang="en-US" altLang="zh-CN" sz="540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rPr>
              <a:t> </a:t>
            </a:r>
            <a:r>
              <a:rPr lang="en-US" altLang="zh-CN" sz="540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rPr>
              <a:t>và</a:t>
            </a:r>
            <a:r>
              <a:rPr lang="en-US" altLang="zh-CN" sz="540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rPr>
              <a:t> </a:t>
            </a:r>
            <a:r>
              <a:rPr lang="en-US" altLang="zh-CN" sz="540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rPr>
              <a:t>hoán</a:t>
            </a:r>
            <a:r>
              <a:rPr lang="en-US" altLang="zh-CN" sz="540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rPr>
              <a:t> </a:t>
            </a:r>
            <a:r>
              <a:rPr lang="en-US" altLang="zh-CN" sz="540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rPr>
              <a:t>dụ</a:t>
            </a:r>
            <a:endParaRPr kumimoji="0" lang="zh-CN" altLang="en-US" sz="5400" i="0" u="none" strike="noStrike" kern="1200" cap="none" spc="0" normalizeH="0" baseline="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endParaRPr>
          </a:p>
        </p:txBody>
      </p:sp>
    </p:spTree>
    <p:extLst>
      <p:ext uri="{BB962C8B-B14F-4D97-AF65-F5344CB8AC3E}">
        <p14:creationId xmlns:p14="http://schemas.microsoft.com/office/powerpoint/2010/main" val="295220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B397984-27F3-4066-A7DE-B617A42CEE16}"/>
              </a:ext>
            </a:extLst>
          </p:cNvPr>
          <p:cNvSpPr txBox="1">
            <a:spLocks/>
          </p:cNvSpPr>
          <p:nvPr/>
        </p:nvSpPr>
        <p:spPr>
          <a:xfrm>
            <a:off x="3796453" y="406401"/>
            <a:ext cx="4599094" cy="952499"/>
          </a:xfrm>
          <a:prstGeom prst="rect">
            <a:avLst/>
          </a:prstGeom>
        </p:spPr>
        <p:txBody>
          <a:bodyPr vert="horz" wrap="square" lIns="121920" tIns="60960" rIns="121920" bIns="60960" anchor="ctr"/>
          <a:lstStyle/>
          <a:p>
            <a:pPr algn="ctr" defTabSz="1219170">
              <a:spcBef>
                <a:spcPct val="0"/>
              </a:spcBef>
              <a:defRPr/>
            </a:pPr>
            <a:r>
              <a:rPr lang="en-US" altLang="bs-Latn-BA" sz="5400" dirty="0" err="1">
                <a:solidFill>
                  <a:srgbClr val="FF0000"/>
                </a:solidFill>
                <a:latin typeface="Times New Roman" panose="02020603050405020304" pitchFamily="18" charset="0"/>
                <a:ea typeface="Microsoft New Tai Lue" panose="020B0502040204020203" pitchFamily="34" charset="0"/>
                <a:cs typeface="Times New Roman" panose="02020603050405020304" pitchFamily="18" charset="0"/>
              </a:rPr>
              <a:t>Giống</a:t>
            </a:r>
            <a:r>
              <a:rPr lang="en-US" altLang="bs-Latn-BA" sz="5400" dirty="0">
                <a:solidFill>
                  <a:srgbClr val="FF0000"/>
                </a:solidFill>
                <a:latin typeface="Times New Roman" panose="02020603050405020304" pitchFamily="18" charset="0"/>
                <a:ea typeface="Microsoft New Tai Lue" panose="020B0502040204020203" pitchFamily="34" charset="0"/>
                <a:cs typeface="Times New Roman" panose="02020603050405020304" pitchFamily="18" charset="0"/>
              </a:rPr>
              <a:t> </a:t>
            </a:r>
            <a:r>
              <a:rPr lang="en-US" altLang="bs-Latn-BA" sz="5400" dirty="0" err="1">
                <a:solidFill>
                  <a:srgbClr val="FF0000"/>
                </a:solidFill>
                <a:latin typeface="Times New Roman" panose="02020603050405020304" pitchFamily="18" charset="0"/>
                <a:ea typeface="Microsoft New Tai Lue" panose="020B0502040204020203" pitchFamily="34" charset="0"/>
                <a:cs typeface="Times New Roman" panose="02020603050405020304" pitchFamily="18" charset="0"/>
              </a:rPr>
              <a:t>nhau</a:t>
            </a:r>
            <a:endParaRPr lang="en-US" altLang="bs-Latn-BA" sz="5400" dirty="0">
              <a:solidFill>
                <a:srgbClr val="FF0000"/>
              </a:solidFill>
              <a:latin typeface="Times New Roman" panose="02020603050405020304" pitchFamily="18" charset="0"/>
              <a:ea typeface="Microsoft New Tai Lue" panose="020B0502040204020203" pitchFamily="34" charset="0"/>
              <a:cs typeface="Times New Roman" panose="02020603050405020304" pitchFamily="18" charset="0"/>
            </a:endParaRPr>
          </a:p>
        </p:txBody>
      </p:sp>
      <p:grpSp>
        <p:nvGrpSpPr>
          <p:cNvPr id="8" name="Group 7">
            <a:extLst>
              <a:ext uri="{FF2B5EF4-FFF2-40B4-BE49-F238E27FC236}">
                <a16:creationId xmlns:a16="http://schemas.microsoft.com/office/drawing/2014/main" id="{55A98AC9-2938-424F-B516-056CC21313B4}"/>
              </a:ext>
            </a:extLst>
          </p:cNvPr>
          <p:cNvGrpSpPr/>
          <p:nvPr/>
        </p:nvGrpSpPr>
        <p:grpSpPr>
          <a:xfrm>
            <a:off x="508179" y="1736480"/>
            <a:ext cx="11175641" cy="1297990"/>
            <a:chOff x="489137" y="1748970"/>
            <a:chExt cx="11175641" cy="1297990"/>
          </a:xfrm>
        </p:grpSpPr>
        <p:sp>
          <p:nvSpPr>
            <p:cNvPr id="5" name="Google Shape;1640;p42">
              <a:extLst>
                <a:ext uri="{FF2B5EF4-FFF2-40B4-BE49-F238E27FC236}">
                  <a16:creationId xmlns:a16="http://schemas.microsoft.com/office/drawing/2014/main" id="{75826E15-A693-4B63-9883-6D58BA27D481}"/>
                </a:ext>
              </a:extLst>
            </p:cNvPr>
            <p:cNvSpPr/>
            <p:nvPr/>
          </p:nvSpPr>
          <p:spPr>
            <a:xfrm>
              <a:off x="1274240" y="1798398"/>
              <a:ext cx="10390538" cy="1248562"/>
            </a:xfrm>
            <a:custGeom>
              <a:avLst/>
              <a:gdLst/>
              <a:ahLst/>
              <a:cxnLst/>
              <a:rect l="l" t="t" r="r" b="b"/>
              <a:pathLst>
                <a:path w="14498" h="4133" extrusionOk="0">
                  <a:moveTo>
                    <a:pt x="14347" y="1017"/>
                  </a:moveTo>
                  <a:cubicBezTo>
                    <a:pt x="14314" y="767"/>
                    <a:pt x="14230" y="550"/>
                    <a:pt x="13931" y="517"/>
                  </a:cubicBezTo>
                  <a:cubicBezTo>
                    <a:pt x="13831" y="500"/>
                    <a:pt x="13731" y="450"/>
                    <a:pt x="13631" y="434"/>
                  </a:cubicBezTo>
                  <a:cubicBezTo>
                    <a:pt x="13081" y="367"/>
                    <a:pt x="12531" y="234"/>
                    <a:pt x="11964" y="184"/>
                  </a:cubicBezTo>
                  <a:cubicBezTo>
                    <a:pt x="11648" y="134"/>
                    <a:pt x="11314" y="117"/>
                    <a:pt x="10998" y="117"/>
                  </a:cubicBezTo>
                  <a:cubicBezTo>
                    <a:pt x="10898" y="117"/>
                    <a:pt x="10798" y="100"/>
                    <a:pt x="10698" y="84"/>
                  </a:cubicBezTo>
                  <a:cubicBezTo>
                    <a:pt x="10281" y="34"/>
                    <a:pt x="9865" y="17"/>
                    <a:pt x="9448" y="0"/>
                  </a:cubicBezTo>
                  <a:cubicBezTo>
                    <a:pt x="8065" y="34"/>
                    <a:pt x="6666" y="50"/>
                    <a:pt x="5283" y="67"/>
                  </a:cubicBezTo>
                  <a:lnTo>
                    <a:pt x="5283" y="50"/>
                  </a:lnTo>
                  <a:lnTo>
                    <a:pt x="900" y="100"/>
                  </a:lnTo>
                  <a:cubicBezTo>
                    <a:pt x="734" y="100"/>
                    <a:pt x="584" y="117"/>
                    <a:pt x="450" y="150"/>
                  </a:cubicBezTo>
                  <a:cubicBezTo>
                    <a:pt x="184" y="167"/>
                    <a:pt x="0" y="384"/>
                    <a:pt x="17" y="634"/>
                  </a:cubicBezTo>
                  <a:cubicBezTo>
                    <a:pt x="17" y="900"/>
                    <a:pt x="17" y="1167"/>
                    <a:pt x="34" y="1433"/>
                  </a:cubicBezTo>
                  <a:cubicBezTo>
                    <a:pt x="34" y="1650"/>
                    <a:pt x="67" y="1883"/>
                    <a:pt x="84" y="2100"/>
                  </a:cubicBezTo>
                  <a:cubicBezTo>
                    <a:pt x="117" y="2450"/>
                    <a:pt x="134" y="2783"/>
                    <a:pt x="184" y="3116"/>
                  </a:cubicBezTo>
                  <a:cubicBezTo>
                    <a:pt x="234" y="3500"/>
                    <a:pt x="400" y="3666"/>
                    <a:pt x="784" y="3749"/>
                  </a:cubicBezTo>
                  <a:cubicBezTo>
                    <a:pt x="934" y="3766"/>
                    <a:pt x="1084" y="3783"/>
                    <a:pt x="1233" y="3816"/>
                  </a:cubicBezTo>
                  <a:cubicBezTo>
                    <a:pt x="1517" y="3849"/>
                    <a:pt x="1817" y="3883"/>
                    <a:pt x="2100" y="3933"/>
                  </a:cubicBezTo>
                  <a:cubicBezTo>
                    <a:pt x="2467" y="4016"/>
                    <a:pt x="2833" y="4066"/>
                    <a:pt x="3216" y="4066"/>
                  </a:cubicBezTo>
                  <a:cubicBezTo>
                    <a:pt x="3316" y="4066"/>
                    <a:pt x="3416" y="4083"/>
                    <a:pt x="3516" y="4083"/>
                  </a:cubicBezTo>
                  <a:cubicBezTo>
                    <a:pt x="3716" y="4099"/>
                    <a:pt x="3950" y="4116"/>
                    <a:pt x="4149" y="4116"/>
                  </a:cubicBezTo>
                  <a:cubicBezTo>
                    <a:pt x="4666" y="4133"/>
                    <a:pt x="5183" y="4099"/>
                    <a:pt x="5699" y="4049"/>
                  </a:cubicBezTo>
                  <a:cubicBezTo>
                    <a:pt x="6116" y="3999"/>
                    <a:pt x="6566" y="4033"/>
                    <a:pt x="6982" y="4016"/>
                  </a:cubicBezTo>
                  <a:cubicBezTo>
                    <a:pt x="7899" y="3983"/>
                    <a:pt x="8815" y="4016"/>
                    <a:pt x="9748" y="3916"/>
                  </a:cubicBezTo>
                  <a:cubicBezTo>
                    <a:pt x="10265" y="3866"/>
                    <a:pt x="10798" y="3849"/>
                    <a:pt x="11331" y="3816"/>
                  </a:cubicBezTo>
                  <a:cubicBezTo>
                    <a:pt x="11831" y="3816"/>
                    <a:pt x="12331" y="3783"/>
                    <a:pt x="12831" y="3733"/>
                  </a:cubicBezTo>
                  <a:cubicBezTo>
                    <a:pt x="13114" y="3666"/>
                    <a:pt x="13397" y="3649"/>
                    <a:pt x="13681" y="3583"/>
                  </a:cubicBezTo>
                  <a:cubicBezTo>
                    <a:pt x="13814" y="3550"/>
                    <a:pt x="13947" y="3500"/>
                    <a:pt x="14064" y="3416"/>
                  </a:cubicBezTo>
                  <a:cubicBezTo>
                    <a:pt x="14430" y="3200"/>
                    <a:pt x="14497" y="3116"/>
                    <a:pt x="14414" y="2683"/>
                  </a:cubicBezTo>
                  <a:cubicBezTo>
                    <a:pt x="14364" y="2250"/>
                    <a:pt x="14347" y="1833"/>
                    <a:pt x="14347" y="1400"/>
                  </a:cubicBezTo>
                  <a:cubicBezTo>
                    <a:pt x="14347" y="1267"/>
                    <a:pt x="14364" y="1150"/>
                    <a:pt x="14347" y="1017"/>
                  </a:cubicBez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endParaRPr sz="2400" dirty="0">
                <a:solidFill>
                  <a:schemeClr val="dk1"/>
                </a:solidFill>
              </a:endParaRPr>
            </a:p>
          </p:txBody>
        </p:sp>
        <p:sp>
          <p:nvSpPr>
            <p:cNvPr id="6" name="Google Shape;1642;p42">
              <a:extLst>
                <a:ext uri="{FF2B5EF4-FFF2-40B4-BE49-F238E27FC236}">
                  <a16:creationId xmlns:a16="http://schemas.microsoft.com/office/drawing/2014/main" id="{2B1D98FE-48EA-4CA8-9696-8B78F2D59562}"/>
                </a:ext>
              </a:extLst>
            </p:cNvPr>
            <p:cNvSpPr/>
            <p:nvPr/>
          </p:nvSpPr>
          <p:spPr>
            <a:xfrm>
              <a:off x="489137" y="1748970"/>
              <a:ext cx="1570205" cy="1248562"/>
            </a:xfrm>
            <a:custGeom>
              <a:avLst/>
              <a:gdLst/>
              <a:ahLst/>
              <a:cxnLst/>
              <a:rect l="l" t="t" r="r" b="b"/>
              <a:pathLst>
                <a:path w="40303" h="28346" extrusionOk="0">
                  <a:moveTo>
                    <a:pt x="0" y="17317"/>
                  </a:moveTo>
                  <a:lnTo>
                    <a:pt x="5669" y="11854"/>
                  </a:lnTo>
                  <a:lnTo>
                    <a:pt x="1752" y="7731"/>
                  </a:lnTo>
                  <a:lnTo>
                    <a:pt x="8349" y="7421"/>
                  </a:lnTo>
                  <a:lnTo>
                    <a:pt x="11235" y="2577"/>
                  </a:lnTo>
                  <a:lnTo>
                    <a:pt x="14637" y="5875"/>
                  </a:lnTo>
                  <a:lnTo>
                    <a:pt x="20718" y="0"/>
                  </a:lnTo>
                  <a:lnTo>
                    <a:pt x="23913" y="5463"/>
                  </a:lnTo>
                  <a:lnTo>
                    <a:pt x="31953" y="2886"/>
                  </a:lnTo>
                  <a:lnTo>
                    <a:pt x="31850" y="8968"/>
                  </a:lnTo>
                  <a:lnTo>
                    <a:pt x="40199" y="11132"/>
                  </a:lnTo>
                  <a:lnTo>
                    <a:pt x="38035" y="12988"/>
                  </a:lnTo>
                  <a:lnTo>
                    <a:pt x="35355" y="14121"/>
                  </a:lnTo>
                  <a:lnTo>
                    <a:pt x="40303" y="19378"/>
                  </a:lnTo>
                  <a:lnTo>
                    <a:pt x="31438" y="21027"/>
                  </a:lnTo>
                  <a:lnTo>
                    <a:pt x="31541" y="25460"/>
                  </a:lnTo>
                  <a:lnTo>
                    <a:pt x="24635" y="22471"/>
                  </a:lnTo>
                  <a:lnTo>
                    <a:pt x="23089" y="27727"/>
                  </a:lnTo>
                  <a:lnTo>
                    <a:pt x="18141" y="24841"/>
                  </a:lnTo>
                  <a:lnTo>
                    <a:pt x="14843" y="28346"/>
                  </a:lnTo>
                  <a:lnTo>
                    <a:pt x="12575" y="24120"/>
                  </a:lnTo>
                  <a:lnTo>
                    <a:pt x="6287" y="26284"/>
                  </a:lnTo>
                  <a:lnTo>
                    <a:pt x="7112" y="20306"/>
                  </a:lnTo>
                  <a:lnTo>
                    <a:pt x="1237" y="18554"/>
                  </a:lnTo>
                  <a:close/>
                </a:path>
              </a:pathLst>
            </a:custGeom>
            <a:solidFill>
              <a:srgbClr val="FFFFFF"/>
            </a:solidFill>
            <a:ln w="28575">
              <a:solidFill>
                <a:schemeClr val="accent5"/>
              </a:solidFill>
            </a:ln>
          </p:spPr>
          <p:txBody>
            <a:bodyPr/>
            <a:lstStyle/>
            <a:p>
              <a:endParaRPr lang="en-US" dirty="0"/>
            </a:p>
          </p:txBody>
        </p:sp>
        <p:sp>
          <p:nvSpPr>
            <p:cNvPr id="2" name="TextBox 1">
              <a:extLst>
                <a:ext uri="{FF2B5EF4-FFF2-40B4-BE49-F238E27FC236}">
                  <a16:creationId xmlns:a16="http://schemas.microsoft.com/office/drawing/2014/main" id="{BBEAA0A8-483D-40BD-8E83-909F0597E5E8}"/>
                </a:ext>
              </a:extLst>
            </p:cNvPr>
            <p:cNvSpPr txBox="1"/>
            <p:nvPr/>
          </p:nvSpPr>
          <p:spPr>
            <a:xfrm>
              <a:off x="810860" y="2136355"/>
              <a:ext cx="852616" cy="584775"/>
            </a:xfrm>
            <a:prstGeom prst="rect">
              <a:avLst/>
            </a:prstGeom>
            <a:noFill/>
          </p:spPr>
          <p:txBody>
            <a:bodyPr wrap="square" rtlCol="0">
              <a:spAutoFit/>
            </a:bodyPr>
            <a:lstStyle/>
            <a:p>
              <a:pPr algn="ctr"/>
              <a:r>
                <a:rPr lang="en-US" sz="3200" dirty="0">
                  <a:latin typeface="#9Slide03 Arima Madurai Black" panose="00000A00000000000000" pitchFamily="2" charset="0"/>
                  <a:cs typeface="#9Slide03 Arima Madurai Black" panose="00000A00000000000000" pitchFamily="2" charset="0"/>
                </a:rPr>
                <a:t>(1)</a:t>
              </a:r>
            </a:p>
          </p:txBody>
        </p:sp>
        <p:sp>
          <p:nvSpPr>
            <p:cNvPr id="7" name="TextBox 6">
              <a:extLst>
                <a:ext uri="{FF2B5EF4-FFF2-40B4-BE49-F238E27FC236}">
                  <a16:creationId xmlns:a16="http://schemas.microsoft.com/office/drawing/2014/main" id="{47C9C767-6887-4500-96D5-297B0B267001}"/>
                </a:ext>
              </a:extLst>
            </p:cNvPr>
            <p:cNvSpPr txBox="1"/>
            <p:nvPr/>
          </p:nvSpPr>
          <p:spPr>
            <a:xfrm>
              <a:off x="2246751" y="1873525"/>
              <a:ext cx="9134389" cy="1077218"/>
            </a:xfrm>
            <a:prstGeom prst="rect">
              <a:avLst/>
            </a:prstGeom>
            <a:noFill/>
          </p:spPr>
          <p:txBody>
            <a:bodyPr wrap="square" rtlCol="0">
              <a:spAutoFit/>
            </a:bodyPr>
            <a:lstStyle/>
            <a:p>
              <a:pPr algn="just"/>
              <a:r>
                <a:rPr lang="en-US" sz="3200" b="1" dirty="0" err="1">
                  <a:latin typeface="Times New Roman" panose="02020603050405020304" pitchFamily="18" charset="0"/>
                  <a:cs typeface="Times New Roman" panose="02020603050405020304" pitchFamily="18" charset="0"/>
                </a:rPr>
                <a:t>Đều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gọi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sự</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tượng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bằng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sự</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tượng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khác</a:t>
              </a:r>
              <a:endParaRPr lang="en-US" sz="3200" b="1" dirty="0">
                <a:latin typeface="Times New Roman" panose="02020603050405020304" pitchFamily="18"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2E6C1C56-D37F-4A07-86A7-3BE043B1F52D}"/>
              </a:ext>
            </a:extLst>
          </p:cNvPr>
          <p:cNvGrpSpPr/>
          <p:nvPr/>
        </p:nvGrpSpPr>
        <p:grpSpPr>
          <a:xfrm>
            <a:off x="508179" y="3429000"/>
            <a:ext cx="11175641" cy="1297990"/>
            <a:chOff x="489137" y="1748970"/>
            <a:chExt cx="11175641" cy="1297990"/>
          </a:xfrm>
        </p:grpSpPr>
        <p:sp>
          <p:nvSpPr>
            <p:cNvPr id="10" name="Google Shape;1640;p42">
              <a:extLst>
                <a:ext uri="{FF2B5EF4-FFF2-40B4-BE49-F238E27FC236}">
                  <a16:creationId xmlns:a16="http://schemas.microsoft.com/office/drawing/2014/main" id="{12E4726F-9242-4F10-8283-B0CD308F1C8D}"/>
                </a:ext>
              </a:extLst>
            </p:cNvPr>
            <p:cNvSpPr/>
            <p:nvPr/>
          </p:nvSpPr>
          <p:spPr>
            <a:xfrm>
              <a:off x="1274240" y="1798398"/>
              <a:ext cx="10390538" cy="1248562"/>
            </a:xfrm>
            <a:custGeom>
              <a:avLst/>
              <a:gdLst/>
              <a:ahLst/>
              <a:cxnLst/>
              <a:rect l="l" t="t" r="r" b="b"/>
              <a:pathLst>
                <a:path w="14498" h="4133" extrusionOk="0">
                  <a:moveTo>
                    <a:pt x="14347" y="1017"/>
                  </a:moveTo>
                  <a:cubicBezTo>
                    <a:pt x="14314" y="767"/>
                    <a:pt x="14230" y="550"/>
                    <a:pt x="13931" y="517"/>
                  </a:cubicBezTo>
                  <a:cubicBezTo>
                    <a:pt x="13831" y="500"/>
                    <a:pt x="13731" y="450"/>
                    <a:pt x="13631" y="434"/>
                  </a:cubicBezTo>
                  <a:cubicBezTo>
                    <a:pt x="13081" y="367"/>
                    <a:pt x="12531" y="234"/>
                    <a:pt x="11964" y="184"/>
                  </a:cubicBezTo>
                  <a:cubicBezTo>
                    <a:pt x="11648" y="134"/>
                    <a:pt x="11314" y="117"/>
                    <a:pt x="10998" y="117"/>
                  </a:cubicBezTo>
                  <a:cubicBezTo>
                    <a:pt x="10898" y="117"/>
                    <a:pt x="10798" y="100"/>
                    <a:pt x="10698" y="84"/>
                  </a:cubicBezTo>
                  <a:cubicBezTo>
                    <a:pt x="10281" y="34"/>
                    <a:pt x="9865" y="17"/>
                    <a:pt x="9448" y="0"/>
                  </a:cubicBezTo>
                  <a:cubicBezTo>
                    <a:pt x="8065" y="34"/>
                    <a:pt x="6666" y="50"/>
                    <a:pt x="5283" y="67"/>
                  </a:cubicBezTo>
                  <a:lnTo>
                    <a:pt x="5283" y="50"/>
                  </a:lnTo>
                  <a:lnTo>
                    <a:pt x="900" y="100"/>
                  </a:lnTo>
                  <a:cubicBezTo>
                    <a:pt x="734" y="100"/>
                    <a:pt x="584" y="117"/>
                    <a:pt x="450" y="150"/>
                  </a:cubicBezTo>
                  <a:cubicBezTo>
                    <a:pt x="184" y="167"/>
                    <a:pt x="0" y="384"/>
                    <a:pt x="17" y="634"/>
                  </a:cubicBezTo>
                  <a:cubicBezTo>
                    <a:pt x="17" y="900"/>
                    <a:pt x="17" y="1167"/>
                    <a:pt x="34" y="1433"/>
                  </a:cubicBezTo>
                  <a:cubicBezTo>
                    <a:pt x="34" y="1650"/>
                    <a:pt x="67" y="1883"/>
                    <a:pt x="84" y="2100"/>
                  </a:cubicBezTo>
                  <a:cubicBezTo>
                    <a:pt x="117" y="2450"/>
                    <a:pt x="134" y="2783"/>
                    <a:pt x="184" y="3116"/>
                  </a:cubicBezTo>
                  <a:cubicBezTo>
                    <a:pt x="234" y="3500"/>
                    <a:pt x="400" y="3666"/>
                    <a:pt x="784" y="3749"/>
                  </a:cubicBezTo>
                  <a:cubicBezTo>
                    <a:pt x="934" y="3766"/>
                    <a:pt x="1084" y="3783"/>
                    <a:pt x="1233" y="3816"/>
                  </a:cubicBezTo>
                  <a:cubicBezTo>
                    <a:pt x="1517" y="3849"/>
                    <a:pt x="1817" y="3883"/>
                    <a:pt x="2100" y="3933"/>
                  </a:cubicBezTo>
                  <a:cubicBezTo>
                    <a:pt x="2467" y="4016"/>
                    <a:pt x="2833" y="4066"/>
                    <a:pt x="3216" y="4066"/>
                  </a:cubicBezTo>
                  <a:cubicBezTo>
                    <a:pt x="3316" y="4066"/>
                    <a:pt x="3416" y="4083"/>
                    <a:pt x="3516" y="4083"/>
                  </a:cubicBezTo>
                  <a:cubicBezTo>
                    <a:pt x="3716" y="4099"/>
                    <a:pt x="3950" y="4116"/>
                    <a:pt x="4149" y="4116"/>
                  </a:cubicBezTo>
                  <a:cubicBezTo>
                    <a:pt x="4666" y="4133"/>
                    <a:pt x="5183" y="4099"/>
                    <a:pt x="5699" y="4049"/>
                  </a:cubicBezTo>
                  <a:cubicBezTo>
                    <a:pt x="6116" y="3999"/>
                    <a:pt x="6566" y="4033"/>
                    <a:pt x="6982" y="4016"/>
                  </a:cubicBezTo>
                  <a:cubicBezTo>
                    <a:pt x="7899" y="3983"/>
                    <a:pt x="8815" y="4016"/>
                    <a:pt x="9748" y="3916"/>
                  </a:cubicBezTo>
                  <a:cubicBezTo>
                    <a:pt x="10265" y="3866"/>
                    <a:pt x="10798" y="3849"/>
                    <a:pt x="11331" y="3816"/>
                  </a:cubicBezTo>
                  <a:cubicBezTo>
                    <a:pt x="11831" y="3816"/>
                    <a:pt x="12331" y="3783"/>
                    <a:pt x="12831" y="3733"/>
                  </a:cubicBezTo>
                  <a:cubicBezTo>
                    <a:pt x="13114" y="3666"/>
                    <a:pt x="13397" y="3649"/>
                    <a:pt x="13681" y="3583"/>
                  </a:cubicBezTo>
                  <a:cubicBezTo>
                    <a:pt x="13814" y="3550"/>
                    <a:pt x="13947" y="3500"/>
                    <a:pt x="14064" y="3416"/>
                  </a:cubicBezTo>
                  <a:cubicBezTo>
                    <a:pt x="14430" y="3200"/>
                    <a:pt x="14497" y="3116"/>
                    <a:pt x="14414" y="2683"/>
                  </a:cubicBezTo>
                  <a:cubicBezTo>
                    <a:pt x="14364" y="2250"/>
                    <a:pt x="14347" y="1833"/>
                    <a:pt x="14347" y="1400"/>
                  </a:cubicBezTo>
                  <a:cubicBezTo>
                    <a:pt x="14347" y="1267"/>
                    <a:pt x="14364" y="1150"/>
                    <a:pt x="14347" y="1017"/>
                  </a:cubicBezTo>
                  <a:close/>
                </a:path>
              </a:pathLst>
            </a:custGeom>
            <a:solidFill>
              <a:schemeClr val="accent2">
                <a:lumMod val="20000"/>
                <a:lumOff val="80000"/>
              </a:schemeClr>
            </a:solidFill>
            <a:ln>
              <a:noFill/>
            </a:ln>
          </p:spPr>
          <p:txBody>
            <a:bodyPr spcFirstLastPara="1" wrap="square" lIns="121900" tIns="121900" rIns="121900" bIns="121900" anchor="ctr" anchorCtr="0">
              <a:noAutofit/>
            </a:bodyPr>
            <a:lstStyle/>
            <a:p>
              <a:endParaRPr sz="2400" dirty="0">
                <a:solidFill>
                  <a:schemeClr val="dk1"/>
                </a:solidFill>
              </a:endParaRPr>
            </a:p>
          </p:txBody>
        </p:sp>
        <p:sp>
          <p:nvSpPr>
            <p:cNvPr id="11" name="Google Shape;1642;p42">
              <a:extLst>
                <a:ext uri="{FF2B5EF4-FFF2-40B4-BE49-F238E27FC236}">
                  <a16:creationId xmlns:a16="http://schemas.microsoft.com/office/drawing/2014/main" id="{FA4165E8-5F7C-4E2C-B36D-347BB24F4EA3}"/>
                </a:ext>
              </a:extLst>
            </p:cNvPr>
            <p:cNvSpPr/>
            <p:nvPr/>
          </p:nvSpPr>
          <p:spPr>
            <a:xfrm>
              <a:off x="489137" y="1748970"/>
              <a:ext cx="1570205" cy="1248562"/>
            </a:xfrm>
            <a:custGeom>
              <a:avLst/>
              <a:gdLst/>
              <a:ahLst/>
              <a:cxnLst/>
              <a:rect l="l" t="t" r="r" b="b"/>
              <a:pathLst>
                <a:path w="40303" h="28346" extrusionOk="0">
                  <a:moveTo>
                    <a:pt x="0" y="17317"/>
                  </a:moveTo>
                  <a:lnTo>
                    <a:pt x="5669" y="11854"/>
                  </a:lnTo>
                  <a:lnTo>
                    <a:pt x="1752" y="7731"/>
                  </a:lnTo>
                  <a:lnTo>
                    <a:pt x="8349" y="7421"/>
                  </a:lnTo>
                  <a:lnTo>
                    <a:pt x="11235" y="2577"/>
                  </a:lnTo>
                  <a:lnTo>
                    <a:pt x="14637" y="5875"/>
                  </a:lnTo>
                  <a:lnTo>
                    <a:pt x="20718" y="0"/>
                  </a:lnTo>
                  <a:lnTo>
                    <a:pt x="23913" y="5463"/>
                  </a:lnTo>
                  <a:lnTo>
                    <a:pt x="31953" y="2886"/>
                  </a:lnTo>
                  <a:lnTo>
                    <a:pt x="31850" y="8968"/>
                  </a:lnTo>
                  <a:lnTo>
                    <a:pt x="40199" y="11132"/>
                  </a:lnTo>
                  <a:lnTo>
                    <a:pt x="38035" y="12988"/>
                  </a:lnTo>
                  <a:lnTo>
                    <a:pt x="35355" y="14121"/>
                  </a:lnTo>
                  <a:lnTo>
                    <a:pt x="40303" y="19378"/>
                  </a:lnTo>
                  <a:lnTo>
                    <a:pt x="31438" y="21027"/>
                  </a:lnTo>
                  <a:lnTo>
                    <a:pt x="31541" y="25460"/>
                  </a:lnTo>
                  <a:lnTo>
                    <a:pt x="24635" y="22471"/>
                  </a:lnTo>
                  <a:lnTo>
                    <a:pt x="23089" y="27727"/>
                  </a:lnTo>
                  <a:lnTo>
                    <a:pt x="18141" y="24841"/>
                  </a:lnTo>
                  <a:lnTo>
                    <a:pt x="14843" y="28346"/>
                  </a:lnTo>
                  <a:lnTo>
                    <a:pt x="12575" y="24120"/>
                  </a:lnTo>
                  <a:lnTo>
                    <a:pt x="6287" y="26284"/>
                  </a:lnTo>
                  <a:lnTo>
                    <a:pt x="7112" y="20306"/>
                  </a:lnTo>
                  <a:lnTo>
                    <a:pt x="1237" y="18554"/>
                  </a:lnTo>
                  <a:close/>
                </a:path>
              </a:pathLst>
            </a:custGeom>
            <a:solidFill>
              <a:srgbClr val="FFFFFF"/>
            </a:solidFill>
            <a:ln w="28575">
              <a:solidFill>
                <a:schemeClr val="accent2"/>
              </a:solidFill>
            </a:ln>
          </p:spPr>
          <p:txBody>
            <a:bodyPr/>
            <a:lstStyle/>
            <a:p>
              <a:endParaRPr lang="en-US" dirty="0"/>
            </a:p>
          </p:txBody>
        </p:sp>
        <p:sp>
          <p:nvSpPr>
            <p:cNvPr id="12" name="TextBox 11">
              <a:extLst>
                <a:ext uri="{FF2B5EF4-FFF2-40B4-BE49-F238E27FC236}">
                  <a16:creationId xmlns:a16="http://schemas.microsoft.com/office/drawing/2014/main" id="{2FDEAC4F-91C6-4EC2-B154-C880CE989F1C}"/>
                </a:ext>
              </a:extLst>
            </p:cNvPr>
            <p:cNvSpPr txBox="1"/>
            <p:nvPr/>
          </p:nvSpPr>
          <p:spPr>
            <a:xfrm>
              <a:off x="810860" y="2136355"/>
              <a:ext cx="852616" cy="584775"/>
            </a:xfrm>
            <a:prstGeom prst="rect">
              <a:avLst/>
            </a:prstGeom>
            <a:noFill/>
          </p:spPr>
          <p:txBody>
            <a:bodyPr wrap="square" rtlCol="0">
              <a:spAutoFit/>
            </a:bodyPr>
            <a:lstStyle/>
            <a:p>
              <a:pPr algn="ctr"/>
              <a:r>
                <a:rPr lang="en-US" sz="3200" dirty="0">
                  <a:latin typeface="#9Slide03 Arima Madurai Black" panose="00000A00000000000000" pitchFamily="2" charset="0"/>
                  <a:cs typeface="#9Slide03 Arima Madurai Black" panose="00000A00000000000000" pitchFamily="2" charset="0"/>
                </a:rPr>
                <a:t>(2)</a:t>
              </a:r>
            </a:p>
          </p:txBody>
        </p:sp>
        <p:sp>
          <p:nvSpPr>
            <p:cNvPr id="13" name="TextBox 12">
              <a:extLst>
                <a:ext uri="{FF2B5EF4-FFF2-40B4-BE49-F238E27FC236}">
                  <a16:creationId xmlns:a16="http://schemas.microsoft.com/office/drawing/2014/main" id="{F7AF3FFC-764C-48D0-BE2C-6FC8E758946F}"/>
                </a:ext>
              </a:extLst>
            </p:cNvPr>
            <p:cNvSpPr txBox="1"/>
            <p:nvPr/>
          </p:nvSpPr>
          <p:spPr>
            <a:xfrm>
              <a:off x="2246751" y="2110309"/>
              <a:ext cx="9134389" cy="584775"/>
            </a:xfrm>
            <a:prstGeom prst="rect">
              <a:avLst/>
            </a:prstGeom>
            <a:noFill/>
          </p:spPr>
          <p:txBody>
            <a:bodyPr wrap="square" rtlCol="0">
              <a:spAutoFit/>
            </a:bodyPr>
            <a:lstStyle/>
            <a:p>
              <a:pPr algn="just"/>
              <a:r>
                <a:rPr lang="en-US" sz="3200" b="1" dirty="0" err="1">
                  <a:latin typeface="Times New Roman" panose="02020603050405020304" pitchFamily="18" charset="0"/>
                  <a:cs typeface="Times New Roman" panose="02020603050405020304" pitchFamily="18" charset="0"/>
                </a:rPr>
                <a:t>Đều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dụng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liên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tưởng</a:t>
              </a:r>
              <a:endParaRPr lang="en-US" sz="3200" b="1" dirty="0">
                <a:latin typeface="Times New Roman" panose="02020603050405020304" pitchFamily="18"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id="{73313624-73D9-4EEE-94BD-E69382C21FCE}"/>
              </a:ext>
            </a:extLst>
          </p:cNvPr>
          <p:cNvGrpSpPr/>
          <p:nvPr/>
        </p:nvGrpSpPr>
        <p:grpSpPr>
          <a:xfrm>
            <a:off x="508179" y="5144431"/>
            <a:ext cx="11175641" cy="1297990"/>
            <a:chOff x="489137" y="1748970"/>
            <a:chExt cx="11175641" cy="1297990"/>
          </a:xfrm>
        </p:grpSpPr>
        <p:sp>
          <p:nvSpPr>
            <p:cNvPr id="15" name="Google Shape;1640;p42">
              <a:extLst>
                <a:ext uri="{FF2B5EF4-FFF2-40B4-BE49-F238E27FC236}">
                  <a16:creationId xmlns:a16="http://schemas.microsoft.com/office/drawing/2014/main" id="{12D3451D-0842-49D9-96D4-6F0941EAD244}"/>
                </a:ext>
              </a:extLst>
            </p:cNvPr>
            <p:cNvSpPr/>
            <p:nvPr/>
          </p:nvSpPr>
          <p:spPr>
            <a:xfrm>
              <a:off x="1274240" y="1798398"/>
              <a:ext cx="10390538" cy="1248562"/>
            </a:xfrm>
            <a:custGeom>
              <a:avLst/>
              <a:gdLst/>
              <a:ahLst/>
              <a:cxnLst/>
              <a:rect l="l" t="t" r="r" b="b"/>
              <a:pathLst>
                <a:path w="14498" h="4133" extrusionOk="0">
                  <a:moveTo>
                    <a:pt x="14347" y="1017"/>
                  </a:moveTo>
                  <a:cubicBezTo>
                    <a:pt x="14314" y="767"/>
                    <a:pt x="14230" y="550"/>
                    <a:pt x="13931" y="517"/>
                  </a:cubicBezTo>
                  <a:cubicBezTo>
                    <a:pt x="13831" y="500"/>
                    <a:pt x="13731" y="450"/>
                    <a:pt x="13631" y="434"/>
                  </a:cubicBezTo>
                  <a:cubicBezTo>
                    <a:pt x="13081" y="367"/>
                    <a:pt x="12531" y="234"/>
                    <a:pt x="11964" y="184"/>
                  </a:cubicBezTo>
                  <a:cubicBezTo>
                    <a:pt x="11648" y="134"/>
                    <a:pt x="11314" y="117"/>
                    <a:pt x="10998" y="117"/>
                  </a:cubicBezTo>
                  <a:cubicBezTo>
                    <a:pt x="10898" y="117"/>
                    <a:pt x="10798" y="100"/>
                    <a:pt x="10698" y="84"/>
                  </a:cubicBezTo>
                  <a:cubicBezTo>
                    <a:pt x="10281" y="34"/>
                    <a:pt x="9865" y="17"/>
                    <a:pt x="9448" y="0"/>
                  </a:cubicBezTo>
                  <a:cubicBezTo>
                    <a:pt x="8065" y="34"/>
                    <a:pt x="6666" y="50"/>
                    <a:pt x="5283" y="67"/>
                  </a:cubicBezTo>
                  <a:lnTo>
                    <a:pt x="5283" y="50"/>
                  </a:lnTo>
                  <a:lnTo>
                    <a:pt x="900" y="100"/>
                  </a:lnTo>
                  <a:cubicBezTo>
                    <a:pt x="734" y="100"/>
                    <a:pt x="584" y="117"/>
                    <a:pt x="450" y="150"/>
                  </a:cubicBezTo>
                  <a:cubicBezTo>
                    <a:pt x="184" y="167"/>
                    <a:pt x="0" y="384"/>
                    <a:pt x="17" y="634"/>
                  </a:cubicBezTo>
                  <a:cubicBezTo>
                    <a:pt x="17" y="900"/>
                    <a:pt x="17" y="1167"/>
                    <a:pt x="34" y="1433"/>
                  </a:cubicBezTo>
                  <a:cubicBezTo>
                    <a:pt x="34" y="1650"/>
                    <a:pt x="67" y="1883"/>
                    <a:pt x="84" y="2100"/>
                  </a:cubicBezTo>
                  <a:cubicBezTo>
                    <a:pt x="117" y="2450"/>
                    <a:pt x="134" y="2783"/>
                    <a:pt x="184" y="3116"/>
                  </a:cubicBezTo>
                  <a:cubicBezTo>
                    <a:pt x="234" y="3500"/>
                    <a:pt x="400" y="3666"/>
                    <a:pt x="784" y="3749"/>
                  </a:cubicBezTo>
                  <a:cubicBezTo>
                    <a:pt x="934" y="3766"/>
                    <a:pt x="1084" y="3783"/>
                    <a:pt x="1233" y="3816"/>
                  </a:cubicBezTo>
                  <a:cubicBezTo>
                    <a:pt x="1517" y="3849"/>
                    <a:pt x="1817" y="3883"/>
                    <a:pt x="2100" y="3933"/>
                  </a:cubicBezTo>
                  <a:cubicBezTo>
                    <a:pt x="2467" y="4016"/>
                    <a:pt x="2833" y="4066"/>
                    <a:pt x="3216" y="4066"/>
                  </a:cubicBezTo>
                  <a:cubicBezTo>
                    <a:pt x="3316" y="4066"/>
                    <a:pt x="3416" y="4083"/>
                    <a:pt x="3516" y="4083"/>
                  </a:cubicBezTo>
                  <a:cubicBezTo>
                    <a:pt x="3716" y="4099"/>
                    <a:pt x="3950" y="4116"/>
                    <a:pt x="4149" y="4116"/>
                  </a:cubicBezTo>
                  <a:cubicBezTo>
                    <a:pt x="4666" y="4133"/>
                    <a:pt x="5183" y="4099"/>
                    <a:pt x="5699" y="4049"/>
                  </a:cubicBezTo>
                  <a:cubicBezTo>
                    <a:pt x="6116" y="3999"/>
                    <a:pt x="6566" y="4033"/>
                    <a:pt x="6982" y="4016"/>
                  </a:cubicBezTo>
                  <a:cubicBezTo>
                    <a:pt x="7899" y="3983"/>
                    <a:pt x="8815" y="4016"/>
                    <a:pt x="9748" y="3916"/>
                  </a:cubicBezTo>
                  <a:cubicBezTo>
                    <a:pt x="10265" y="3866"/>
                    <a:pt x="10798" y="3849"/>
                    <a:pt x="11331" y="3816"/>
                  </a:cubicBezTo>
                  <a:cubicBezTo>
                    <a:pt x="11831" y="3816"/>
                    <a:pt x="12331" y="3783"/>
                    <a:pt x="12831" y="3733"/>
                  </a:cubicBezTo>
                  <a:cubicBezTo>
                    <a:pt x="13114" y="3666"/>
                    <a:pt x="13397" y="3649"/>
                    <a:pt x="13681" y="3583"/>
                  </a:cubicBezTo>
                  <a:cubicBezTo>
                    <a:pt x="13814" y="3550"/>
                    <a:pt x="13947" y="3500"/>
                    <a:pt x="14064" y="3416"/>
                  </a:cubicBezTo>
                  <a:cubicBezTo>
                    <a:pt x="14430" y="3200"/>
                    <a:pt x="14497" y="3116"/>
                    <a:pt x="14414" y="2683"/>
                  </a:cubicBezTo>
                  <a:cubicBezTo>
                    <a:pt x="14364" y="2250"/>
                    <a:pt x="14347" y="1833"/>
                    <a:pt x="14347" y="1400"/>
                  </a:cubicBezTo>
                  <a:cubicBezTo>
                    <a:pt x="14347" y="1267"/>
                    <a:pt x="14364" y="1150"/>
                    <a:pt x="14347" y="1017"/>
                  </a:cubicBezTo>
                  <a:close/>
                </a:path>
              </a:pathLst>
            </a:custGeom>
            <a:solidFill>
              <a:schemeClr val="accent6">
                <a:lumMod val="20000"/>
                <a:lumOff val="80000"/>
              </a:schemeClr>
            </a:solidFill>
            <a:ln>
              <a:noFill/>
            </a:ln>
          </p:spPr>
          <p:txBody>
            <a:bodyPr spcFirstLastPara="1" wrap="square" lIns="121900" tIns="121900" rIns="121900" bIns="121900" anchor="ctr" anchorCtr="0">
              <a:noAutofit/>
            </a:bodyPr>
            <a:lstStyle/>
            <a:p>
              <a:endParaRPr sz="2400" dirty="0">
                <a:solidFill>
                  <a:schemeClr val="dk1"/>
                </a:solidFill>
              </a:endParaRPr>
            </a:p>
          </p:txBody>
        </p:sp>
        <p:sp>
          <p:nvSpPr>
            <p:cNvPr id="16" name="Google Shape;1642;p42">
              <a:extLst>
                <a:ext uri="{FF2B5EF4-FFF2-40B4-BE49-F238E27FC236}">
                  <a16:creationId xmlns:a16="http://schemas.microsoft.com/office/drawing/2014/main" id="{2F621C9C-7101-47BD-9B8F-6354A972DE6B}"/>
                </a:ext>
              </a:extLst>
            </p:cNvPr>
            <p:cNvSpPr/>
            <p:nvPr/>
          </p:nvSpPr>
          <p:spPr>
            <a:xfrm>
              <a:off x="489137" y="1748970"/>
              <a:ext cx="1570205" cy="1248562"/>
            </a:xfrm>
            <a:custGeom>
              <a:avLst/>
              <a:gdLst/>
              <a:ahLst/>
              <a:cxnLst/>
              <a:rect l="l" t="t" r="r" b="b"/>
              <a:pathLst>
                <a:path w="40303" h="28346" extrusionOk="0">
                  <a:moveTo>
                    <a:pt x="0" y="17317"/>
                  </a:moveTo>
                  <a:lnTo>
                    <a:pt x="5669" y="11854"/>
                  </a:lnTo>
                  <a:lnTo>
                    <a:pt x="1752" y="7731"/>
                  </a:lnTo>
                  <a:lnTo>
                    <a:pt x="8349" y="7421"/>
                  </a:lnTo>
                  <a:lnTo>
                    <a:pt x="11235" y="2577"/>
                  </a:lnTo>
                  <a:lnTo>
                    <a:pt x="14637" y="5875"/>
                  </a:lnTo>
                  <a:lnTo>
                    <a:pt x="20718" y="0"/>
                  </a:lnTo>
                  <a:lnTo>
                    <a:pt x="23913" y="5463"/>
                  </a:lnTo>
                  <a:lnTo>
                    <a:pt x="31953" y="2886"/>
                  </a:lnTo>
                  <a:lnTo>
                    <a:pt x="31850" y="8968"/>
                  </a:lnTo>
                  <a:lnTo>
                    <a:pt x="40199" y="11132"/>
                  </a:lnTo>
                  <a:lnTo>
                    <a:pt x="38035" y="12988"/>
                  </a:lnTo>
                  <a:lnTo>
                    <a:pt x="35355" y="14121"/>
                  </a:lnTo>
                  <a:lnTo>
                    <a:pt x="40303" y="19378"/>
                  </a:lnTo>
                  <a:lnTo>
                    <a:pt x="31438" y="21027"/>
                  </a:lnTo>
                  <a:lnTo>
                    <a:pt x="31541" y="25460"/>
                  </a:lnTo>
                  <a:lnTo>
                    <a:pt x="24635" y="22471"/>
                  </a:lnTo>
                  <a:lnTo>
                    <a:pt x="23089" y="27727"/>
                  </a:lnTo>
                  <a:lnTo>
                    <a:pt x="18141" y="24841"/>
                  </a:lnTo>
                  <a:lnTo>
                    <a:pt x="14843" y="28346"/>
                  </a:lnTo>
                  <a:lnTo>
                    <a:pt x="12575" y="24120"/>
                  </a:lnTo>
                  <a:lnTo>
                    <a:pt x="6287" y="26284"/>
                  </a:lnTo>
                  <a:lnTo>
                    <a:pt x="7112" y="20306"/>
                  </a:lnTo>
                  <a:lnTo>
                    <a:pt x="1237" y="18554"/>
                  </a:lnTo>
                  <a:close/>
                </a:path>
              </a:pathLst>
            </a:custGeom>
            <a:solidFill>
              <a:srgbClr val="FFFFFF"/>
            </a:solidFill>
            <a:ln w="28575">
              <a:solidFill>
                <a:schemeClr val="accent6"/>
              </a:solidFill>
            </a:ln>
          </p:spPr>
          <p:txBody>
            <a:bodyPr/>
            <a:lstStyle/>
            <a:p>
              <a:endParaRPr lang="en-US" dirty="0"/>
            </a:p>
          </p:txBody>
        </p:sp>
        <p:sp>
          <p:nvSpPr>
            <p:cNvPr id="17" name="TextBox 16">
              <a:extLst>
                <a:ext uri="{FF2B5EF4-FFF2-40B4-BE49-F238E27FC236}">
                  <a16:creationId xmlns:a16="http://schemas.microsoft.com/office/drawing/2014/main" id="{26B7D1CE-A855-44BD-9561-0872C1556DE6}"/>
                </a:ext>
              </a:extLst>
            </p:cNvPr>
            <p:cNvSpPr txBox="1"/>
            <p:nvPr/>
          </p:nvSpPr>
          <p:spPr>
            <a:xfrm>
              <a:off x="810860" y="2136355"/>
              <a:ext cx="852616" cy="584775"/>
            </a:xfrm>
            <a:prstGeom prst="rect">
              <a:avLst/>
            </a:prstGeom>
            <a:noFill/>
          </p:spPr>
          <p:txBody>
            <a:bodyPr wrap="square" rtlCol="0">
              <a:spAutoFit/>
            </a:bodyPr>
            <a:lstStyle/>
            <a:p>
              <a:pPr algn="ctr"/>
              <a:r>
                <a:rPr lang="en-US" sz="3200" dirty="0">
                  <a:latin typeface="#9Slide03 Arima Madurai Black" panose="00000A00000000000000" pitchFamily="2" charset="0"/>
                  <a:cs typeface="#9Slide03 Arima Madurai Black" panose="00000A00000000000000" pitchFamily="2" charset="0"/>
                </a:rPr>
                <a:t>(3)</a:t>
              </a:r>
            </a:p>
          </p:txBody>
        </p:sp>
        <p:sp>
          <p:nvSpPr>
            <p:cNvPr id="18" name="TextBox 17">
              <a:extLst>
                <a:ext uri="{FF2B5EF4-FFF2-40B4-BE49-F238E27FC236}">
                  <a16:creationId xmlns:a16="http://schemas.microsoft.com/office/drawing/2014/main" id="{F94A680A-7F5F-4E74-8A0E-63372F83D485}"/>
                </a:ext>
              </a:extLst>
            </p:cNvPr>
            <p:cNvSpPr txBox="1"/>
            <p:nvPr/>
          </p:nvSpPr>
          <p:spPr>
            <a:xfrm>
              <a:off x="2246751" y="1873525"/>
              <a:ext cx="9134389" cy="584775"/>
            </a:xfrm>
            <a:prstGeom prst="rect">
              <a:avLst/>
            </a:prstGeom>
            <a:noFill/>
          </p:spPr>
          <p:txBody>
            <a:bodyPr wrap="square" rtlCol="0">
              <a:spAutoFit/>
            </a:bodyPr>
            <a:lstStyle/>
            <a:p>
              <a:pPr algn="just"/>
              <a:r>
                <a:rPr lang="en-US" sz="3200" b="1" dirty="0" err="1">
                  <a:latin typeface="Times New Roman" panose="02020603050405020304" pitchFamily="18" charset="0"/>
                  <a:cs typeface="Times New Roman" panose="02020603050405020304" pitchFamily="18" charset="0"/>
                </a:rPr>
                <a:t>Đều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tăng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sức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sự</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diễn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đạt</a:t>
              </a:r>
              <a:endParaRPr lang="en-US" sz="32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20113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C124F8D-BC09-437C-9364-CC8F5F639121}"/>
              </a:ext>
            </a:extLst>
          </p:cNvPr>
          <p:cNvSpPr txBox="1">
            <a:spLocks/>
          </p:cNvSpPr>
          <p:nvPr/>
        </p:nvSpPr>
        <p:spPr>
          <a:xfrm>
            <a:off x="3681551" y="502915"/>
            <a:ext cx="4599094" cy="952499"/>
          </a:xfrm>
          <a:prstGeom prst="rect">
            <a:avLst/>
          </a:prstGeom>
        </p:spPr>
        <p:txBody>
          <a:bodyPr vert="horz" wrap="square" lIns="121920" tIns="60960" rIns="121920" bIns="60960" anchor="ctr"/>
          <a:lstStyle/>
          <a:p>
            <a:pPr algn="ctr" defTabSz="1219170">
              <a:spcBef>
                <a:spcPct val="0"/>
              </a:spcBef>
              <a:defRPr/>
            </a:pPr>
            <a:r>
              <a:rPr lang="en-US" altLang="bs-Latn-BA" sz="5400" dirty="0" err="1">
                <a:solidFill>
                  <a:srgbClr val="FF0000"/>
                </a:solidFill>
                <a:latin typeface="Times New Roman" panose="02020603050405020304" pitchFamily="18" charset="0"/>
                <a:ea typeface="Microsoft New Tai Lue" panose="020B0502040204020203" pitchFamily="34" charset="0"/>
                <a:cs typeface="Times New Roman" panose="02020603050405020304" pitchFamily="18" charset="0"/>
              </a:rPr>
              <a:t>Khác</a:t>
            </a:r>
            <a:r>
              <a:rPr lang="en-US" altLang="bs-Latn-BA" sz="5400" dirty="0">
                <a:solidFill>
                  <a:srgbClr val="FF0000"/>
                </a:solidFill>
                <a:latin typeface="Times New Roman" panose="02020603050405020304" pitchFamily="18" charset="0"/>
                <a:ea typeface="Microsoft New Tai Lue" panose="020B0502040204020203" pitchFamily="34" charset="0"/>
                <a:cs typeface="Times New Roman" panose="02020603050405020304" pitchFamily="18" charset="0"/>
              </a:rPr>
              <a:t> </a:t>
            </a:r>
            <a:r>
              <a:rPr lang="en-US" altLang="bs-Latn-BA" sz="5400" dirty="0" err="1">
                <a:solidFill>
                  <a:srgbClr val="FF0000"/>
                </a:solidFill>
                <a:latin typeface="Times New Roman" panose="02020603050405020304" pitchFamily="18" charset="0"/>
                <a:ea typeface="Microsoft New Tai Lue" panose="020B0502040204020203" pitchFamily="34" charset="0"/>
                <a:cs typeface="Times New Roman" panose="02020603050405020304" pitchFamily="18" charset="0"/>
              </a:rPr>
              <a:t>nhau</a:t>
            </a:r>
            <a:endParaRPr lang="en-US" altLang="bs-Latn-BA" sz="5400" dirty="0">
              <a:solidFill>
                <a:srgbClr val="FF0000"/>
              </a:solidFill>
              <a:latin typeface="Times New Roman" panose="02020603050405020304" pitchFamily="18" charset="0"/>
              <a:ea typeface="Microsoft New Tai Lue" panose="020B0502040204020203" pitchFamily="34" charset="0"/>
              <a:cs typeface="Times New Roman" panose="02020603050405020304" pitchFamily="18" charset="0"/>
            </a:endParaRPr>
          </a:p>
        </p:txBody>
      </p:sp>
      <p:grpSp>
        <p:nvGrpSpPr>
          <p:cNvPr id="5" name="Google Shape;1703;p44">
            <a:extLst>
              <a:ext uri="{FF2B5EF4-FFF2-40B4-BE49-F238E27FC236}">
                <a16:creationId xmlns:a16="http://schemas.microsoft.com/office/drawing/2014/main" id="{4D56EE1C-E0FA-4980-80DE-0CD1ED0A9127}"/>
              </a:ext>
            </a:extLst>
          </p:cNvPr>
          <p:cNvGrpSpPr/>
          <p:nvPr/>
        </p:nvGrpSpPr>
        <p:grpSpPr>
          <a:xfrm>
            <a:off x="744591" y="2063520"/>
            <a:ext cx="10824194" cy="3297137"/>
            <a:chOff x="718948" y="1130973"/>
            <a:chExt cx="6454806" cy="1836270"/>
          </a:xfrm>
        </p:grpSpPr>
        <p:grpSp>
          <p:nvGrpSpPr>
            <p:cNvPr id="6" name="Google Shape;1704;p44">
              <a:extLst>
                <a:ext uri="{FF2B5EF4-FFF2-40B4-BE49-F238E27FC236}">
                  <a16:creationId xmlns:a16="http://schemas.microsoft.com/office/drawing/2014/main" id="{45D0EF4D-60A2-412C-B66C-CA887FCC4022}"/>
                </a:ext>
              </a:extLst>
            </p:cNvPr>
            <p:cNvGrpSpPr/>
            <p:nvPr/>
          </p:nvGrpSpPr>
          <p:grpSpPr>
            <a:xfrm>
              <a:off x="718948" y="1130973"/>
              <a:ext cx="2954280" cy="1836270"/>
              <a:chOff x="718948" y="1130973"/>
              <a:chExt cx="2954280" cy="1836270"/>
            </a:xfrm>
          </p:grpSpPr>
          <p:grpSp>
            <p:nvGrpSpPr>
              <p:cNvPr id="125" name="Google Shape;1705;p44">
                <a:extLst>
                  <a:ext uri="{FF2B5EF4-FFF2-40B4-BE49-F238E27FC236}">
                    <a16:creationId xmlns:a16="http://schemas.microsoft.com/office/drawing/2014/main" id="{BE243A59-77A0-4866-A423-824B1EA2155D}"/>
                  </a:ext>
                </a:extLst>
              </p:cNvPr>
              <p:cNvGrpSpPr/>
              <p:nvPr/>
            </p:nvGrpSpPr>
            <p:grpSpPr>
              <a:xfrm>
                <a:off x="931279" y="1628178"/>
                <a:ext cx="2741949" cy="1339065"/>
                <a:chOff x="5446495" y="1296275"/>
                <a:chExt cx="1883336" cy="884689"/>
              </a:xfrm>
            </p:grpSpPr>
            <p:sp>
              <p:nvSpPr>
                <p:cNvPr id="128" name="Google Shape;1706;p44">
                  <a:extLst>
                    <a:ext uri="{FF2B5EF4-FFF2-40B4-BE49-F238E27FC236}">
                      <a16:creationId xmlns:a16="http://schemas.microsoft.com/office/drawing/2014/main" id="{A1EA6CC1-2581-461C-8FB9-8FF0A789DC9B}"/>
                    </a:ext>
                  </a:extLst>
                </p:cNvPr>
                <p:cNvSpPr/>
                <p:nvPr/>
              </p:nvSpPr>
              <p:spPr>
                <a:xfrm>
                  <a:off x="5476025" y="1296275"/>
                  <a:ext cx="1853807" cy="825354"/>
                </a:xfrm>
                <a:custGeom>
                  <a:avLst/>
                  <a:gdLst/>
                  <a:ahLst/>
                  <a:cxnLst/>
                  <a:rect l="l" t="t" r="r" b="b"/>
                  <a:pathLst>
                    <a:path w="20026" h="8916" extrusionOk="0">
                      <a:moveTo>
                        <a:pt x="9032" y="153"/>
                      </a:moveTo>
                      <a:cubicBezTo>
                        <a:pt x="10532" y="153"/>
                        <a:pt x="12029" y="266"/>
                        <a:pt x="13502" y="563"/>
                      </a:cubicBezTo>
                      <a:cubicBezTo>
                        <a:pt x="15001" y="865"/>
                        <a:pt x="16578" y="1327"/>
                        <a:pt x="17875" y="2157"/>
                      </a:cubicBezTo>
                      <a:cubicBezTo>
                        <a:pt x="18550" y="2588"/>
                        <a:pt x="19144" y="3199"/>
                        <a:pt x="19371" y="3987"/>
                      </a:cubicBezTo>
                      <a:cubicBezTo>
                        <a:pt x="19625" y="4866"/>
                        <a:pt x="19284" y="5694"/>
                        <a:pt x="18673" y="6332"/>
                      </a:cubicBezTo>
                      <a:cubicBezTo>
                        <a:pt x="17631" y="7419"/>
                        <a:pt x="16109" y="7868"/>
                        <a:pt x="14675" y="8159"/>
                      </a:cubicBezTo>
                      <a:cubicBezTo>
                        <a:pt x="12991" y="8501"/>
                        <a:pt x="11274" y="8697"/>
                        <a:pt x="9557" y="8751"/>
                      </a:cubicBezTo>
                      <a:cubicBezTo>
                        <a:pt x="9224" y="8762"/>
                        <a:pt x="8890" y="8767"/>
                        <a:pt x="8556" y="8767"/>
                      </a:cubicBezTo>
                      <a:cubicBezTo>
                        <a:pt x="7152" y="8767"/>
                        <a:pt x="5743" y="8671"/>
                        <a:pt x="4359" y="8449"/>
                      </a:cubicBezTo>
                      <a:cubicBezTo>
                        <a:pt x="2894" y="8216"/>
                        <a:pt x="1462" y="7680"/>
                        <a:pt x="751" y="6284"/>
                      </a:cubicBezTo>
                      <a:cubicBezTo>
                        <a:pt x="1" y="4808"/>
                        <a:pt x="295" y="3068"/>
                        <a:pt x="1474" y="1915"/>
                      </a:cubicBezTo>
                      <a:cubicBezTo>
                        <a:pt x="2502" y="911"/>
                        <a:pt x="3882" y="498"/>
                        <a:pt x="5280" y="346"/>
                      </a:cubicBezTo>
                      <a:cubicBezTo>
                        <a:pt x="5422" y="333"/>
                        <a:pt x="5561" y="321"/>
                        <a:pt x="5703" y="308"/>
                      </a:cubicBezTo>
                      <a:cubicBezTo>
                        <a:pt x="6010" y="287"/>
                        <a:pt x="6316" y="275"/>
                        <a:pt x="6618" y="273"/>
                      </a:cubicBezTo>
                      <a:cubicBezTo>
                        <a:pt x="6639" y="273"/>
                        <a:pt x="6647" y="254"/>
                        <a:pt x="6645" y="237"/>
                      </a:cubicBezTo>
                      <a:cubicBezTo>
                        <a:pt x="7440" y="185"/>
                        <a:pt x="8236" y="153"/>
                        <a:pt x="9032" y="153"/>
                      </a:cubicBezTo>
                      <a:close/>
                      <a:moveTo>
                        <a:pt x="9099" y="0"/>
                      </a:moveTo>
                      <a:cubicBezTo>
                        <a:pt x="7401" y="0"/>
                        <a:pt x="5697" y="154"/>
                        <a:pt x="4032" y="377"/>
                      </a:cubicBezTo>
                      <a:cubicBezTo>
                        <a:pt x="3994" y="383"/>
                        <a:pt x="3982" y="419"/>
                        <a:pt x="3990" y="444"/>
                      </a:cubicBezTo>
                      <a:cubicBezTo>
                        <a:pt x="3198" y="631"/>
                        <a:pt x="2444" y="946"/>
                        <a:pt x="1783" y="1461"/>
                      </a:cubicBezTo>
                      <a:cubicBezTo>
                        <a:pt x="695" y="2305"/>
                        <a:pt x="53" y="3572"/>
                        <a:pt x="205" y="4962"/>
                      </a:cubicBezTo>
                      <a:cubicBezTo>
                        <a:pt x="353" y="6311"/>
                        <a:pt x="1166" y="7480"/>
                        <a:pt x="2398" y="8055"/>
                      </a:cubicBezTo>
                      <a:cubicBezTo>
                        <a:pt x="3142" y="8403"/>
                        <a:pt x="3961" y="8553"/>
                        <a:pt x="4769" y="8662"/>
                      </a:cubicBezTo>
                      <a:cubicBezTo>
                        <a:pt x="5676" y="8785"/>
                        <a:pt x="6589" y="8860"/>
                        <a:pt x="7504" y="8895"/>
                      </a:cubicBezTo>
                      <a:cubicBezTo>
                        <a:pt x="7872" y="8909"/>
                        <a:pt x="8241" y="8916"/>
                        <a:pt x="8610" y="8916"/>
                      </a:cubicBezTo>
                      <a:cubicBezTo>
                        <a:pt x="10180" y="8916"/>
                        <a:pt x="11749" y="8791"/>
                        <a:pt x="13302" y="8553"/>
                      </a:cubicBezTo>
                      <a:cubicBezTo>
                        <a:pt x="14882" y="8309"/>
                        <a:pt x="16570" y="8020"/>
                        <a:pt x="17931" y="7130"/>
                      </a:cubicBezTo>
                      <a:cubicBezTo>
                        <a:pt x="19129" y="6348"/>
                        <a:pt x="20026" y="5031"/>
                        <a:pt x="19384" y="3593"/>
                      </a:cubicBezTo>
                      <a:cubicBezTo>
                        <a:pt x="18744" y="2157"/>
                        <a:pt x="17099" y="1490"/>
                        <a:pt x="15709" y="1007"/>
                      </a:cubicBezTo>
                      <a:cubicBezTo>
                        <a:pt x="13582" y="270"/>
                        <a:pt x="11345" y="0"/>
                        <a:pt x="9099"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29" name="Google Shape;1707;p44">
                  <a:extLst>
                    <a:ext uri="{FF2B5EF4-FFF2-40B4-BE49-F238E27FC236}">
                      <a16:creationId xmlns:a16="http://schemas.microsoft.com/office/drawing/2014/main" id="{83D2DC70-0FA4-4EF1-91CB-686234E07704}"/>
                    </a:ext>
                  </a:extLst>
                </p:cNvPr>
                <p:cNvSpPr/>
                <p:nvPr/>
              </p:nvSpPr>
              <p:spPr>
                <a:xfrm>
                  <a:off x="5446495" y="1527605"/>
                  <a:ext cx="1711527" cy="653359"/>
                </a:xfrm>
                <a:custGeom>
                  <a:avLst/>
                  <a:gdLst/>
                  <a:ahLst/>
                  <a:cxnLst/>
                  <a:rect l="l" t="t" r="r" b="b"/>
                  <a:pathLst>
                    <a:path w="18489" h="7058" extrusionOk="0">
                      <a:moveTo>
                        <a:pt x="1227" y="0"/>
                      </a:moveTo>
                      <a:cubicBezTo>
                        <a:pt x="1223" y="0"/>
                        <a:pt x="1218" y="2"/>
                        <a:pt x="1214" y="6"/>
                      </a:cubicBezTo>
                      <a:cubicBezTo>
                        <a:pt x="699" y="492"/>
                        <a:pt x="432" y="1186"/>
                        <a:pt x="228" y="1848"/>
                      </a:cubicBezTo>
                      <a:cubicBezTo>
                        <a:pt x="1" y="2582"/>
                        <a:pt x="49" y="3259"/>
                        <a:pt x="372" y="3956"/>
                      </a:cubicBezTo>
                      <a:cubicBezTo>
                        <a:pt x="670" y="4602"/>
                        <a:pt x="1076" y="5277"/>
                        <a:pt x="1550" y="5810"/>
                      </a:cubicBezTo>
                      <a:cubicBezTo>
                        <a:pt x="2035" y="6359"/>
                        <a:pt x="2696" y="6619"/>
                        <a:pt x="3398" y="6763"/>
                      </a:cubicBezTo>
                      <a:cubicBezTo>
                        <a:pt x="4196" y="6925"/>
                        <a:pt x="5018" y="6940"/>
                        <a:pt x="5826" y="6975"/>
                      </a:cubicBezTo>
                      <a:cubicBezTo>
                        <a:pt x="6756" y="7015"/>
                        <a:pt x="7685" y="7053"/>
                        <a:pt x="8617" y="7057"/>
                      </a:cubicBezTo>
                      <a:cubicBezTo>
                        <a:pt x="8681" y="7057"/>
                        <a:pt x="8745" y="7057"/>
                        <a:pt x="8808" y="7057"/>
                      </a:cubicBezTo>
                      <a:cubicBezTo>
                        <a:pt x="10452" y="7057"/>
                        <a:pt x="12106" y="6951"/>
                        <a:pt x="13713" y="6590"/>
                      </a:cubicBezTo>
                      <a:cubicBezTo>
                        <a:pt x="15415" y="6206"/>
                        <a:pt x="17068" y="5544"/>
                        <a:pt x="18446" y="4460"/>
                      </a:cubicBezTo>
                      <a:cubicBezTo>
                        <a:pt x="18489" y="4426"/>
                        <a:pt x="18460" y="4360"/>
                        <a:pt x="18417" y="4360"/>
                      </a:cubicBezTo>
                      <a:cubicBezTo>
                        <a:pt x="18407" y="4360"/>
                        <a:pt x="18397" y="4363"/>
                        <a:pt x="18388" y="4370"/>
                      </a:cubicBezTo>
                      <a:cubicBezTo>
                        <a:pt x="15928" y="6146"/>
                        <a:pt x="12952" y="6784"/>
                        <a:pt x="9965" y="6888"/>
                      </a:cubicBezTo>
                      <a:cubicBezTo>
                        <a:pt x="9569" y="6902"/>
                        <a:pt x="9172" y="6908"/>
                        <a:pt x="8776" y="6908"/>
                      </a:cubicBezTo>
                      <a:cubicBezTo>
                        <a:pt x="7569" y="6908"/>
                        <a:pt x="6362" y="6852"/>
                        <a:pt x="5157" y="6794"/>
                      </a:cubicBezTo>
                      <a:cubicBezTo>
                        <a:pt x="4378" y="6759"/>
                        <a:pt x="3584" y="6709"/>
                        <a:pt x="2840" y="6461"/>
                      </a:cubicBezTo>
                      <a:cubicBezTo>
                        <a:pt x="2029" y="6192"/>
                        <a:pt x="1550" y="5637"/>
                        <a:pt x="1101" y="4937"/>
                      </a:cubicBezTo>
                      <a:cubicBezTo>
                        <a:pt x="614" y="4176"/>
                        <a:pt x="103" y="3353"/>
                        <a:pt x="232" y="2407"/>
                      </a:cubicBezTo>
                      <a:cubicBezTo>
                        <a:pt x="341" y="1605"/>
                        <a:pt x="691" y="635"/>
                        <a:pt x="1243" y="33"/>
                      </a:cubicBezTo>
                      <a:cubicBezTo>
                        <a:pt x="1256" y="17"/>
                        <a:pt x="1242" y="0"/>
                        <a:pt x="122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30" name="Google Shape;1708;p44">
                  <a:extLst>
                    <a:ext uri="{FF2B5EF4-FFF2-40B4-BE49-F238E27FC236}">
                      <a16:creationId xmlns:a16="http://schemas.microsoft.com/office/drawing/2014/main" id="{A3669F89-481D-4FBF-8B4A-1B2DCBD7DB86}"/>
                    </a:ext>
                  </a:extLst>
                </p:cNvPr>
                <p:cNvSpPr/>
                <p:nvPr/>
              </p:nvSpPr>
              <p:spPr>
                <a:xfrm>
                  <a:off x="5479264" y="1630819"/>
                  <a:ext cx="34899" cy="43508"/>
                </a:xfrm>
                <a:custGeom>
                  <a:avLst/>
                  <a:gdLst/>
                  <a:ahLst/>
                  <a:cxnLst/>
                  <a:rect l="l" t="t" r="r" b="b"/>
                  <a:pathLst>
                    <a:path w="377" h="470" extrusionOk="0">
                      <a:moveTo>
                        <a:pt x="350" y="1"/>
                      </a:moveTo>
                      <a:cubicBezTo>
                        <a:pt x="344" y="1"/>
                        <a:pt x="339" y="3"/>
                        <a:pt x="335" y="8"/>
                      </a:cubicBezTo>
                      <a:cubicBezTo>
                        <a:pt x="320" y="27"/>
                        <a:pt x="303" y="46"/>
                        <a:pt x="289" y="66"/>
                      </a:cubicBezTo>
                      <a:cubicBezTo>
                        <a:pt x="289" y="69"/>
                        <a:pt x="289" y="69"/>
                        <a:pt x="289" y="69"/>
                      </a:cubicBezTo>
                      <a:cubicBezTo>
                        <a:pt x="256" y="117"/>
                        <a:pt x="222" y="164"/>
                        <a:pt x="187" y="208"/>
                      </a:cubicBezTo>
                      <a:cubicBezTo>
                        <a:pt x="137" y="275"/>
                        <a:pt x="76" y="335"/>
                        <a:pt x="24" y="402"/>
                      </a:cubicBezTo>
                      <a:cubicBezTo>
                        <a:pt x="1" y="433"/>
                        <a:pt x="26" y="469"/>
                        <a:pt x="55" y="469"/>
                      </a:cubicBezTo>
                      <a:cubicBezTo>
                        <a:pt x="65" y="469"/>
                        <a:pt x="75" y="466"/>
                        <a:pt x="85" y="456"/>
                      </a:cubicBezTo>
                      <a:cubicBezTo>
                        <a:pt x="199" y="344"/>
                        <a:pt x="316" y="177"/>
                        <a:pt x="372" y="27"/>
                      </a:cubicBezTo>
                      <a:cubicBezTo>
                        <a:pt x="377" y="12"/>
                        <a:pt x="363" y="1"/>
                        <a:pt x="35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31" name="Google Shape;1709;p44">
                  <a:extLst>
                    <a:ext uri="{FF2B5EF4-FFF2-40B4-BE49-F238E27FC236}">
                      <a16:creationId xmlns:a16="http://schemas.microsoft.com/office/drawing/2014/main" id="{460B6728-66E6-4694-92B2-033F97A17B49}"/>
                    </a:ext>
                  </a:extLst>
                </p:cNvPr>
                <p:cNvSpPr/>
                <p:nvPr/>
              </p:nvSpPr>
              <p:spPr>
                <a:xfrm>
                  <a:off x="5467879" y="1654054"/>
                  <a:ext cx="42397" cy="51376"/>
                </a:xfrm>
                <a:custGeom>
                  <a:avLst/>
                  <a:gdLst/>
                  <a:ahLst/>
                  <a:cxnLst/>
                  <a:rect l="l" t="t" r="r" b="b"/>
                  <a:pathLst>
                    <a:path w="458" h="555" extrusionOk="0">
                      <a:moveTo>
                        <a:pt x="430" y="1"/>
                      </a:moveTo>
                      <a:cubicBezTo>
                        <a:pt x="423" y="1"/>
                        <a:pt x="417" y="4"/>
                        <a:pt x="412" y="11"/>
                      </a:cubicBezTo>
                      <a:cubicBezTo>
                        <a:pt x="304" y="180"/>
                        <a:pt x="178" y="337"/>
                        <a:pt x="33" y="476"/>
                      </a:cubicBezTo>
                      <a:cubicBezTo>
                        <a:pt x="1" y="508"/>
                        <a:pt x="34" y="554"/>
                        <a:pt x="70" y="554"/>
                      </a:cubicBezTo>
                      <a:cubicBezTo>
                        <a:pt x="81" y="554"/>
                        <a:pt x="92" y="550"/>
                        <a:pt x="101" y="539"/>
                      </a:cubicBezTo>
                      <a:cubicBezTo>
                        <a:pt x="239" y="382"/>
                        <a:pt x="354" y="216"/>
                        <a:pt x="449" y="30"/>
                      </a:cubicBezTo>
                      <a:cubicBezTo>
                        <a:pt x="458" y="15"/>
                        <a:pt x="444" y="1"/>
                        <a:pt x="43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32" name="Google Shape;1710;p44">
                  <a:extLst>
                    <a:ext uri="{FF2B5EF4-FFF2-40B4-BE49-F238E27FC236}">
                      <a16:creationId xmlns:a16="http://schemas.microsoft.com/office/drawing/2014/main" id="{476281FD-59C3-459B-B48F-62BD508245D2}"/>
                    </a:ext>
                  </a:extLst>
                </p:cNvPr>
                <p:cNvSpPr/>
                <p:nvPr/>
              </p:nvSpPr>
              <p:spPr>
                <a:xfrm>
                  <a:off x="5462510" y="1676363"/>
                  <a:ext cx="41101" cy="51006"/>
                </a:xfrm>
                <a:custGeom>
                  <a:avLst/>
                  <a:gdLst/>
                  <a:ahLst/>
                  <a:cxnLst/>
                  <a:rect l="l" t="t" r="r" b="b"/>
                  <a:pathLst>
                    <a:path w="444" h="551" extrusionOk="0">
                      <a:moveTo>
                        <a:pt x="410" y="0"/>
                      </a:moveTo>
                      <a:cubicBezTo>
                        <a:pt x="404" y="0"/>
                        <a:pt x="398" y="2"/>
                        <a:pt x="393" y="8"/>
                      </a:cubicBezTo>
                      <a:cubicBezTo>
                        <a:pt x="312" y="100"/>
                        <a:pt x="234" y="198"/>
                        <a:pt x="155" y="296"/>
                      </a:cubicBezTo>
                      <a:cubicBezTo>
                        <a:pt x="111" y="350"/>
                        <a:pt x="1" y="435"/>
                        <a:pt x="11" y="512"/>
                      </a:cubicBezTo>
                      <a:cubicBezTo>
                        <a:pt x="15" y="536"/>
                        <a:pt x="36" y="551"/>
                        <a:pt x="57" y="551"/>
                      </a:cubicBezTo>
                      <a:cubicBezTo>
                        <a:pt x="74" y="551"/>
                        <a:pt x="90" y="541"/>
                        <a:pt x="95" y="519"/>
                      </a:cubicBezTo>
                      <a:cubicBezTo>
                        <a:pt x="103" y="477"/>
                        <a:pt x="155" y="427"/>
                        <a:pt x="180" y="391"/>
                      </a:cubicBezTo>
                      <a:cubicBezTo>
                        <a:pt x="211" y="348"/>
                        <a:pt x="243" y="304"/>
                        <a:pt x="274" y="260"/>
                      </a:cubicBezTo>
                      <a:cubicBezTo>
                        <a:pt x="328" y="185"/>
                        <a:pt x="382" y="110"/>
                        <a:pt x="432" y="35"/>
                      </a:cubicBezTo>
                      <a:cubicBezTo>
                        <a:pt x="443" y="18"/>
                        <a:pt x="427" y="0"/>
                        <a:pt x="410"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33" name="Google Shape;1711;p44">
                  <a:extLst>
                    <a:ext uri="{FF2B5EF4-FFF2-40B4-BE49-F238E27FC236}">
                      <a16:creationId xmlns:a16="http://schemas.microsoft.com/office/drawing/2014/main" id="{41F83B24-F1D6-4F05-969B-4A14CACC4A7B}"/>
                    </a:ext>
                  </a:extLst>
                </p:cNvPr>
                <p:cNvSpPr/>
                <p:nvPr/>
              </p:nvSpPr>
              <p:spPr>
                <a:xfrm>
                  <a:off x="5458437" y="1700986"/>
                  <a:ext cx="39157" cy="46100"/>
                </a:xfrm>
                <a:custGeom>
                  <a:avLst/>
                  <a:gdLst/>
                  <a:ahLst/>
                  <a:cxnLst/>
                  <a:rect l="l" t="t" r="r" b="b"/>
                  <a:pathLst>
                    <a:path w="423" h="498" extrusionOk="0">
                      <a:moveTo>
                        <a:pt x="395" y="0"/>
                      </a:moveTo>
                      <a:cubicBezTo>
                        <a:pt x="370" y="0"/>
                        <a:pt x="372" y="0"/>
                        <a:pt x="353" y="15"/>
                      </a:cubicBezTo>
                      <a:cubicBezTo>
                        <a:pt x="345" y="21"/>
                        <a:pt x="345" y="34"/>
                        <a:pt x="351" y="38"/>
                      </a:cubicBezTo>
                      <a:cubicBezTo>
                        <a:pt x="241" y="163"/>
                        <a:pt x="141" y="296"/>
                        <a:pt x="28" y="421"/>
                      </a:cubicBezTo>
                      <a:cubicBezTo>
                        <a:pt x="0" y="454"/>
                        <a:pt x="32" y="498"/>
                        <a:pt x="65" y="498"/>
                      </a:cubicBezTo>
                      <a:cubicBezTo>
                        <a:pt x="75" y="498"/>
                        <a:pt x="86" y="493"/>
                        <a:pt x="95" y="482"/>
                      </a:cubicBezTo>
                      <a:cubicBezTo>
                        <a:pt x="208" y="338"/>
                        <a:pt x="326" y="192"/>
                        <a:pt x="414" y="32"/>
                      </a:cubicBezTo>
                      <a:cubicBezTo>
                        <a:pt x="422" y="17"/>
                        <a:pt x="410" y="0"/>
                        <a:pt x="395"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34" name="Google Shape;1712;p44">
                  <a:extLst>
                    <a:ext uri="{FF2B5EF4-FFF2-40B4-BE49-F238E27FC236}">
                      <a16:creationId xmlns:a16="http://schemas.microsoft.com/office/drawing/2014/main" id="{7A42EB49-0BC0-4996-8FCB-1DF27C2A31CA}"/>
                    </a:ext>
                  </a:extLst>
                </p:cNvPr>
                <p:cNvSpPr/>
                <p:nvPr/>
              </p:nvSpPr>
              <p:spPr>
                <a:xfrm>
                  <a:off x="5456030" y="1712927"/>
                  <a:ext cx="39805" cy="44619"/>
                </a:xfrm>
                <a:custGeom>
                  <a:avLst/>
                  <a:gdLst/>
                  <a:ahLst/>
                  <a:cxnLst/>
                  <a:rect l="l" t="t" r="r" b="b"/>
                  <a:pathLst>
                    <a:path w="430" h="482" extrusionOk="0">
                      <a:moveTo>
                        <a:pt x="400" y="1"/>
                      </a:moveTo>
                      <a:cubicBezTo>
                        <a:pt x="395" y="1"/>
                        <a:pt x="390" y="3"/>
                        <a:pt x="386" y="9"/>
                      </a:cubicBezTo>
                      <a:cubicBezTo>
                        <a:pt x="275" y="153"/>
                        <a:pt x="154" y="284"/>
                        <a:pt x="27" y="413"/>
                      </a:cubicBezTo>
                      <a:cubicBezTo>
                        <a:pt x="0" y="442"/>
                        <a:pt x="30" y="481"/>
                        <a:pt x="59" y="481"/>
                      </a:cubicBezTo>
                      <a:cubicBezTo>
                        <a:pt x="69" y="481"/>
                        <a:pt x="78" y="477"/>
                        <a:pt x="86" y="467"/>
                      </a:cubicBezTo>
                      <a:cubicBezTo>
                        <a:pt x="198" y="326"/>
                        <a:pt x="306" y="180"/>
                        <a:pt x="417" y="36"/>
                      </a:cubicBezTo>
                      <a:cubicBezTo>
                        <a:pt x="429" y="21"/>
                        <a:pt x="415" y="1"/>
                        <a:pt x="40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35" name="Google Shape;1713;p44">
                  <a:extLst>
                    <a:ext uri="{FF2B5EF4-FFF2-40B4-BE49-F238E27FC236}">
                      <a16:creationId xmlns:a16="http://schemas.microsoft.com/office/drawing/2014/main" id="{5A777E13-3B14-4BD5-B0B2-B98B4534DE4C}"/>
                    </a:ext>
                  </a:extLst>
                </p:cNvPr>
                <p:cNvSpPr/>
                <p:nvPr/>
              </p:nvSpPr>
              <p:spPr>
                <a:xfrm>
                  <a:off x="5455937" y="1726535"/>
                  <a:ext cx="47211" cy="53320"/>
                </a:xfrm>
                <a:custGeom>
                  <a:avLst/>
                  <a:gdLst/>
                  <a:ahLst/>
                  <a:cxnLst/>
                  <a:rect l="l" t="t" r="r" b="b"/>
                  <a:pathLst>
                    <a:path w="510" h="576" extrusionOk="0">
                      <a:moveTo>
                        <a:pt x="470" y="0"/>
                      </a:moveTo>
                      <a:cubicBezTo>
                        <a:pt x="462" y="0"/>
                        <a:pt x="454" y="3"/>
                        <a:pt x="447" y="10"/>
                      </a:cubicBezTo>
                      <a:cubicBezTo>
                        <a:pt x="416" y="39"/>
                        <a:pt x="391" y="66"/>
                        <a:pt x="372" y="104"/>
                      </a:cubicBezTo>
                      <a:cubicBezTo>
                        <a:pt x="370" y="106"/>
                        <a:pt x="370" y="110"/>
                        <a:pt x="370" y="112"/>
                      </a:cubicBezTo>
                      <a:cubicBezTo>
                        <a:pt x="266" y="248"/>
                        <a:pt x="155" y="377"/>
                        <a:pt x="32" y="500"/>
                      </a:cubicBezTo>
                      <a:cubicBezTo>
                        <a:pt x="0" y="533"/>
                        <a:pt x="32" y="575"/>
                        <a:pt x="68" y="575"/>
                      </a:cubicBezTo>
                      <a:cubicBezTo>
                        <a:pt x="79" y="575"/>
                        <a:pt x="91" y="571"/>
                        <a:pt x="101" y="562"/>
                      </a:cubicBezTo>
                      <a:cubicBezTo>
                        <a:pt x="257" y="416"/>
                        <a:pt x="397" y="233"/>
                        <a:pt x="497" y="43"/>
                      </a:cubicBezTo>
                      <a:cubicBezTo>
                        <a:pt x="509" y="21"/>
                        <a:pt x="491" y="0"/>
                        <a:pt x="470"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36" name="Google Shape;1714;p44">
                  <a:extLst>
                    <a:ext uri="{FF2B5EF4-FFF2-40B4-BE49-F238E27FC236}">
                      <a16:creationId xmlns:a16="http://schemas.microsoft.com/office/drawing/2014/main" id="{8220C723-8A16-479E-BF01-E7D537C508C8}"/>
                    </a:ext>
                  </a:extLst>
                </p:cNvPr>
                <p:cNvSpPr/>
                <p:nvPr/>
              </p:nvSpPr>
              <p:spPr>
                <a:xfrm>
                  <a:off x="5460103" y="1747085"/>
                  <a:ext cx="39713" cy="49155"/>
                </a:xfrm>
                <a:custGeom>
                  <a:avLst/>
                  <a:gdLst/>
                  <a:ahLst/>
                  <a:cxnLst/>
                  <a:rect l="l" t="t" r="r" b="b"/>
                  <a:pathLst>
                    <a:path w="429" h="531" extrusionOk="0">
                      <a:moveTo>
                        <a:pt x="394" y="1"/>
                      </a:moveTo>
                      <a:cubicBezTo>
                        <a:pt x="386" y="1"/>
                        <a:pt x="378" y="5"/>
                        <a:pt x="373" y="13"/>
                      </a:cubicBezTo>
                      <a:cubicBezTo>
                        <a:pt x="275" y="176"/>
                        <a:pt x="158" y="324"/>
                        <a:pt x="29" y="461"/>
                      </a:cubicBezTo>
                      <a:cubicBezTo>
                        <a:pt x="0" y="490"/>
                        <a:pt x="30" y="531"/>
                        <a:pt x="62" y="531"/>
                      </a:cubicBezTo>
                      <a:cubicBezTo>
                        <a:pt x="71" y="531"/>
                        <a:pt x="81" y="527"/>
                        <a:pt x="89" y="517"/>
                      </a:cubicBezTo>
                      <a:cubicBezTo>
                        <a:pt x="217" y="369"/>
                        <a:pt x="327" y="209"/>
                        <a:pt x="419" y="38"/>
                      </a:cubicBezTo>
                      <a:cubicBezTo>
                        <a:pt x="429" y="18"/>
                        <a:pt x="411" y="1"/>
                        <a:pt x="394"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37" name="Google Shape;1715;p44">
                  <a:extLst>
                    <a:ext uri="{FF2B5EF4-FFF2-40B4-BE49-F238E27FC236}">
                      <a16:creationId xmlns:a16="http://schemas.microsoft.com/office/drawing/2014/main" id="{92092390-013D-42A5-AB0A-3177823EB8F2}"/>
                    </a:ext>
                  </a:extLst>
                </p:cNvPr>
                <p:cNvSpPr/>
                <p:nvPr/>
              </p:nvSpPr>
              <p:spPr>
                <a:xfrm>
                  <a:off x="5457974" y="1758008"/>
                  <a:ext cx="43323" cy="50728"/>
                </a:xfrm>
                <a:custGeom>
                  <a:avLst/>
                  <a:gdLst/>
                  <a:ahLst/>
                  <a:cxnLst/>
                  <a:rect l="l" t="t" r="r" b="b"/>
                  <a:pathLst>
                    <a:path w="468" h="548" extrusionOk="0">
                      <a:moveTo>
                        <a:pt x="434" y="0"/>
                      </a:moveTo>
                      <a:cubicBezTo>
                        <a:pt x="429" y="0"/>
                        <a:pt x="423" y="2"/>
                        <a:pt x="419" y="8"/>
                      </a:cubicBezTo>
                      <a:cubicBezTo>
                        <a:pt x="296" y="170"/>
                        <a:pt x="165" y="326"/>
                        <a:pt x="27" y="477"/>
                      </a:cubicBezTo>
                      <a:cubicBezTo>
                        <a:pt x="0" y="506"/>
                        <a:pt x="31" y="547"/>
                        <a:pt x="62" y="547"/>
                      </a:cubicBezTo>
                      <a:cubicBezTo>
                        <a:pt x="71" y="547"/>
                        <a:pt x="81" y="543"/>
                        <a:pt x="90" y="533"/>
                      </a:cubicBezTo>
                      <a:cubicBezTo>
                        <a:pt x="219" y="372"/>
                        <a:pt x="342" y="206"/>
                        <a:pt x="456" y="35"/>
                      </a:cubicBezTo>
                      <a:cubicBezTo>
                        <a:pt x="467" y="19"/>
                        <a:pt x="450" y="0"/>
                        <a:pt x="434"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38" name="Google Shape;1716;p44">
                  <a:extLst>
                    <a:ext uri="{FF2B5EF4-FFF2-40B4-BE49-F238E27FC236}">
                      <a16:creationId xmlns:a16="http://schemas.microsoft.com/office/drawing/2014/main" id="{E25BCDF5-5C44-4285-A287-4D4A9567D271}"/>
                    </a:ext>
                  </a:extLst>
                </p:cNvPr>
                <p:cNvSpPr/>
                <p:nvPr/>
              </p:nvSpPr>
              <p:spPr>
                <a:xfrm>
                  <a:off x="5467786" y="1771431"/>
                  <a:ext cx="37676" cy="45730"/>
                </a:xfrm>
                <a:custGeom>
                  <a:avLst/>
                  <a:gdLst/>
                  <a:ahLst/>
                  <a:cxnLst/>
                  <a:rect l="l" t="t" r="r" b="b"/>
                  <a:pathLst>
                    <a:path w="407" h="494" extrusionOk="0">
                      <a:moveTo>
                        <a:pt x="371" y="1"/>
                      </a:moveTo>
                      <a:cubicBezTo>
                        <a:pt x="365" y="1"/>
                        <a:pt x="359" y="4"/>
                        <a:pt x="355" y="11"/>
                      </a:cubicBezTo>
                      <a:cubicBezTo>
                        <a:pt x="246" y="150"/>
                        <a:pt x="140" y="292"/>
                        <a:pt x="27" y="427"/>
                      </a:cubicBezTo>
                      <a:cubicBezTo>
                        <a:pt x="1" y="458"/>
                        <a:pt x="29" y="494"/>
                        <a:pt x="59" y="494"/>
                      </a:cubicBezTo>
                      <a:cubicBezTo>
                        <a:pt x="71" y="494"/>
                        <a:pt x="84" y="488"/>
                        <a:pt x="94" y="473"/>
                      </a:cubicBezTo>
                      <a:cubicBezTo>
                        <a:pt x="188" y="327"/>
                        <a:pt x="292" y="188"/>
                        <a:pt x="392" y="46"/>
                      </a:cubicBezTo>
                      <a:cubicBezTo>
                        <a:pt x="406" y="26"/>
                        <a:pt x="389" y="1"/>
                        <a:pt x="371"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39" name="Google Shape;1717;p44">
                  <a:extLst>
                    <a:ext uri="{FF2B5EF4-FFF2-40B4-BE49-F238E27FC236}">
                      <a16:creationId xmlns:a16="http://schemas.microsoft.com/office/drawing/2014/main" id="{AA53F948-1E90-48C6-B924-36151858E951}"/>
                    </a:ext>
                  </a:extLst>
                </p:cNvPr>
                <p:cNvSpPr/>
                <p:nvPr/>
              </p:nvSpPr>
              <p:spPr>
                <a:xfrm>
                  <a:off x="5471859" y="1779670"/>
                  <a:ext cx="38879" cy="45267"/>
                </a:xfrm>
                <a:custGeom>
                  <a:avLst/>
                  <a:gdLst/>
                  <a:ahLst/>
                  <a:cxnLst/>
                  <a:rect l="l" t="t" r="r" b="b"/>
                  <a:pathLst>
                    <a:path w="420" h="489" extrusionOk="0">
                      <a:moveTo>
                        <a:pt x="378" y="1"/>
                      </a:moveTo>
                      <a:cubicBezTo>
                        <a:pt x="371" y="1"/>
                        <a:pt x="363" y="4"/>
                        <a:pt x="356" y="11"/>
                      </a:cubicBezTo>
                      <a:cubicBezTo>
                        <a:pt x="242" y="145"/>
                        <a:pt x="131" y="282"/>
                        <a:pt x="25" y="422"/>
                      </a:cubicBezTo>
                      <a:cubicBezTo>
                        <a:pt x="0" y="455"/>
                        <a:pt x="26" y="489"/>
                        <a:pt x="55" y="489"/>
                      </a:cubicBezTo>
                      <a:cubicBezTo>
                        <a:pt x="67" y="489"/>
                        <a:pt x="80" y="483"/>
                        <a:pt x="90" y="468"/>
                      </a:cubicBezTo>
                      <a:cubicBezTo>
                        <a:pt x="188" y="324"/>
                        <a:pt x="290" y="184"/>
                        <a:pt x="402" y="51"/>
                      </a:cubicBezTo>
                      <a:cubicBezTo>
                        <a:pt x="420" y="29"/>
                        <a:pt x="400" y="1"/>
                        <a:pt x="37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40" name="Google Shape;1718;p44">
                  <a:extLst>
                    <a:ext uri="{FF2B5EF4-FFF2-40B4-BE49-F238E27FC236}">
                      <a16:creationId xmlns:a16="http://schemas.microsoft.com/office/drawing/2014/main" id="{36AB9A83-09A0-4E48-8007-C8D7676F19D6}"/>
                    </a:ext>
                  </a:extLst>
                </p:cNvPr>
                <p:cNvSpPr/>
                <p:nvPr/>
              </p:nvSpPr>
              <p:spPr>
                <a:xfrm>
                  <a:off x="5469823" y="1789204"/>
                  <a:ext cx="43230" cy="50821"/>
                </a:xfrm>
                <a:custGeom>
                  <a:avLst/>
                  <a:gdLst/>
                  <a:ahLst/>
                  <a:cxnLst/>
                  <a:rect l="l" t="t" r="r" b="b"/>
                  <a:pathLst>
                    <a:path w="467" h="549" extrusionOk="0">
                      <a:moveTo>
                        <a:pt x="434" y="0"/>
                      </a:moveTo>
                      <a:cubicBezTo>
                        <a:pt x="428" y="0"/>
                        <a:pt x="422" y="3"/>
                        <a:pt x="418" y="8"/>
                      </a:cubicBezTo>
                      <a:cubicBezTo>
                        <a:pt x="293" y="171"/>
                        <a:pt x="153" y="323"/>
                        <a:pt x="24" y="481"/>
                      </a:cubicBezTo>
                      <a:cubicBezTo>
                        <a:pt x="0" y="511"/>
                        <a:pt x="26" y="548"/>
                        <a:pt x="55" y="548"/>
                      </a:cubicBezTo>
                      <a:cubicBezTo>
                        <a:pt x="64" y="548"/>
                        <a:pt x="74" y="545"/>
                        <a:pt x="82" y="536"/>
                      </a:cubicBezTo>
                      <a:cubicBezTo>
                        <a:pt x="222" y="383"/>
                        <a:pt x="341" y="204"/>
                        <a:pt x="456" y="33"/>
                      </a:cubicBezTo>
                      <a:cubicBezTo>
                        <a:pt x="466" y="18"/>
                        <a:pt x="450" y="0"/>
                        <a:pt x="434"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41" name="Google Shape;1719;p44">
                  <a:extLst>
                    <a:ext uri="{FF2B5EF4-FFF2-40B4-BE49-F238E27FC236}">
                      <a16:creationId xmlns:a16="http://schemas.microsoft.com/office/drawing/2014/main" id="{6A2C88A7-880A-456F-980D-BC184A46A4C5}"/>
                    </a:ext>
                  </a:extLst>
                </p:cNvPr>
                <p:cNvSpPr/>
                <p:nvPr/>
              </p:nvSpPr>
              <p:spPr>
                <a:xfrm>
                  <a:off x="5473433" y="1804571"/>
                  <a:ext cx="40453" cy="50080"/>
                </a:xfrm>
                <a:custGeom>
                  <a:avLst/>
                  <a:gdLst/>
                  <a:ahLst/>
                  <a:cxnLst/>
                  <a:rect l="l" t="t" r="r" b="b"/>
                  <a:pathLst>
                    <a:path w="437" h="541" extrusionOk="0">
                      <a:moveTo>
                        <a:pt x="395" y="0"/>
                      </a:moveTo>
                      <a:cubicBezTo>
                        <a:pt x="384" y="0"/>
                        <a:pt x="374" y="5"/>
                        <a:pt x="366" y="15"/>
                      </a:cubicBezTo>
                      <a:cubicBezTo>
                        <a:pt x="264" y="172"/>
                        <a:pt x="154" y="326"/>
                        <a:pt x="29" y="465"/>
                      </a:cubicBezTo>
                      <a:cubicBezTo>
                        <a:pt x="1" y="498"/>
                        <a:pt x="32" y="540"/>
                        <a:pt x="64" y="540"/>
                      </a:cubicBezTo>
                      <a:cubicBezTo>
                        <a:pt x="74" y="540"/>
                        <a:pt x="85" y="535"/>
                        <a:pt x="93" y="524"/>
                      </a:cubicBezTo>
                      <a:cubicBezTo>
                        <a:pt x="210" y="367"/>
                        <a:pt x="323" y="211"/>
                        <a:pt x="423" y="44"/>
                      </a:cubicBezTo>
                      <a:cubicBezTo>
                        <a:pt x="437" y="20"/>
                        <a:pt x="416" y="0"/>
                        <a:pt x="395"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42" name="Google Shape;1720;p44">
                  <a:extLst>
                    <a:ext uri="{FF2B5EF4-FFF2-40B4-BE49-F238E27FC236}">
                      <a16:creationId xmlns:a16="http://schemas.microsoft.com/office/drawing/2014/main" id="{4ED5351F-64BD-44C3-A2F4-8EFB353AE090}"/>
                    </a:ext>
                  </a:extLst>
                </p:cNvPr>
                <p:cNvSpPr/>
                <p:nvPr/>
              </p:nvSpPr>
              <p:spPr>
                <a:xfrm>
                  <a:off x="5474358" y="1818456"/>
                  <a:ext cx="42767" cy="50358"/>
                </a:xfrm>
                <a:custGeom>
                  <a:avLst/>
                  <a:gdLst/>
                  <a:ahLst/>
                  <a:cxnLst/>
                  <a:rect l="l" t="t" r="r" b="b"/>
                  <a:pathLst>
                    <a:path w="462" h="544" extrusionOk="0">
                      <a:moveTo>
                        <a:pt x="419" y="0"/>
                      </a:moveTo>
                      <a:cubicBezTo>
                        <a:pt x="412" y="0"/>
                        <a:pt x="404" y="3"/>
                        <a:pt x="398" y="11"/>
                      </a:cubicBezTo>
                      <a:cubicBezTo>
                        <a:pt x="275" y="165"/>
                        <a:pt x="152" y="317"/>
                        <a:pt x="27" y="470"/>
                      </a:cubicBezTo>
                      <a:cubicBezTo>
                        <a:pt x="1" y="502"/>
                        <a:pt x="31" y="543"/>
                        <a:pt x="63" y="543"/>
                      </a:cubicBezTo>
                      <a:cubicBezTo>
                        <a:pt x="73" y="543"/>
                        <a:pt x="83" y="539"/>
                        <a:pt x="92" y="528"/>
                      </a:cubicBezTo>
                      <a:cubicBezTo>
                        <a:pt x="209" y="370"/>
                        <a:pt x="325" y="209"/>
                        <a:pt x="444" y="53"/>
                      </a:cubicBezTo>
                      <a:cubicBezTo>
                        <a:pt x="461" y="29"/>
                        <a:pt x="441" y="0"/>
                        <a:pt x="419"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43" name="Google Shape;1721;p44">
                  <a:extLst>
                    <a:ext uri="{FF2B5EF4-FFF2-40B4-BE49-F238E27FC236}">
                      <a16:creationId xmlns:a16="http://schemas.microsoft.com/office/drawing/2014/main" id="{3F7D6F94-7102-4313-BC07-0740914E2E2B}"/>
                    </a:ext>
                  </a:extLst>
                </p:cNvPr>
                <p:cNvSpPr/>
                <p:nvPr/>
              </p:nvSpPr>
              <p:spPr>
                <a:xfrm>
                  <a:off x="5481023" y="1827342"/>
                  <a:ext cx="39342" cy="53783"/>
                </a:xfrm>
                <a:custGeom>
                  <a:avLst/>
                  <a:gdLst/>
                  <a:ahLst/>
                  <a:cxnLst/>
                  <a:rect l="l" t="t" r="r" b="b"/>
                  <a:pathLst>
                    <a:path w="425" h="581" extrusionOk="0">
                      <a:moveTo>
                        <a:pt x="398" y="1"/>
                      </a:moveTo>
                      <a:cubicBezTo>
                        <a:pt x="392" y="1"/>
                        <a:pt x="386" y="3"/>
                        <a:pt x="382" y="9"/>
                      </a:cubicBezTo>
                      <a:cubicBezTo>
                        <a:pt x="274" y="186"/>
                        <a:pt x="153" y="355"/>
                        <a:pt x="24" y="517"/>
                      </a:cubicBezTo>
                      <a:cubicBezTo>
                        <a:pt x="0" y="548"/>
                        <a:pt x="26" y="580"/>
                        <a:pt x="54" y="580"/>
                      </a:cubicBezTo>
                      <a:cubicBezTo>
                        <a:pt x="65" y="580"/>
                        <a:pt x="77" y="575"/>
                        <a:pt x="87" y="561"/>
                      </a:cubicBezTo>
                      <a:cubicBezTo>
                        <a:pt x="199" y="384"/>
                        <a:pt x="310" y="207"/>
                        <a:pt x="416" y="28"/>
                      </a:cubicBezTo>
                      <a:cubicBezTo>
                        <a:pt x="424" y="13"/>
                        <a:pt x="411" y="1"/>
                        <a:pt x="39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44" name="Google Shape;1722;p44">
                  <a:extLst>
                    <a:ext uri="{FF2B5EF4-FFF2-40B4-BE49-F238E27FC236}">
                      <a16:creationId xmlns:a16="http://schemas.microsoft.com/office/drawing/2014/main" id="{61D744CC-3F56-4A45-AB26-5FD461FC0651}"/>
                    </a:ext>
                  </a:extLst>
                </p:cNvPr>
                <p:cNvSpPr/>
                <p:nvPr/>
              </p:nvSpPr>
              <p:spPr>
                <a:xfrm>
                  <a:off x="5482875" y="1842709"/>
                  <a:ext cx="36473" cy="51469"/>
                </a:xfrm>
                <a:custGeom>
                  <a:avLst/>
                  <a:gdLst/>
                  <a:ahLst/>
                  <a:cxnLst/>
                  <a:rect l="l" t="t" r="r" b="b"/>
                  <a:pathLst>
                    <a:path w="394" h="556" extrusionOk="0">
                      <a:moveTo>
                        <a:pt x="359" y="0"/>
                      </a:moveTo>
                      <a:cubicBezTo>
                        <a:pt x="352" y="0"/>
                        <a:pt x="346" y="3"/>
                        <a:pt x="342" y="10"/>
                      </a:cubicBezTo>
                      <a:cubicBezTo>
                        <a:pt x="229" y="166"/>
                        <a:pt x="106" y="326"/>
                        <a:pt x="16" y="499"/>
                      </a:cubicBezTo>
                      <a:cubicBezTo>
                        <a:pt x="1" y="531"/>
                        <a:pt x="28" y="556"/>
                        <a:pt x="55" y="556"/>
                      </a:cubicBezTo>
                      <a:cubicBezTo>
                        <a:pt x="68" y="556"/>
                        <a:pt x="81" y="550"/>
                        <a:pt x="89" y="537"/>
                      </a:cubicBezTo>
                      <a:cubicBezTo>
                        <a:pt x="194" y="374"/>
                        <a:pt x="281" y="201"/>
                        <a:pt x="383" y="39"/>
                      </a:cubicBezTo>
                      <a:cubicBezTo>
                        <a:pt x="394" y="21"/>
                        <a:pt x="376" y="0"/>
                        <a:pt x="359"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45" name="Google Shape;1723;p44">
                  <a:extLst>
                    <a:ext uri="{FF2B5EF4-FFF2-40B4-BE49-F238E27FC236}">
                      <a16:creationId xmlns:a16="http://schemas.microsoft.com/office/drawing/2014/main" id="{90E359F2-5B46-4305-994B-8DA4DED94F36}"/>
                    </a:ext>
                  </a:extLst>
                </p:cNvPr>
                <p:cNvSpPr/>
                <p:nvPr/>
              </p:nvSpPr>
              <p:spPr>
                <a:xfrm>
                  <a:off x="5490373" y="1855576"/>
                  <a:ext cx="32770" cy="47766"/>
                </a:xfrm>
                <a:custGeom>
                  <a:avLst/>
                  <a:gdLst/>
                  <a:ahLst/>
                  <a:cxnLst/>
                  <a:rect l="l" t="t" r="r" b="b"/>
                  <a:pathLst>
                    <a:path w="354" h="516" extrusionOk="0">
                      <a:moveTo>
                        <a:pt x="313" y="0"/>
                      </a:moveTo>
                      <a:cubicBezTo>
                        <a:pt x="306" y="0"/>
                        <a:pt x="299" y="3"/>
                        <a:pt x="294" y="10"/>
                      </a:cubicBezTo>
                      <a:cubicBezTo>
                        <a:pt x="190" y="150"/>
                        <a:pt x="100" y="298"/>
                        <a:pt x="19" y="452"/>
                      </a:cubicBezTo>
                      <a:cubicBezTo>
                        <a:pt x="1" y="486"/>
                        <a:pt x="32" y="516"/>
                        <a:pt x="62" y="516"/>
                      </a:cubicBezTo>
                      <a:cubicBezTo>
                        <a:pt x="76" y="516"/>
                        <a:pt x="89" y="509"/>
                        <a:pt x="96" y="492"/>
                      </a:cubicBezTo>
                      <a:cubicBezTo>
                        <a:pt x="161" y="333"/>
                        <a:pt x="244" y="185"/>
                        <a:pt x="340" y="42"/>
                      </a:cubicBezTo>
                      <a:cubicBezTo>
                        <a:pt x="354" y="23"/>
                        <a:pt x="332" y="0"/>
                        <a:pt x="313"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46" name="Google Shape;1724;p44">
                  <a:extLst>
                    <a:ext uri="{FF2B5EF4-FFF2-40B4-BE49-F238E27FC236}">
                      <a16:creationId xmlns:a16="http://schemas.microsoft.com/office/drawing/2014/main" id="{3C3B1286-8D61-4699-8464-8E2C68973E26}"/>
                    </a:ext>
                  </a:extLst>
                </p:cNvPr>
                <p:cNvSpPr/>
                <p:nvPr/>
              </p:nvSpPr>
              <p:spPr>
                <a:xfrm>
                  <a:off x="5493983" y="1862889"/>
                  <a:ext cx="36380" cy="53876"/>
                </a:xfrm>
                <a:custGeom>
                  <a:avLst/>
                  <a:gdLst/>
                  <a:ahLst/>
                  <a:cxnLst/>
                  <a:rect l="l" t="t" r="r" b="b"/>
                  <a:pathLst>
                    <a:path w="393" h="582" extrusionOk="0">
                      <a:moveTo>
                        <a:pt x="390" y="0"/>
                      </a:moveTo>
                      <a:cubicBezTo>
                        <a:pt x="263" y="171"/>
                        <a:pt x="147" y="346"/>
                        <a:pt x="24" y="517"/>
                      </a:cubicBezTo>
                      <a:cubicBezTo>
                        <a:pt x="0" y="549"/>
                        <a:pt x="27" y="581"/>
                        <a:pt x="54" y="581"/>
                      </a:cubicBezTo>
                      <a:cubicBezTo>
                        <a:pt x="65" y="581"/>
                        <a:pt x="77" y="575"/>
                        <a:pt x="84" y="561"/>
                      </a:cubicBezTo>
                      <a:cubicBezTo>
                        <a:pt x="186" y="373"/>
                        <a:pt x="292" y="190"/>
                        <a:pt x="390" y="2"/>
                      </a:cubicBezTo>
                      <a:cubicBezTo>
                        <a:pt x="393" y="0"/>
                        <a:pt x="390" y="0"/>
                        <a:pt x="390"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47" name="Google Shape;1725;p44">
                  <a:extLst>
                    <a:ext uri="{FF2B5EF4-FFF2-40B4-BE49-F238E27FC236}">
                      <a16:creationId xmlns:a16="http://schemas.microsoft.com/office/drawing/2014/main" id="{1E3653CA-4109-4081-B1D4-5FCA3B91F0C4}"/>
                    </a:ext>
                  </a:extLst>
                </p:cNvPr>
                <p:cNvSpPr/>
                <p:nvPr/>
              </p:nvSpPr>
              <p:spPr>
                <a:xfrm>
                  <a:off x="5501481" y="1872424"/>
                  <a:ext cx="38602" cy="48784"/>
                </a:xfrm>
                <a:custGeom>
                  <a:avLst/>
                  <a:gdLst/>
                  <a:ahLst/>
                  <a:cxnLst/>
                  <a:rect l="l" t="t" r="r" b="b"/>
                  <a:pathLst>
                    <a:path w="417" h="527" extrusionOk="0">
                      <a:moveTo>
                        <a:pt x="376" y="1"/>
                      </a:moveTo>
                      <a:cubicBezTo>
                        <a:pt x="369" y="1"/>
                        <a:pt x="362" y="4"/>
                        <a:pt x="355" y="12"/>
                      </a:cubicBezTo>
                      <a:cubicBezTo>
                        <a:pt x="276" y="114"/>
                        <a:pt x="199" y="218"/>
                        <a:pt x="122" y="322"/>
                      </a:cubicBezTo>
                      <a:cubicBezTo>
                        <a:pt x="89" y="368"/>
                        <a:pt x="1" y="445"/>
                        <a:pt x="47" y="508"/>
                      </a:cubicBezTo>
                      <a:cubicBezTo>
                        <a:pt x="54" y="517"/>
                        <a:pt x="67" y="527"/>
                        <a:pt x="82" y="527"/>
                      </a:cubicBezTo>
                      <a:cubicBezTo>
                        <a:pt x="84" y="527"/>
                        <a:pt x="85" y="527"/>
                        <a:pt x="86" y="526"/>
                      </a:cubicBezTo>
                      <a:lnTo>
                        <a:pt x="97" y="524"/>
                      </a:lnTo>
                      <a:cubicBezTo>
                        <a:pt x="128" y="520"/>
                        <a:pt x="145" y="485"/>
                        <a:pt x="132" y="462"/>
                      </a:cubicBezTo>
                      <a:cubicBezTo>
                        <a:pt x="134" y="458"/>
                        <a:pt x="139" y="449"/>
                        <a:pt x="141" y="439"/>
                      </a:cubicBezTo>
                      <a:cubicBezTo>
                        <a:pt x="153" y="420"/>
                        <a:pt x="166" y="401"/>
                        <a:pt x="176" y="383"/>
                      </a:cubicBezTo>
                      <a:cubicBezTo>
                        <a:pt x="199" y="349"/>
                        <a:pt x="220" y="316"/>
                        <a:pt x="241" y="283"/>
                      </a:cubicBezTo>
                      <a:cubicBezTo>
                        <a:pt x="293" y="205"/>
                        <a:pt x="347" y="128"/>
                        <a:pt x="401" y="53"/>
                      </a:cubicBezTo>
                      <a:cubicBezTo>
                        <a:pt x="417" y="30"/>
                        <a:pt x="397" y="1"/>
                        <a:pt x="37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48" name="Google Shape;1726;p44">
                  <a:extLst>
                    <a:ext uri="{FF2B5EF4-FFF2-40B4-BE49-F238E27FC236}">
                      <a16:creationId xmlns:a16="http://schemas.microsoft.com/office/drawing/2014/main" id="{C77672B5-7E88-450B-91CB-2D51C1A998F8}"/>
                    </a:ext>
                  </a:extLst>
                </p:cNvPr>
                <p:cNvSpPr/>
                <p:nvPr/>
              </p:nvSpPr>
              <p:spPr>
                <a:xfrm>
                  <a:off x="5509997" y="1882791"/>
                  <a:ext cx="34899" cy="45174"/>
                </a:xfrm>
                <a:custGeom>
                  <a:avLst/>
                  <a:gdLst/>
                  <a:ahLst/>
                  <a:cxnLst/>
                  <a:rect l="l" t="t" r="r" b="b"/>
                  <a:pathLst>
                    <a:path w="377" h="488" extrusionOk="0">
                      <a:moveTo>
                        <a:pt x="347" y="0"/>
                      </a:moveTo>
                      <a:cubicBezTo>
                        <a:pt x="341" y="0"/>
                        <a:pt x="336" y="2"/>
                        <a:pt x="332" y="8"/>
                      </a:cubicBezTo>
                      <a:cubicBezTo>
                        <a:pt x="230" y="141"/>
                        <a:pt x="132" y="283"/>
                        <a:pt x="22" y="410"/>
                      </a:cubicBezTo>
                      <a:cubicBezTo>
                        <a:pt x="1" y="435"/>
                        <a:pt x="9" y="479"/>
                        <a:pt x="44" y="485"/>
                      </a:cubicBezTo>
                      <a:cubicBezTo>
                        <a:pt x="52" y="486"/>
                        <a:pt x="59" y="487"/>
                        <a:pt x="65" y="487"/>
                      </a:cubicBezTo>
                      <a:cubicBezTo>
                        <a:pt x="80" y="487"/>
                        <a:pt x="93" y="483"/>
                        <a:pt x="109" y="471"/>
                      </a:cubicBezTo>
                      <a:cubicBezTo>
                        <a:pt x="130" y="454"/>
                        <a:pt x="132" y="431"/>
                        <a:pt x="122" y="414"/>
                      </a:cubicBezTo>
                      <a:cubicBezTo>
                        <a:pt x="199" y="285"/>
                        <a:pt x="284" y="160"/>
                        <a:pt x="367" y="31"/>
                      </a:cubicBezTo>
                      <a:cubicBezTo>
                        <a:pt x="377" y="17"/>
                        <a:pt x="361" y="0"/>
                        <a:pt x="34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49" name="Google Shape;1727;p44">
                  <a:extLst>
                    <a:ext uri="{FF2B5EF4-FFF2-40B4-BE49-F238E27FC236}">
                      <a16:creationId xmlns:a16="http://schemas.microsoft.com/office/drawing/2014/main" id="{075149E4-9B0D-493D-B3DF-EE37A69A8EFD}"/>
                    </a:ext>
                  </a:extLst>
                </p:cNvPr>
                <p:cNvSpPr/>
                <p:nvPr/>
              </p:nvSpPr>
              <p:spPr>
                <a:xfrm>
                  <a:off x="5512867" y="1894547"/>
                  <a:ext cx="37676" cy="48507"/>
                </a:xfrm>
                <a:custGeom>
                  <a:avLst/>
                  <a:gdLst/>
                  <a:ahLst/>
                  <a:cxnLst/>
                  <a:rect l="l" t="t" r="r" b="b"/>
                  <a:pathLst>
                    <a:path w="407" h="524" extrusionOk="0">
                      <a:moveTo>
                        <a:pt x="358" y="1"/>
                      </a:moveTo>
                      <a:cubicBezTo>
                        <a:pt x="350" y="1"/>
                        <a:pt x="342" y="4"/>
                        <a:pt x="334" y="12"/>
                      </a:cubicBezTo>
                      <a:cubicBezTo>
                        <a:pt x="259" y="102"/>
                        <a:pt x="186" y="194"/>
                        <a:pt x="118" y="287"/>
                      </a:cubicBezTo>
                      <a:cubicBezTo>
                        <a:pt x="78" y="344"/>
                        <a:pt x="1" y="415"/>
                        <a:pt x="24" y="490"/>
                      </a:cubicBezTo>
                      <a:cubicBezTo>
                        <a:pt x="28" y="504"/>
                        <a:pt x="43" y="519"/>
                        <a:pt x="59" y="521"/>
                      </a:cubicBezTo>
                      <a:cubicBezTo>
                        <a:pt x="63" y="521"/>
                        <a:pt x="68" y="523"/>
                        <a:pt x="72" y="523"/>
                      </a:cubicBezTo>
                      <a:cubicBezTo>
                        <a:pt x="74" y="523"/>
                        <a:pt x="76" y="523"/>
                        <a:pt x="77" y="523"/>
                      </a:cubicBezTo>
                      <a:cubicBezTo>
                        <a:pt x="116" y="523"/>
                        <a:pt x="140" y="482"/>
                        <a:pt x="120" y="452"/>
                      </a:cubicBezTo>
                      <a:cubicBezTo>
                        <a:pt x="124" y="450"/>
                        <a:pt x="128" y="442"/>
                        <a:pt x="130" y="427"/>
                      </a:cubicBezTo>
                      <a:cubicBezTo>
                        <a:pt x="141" y="408"/>
                        <a:pt x="153" y="392"/>
                        <a:pt x="164" y="375"/>
                      </a:cubicBezTo>
                      <a:cubicBezTo>
                        <a:pt x="184" y="340"/>
                        <a:pt x="207" y="306"/>
                        <a:pt x="230" y="273"/>
                      </a:cubicBezTo>
                      <a:cubicBezTo>
                        <a:pt x="278" y="200"/>
                        <a:pt x="332" y="129"/>
                        <a:pt x="387" y="58"/>
                      </a:cubicBezTo>
                      <a:cubicBezTo>
                        <a:pt x="407" y="33"/>
                        <a:pt x="383" y="1"/>
                        <a:pt x="35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50" name="Google Shape;1728;p44">
                  <a:extLst>
                    <a:ext uri="{FF2B5EF4-FFF2-40B4-BE49-F238E27FC236}">
                      <a16:creationId xmlns:a16="http://schemas.microsoft.com/office/drawing/2014/main" id="{419A62A2-2E66-4010-8E31-29070C015102}"/>
                    </a:ext>
                  </a:extLst>
                </p:cNvPr>
                <p:cNvSpPr/>
                <p:nvPr/>
              </p:nvSpPr>
              <p:spPr>
                <a:xfrm>
                  <a:off x="5522957" y="1909451"/>
                  <a:ext cx="35362" cy="44341"/>
                </a:xfrm>
                <a:custGeom>
                  <a:avLst/>
                  <a:gdLst/>
                  <a:ahLst/>
                  <a:cxnLst/>
                  <a:rect l="l" t="t" r="r" b="b"/>
                  <a:pathLst>
                    <a:path w="382" h="479" extrusionOk="0">
                      <a:moveTo>
                        <a:pt x="334" y="0"/>
                      </a:moveTo>
                      <a:cubicBezTo>
                        <a:pt x="326" y="0"/>
                        <a:pt x="318" y="4"/>
                        <a:pt x="311" y="12"/>
                      </a:cubicBezTo>
                      <a:cubicBezTo>
                        <a:pt x="207" y="133"/>
                        <a:pt x="88" y="268"/>
                        <a:pt x="19" y="412"/>
                      </a:cubicBezTo>
                      <a:cubicBezTo>
                        <a:pt x="1" y="450"/>
                        <a:pt x="29" y="478"/>
                        <a:pt x="59" y="478"/>
                      </a:cubicBezTo>
                      <a:cubicBezTo>
                        <a:pt x="74" y="478"/>
                        <a:pt x="89" y="471"/>
                        <a:pt x="100" y="456"/>
                      </a:cubicBezTo>
                      <a:cubicBezTo>
                        <a:pt x="190" y="324"/>
                        <a:pt x="263" y="185"/>
                        <a:pt x="361" y="58"/>
                      </a:cubicBezTo>
                      <a:cubicBezTo>
                        <a:pt x="381" y="33"/>
                        <a:pt x="359" y="0"/>
                        <a:pt x="334"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51" name="Google Shape;1729;p44">
                  <a:extLst>
                    <a:ext uri="{FF2B5EF4-FFF2-40B4-BE49-F238E27FC236}">
                      <a16:creationId xmlns:a16="http://schemas.microsoft.com/office/drawing/2014/main" id="{0BF68B72-FE7D-49A0-AC9C-49481032EEE5}"/>
                    </a:ext>
                  </a:extLst>
                </p:cNvPr>
                <p:cNvSpPr/>
                <p:nvPr/>
              </p:nvSpPr>
              <p:spPr>
                <a:xfrm>
                  <a:off x="5526567" y="1916949"/>
                  <a:ext cx="36380" cy="44896"/>
                </a:xfrm>
                <a:custGeom>
                  <a:avLst/>
                  <a:gdLst/>
                  <a:ahLst/>
                  <a:cxnLst/>
                  <a:rect l="l" t="t" r="r" b="b"/>
                  <a:pathLst>
                    <a:path w="393" h="485" extrusionOk="0">
                      <a:moveTo>
                        <a:pt x="357" y="0"/>
                      </a:moveTo>
                      <a:cubicBezTo>
                        <a:pt x="351" y="0"/>
                        <a:pt x="344" y="3"/>
                        <a:pt x="339" y="10"/>
                      </a:cubicBezTo>
                      <a:cubicBezTo>
                        <a:pt x="232" y="139"/>
                        <a:pt x="126" y="273"/>
                        <a:pt x="20" y="404"/>
                      </a:cubicBezTo>
                      <a:cubicBezTo>
                        <a:pt x="1" y="425"/>
                        <a:pt x="5" y="458"/>
                        <a:pt x="32" y="473"/>
                      </a:cubicBezTo>
                      <a:cubicBezTo>
                        <a:pt x="47" y="481"/>
                        <a:pt x="61" y="485"/>
                        <a:pt x="75" y="485"/>
                      </a:cubicBezTo>
                      <a:cubicBezTo>
                        <a:pt x="90" y="485"/>
                        <a:pt x="105" y="480"/>
                        <a:pt x="122" y="469"/>
                      </a:cubicBezTo>
                      <a:cubicBezTo>
                        <a:pt x="149" y="450"/>
                        <a:pt x="145" y="419"/>
                        <a:pt x="128" y="400"/>
                      </a:cubicBezTo>
                      <a:cubicBezTo>
                        <a:pt x="207" y="279"/>
                        <a:pt x="293" y="162"/>
                        <a:pt x="378" y="45"/>
                      </a:cubicBezTo>
                      <a:cubicBezTo>
                        <a:pt x="392" y="25"/>
                        <a:pt x="376" y="0"/>
                        <a:pt x="35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52" name="Google Shape;1730;p44">
                  <a:extLst>
                    <a:ext uri="{FF2B5EF4-FFF2-40B4-BE49-F238E27FC236}">
                      <a16:creationId xmlns:a16="http://schemas.microsoft.com/office/drawing/2014/main" id="{6A96AD39-DC0E-42DF-957F-F7216ACEA196}"/>
                    </a:ext>
                  </a:extLst>
                </p:cNvPr>
                <p:cNvSpPr/>
                <p:nvPr/>
              </p:nvSpPr>
              <p:spPr>
                <a:xfrm>
                  <a:off x="5537027" y="1933149"/>
                  <a:ext cx="31937" cy="41842"/>
                </a:xfrm>
                <a:custGeom>
                  <a:avLst/>
                  <a:gdLst/>
                  <a:ahLst/>
                  <a:cxnLst/>
                  <a:rect l="l" t="t" r="r" b="b"/>
                  <a:pathLst>
                    <a:path w="345" h="452" extrusionOk="0">
                      <a:moveTo>
                        <a:pt x="329" y="0"/>
                      </a:moveTo>
                      <a:cubicBezTo>
                        <a:pt x="327" y="0"/>
                        <a:pt x="324" y="1"/>
                        <a:pt x="321" y="4"/>
                      </a:cubicBezTo>
                      <a:cubicBezTo>
                        <a:pt x="203" y="121"/>
                        <a:pt x="105" y="252"/>
                        <a:pt x="19" y="394"/>
                      </a:cubicBezTo>
                      <a:cubicBezTo>
                        <a:pt x="1" y="424"/>
                        <a:pt x="31" y="452"/>
                        <a:pt x="58" y="452"/>
                      </a:cubicBezTo>
                      <a:cubicBezTo>
                        <a:pt x="70" y="452"/>
                        <a:pt x="82" y="446"/>
                        <a:pt x="88" y="431"/>
                      </a:cubicBezTo>
                      <a:cubicBezTo>
                        <a:pt x="153" y="281"/>
                        <a:pt x="236" y="146"/>
                        <a:pt x="338" y="18"/>
                      </a:cubicBezTo>
                      <a:cubicBezTo>
                        <a:pt x="344" y="11"/>
                        <a:pt x="338" y="0"/>
                        <a:pt x="329"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53" name="Google Shape;1731;p44">
                  <a:extLst>
                    <a:ext uri="{FF2B5EF4-FFF2-40B4-BE49-F238E27FC236}">
                      <a16:creationId xmlns:a16="http://schemas.microsoft.com/office/drawing/2014/main" id="{5DC7184F-8A5E-4031-B6E1-C8DA23E304F0}"/>
                    </a:ext>
                  </a:extLst>
                </p:cNvPr>
                <p:cNvSpPr/>
                <p:nvPr/>
              </p:nvSpPr>
              <p:spPr>
                <a:xfrm>
                  <a:off x="5547210" y="1940184"/>
                  <a:ext cx="28974" cy="39342"/>
                </a:xfrm>
                <a:custGeom>
                  <a:avLst/>
                  <a:gdLst/>
                  <a:ahLst/>
                  <a:cxnLst/>
                  <a:rect l="l" t="t" r="r" b="b"/>
                  <a:pathLst>
                    <a:path w="313" h="425" extrusionOk="0">
                      <a:moveTo>
                        <a:pt x="289" y="1"/>
                      </a:moveTo>
                      <a:cubicBezTo>
                        <a:pt x="283" y="1"/>
                        <a:pt x="278" y="3"/>
                        <a:pt x="274" y="9"/>
                      </a:cubicBezTo>
                      <a:cubicBezTo>
                        <a:pt x="199" y="130"/>
                        <a:pt x="120" y="247"/>
                        <a:pt x="28" y="355"/>
                      </a:cubicBezTo>
                      <a:cubicBezTo>
                        <a:pt x="0" y="389"/>
                        <a:pt x="33" y="425"/>
                        <a:pt x="63" y="425"/>
                      </a:cubicBezTo>
                      <a:cubicBezTo>
                        <a:pt x="76" y="425"/>
                        <a:pt x="88" y="418"/>
                        <a:pt x="95" y="403"/>
                      </a:cubicBezTo>
                      <a:cubicBezTo>
                        <a:pt x="155" y="272"/>
                        <a:pt x="228" y="147"/>
                        <a:pt x="305" y="24"/>
                      </a:cubicBezTo>
                      <a:cubicBezTo>
                        <a:pt x="312" y="12"/>
                        <a:pt x="301" y="1"/>
                        <a:pt x="289"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54" name="Google Shape;1732;p44">
                  <a:extLst>
                    <a:ext uri="{FF2B5EF4-FFF2-40B4-BE49-F238E27FC236}">
                      <a16:creationId xmlns:a16="http://schemas.microsoft.com/office/drawing/2014/main" id="{7DDA7D94-FEC8-478F-9005-4F46A111C4CF}"/>
                    </a:ext>
                  </a:extLst>
                </p:cNvPr>
                <p:cNvSpPr/>
                <p:nvPr/>
              </p:nvSpPr>
              <p:spPr>
                <a:xfrm>
                  <a:off x="5544340" y="1945368"/>
                  <a:ext cx="40823" cy="56931"/>
                </a:xfrm>
                <a:custGeom>
                  <a:avLst/>
                  <a:gdLst/>
                  <a:ahLst/>
                  <a:cxnLst/>
                  <a:rect l="l" t="t" r="r" b="b"/>
                  <a:pathLst>
                    <a:path w="441" h="615" extrusionOk="0">
                      <a:moveTo>
                        <a:pt x="404" y="1"/>
                      </a:moveTo>
                      <a:cubicBezTo>
                        <a:pt x="396" y="1"/>
                        <a:pt x="388" y="3"/>
                        <a:pt x="382" y="9"/>
                      </a:cubicBezTo>
                      <a:cubicBezTo>
                        <a:pt x="374" y="20"/>
                        <a:pt x="363" y="30"/>
                        <a:pt x="353" y="39"/>
                      </a:cubicBezTo>
                      <a:cubicBezTo>
                        <a:pt x="345" y="47"/>
                        <a:pt x="345" y="57"/>
                        <a:pt x="349" y="66"/>
                      </a:cubicBezTo>
                      <a:cubicBezTo>
                        <a:pt x="280" y="180"/>
                        <a:pt x="207" y="293"/>
                        <a:pt x="132" y="407"/>
                      </a:cubicBezTo>
                      <a:cubicBezTo>
                        <a:pt x="94" y="462"/>
                        <a:pt x="1" y="591"/>
                        <a:pt x="117" y="614"/>
                      </a:cubicBezTo>
                      <a:cubicBezTo>
                        <a:pt x="121" y="615"/>
                        <a:pt x="125" y="615"/>
                        <a:pt x="128" y="615"/>
                      </a:cubicBezTo>
                      <a:cubicBezTo>
                        <a:pt x="186" y="615"/>
                        <a:pt x="201" y="524"/>
                        <a:pt x="140" y="514"/>
                      </a:cubicBezTo>
                      <a:lnTo>
                        <a:pt x="140" y="514"/>
                      </a:lnTo>
                      <a:cubicBezTo>
                        <a:pt x="142" y="514"/>
                        <a:pt x="144" y="514"/>
                        <a:pt x="146" y="514"/>
                      </a:cubicBezTo>
                      <a:cubicBezTo>
                        <a:pt x="209" y="514"/>
                        <a:pt x="289" y="333"/>
                        <a:pt x="317" y="285"/>
                      </a:cubicBezTo>
                      <a:cubicBezTo>
                        <a:pt x="365" y="207"/>
                        <a:pt x="411" y="126"/>
                        <a:pt x="434" y="36"/>
                      </a:cubicBezTo>
                      <a:cubicBezTo>
                        <a:pt x="440" y="16"/>
                        <a:pt x="422" y="1"/>
                        <a:pt x="404"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55" name="Google Shape;1733;p44">
                  <a:extLst>
                    <a:ext uri="{FF2B5EF4-FFF2-40B4-BE49-F238E27FC236}">
                      <a16:creationId xmlns:a16="http://schemas.microsoft.com/office/drawing/2014/main" id="{74F04E61-4DAF-42D7-9270-AA68C7699638}"/>
                    </a:ext>
                  </a:extLst>
                </p:cNvPr>
                <p:cNvSpPr/>
                <p:nvPr/>
              </p:nvSpPr>
              <p:spPr>
                <a:xfrm>
                  <a:off x="5564613" y="1961938"/>
                  <a:ext cx="38787" cy="49432"/>
                </a:xfrm>
                <a:custGeom>
                  <a:avLst/>
                  <a:gdLst/>
                  <a:ahLst/>
                  <a:cxnLst/>
                  <a:rect l="l" t="t" r="r" b="b"/>
                  <a:pathLst>
                    <a:path w="419" h="534" extrusionOk="0">
                      <a:moveTo>
                        <a:pt x="381" y="0"/>
                      </a:moveTo>
                      <a:cubicBezTo>
                        <a:pt x="374" y="0"/>
                        <a:pt x="367" y="3"/>
                        <a:pt x="361" y="10"/>
                      </a:cubicBezTo>
                      <a:cubicBezTo>
                        <a:pt x="284" y="97"/>
                        <a:pt x="209" y="189"/>
                        <a:pt x="132" y="281"/>
                      </a:cubicBezTo>
                      <a:cubicBezTo>
                        <a:pt x="84" y="339"/>
                        <a:pt x="0" y="406"/>
                        <a:pt x="5" y="489"/>
                      </a:cubicBezTo>
                      <a:cubicBezTo>
                        <a:pt x="7" y="520"/>
                        <a:pt x="29" y="534"/>
                        <a:pt x="51" y="534"/>
                      </a:cubicBezTo>
                      <a:cubicBezTo>
                        <a:pt x="79" y="534"/>
                        <a:pt x="109" y="512"/>
                        <a:pt x="101" y="472"/>
                      </a:cubicBezTo>
                      <a:cubicBezTo>
                        <a:pt x="94" y="443"/>
                        <a:pt x="173" y="358"/>
                        <a:pt x="192" y="333"/>
                      </a:cubicBezTo>
                      <a:lnTo>
                        <a:pt x="265" y="233"/>
                      </a:lnTo>
                      <a:cubicBezTo>
                        <a:pt x="313" y="170"/>
                        <a:pt x="361" y="106"/>
                        <a:pt x="405" y="41"/>
                      </a:cubicBezTo>
                      <a:cubicBezTo>
                        <a:pt x="419" y="21"/>
                        <a:pt x="400" y="0"/>
                        <a:pt x="38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56" name="Google Shape;1734;p44">
                  <a:extLst>
                    <a:ext uri="{FF2B5EF4-FFF2-40B4-BE49-F238E27FC236}">
                      <a16:creationId xmlns:a16="http://schemas.microsoft.com/office/drawing/2014/main" id="{B0289229-2159-456C-B153-8025E04D4650}"/>
                    </a:ext>
                  </a:extLst>
                </p:cNvPr>
                <p:cNvSpPr/>
                <p:nvPr/>
              </p:nvSpPr>
              <p:spPr>
                <a:xfrm>
                  <a:off x="5565538" y="1973324"/>
                  <a:ext cx="42490" cy="53135"/>
                </a:xfrm>
                <a:custGeom>
                  <a:avLst/>
                  <a:gdLst/>
                  <a:ahLst/>
                  <a:cxnLst/>
                  <a:rect l="l" t="t" r="r" b="b"/>
                  <a:pathLst>
                    <a:path w="459" h="574" extrusionOk="0">
                      <a:moveTo>
                        <a:pt x="425" y="1"/>
                      </a:moveTo>
                      <a:cubicBezTo>
                        <a:pt x="419" y="1"/>
                        <a:pt x="413" y="3"/>
                        <a:pt x="407" y="10"/>
                      </a:cubicBezTo>
                      <a:cubicBezTo>
                        <a:pt x="276" y="168"/>
                        <a:pt x="149" y="331"/>
                        <a:pt x="28" y="497"/>
                      </a:cubicBezTo>
                      <a:cubicBezTo>
                        <a:pt x="0" y="535"/>
                        <a:pt x="30" y="573"/>
                        <a:pt x="62" y="573"/>
                      </a:cubicBezTo>
                      <a:cubicBezTo>
                        <a:pt x="76" y="573"/>
                        <a:pt x="90" y="566"/>
                        <a:pt x="101" y="549"/>
                      </a:cubicBezTo>
                      <a:cubicBezTo>
                        <a:pt x="209" y="376"/>
                        <a:pt x="324" y="208"/>
                        <a:pt x="445" y="43"/>
                      </a:cubicBezTo>
                      <a:cubicBezTo>
                        <a:pt x="459" y="24"/>
                        <a:pt x="442" y="1"/>
                        <a:pt x="425"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57" name="Google Shape;1735;p44">
                  <a:extLst>
                    <a:ext uri="{FF2B5EF4-FFF2-40B4-BE49-F238E27FC236}">
                      <a16:creationId xmlns:a16="http://schemas.microsoft.com/office/drawing/2014/main" id="{08B09B18-8C08-446D-84F4-75DF77BF51F6}"/>
                    </a:ext>
                  </a:extLst>
                </p:cNvPr>
                <p:cNvSpPr/>
                <p:nvPr/>
              </p:nvSpPr>
              <p:spPr>
                <a:xfrm>
                  <a:off x="5570907" y="1983691"/>
                  <a:ext cx="45359" cy="56283"/>
                </a:xfrm>
                <a:custGeom>
                  <a:avLst/>
                  <a:gdLst/>
                  <a:ahLst/>
                  <a:cxnLst/>
                  <a:rect l="l" t="t" r="r" b="b"/>
                  <a:pathLst>
                    <a:path w="490" h="608" extrusionOk="0">
                      <a:moveTo>
                        <a:pt x="463" y="1"/>
                      </a:moveTo>
                      <a:cubicBezTo>
                        <a:pt x="459" y="1"/>
                        <a:pt x="454" y="3"/>
                        <a:pt x="449" y="8"/>
                      </a:cubicBezTo>
                      <a:cubicBezTo>
                        <a:pt x="314" y="185"/>
                        <a:pt x="176" y="367"/>
                        <a:pt x="28" y="535"/>
                      </a:cubicBezTo>
                      <a:cubicBezTo>
                        <a:pt x="0" y="566"/>
                        <a:pt x="26" y="608"/>
                        <a:pt x="61" y="608"/>
                      </a:cubicBezTo>
                      <a:cubicBezTo>
                        <a:pt x="65" y="608"/>
                        <a:pt x="68" y="607"/>
                        <a:pt x="72" y="606"/>
                      </a:cubicBezTo>
                      <a:cubicBezTo>
                        <a:pt x="83" y="604"/>
                        <a:pt x="93" y="600"/>
                        <a:pt x="103" y="598"/>
                      </a:cubicBezTo>
                      <a:cubicBezTo>
                        <a:pt x="128" y="592"/>
                        <a:pt x="135" y="562"/>
                        <a:pt x="126" y="542"/>
                      </a:cubicBezTo>
                      <a:cubicBezTo>
                        <a:pt x="237" y="369"/>
                        <a:pt x="358" y="200"/>
                        <a:pt x="479" y="33"/>
                      </a:cubicBezTo>
                      <a:cubicBezTo>
                        <a:pt x="489" y="19"/>
                        <a:pt x="477" y="1"/>
                        <a:pt x="463"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58" name="Google Shape;1736;p44">
                  <a:extLst>
                    <a:ext uri="{FF2B5EF4-FFF2-40B4-BE49-F238E27FC236}">
                      <a16:creationId xmlns:a16="http://schemas.microsoft.com/office/drawing/2014/main" id="{D453300B-1B45-404D-96FB-3A947CBC3895}"/>
                    </a:ext>
                  </a:extLst>
                </p:cNvPr>
                <p:cNvSpPr/>
                <p:nvPr/>
              </p:nvSpPr>
              <p:spPr>
                <a:xfrm>
                  <a:off x="5585255" y="1988968"/>
                  <a:ext cx="45359" cy="57023"/>
                </a:xfrm>
                <a:custGeom>
                  <a:avLst/>
                  <a:gdLst/>
                  <a:ahLst/>
                  <a:cxnLst/>
                  <a:rect l="l" t="t" r="r" b="b"/>
                  <a:pathLst>
                    <a:path w="490" h="616" extrusionOk="0">
                      <a:moveTo>
                        <a:pt x="451" y="1"/>
                      </a:moveTo>
                      <a:cubicBezTo>
                        <a:pt x="445" y="1"/>
                        <a:pt x="438" y="4"/>
                        <a:pt x="432" y="11"/>
                      </a:cubicBezTo>
                      <a:cubicBezTo>
                        <a:pt x="353" y="114"/>
                        <a:pt x="271" y="216"/>
                        <a:pt x="190" y="318"/>
                      </a:cubicBezTo>
                      <a:cubicBezTo>
                        <a:pt x="134" y="389"/>
                        <a:pt x="34" y="468"/>
                        <a:pt x="7" y="555"/>
                      </a:cubicBezTo>
                      <a:cubicBezTo>
                        <a:pt x="1" y="574"/>
                        <a:pt x="13" y="599"/>
                        <a:pt x="30" y="608"/>
                      </a:cubicBezTo>
                      <a:cubicBezTo>
                        <a:pt x="32" y="608"/>
                        <a:pt x="34" y="610"/>
                        <a:pt x="36" y="610"/>
                      </a:cubicBezTo>
                      <a:cubicBezTo>
                        <a:pt x="43" y="613"/>
                        <a:pt x="50" y="615"/>
                        <a:pt x="58" y="615"/>
                      </a:cubicBezTo>
                      <a:cubicBezTo>
                        <a:pt x="70" y="615"/>
                        <a:pt x="83" y="610"/>
                        <a:pt x="92" y="599"/>
                      </a:cubicBezTo>
                      <a:cubicBezTo>
                        <a:pt x="94" y="599"/>
                        <a:pt x="94" y="597"/>
                        <a:pt x="96" y="597"/>
                      </a:cubicBezTo>
                      <a:cubicBezTo>
                        <a:pt x="107" y="585"/>
                        <a:pt x="109" y="570"/>
                        <a:pt x="107" y="558"/>
                      </a:cubicBezTo>
                      <a:cubicBezTo>
                        <a:pt x="128" y="518"/>
                        <a:pt x="165" y="474"/>
                        <a:pt x="190" y="441"/>
                      </a:cubicBezTo>
                      <a:cubicBezTo>
                        <a:pt x="224" y="393"/>
                        <a:pt x="257" y="345"/>
                        <a:pt x="292" y="299"/>
                      </a:cubicBezTo>
                      <a:cubicBezTo>
                        <a:pt x="353" y="216"/>
                        <a:pt x="413" y="132"/>
                        <a:pt x="474" y="49"/>
                      </a:cubicBezTo>
                      <a:cubicBezTo>
                        <a:pt x="489" y="27"/>
                        <a:pt x="471" y="1"/>
                        <a:pt x="451"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59" name="Google Shape;1737;p44">
                  <a:extLst>
                    <a:ext uri="{FF2B5EF4-FFF2-40B4-BE49-F238E27FC236}">
                      <a16:creationId xmlns:a16="http://schemas.microsoft.com/office/drawing/2014/main" id="{14E85524-AE9D-49C2-8B96-532EEB6FCF82}"/>
                    </a:ext>
                  </a:extLst>
                </p:cNvPr>
                <p:cNvSpPr/>
                <p:nvPr/>
              </p:nvSpPr>
              <p:spPr>
                <a:xfrm>
                  <a:off x="5583126" y="2000539"/>
                  <a:ext cx="46100" cy="56283"/>
                </a:xfrm>
                <a:custGeom>
                  <a:avLst/>
                  <a:gdLst/>
                  <a:ahLst/>
                  <a:cxnLst/>
                  <a:rect l="l" t="t" r="r" b="b"/>
                  <a:pathLst>
                    <a:path w="498" h="608" extrusionOk="0">
                      <a:moveTo>
                        <a:pt x="460" y="1"/>
                      </a:moveTo>
                      <a:cubicBezTo>
                        <a:pt x="453" y="1"/>
                        <a:pt x="446" y="4"/>
                        <a:pt x="440" y="12"/>
                      </a:cubicBezTo>
                      <a:cubicBezTo>
                        <a:pt x="361" y="107"/>
                        <a:pt x="282" y="205"/>
                        <a:pt x="201" y="301"/>
                      </a:cubicBezTo>
                      <a:cubicBezTo>
                        <a:pt x="138" y="376"/>
                        <a:pt x="57" y="449"/>
                        <a:pt x="17" y="541"/>
                      </a:cubicBezTo>
                      <a:cubicBezTo>
                        <a:pt x="0" y="579"/>
                        <a:pt x="30" y="607"/>
                        <a:pt x="60" y="607"/>
                      </a:cubicBezTo>
                      <a:cubicBezTo>
                        <a:pt x="78" y="607"/>
                        <a:pt x="95" y="597"/>
                        <a:pt x="103" y="574"/>
                      </a:cubicBezTo>
                      <a:cubicBezTo>
                        <a:pt x="134" y="474"/>
                        <a:pt x="228" y="383"/>
                        <a:pt x="290" y="301"/>
                      </a:cubicBezTo>
                      <a:cubicBezTo>
                        <a:pt x="353" y="218"/>
                        <a:pt x="417" y="132"/>
                        <a:pt x="482" y="49"/>
                      </a:cubicBezTo>
                      <a:cubicBezTo>
                        <a:pt x="498" y="27"/>
                        <a:pt x="480" y="1"/>
                        <a:pt x="46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60" name="Google Shape;1738;p44">
                  <a:extLst>
                    <a:ext uri="{FF2B5EF4-FFF2-40B4-BE49-F238E27FC236}">
                      <a16:creationId xmlns:a16="http://schemas.microsoft.com/office/drawing/2014/main" id="{7749F2E1-6F66-4F15-82E6-F25EB80E8C30}"/>
                    </a:ext>
                  </a:extLst>
                </p:cNvPr>
                <p:cNvSpPr/>
                <p:nvPr/>
              </p:nvSpPr>
              <p:spPr>
                <a:xfrm>
                  <a:off x="5601547" y="2008870"/>
                  <a:ext cx="45915" cy="50728"/>
                </a:xfrm>
                <a:custGeom>
                  <a:avLst/>
                  <a:gdLst/>
                  <a:ahLst/>
                  <a:cxnLst/>
                  <a:rect l="l" t="t" r="r" b="b"/>
                  <a:pathLst>
                    <a:path w="496" h="548" extrusionOk="0">
                      <a:moveTo>
                        <a:pt x="445" y="1"/>
                      </a:moveTo>
                      <a:cubicBezTo>
                        <a:pt x="438" y="1"/>
                        <a:pt x="430" y="4"/>
                        <a:pt x="423" y="11"/>
                      </a:cubicBezTo>
                      <a:cubicBezTo>
                        <a:pt x="285" y="159"/>
                        <a:pt x="154" y="311"/>
                        <a:pt x="29" y="468"/>
                      </a:cubicBezTo>
                      <a:cubicBezTo>
                        <a:pt x="1" y="503"/>
                        <a:pt x="33" y="547"/>
                        <a:pt x="66" y="547"/>
                      </a:cubicBezTo>
                      <a:cubicBezTo>
                        <a:pt x="77" y="547"/>
                        <a:pt x="89" y="542"/>
                        <a:pt x="98" y="530"/>
                      </a:cubicBezTo>
                      <a:cubicBezTo>
                        <a:pt x="214" y="368"/>
                        <a:pt x="341" y="211"/>
                        <a:pt x="473" y="59"/>
                      </a:cubicBezTo>
                      <a:cubicBezTo>
                        <a:pt x="495" y="34"/>
                        <a:pt x="471" y="1"/>
                        <a:pt x="445"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61" name="Google Shape;1739;p44">
                  <a:extLst>
                    <a:ext uri="{FF2B5EF4-FFF2-40B4-BE49-F238E27FC236}">
                      <a16:creationId xmlns:a16="http://schemas.microsoft.com/office/drawing/2014/main" id="{2A2D9DB1-CF7B-4C42-ADE9-1518E0FA2B84}"/>
                    </a:ext>
                  </a:extLst>
                </p:cNvPr>
                <p:cNvSpPr/>
                <p:nvPr/>
              </p:nvSpPr>
              <p:spPr>
                <a:xfrm>
                  <a:off x="5615803" y="2007204"/>
                  <a:ext cx="49895" cy="57671"/>
                </a:xfrm>
                <a:custGeom>
                  <a:avLst/>
                  <a:gdLst/>
                  <a:ahLst/>
                  <a:cxnLst/>
                  <a:rect l="l" t="t" r="r" b="b"/>
                  <a:pathLst>
                    <a:path w="539" h="623" extrusionOk="0">
                      <a:moveTo>
                        <a:pt x="492" y="1"/>
                      </a:moveTo>
                      <a:cubicBezTo>
                        <a:pt x="484" y="1"/>
                        <a:pt x="476" y="4"/>
                        <a:pt x="469" y="12"/>
                      </a:cubicBezTo>
                      <a:cubicBezTo>
                        <a:pt x="315" y="183"/>
                        <a:pt x="146" y="358"/>
                        <a:pt x="21" y="554"/>
                      </a:cubicBezTo>
                      <a:cubicBezTo>
                        <a:pt x="1" y="587"/>
                        <a:pt x="34" y="622"/>
                        <a:pt x="66" y="622"/>
                      </a:cubicBezTo>
                      <a:cubicBezTo>
                        <a:pt x="77" y="622"/>
                        <a:pt x="89" y="618"/>
                        <a:pt x="98" y="606"/>
                      </a:cubicBezTo>
                      <a:cubicBezTo>
                        <a:pt x="242" y="425"/>
                        <a:pt x="362" y="231"/>
                        <a:pt x="517" y="56"/>
                      </a:cubicBezTo>
                      <a:cubicBezTo>
                        <a:pt x="539" y="33"/>
                        <a:pt x="517" y="1"/>
                        <a:pt x="49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62" name="Google Shape;1740;p44">
                  <a:extLst>
                    <a:ext uri="{FF2B5EF4-FFF2-40B4-BE49-F238E27FC236}">
                      <a16:creationId xmlns:a16="http://schemas.microsoft.com/office/drawing/2014/main" id="{4FC8F87B-BF6B-4E8F-A5F5-861E4F52E5A0}"/>
                    </a:ext>
                  </a:extLst>
                </p:cNvPr>
                <p:cNvSpPr/>
                <p:nvPr/>
              </p:nvSpPr>
              <p:spPr>
                <a:xfrm>
                  <a:off x="5616358" y="2019701"/>
                  <a:ext cx="53876" cy="61466"/>
                </a:xfrm>
                <a:custGeom>
                  <a:avLst/>
                  <a:gdLst/>
                  <a:ahLst/>
                  <a:cxnLst/>
                  <a:rect l="l" t="t" r="r" b="b"/>
                  <a:pathLst>
                    <a:path w="582" h="664" extrusionOk="0">
                      <a:moveTo>
                        <a:pt x="563" y="0"/>
                      </a:moveTo>
                      <a:cubicBezTo>
                        <a:pt x="560" y="0"/>
                        <a:pt x="557" y="2"/>
                        <a:pt x="554" y="5"/>
                      </a:cubicBezTo>
                      <a:cubicBezTo>
                        <a:pt x="384" y="207"/>
                        <a:pt x="194" y="394"/>
                        <a:pt x="27" y="599"/>
                      </a:cubicBezTo>
                      <a:cubicBezTo>
                        <a:pt x="1" y="629"/>
                        <a:pt x="30" y="663"/>
                        <a:pt x="58" y="663"/>
                      </a:cubicBezTo>
                      <a:cubicBezTo>
                        <a:pt x="70" y="663"/>
                        <a:pt x="82" y="657"/>
                        <a:pt x="90" y="642"/>
                      </a:cubicBezTo>
                      <a:cubicBezTo>
                        <a:pt x="146" y="528"/>
                        <a:pt x="244" y="428"/>
                        <a:pt x="323" y="328"/>
                      </a:cubicBezTo>
                      <a:cubicBezTo>
                        <a:pt x="404" y="226"/>
                        <a:pt x="488" y="123"/>
                        <a:pt x="573" y="23"/>
                      </a:cubicBezTo>
                      <a:cubicBezTo>
                        <a:pt x="581" y="12"/>
                        <a:pt x="572" y="0"/>
                        <a:pt x="563"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63" name="Google Shape;1741;p44">
                  <a:extLst>
                    <a:ext uri="{FF2B5EF4-FFF2-40B4-BE49-F238E27FC236}">
                      <a16:creationId xmlns:a16="http://schemas.microsoft.com/office/drawing/2014/main" id="{1CA18E08-3DFD-406E-B3FB-9C166B146DEE}"/>
                    </a:ext>
                  </a:extLst>
                </p:cNvPr>
                <p:cNvSpPr/>
                <p:nvPr/>
              </p:nvSpPr>
              <p:spPr>
                <a:xfrm>
                  <a:off x="5624967" y="2026458"/>
                  <a:ext cx="56931" cy="62300"/>
                </a:xfrm>
                <a:custGeom>
                  <a:avLst/>
                  <a:gdLst/>
                  <a:ahLst/>
                  <a:cxnLst/>
                  <a:rect l="l" t="t" r="r" b="b"/>
                  <a:pathLst>
                    <a:path w="615" h="673" extrusionOk="0">
                      <a:moveTo>
                        <a:pt x="588" y="0"/>
                      </a:moveTo>
                      <a:cubicBezTo>
                        <a:pt x="583" y="0"/>
                        <a:pt x="578" y="2"/>
                        <a:pt x="574" y="7"/>
                      </a:cubicBezTo>
                      <a:cubicBezTo>
                        <a:pt x="441" y="157"/>
                        <a:pt x="307" y="305"/>
                        <a:pt x="172" y="455"/>
                      </a:cubicBezTo>
                      <a:cubicBezTo>
                        <a:pt x="126" y="505"/>
                        <a:pt x="1" y="601"/>
                        <a:pt x="93" y="665"/>
                      </a:cubicBezTo>
                      <a:cubicBezTo>
                        <a:pt x="100" y="670"/>
                        <a:pt x="107" y="672"/>
                        <a:pt x="114" y="672"/>
                      </a:cubicBezTo>
                      <a:cubicBezTo>
                        <a:pt x="153" y="672"/>
                        <a:pt x="180" y="607"/>
                        <a:pt x="134" y="582"/>
                      </a:cubicBezTo>
                      <a:lnTo>
                        <a:pt x="134" y="582"/>
                      </a:lnTo>
                      <a:cubicBezTo>
                        <a:pt x="137" y="583"/>
                        <a:pt x="140" y="584"/>
                        <a:pt x="143" y="584"/>
                      </a:cubicBezTo>
                      <a:cubicBezTo>
                        <a:pt x="200" y="584"/>
                        <a:pt x="344" y="361"/>
                        <a:pt x="374" y="323"/>
                      </a:cubicBezTo>
                      <a:cubicBezTo>
                        <a:pt x="449" y="228"/>
                        <a:pt x="526" y="130"/>
                        <a:pt x="603" y="34"/>
                      </a:cubicBezTo>
                      <a:cubicBezTo>
                        <a:pt x="614" y="18"/>
                        <a:pt x="602" y="0"/>
                        <a:pt x="588"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64" name="Google Shape;1742;p44">
                  <a:extLst>
                    <a:ext uri="{FF2B5EF4-FFF2-40B4-BE49-F238E27FC236}">
                      <a16:creationId xmlns:a16="http://schemas.microsoft.com/office/drawing/2014/main" id="{39A94365-0B08-48AF-B455-E11EBD1FD881}"/>
                    </a:ext>
                  </a:extLst>
                </p:cNvPr>
                <p:cNvSpPr/>
                <p:nvPr/>
              </p:nvSpPr>
              <p:spPr>
                <a:xfrm>
                  <a:off x="5646443" y="2026180"/>
                  <a:ext cx="56005" cy="65447"/>
                </a:xfrm>
                <a:custGeom>
                  <a:avLst/>
                  <a:gdLst/>
                  <a:ahLst/>
                  <a:cxnLst/>
                  <a:rect l="l" t="t" r="r" b="b"/>
                  <a:pathLst>
                    <a:path w="605" h="707" extrusionOk="0">
                      <a:moveTo>
                        <a:pt x="564" y="0"/>
                      </a:moveTo>
                      <a:cubicBezTo>
                        <a:pt x="557" y="0"/>
                        <a:pt x="550" y="3"/>
                        <a:pt x="544" y="10"/>
                      </a:cubicBezTo>
                      <a:cubicBezTo>
                        <a:pt x="438" y="128"/>
                        <a:pt x="332" y="247"/>
                        <a:pt x="225" y="366"/>
                      </a:cubicBezTo>
                      <a:cubicBezTo>
                        <a:pt x="175" y="422"/>
                        <a:pt x="125" y="479"/>
                        <a:pt x="73" y="535"/>
                      </a:cubicBezTo>
                      <a:cubicBezTo>
                        <a:pt x="46" y="566"/>
                        <a:pt x="13" y="591"/>
                        <a:pt x="4" y="633"/>
                      </a:cubicBezTo>
                      <a:cubicBezTo>
                        <a:pt x="0" y="652"/>
                        <a:pt x="4" y="672"/>
                        <a:pt x="19" y="685"/>
                      </a:cubicBezTo>
                      <a:cubicBezTo>
                        <a:pt x="23" y="687"/>
                        <a:pt x="27" y="689"/>
                        <a:pt x="29" y="693"/>
                      </a:cubicBezTo>
                      <a:cubicBezTo>
                        <a:pt x="41" y="702"/>
                        <a:pt x="53" y="706"/>
                        <a:pt x="66" y="706"/>
                      </a:cubicBezTo>
                      <a:cubicBezTo>
                        <a:pt x="80" y="706"/>
                        <a:pt x="94" y="700"/>
                        <a:pt x="106" y="689"/>
                      </a:cubicBezTo>
                      <a:lnTo>
                        <a:pt x="113" y="681"/>
                      </a:lnTo>
                      <a:cubicBezTo>
                        <a:pt x="131" y="666"/>
                        <a:pt x="131" y="643"/>
                        <a:pt x="121" y="624"/>
                      </a:cubicBezTo>
                      <a:cubicBezTo>
                        <a:pt x="144" y="585"/>
                        <a:pt x="196" y="537"/>
                        <a:pt x="217" y="512"/>
                      </a:cubicBezTo>
                      <a:cubicBezTo>
                        <a:pt x="259" y="458"/>
                        <a:pt x="302" y="404"/>
                        <a:pt x="344" y="351"/>
                      </a:cubicBezTo>
                      <a:cubicBezTo>
                        <a:pt x="425" y="251"/>
                        <a:pt x="507" y="149"/>
                        <a:pt x="586" y="49"/>
                      </a:cubicBezTo>
                      <a:cubicBezTo>
                        <a:pt x="605" y="27"/>
                        <a:pt x="585" y="0"/>
                        <a:pt x="564"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65" name="Google Shape;1743;p44">
                  <a:extLst>
                    <a:ext uri="{FF2B5EF4-FFF2-40B4-BE49-F238E27FC236}">
                      <a16:creationId xmlns:a16="http://schemas.microsoft.com/office/drawing/2014/main" id="{B8445EAF-B7B1-42CA-9419-855B4B0D80B9}"/>
                    </a:ext>
                  </a:extLst>
                </p:cNvPr>
                <p:cNvSpPr/>
                <p:nvPr/>
              </p:nvSpPr>
              <p:spPr>
                <a:xfrm>
                  <a:off x="5654682" y="2035437"/>
                  <a:ext cx="56283" cy="69057"/>
                </a:xfrm>
                <a:custGeom>
                  <a:avLst/>
                  <a:gdLst/>
                  <a:ahLst/>
                  <a:cxnLst/>
                  <a:rect l="l" t="t" r="r" b="b"/>
                  <a:pathLst>
                    <a:path w="608" h="746" extrusionOk="0">
                      <a:moveTo>
                        <a:pt x="567" y="1"/>
                      </a:moveTo>
                      <a:cubicBezTo>
                        <a:pt x="559" y="1"/>
                        <a:pt x="552" y="4"/>
                        <a:pt x="545" y="12"/>
                      </a:cubicBezTo>
                      <a:cubicBezTo>
                        <a:pt x="441" y="135"/>
                        <a:pt x="334" y="260"/>
                        <a:pt x="228" y="383"/>
                      </a:cubicBezTo>
                      <a:cubicBezTo>
                        <a:pt x="153" y="472"/>
                        <a:pt x="40" y="564"/>
                        <a:pt x="9" y="681"/>
                      </a:cubicBezTo>
                      <a:cubicBezTo>
                        <a:pt x="0" y="716"/>
                        <a:pt x="33" y="745"/>
                        <a:pt x="65" y="745"/>
                      </a:cubicBezTo>
                      <a:cubicBezTo>
                        <a:pt x="78" y="745"/>
                        <a:pt x="91" y="740"/>
                        <a:pt x="101" y="729"/>
                      </a:cubicBezTo>
                      <a:cubicBezTo>
                        <a:pt x="107" y="722"/>
                        <a:pt x="111" y="716"/>
                        <a:pt x="115" y="710"/>
                      </a:cubicBezTo>
                      <a:cubicBezTo>
                        <a:pt x="128" y="695"/>
                        <a:pt x="130" y="679"/>
                        <a:pt x="126" y="664"/>
                      </a:cubicBezTo>
                      <a:cubicBezTo>
                        <a:pt x="168" y="558"/>
                        <a:pt x="288" y="445"/>
                        <a:pt x="353" y="364"/>
                      </a:cubicBezTo>
                      <a:cubicBezTo>
                        <a:pt x="432" y="260"/>
                        <a:pt x="511" y="156"/>
                        <a:pt x="591" y="53"/>
                      </a:cubicBezTo>
                      <a:cubicBezTo>
                        <a:pt x="608" y="30"/>
                        <a:pt x="589" y="1"/>
                        <a:pt x="56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66" name="Google Shape;1744;p44">
                  <a:extLst>
                    <a:ext uri="{FF2B5EF4-FFF2-40B4-BE49-F238E27FC236}">
                      <a16:creationId xmlns:a16="http://schemas.microsoft.com/office/drawing/2014/main" id="{515EC2B3-2110-45D7-A29A-4C98E30F4CF2}"/>
                    </a:ext>
                  </a:extLst>
                </p:cNvPr>
                <p:cNvSpPr/>
                <p:nvPr/>
              </p:nvSpPr>
              <p:spPr>
                <a:xfrm>
                  <a:off x="5668752" y="2045990"/>
                  <a:ext cx="53691" cy="64151"/>
                </a:xfrm>
                <a:custGeom>
                  <a:avLst/>
                  <a:gdLst/>
                  <a:ahLst/>
                  <a:cxnLst/>
                  <a:rect l="l" t="t" r="r" b="b"/>
                  <a:pathLst>
                    <a:path w="580" h="693" extrusionOk="0">
                      <a:moveTo>
                        <a:pt x="571" y="1"/>
                      </a:moveTo>
                      <a:cubicBezTo>
                        <a:pt x="570" y="1"/>
                        <a:pt x="569" y="1"/>
                        <a:pt x="568" y="2"/>
                      </a:cubicBezTo>
                      <a:cubicBezTo>
                        <a:pt x="387" y="204"/>
                        <a:pt x="157" y="398"/>
                        <a:pt x="20" y="633"/>
                      </a:cubicBezTo>
                      <a:cubicBezTo>
                        <a:pt x="1" y="666"/>
                        <a:pt x="30" y="693"/>
                        <a:pt x="59" y="693"/>
                      </a:cubicBezTo>
                      <a:cubicBezTo>
                        <a:pt x="62" y="693"/>
                        <a:pt x="65" y="692"/>
                        <a:pt x="68" y="692"/>
                      </a:cubicBezTo>
                      <a:cubicBezTo>
                        <a:pt x="97" y="686"/>
                        <a:pt x="103" y="681"/>
                        <a:pt x="124" y="658"/>
                      </a:cubicBezTo>
                      <a:cubicBezTo>
                        <a:pt x="141" y="638"/>
                        <a:pt x="134" y="617"/>
                        <a:pt x="120" y="602"/>
                      </a:cubicBezTo>
                      <a:cubicBezTo>
                        <a:pt x="174" y="496"/>
                        <a:pt x="266" y="400"/>
                        <a:pt x="336" y="310"/>
                      </a:cubicBezTo>
                      <a:cubicBezTo>
                        <a:pt x="416" y="208"/>
                        <a:pt x="495" y="108"/>
                        <a:pt x="576" y="8"/>
                      </a:cubicBezTo>
                      <a:cubicBezTo>
                        <a:pt x="579" y="5"/>
                        <a:pt x="575" y="1"/>
                        <a:pt x="571"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67" name="Google Shape;1745;p44">
                  <a:extLst>
                    <a:ext uri="{FF2B5EF4-FFF2-40B4-BE49-F238E27FC236}">
                      <a16:creationId xmlns:a16="http://schemas.microsoft.com/office/drawing/2014/main" id="{E40375CB-BC07-40D8-AD97-C8F4C08C8789}"/>
                    </a:ext>
                  </a:extLst>
                </p:cNvPr>
                <p:cNvSpPr/>
                <p:nvPr/>
              </p:nvSpPr>
              <p:spPr>
                <a:xfrm>
                  <a:off x="5678935" y="2050248"/>
                  <a:ext cx="55635" cy="61652"/>
                </a:xfrm>
                <a:custGeom>
                  <a:avLst/>
                  <a:gdLst/>
                  <a:ahLst/>
                  <a:cxnLst/>
                  <a:rect l="l" t="t" r="r" b="b"/>
                  <a:pathLst>
                    <a:path w="601" h="666" extrusionOk="0">
                      <a:moveTo>
                        <a:pt x="599" y="1"/>
                      </a:moveTo>
                      <a:cubicBezTo>
                        <a:pt x="599" y="1"/>
                        <a:pt x="598" y="1"/>
                        <a:pt x="597" y="2"/>
                      </a:cubicBezTo>
                      <a:cubicBezTo>
                        <a:pt x="412" y="202"/>
                        <a:pt x="218" y="400"/>
                        <a:pt x="29" y="600"/>
                      </a:cubicBezTo>
                      <a:cubicBezTo>
                        <a:pt x="0" y="628"/>
                        <a:pt x="30" y="666"/>
                        <a:pt x="61" y="666"/>
                      </a:cubicBezTo>
                      <a:cubicBezTo>
                        <a:pt x="73" y="666"/>
                        <a:pt x="86" y="660"/>
                        <a:pt x="95" y="646"/>
                      </a:cubicBezTo>
                      <a:cubicBezTo>
                        <a:pt x="247" y="423"/>
                        <a:pt x="416" y="202"/>
                        <a:pt x="600" y="2"/>
                      </a:cubicBezTo>
                      <a:cubicBezTo>
                        <a:pt x="601" y="2"/>
                        <a:pt x="600" y="1"/>
                        <a:pt x="599"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68" name="Google Shape;1746;p44">
                  <a:extLst>
                    <a:ext uri="{FF2B5EF4-FFF2-40B4-BE49-F238E27FC236}">
                      <a16:creationId xmlns:a16="http://schemas.microsoft.com/office/drawing/2014/main" id="{405152D5-766F-4918-BC4F-80743C7D75B0}"/>
                    </a:ext>
                  </a:extLst>
                </p:cNvPr>
                <p:cNvSpPr/>
                <p:nvPr/>
              </p:nvSpPr>
              <p:spPr>
                <a:xfrm>
                  <a:off x="5684859" y="2051729"/>
                  <a:ext cx="66095" cy="70538"/>
                </a:xfrm>
                <a:custGeom>
                  <a:avLst/>
                  <a:gdLst/>
                  <a:ahLst/>
                  <a:cxnLst/>
                  <a:rect l="l" t="t" r="r" b="b"/>
                  <a:pathLst>
                    <a:path w="714" h="762" extrusionOk="0">
                      <a:moveTo>
                        <a:pt x="673" y="0"/>
                      </a:moveTo>
                      <a:cubicBezTo>
                        <a:pt x="666" y="0"/>
                        <a:pt x="659" y="3"/>
                        <a:pt x="652" y="11"/>
                      </a:cubicBezTo>
                      <a:cubicBezTo>
                        <a:pt x="458" y="236"/>
                        <a:pt x="258" y="465"/>
                        <a:pt x="37" y="667"/>
                      </a:cubicBezTo>
                      <a:cubicBezTo>
                        <a:pt x="0" y="703"/>
                        <a:pt x="38" y="762"/>
                        <a:pt x="82" y="762"/>
                      </a:cubicBezTo>
                      <a:cubicBezTo>
                        <a:pt x="87" y="762"/>
                        <a:pt x="93" y="761"/>
                        <a:pt x="98" y="759"/>
                      </a:cubicBezTo>
                      <a:cubicBezTo>
                        <a:pt x="110" y="755"/>
                        <a:pt x="123" y="751"/>
                        <a:pt x="133" y="747"/>
                      </a:cubicBezTo>
                      <a:cubicBezTo>
                        <a:pt x="165" y="738"/>
                        <a:pt x="175" y="711"/>
                        <a:pt x="169" y="686"/>
                      </a:cubicBezTo>
                      <a:cubicBezTo>
                        <a:pt x="348" y="478"/>
                        <a:pt x="529" y="269"/>
                        <a:pt x="696" y="50"/>
                      </a:cubicBezTo>
                      <a:cubicBezTo>
                        <a:pt x="713" y="27"/>
                        <a:pt x="694" y="0"/>
                        <a:pt x="673"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69" name="Google Shape;1747;p44">
                  <a:extLst>
                    <a:ext uri="{FF2B5EF4-FFF2-40B4-BE49-F238E27FC236}">
                      <a16:creationId xmlns:a16="http://schemas.microsoft.com/office/drawing/2014/main" id="{0ABCCA44-8577-4248-B55F-E6994163057F}"/>
                    </a:ext>
                  </a:extLst>
                </p:cNvPr>
                <p:cNvSpPr/>
                <p:nvPr/>
              </p:nvSpPr>
              <p:spPr>
                <a:xfrm>
                  <a:off x="5705224" y="2061264"/>
                  <a:ext cx="60911" cy="69242"/>
                </a:xfrm>
                <a:custGeom>
                  <a:avLst/>
                  <a:gdLst/>
                  <a:ahLst/>
                  <a:cxnLst/>
                  <a:rect l="l" t="t" r="r" b="b"/>
                  <a:pathLst>
                    <a:path w="658" h="748" extrusionOk="0">
                      <a:moveTo>
                        <a:pt x="600" y="0"/>
                      </a:moveTo>
                      <a:cubicBezTo>
                        <a:pt x="591" y="0"/>
                        <a:pt x="581" y="4"/>
                        <a:pt x="572" y="14"/>
                      </a:cubicBezTo>
                      <a:cubicBezTo>
                        <a:pt x="384" y="223"/>
                        <a:pt x="186" y="435"/>
                        <a:pt x="28" y="666"/>
                      </a:cubicBezTo>
                      <a:cubicBezTo>
                        <a:pt x="0" y="705"/>
                        <a:pt x="40" y="748"/>
                        <a:pt x="80" y="748"/>
                      </a:cubicBezTo>
                      <a:cubicBezTo>
                        <a:pt x="94" y="748"/>
                        <a:pt x="109" y="742"/>
                        <a:pt x="120" y="729"/>
                      </a:cubicBezTo>
                      <a:cubicBezTo>
                        <a:pt x="295" y="514"/>
                        <a:pt x="453" y="285"/>
                        <a:pt x="632" y="70"/>
                      </a:cubicBezTo>
                      <a:cubicBezTo>
                        <a:pt x="658" y="39"/>
                        <a:pt x="630" y="0"/>
                        <a:pt x="600"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70" name="Google Shape;1748;p44">
                  <a:extLst>
                    <a:ext uri="{FF2B5EF4-FFF2-40B4-BE49-F238E27FC236}">
                      <a16:creationId xmlns:a16="http://schemas.microsoft.com/office/drawing/2014/main" id="{B6247525-81A0-43DF-911F-6E27B3171577}"/>
                    </a:ext>
                  </a:extLst>
                </p:cNvPr>
                <p:cNvSpPr/>
                <p:nvPr/>
              </p:nvSpPr>
              <p:spPr>
                <a:xfrm>
                  <a:off x="5719943" y="2060338"/>
                  <a:ext cx="63688" cy="70909"/>
                </a:xfrm>
                <a:custGeom>
                  <a:avLst/>
                  <a:gdLst/>
                  <a:ahLst/>
                  <a:cxnLst/>
                  <a:rect l="l" t="t" r="r" b="b"/>
                  <a:pathLst>
                    <a:path w="688" h="766" extrusionOk="0">
                      <a:moveTo>
                        <a:pt x="642" y="1"/>
                      </a:moveTo>
                      <a:cubicBezTo>
                        <a:pt x="634" y="1"/>
                        <a:pt x="626" y="4"/>
                        <a:pt x="619" y="12"/>
                      </a:cubicBezTo>
                      <a:cubicBezTo>
                        <a:pt x="509" y="130"/>
                        <a:pt x="398" y="249"/>
                        <a:pt x="290" y="368"/>
                      </a:cubicBezTo>
                      <a:cubicBezTo>
                        <a:pt x="205" y="460"/>
                        <a:pt x="65" y="566"/>
                        <a:pt x="13" y="681"/>
                      </a:cubicBezTo>
                      <a:cubicBezTo>
                        <a:pt x="0" y="706"/>
                        <a:pt x="7" y="743"/>
                        <a:pt x="36" y="756"/>
                      </a:cubicBezTo>
                      <a:lnTo>
                        <a:pt x="46" y="760"/>
                      </a:lnTo>
                      <a:cubicBezTo>
                        <a:pt x="54" y="763"/>
                        <a:pt x="63" y="765"/>
                        <a:pt x="72" y="765"/>
                      </a:cubicBezTo>
                      <a:cubicBezTo>
                        <a:pt x="86" y="765"/>
                        <a:pt x="100" y="760"/>
                        <a:pt x="109" y="747"/>
                      </a:cubicBezTo>
                      <a:lnTo>
                        <a:pt x="115" y="741"/>
                      </a:lnTo>
                      <a:cubicBezTo>
                        <a:pt x="123" y="733"/>
                        <a:pt x="125" y="718"/>
                        <a:pt x="125" y="706"/>
                      </a:cubicBezTo>
                      <a:cubicBezTo>
                        <a:pt x="154" y="656"/>
                        <a:pt x="207" y="608"/>
                        <a:pt x="242" y="566"/>
                      </a:cubicBezTo>
                      <a:cubicBezTo>
                        <a:pt x="290" y="508"/>
                        <a:pt x="340" y="449"/>
                        <a:pt x="390" y="389"/>
                      </a:cubicBezTo>
                      <a:cubicBezTo>
                        <a:pt x="482" y="278"/>
                        <a:pt x="575" y="168"/>
                        <a:pt x="667" y="55"/>
                      </a:cubicBezTo>
                      <a:cubicBezTo>
                        <a:pt x="688" y="32"/>
                        <a:pt x="666" y="1"/>
                        <a:pt x="64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71" name="Google Shape;1749;p44">
                  <a:extLst>
                    <a:ext uri="{FF2B5EF4-FFF2-40B4-BE49-F238E27FC236}">
                      <a16:creationId xmlns:a16="http://schemas.microsoft.com/office/drawing/2014/main" id="{1C5D505D-D2DF-4D97-98D3-25D6B50E9B11}"/>
                    </a:ext>
                  </a:extLst>
                </p:cNvPr>
                <p:cNvSpPr/>
                <p:nvPr/>
              </p:nvSpPr>
              <p:spPr>
                <a:xfrm>
                  <a:off x="5738364" y="2068207"/>
                  <a:ext cx="52672" cy="62577"/>
                </a:xfrm>
                <a:custGeom>
                  <a:avLst/>
                  <a:gdLst/>
                  <a:ahLst/>
                  <a:cxnLst/>
                  <a:rect l="l" t="t" r="r" b="b"/>
                  <a:pathLst>
                    <a:path w="569" h="676" extrusionOk="0">
                      <a:moveTo>
                        <a:pt x="530" y="1"/>
                      </a:moveTo>
                      <a:cubicBezTo>
                        <a:pt x="522" y="1"/>
                        <a:pt x="514" y="4"/>
                        <a:pt x="508" y="10"/>
                      </a:cubicBezTo>
                      <a:cubicBezTo>
                        <a:pt x="508" y="8"/>
                        <a:pt x="508" y="8"/>
                        <a:pt x="508" y="8"/>
                      </a:cubicBezTo>
                      <a:cubicBezTo>
                        <a:pt x="424" y="102"/>
                        <a:pt x="354" y="208"/>
                        <a:pt x="274" y="306"/>
                      </a:cubicBezTo>
                      <a:cubicBezTo>
                        <a:pt x="195" y="404"/>
                        <a:pt x="108" y="498"/>
                        <a:pt x="28" y="596"/>
                      </a:cubicBezTo>
                      <a:cubicBezTo>
                        <a:pt x="0" y="632"/>
                        <a:pt x="31" y="675"/>
                        <a:pt x="66" y="675"/>
                      </a:cubicBezTo>
                      <a:cubicBezTo>
                        <a:pt x="78" y="675"/>
                        <a:pt x="89" y="671"/>
                        <a:pt x="99" y="660"/>
                      </a:cubicBezTo>
                      <a:cubicBezTo>
                        <a:pt x="270" y="485"/>
                        <a:pt x="445" y="260"/>
                        <a:pt x="558" y="41"/>
                      </a:cubicBezTo>
                      <a:cubicBezTo>
                        <a:pt x="568" y="19"/>
                        <a:pt x="550" y="1"/>
                        <a:pt x="53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72" name="Google Shape;1750;p44">
                  <a:extLst>
                    <a:ext uri="{FF2B5EF4-FFF2-40B4-BE49-F238E27FC236}">
                      <a16:creationId xmlns:a16="http://schemas.microsoft.com/office/drawing/2014/main" id="{138A855A-258B-49CD-81FF-A41D6FB02E7F}"/>
                    </a:ext>
                  </a:extLst>
                </p:cNvPr>
                <p:cNvSpPr/>
                <p:nvPr/>
              </p:nvSpPr>
              <p:spPr>
                <a:xfrm>
                  <a:off x="5745584" y="2069873"/>
                  <a:ext cx="59337" cy="67206"/>
                </a:xfrm>
                <a:custGeom>
                  <a:avLst/>
                  <a:gdLst/>
                  <a:ahLst/>
                  <a:cxnLst/>
                  <a:rect l="l" t="t" r="r" b="b"/>
                  <a:pathLst>
                    <a:path w="641" h="726" extrusionOk="0">
                      <a:moveTo>
                        <a:pt x="609" y="1"/>
                      </a:moveTo>
                      <a:cubicBezTo>
                        <a:pt x="603" y="1"/>
                        <a:pt x="597" y="3"/>
                        <a:pt x="592" y="9"/>
                      </a:cubicBezTo>
                      <a:cubicBezTo>
                        <a:pt x="399" y="213"/>
                        <a:pt x="221" y="434"/>
                        <a:pt x="32" y="642"/>
                      </a:cubicBezTo>
                      <a:cubicBezTo>
                        <a:pt x="0" y="679"/>
                        <a:pt x="34" y="726"/>
                        <a:pt x="72" y="726"/>
                      </a:cubicBezTo>
                      <a:cubicBezTo>
                        <a:pt x="84" y="726"/>
                        <a:pt x="96" y="721"/>
                        <a:pt x="107" y="709"/>
                      </a:cubicBezTo>
                      <a:cubicBezTo>
                        <a:pt x="292" y="501"/>
                        <a:pt x="484" y="273"/>
                        <a:pt x="630" y="34"/>
                      </a:cubicBezTo>
                      <a:cubicBezTo>
                        <a:pt x="640" y="17"/>
                        <a:pt x="625" y="1"/>
                        <a:pt x="609"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73" name="Google Shape;1751;p44">
                  <a:extLst>
                    <a:ext uri="{FF2B5EF4-FFF2-40B4-BE49-F238E27FC236}">
                      <a16:creationId xmlns:a16="http://schemas.microsoft.com/office/drawing/2014/main" id="{95DDA6B6-7228-44EC-BF2D-5295DECD5D8D}"/>
                    </a:ext>
                  </a:extLst>
                </p:cNvPr>
                <p:cNvSpPr/>
                <p:nvPr/>
              </p:nvSpPr>
              <p:spPr>
                <a:xfrm>
                  <a:off x="5758544" y="2077001"/>
                  <a:ext cx="61837" cy="67391"/>
                </a:xfrm>
                <a:custGeom>
                  <a:avLst/>
                  <a:gdLst/>
                  <a:ahLst/>
                  <a:cxnLst/>
                  <a:rect l="l" t="t" r="r" b="b"/>
                  <a:pathLst>
                    <a:path w="668" h="728" extrusionOk="0">
                      <a:moveTo>
                        <a:pt x="627" y="0"/>
                      </a:moveTo>
                      <a:cubicBezTo>
                        <a:pt x="620" y="0"/>
                        <a:pt x="613" y="3"/>
                        <a:pt x="607" y="9"/>
                      </a:cubicBezTo>
                      <a:cubicBezTo>
                        <a:pt x="402" y="207"/>
                        <a:pt x="198" y="415"/>
                        <a:pt x="27" y="644"/>
                      </a:cubicBezTo>
                      <a:cubicBezTo>
                        <a:pt x="1" y="682"/>
                        <a:pt x="32" y="727"/>
                        <a:pt x="66" y="727"/>
                      </a:cubicBezTo>
                      <a:cubicBezTo>
                        <a:pt x="78" y="727"/>
                        <a:pt x="90" y="722"/>
                        <a:pt x="100" y="709"/>
                      </a:cubicBezTo>
                      <a:cubicBezTo>
                        <a:pt x="277" y="482"/>
                        <a:pt x="450" y="257"/>
                        <a:pt x="648" y="46"/>
                      </a:cubicBezTo>
                      <a:cubicBezTo>
                        <a:pt x="667" y="26"/>
                        <a:pt x="649" y="0"/>
                        <a:pt x="62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74" name="Google Shape;1752;p44">
                  <a:extLst>
                    <a:ext uri="{FF2B5EF4-FFF2-40B4-BE49-F238E27FC236}">
                      <a16:creationId xmlns:a16="http://schemas.microsoft.com/office/drawing/2014/main" id="{A84902DC-751F-49D5-9222-97FA96EB2DCE}"/>
                    </a:ext>
                  </a:extLst>
                </p:cNvPr>
                <p:cNvSpPr/>
                <p:nvPr/>
              </p:nvSpPr>
              <p:spPr>
                <a:xfrm>
                  <a:off x="5770485" y="2075890"/>
                  <a:ext cx="68132" cy="72482"/>
                </a:xfrm>
                <a:custGeom>
                  <a:avLst/>
                  <a:gdLst/>
                  <a:ahLst/>
                  <a:cxnLst/>
                  <a:rect l="l" t="t" r="r" b="b"/>
                  <a:pathLst>
                    <a:path w="736" h="783" extrusionOk="0">
                      <a:moveTo>
                        <a:pt x="703" y="0"/>
                      </a:moveTo>
                      <a:cubicBezTo>
                        <a:pt x="697" y="0"/>
                        <a:pt x="691" y="3"/>
                        <a:pt x="686" y="8"/>
                      </a:cubicBezTo>
                      <a:cubicBezTo>
                        <a:pt x="469" y="235"/>
                        <a:pt x="215" y="448"/>
                        <a:pt x="29" y="702"/>
                      </a:cubicBezTo>
                      <a:cubicBezTo>
                        <a:pt x="0" y="742"/>
                        <a:pt x="33" y="783"/>
                        <a:pt x="68" y="783"/>
                      </a:cubicBezTo>
                      <a:cubicBezTo>
                        <a:pt x="83" y="783"/>
                        <a:pt x="98" y="775"/>
                        <a:pt x="109" y="756"/>
                      </a:cubicBezTo>
                      <a:cubicBezTo>
                        <a:pt x="188" y="621"/>
                        <a:pt x="307" y="506"/>
                        <a:pt x="409" y="388"/>
                      </a:cubicBezTo>
                      <a:cubicBezTo>
                        <a:pt x="511" y="271"/>
                        <a:pt x="615" y="154"/>
                        <a:pt x="719" y="40"/>
                      </a:cubicBezTo>
                      <a:cubicBezTo>
                        <a:pt x="735" y="22"/>
                        <a:pt x="720" y="0"/>
                        <a:pt x="703"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75" name="Google Shape;1753;p44">
                  <a:extLst>
                    <a:ext uri="{FF2B5EF4-FFF2-40B4-BE49-F238E27FC236}">
                      <a16:creationId xmlns:a16="http://schemas.microsoft.com/office/drawing/2014/main" id="{901F3AA8-BD99-48AA-91E0-DFE49926EC63}"/>
                    </a:ext>
                  </a:extLst>
                </p:cNvPr>
                <p:cNvSpPr/>
                <p:nvPr/>
              </p:nvSpPr>
              <p:spPr>
                <a:xfrm>
                  <a:off x="5782241" y="2078111"/>
                  <a:ext cx="71557" cy="73038"/>
                </a:xfrm>
                <a:custGeom>
                  <a:avLst/>
                  <a:gdLst/>
                  <a:ahLst/>
                  <a:cxnLst/>
                  <a:rect l="l" t="t" r="r" b="b"/>
                  <a:pathLst>
                    <a:path w="773" h="789" extrusionOk="0">
                      <a:moveTo>
                        <a:pt x="736" y="0"/>
                      </a:moveTo>
                      <a:cubicBezTo>
                        <a:pt x="730" y="0"/>
                        <a:pt x="723" y="3"/>
                        <a:pt x="717" y="9"/>
                      </a:cubicBezTo>
                      <a:cubicBezTo>
                        <a:pt x="488" y="239"/>
                        <a:pt x="255" y="466"/>
                        <a:pt x="34" y="705"/>
                      </a:cubicBezTo>
                      <a:cubicBezTo>
                        <a:pt x="1" y="742"/>
                        <a:pt x="36" y="789"/>
                        <a:pt x="73" y="789"/>
                      </a:cubicBezTo>
                      <a:cubicBezTo>
                        <a:pt x="86" y="789"/>
                        <a:pt x="98" y="784"/>
                        <a:pt x="109" y="772"/>
                      </a:cubicBezTo>
                      <a:cubicBezTo>
                        <a:pt x="332" y="537"/>
                        <a:pt x="542" y="289"/>
                        <a:pt x="755" y="45"/>
                      </a:cubicBezTo>
                      <a:cubicBezTo>
                        <a:pt x="772" y="24"/>
                        <a:pt x="755" y="0"/>
                        <a:pt x="736"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76" name="Google Shape;1754;p44">
                  <a:extLst>
                    <a:ext uri="{FF2B5EF4-FFF2-40B4-BE49-F238E27FC236}">
                      <a16:creationId xmlns:a16="http://schemas.microsoft.com/office/drawing/2014/main" id="{9B8C40C2-07EF-45F9-AE13-CB0BB3180853}"/>
                    </a:ext>
                  </a:extLst>
                </p:cNvPr>
                <p:cNvSpPr/>
                <p:nvPr/>
              </p:nvSpPr>
              <p:spPr>
                <a:xfrm>
                  <a:off x="5800385" y="2081074"/>
                  <a:ext cx="67113" cy="72390"/>
                </a:xfrm>
                <a:custGeom>
                  <a:avLst/>
                  <a:gdLst/>
                  <a:ahLst/>
                  <a:cxnLst/>
                  <a:rect l="l" t="t" r="r" b="b"/>
                  <a:pathLst>
                    <a:path w="725" h="782" extrusionOk="0">
                      <a:moveTo>
                        <a:pt x="685" y="0"/>
                      </a:moveTo>
                      <a:cubicBezTo>
                        <a:pt x="678" y="0"/>
                        <a:pt x="671" y="3"/>
                        <a:pt x="665" y="9"/>
                      </a:cubicBezTo>
                      <a:lnTo>
                        <a:pt x="290" y="398"/>
                      </a:lnTo>
                      <a:cubicBezTo>
                        <a:pt x="203" y="488"/>
                        <a:pt x="46" y="598"/>
                        <a:pt x="7" y="717"/>
                      </a:cubicBezTo>
                      <a:cubicBezTo>
                        <a:pt x="0" y="736"/>
                        <a:pt x="15" y="763"/>
                        <a:pt x="32" y="771"/>
                      </a:cubicBezTo>
                      <a:lnTo>
                        <a:pt x="44" y="778"/>
                      </a:lnTo>
                      <a:cubicBezTo>
                        <a:pt x="50" y="781"/>
                        <a:pt x="57" y="782"/>
                        <a:pt x="63" y="782"/>
                      </a:cubicBezTo>
                      <a:cubicBezTo>
                        <a:pt x="98" y="782"/>
                        <a:pt x="131" y="743"/>
                        <a:pt x="107" y="711"/>
                      </a:cubicBezTo>
                      <a:cubicBezTo>
                        <a:pt x="107" y="711"/>
                        <a:pt x="651" y="109"/>
                        <a:pt x="707" y="44"/>
                      </a:cubicBezTo>
                      <a:cubicBezTo>
                        <a:pt x="724" y="25"/>
                        <a:pt x="706" y="0"/>
                        <a:pt x="685"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77" name="Google Shape;1755;p44">
                  <a:extLst>
                    <a:ext uri="{FF2B5EF4-FFF2-40B4-BE49-F238E27FC236}">
                      <a16:creationId xmlns:a16="http://schemas.microsoft.com/office/drawing/2014/main" id="{119213AE-BADE-4C24-9075-1B6FF9C97932}"/>
                    </a:ext>
                  </a:extLst>
                </p:cNvPr>
                <p:cNvSpPr/>
                <p:nvPr/>
              </p:nvSpPr>
              <p:spPr>
                <a:xfrm>
                  <a:off x="5810104" y="2085332"/>
                  <a:ext cx="69520" cy="71649"/>
                </a:xfrm>
                <a:custGeom>
                  <a:avLst/>
                  <a:gdLst/>
                  <a:ahLst/>
                  <a:cxnLst/>
                  <a:rect l="l" t="t" r="r" b="b"/>
                  <a:pathLst>
                    <a:path w="751" h="774" extrusionOk="0">
                      <a:moveTo>
                        <a:pt x="714" y="1"/>
                      </a:moveTo>
                      <a:cubicBezTo>
                        <a:pt x="707" y="1"/>
                        <a:pt x="701" y="4"/>
                        <a:pt x="696" y="10"/>
                      </a:cubicBezTo>
                      <a:cubicBezTo>
                        <a:pt x="500" y="254"/>
                        <a:pt x="266" y="471"/>
                        <a:pt x="37" y="684"/>
                      </a:cubicBezTo>
                      <a:cubicBezTo>
                        <a:pt x="0" y="719"/>
                        <a:pt x="40" y="774"/>
                        <a:pt x="81" y="774"/>
                      </a:cubicBezTo>
                      <a:cubicBezTo>
                        <a:pt x="93" y="774"/>
                        <a:pt x="106" y="769"/>
                        <a:pt x="116" y="757"/>
                      </a:cubicBezTo>
                      <a:cubicBezTo>
                        <a:pt x="325" y="521"/>
                        <a:pt x="552" y="302"/>
                        <a:pt x="735" y="48"/>
                      </a:cubicBezTo>
                      <a:cubicBezTo>
                        <a:pt x="751" y="26"/>
                        <a:pt x="733" y="1"/>
                        <a:pt x="714"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78" name="Google Shape;1756;p44">
                  <a:extLst>
                    <a:ext uri="{FF2B5EF4-FFF2-40B4-BE49-F238E27FC236}">
                      <a16:creationId xmlns:a16="http://schemas.microsoft.com/office/drawing/2014/main" id="{F73E2B85-CFE6-4D98-9C68-2603697F51BD}"/>
                    </a:ext>
                  </a:extLst>
                </p:cNvPr>
                <p:cNvSpPr/>
                <p:nvPr/>
              </p:nvSpPr>
              <p:spPr>
                <a:xfrm>
                  <a:off x="5830469" y="2083295"/>
                  <a:ext cx="73038" cy="77296"/>
                </a:xfrm>
                <a:custGeom>
                  <a:avLst/>
                  <a:gdLst/>
                  <a:ahLst/>
                  <a:cxnLst/>
                  <a:rect l="l" t="t" r="r" b="b"/>
                  <a:pathLst>
                    <a:path w="789" h="835" extrusionOk="0">
                      <a:moveTo>
                        <a:pt x="751" y="0"/>
                      </a:moveTo>
                      <a:cubicBezTo>
                        <a:pt x="744" y="0"/>
                        <a:pt x="738" y="3"/>
                        <a:pt x="732" y="10"/>
                      </a:cubicBezTo>
                      <a:cubicBezTo>
                        <a:pt x="511" y="270"/>
                        <a:pt x="282" y="524"/>
                        <a:pt x="34" y="756"/>
                      </a:cubicBezTo>
                      <a:cubicBezTo>
                        <a:pt x="1" y="787"/>
                        <a:pt x="35" y="835"/>
                        <a:pt x="70" y="835"/>
                      </a:cubicBezTo>
                      <a:cubicBezTo>
                        <a:pt x="82" y="835"/>
                        <a:pt x="93" y="830"/>
                        <a:pt x="103" y="818"/>
                      </a:cubicBezTo>
                      <a:cubicBezTo>
                        <a:pt x="321" y="558"/>
                        <a:pt x="551" y="306"/>
                        <a:pt x="772" y="47"/>
                      </a:cubicBezTo>
                      <a:cubicBezTo>
                        <a:pt x="789" y="27"/>
                        <a:pt x="771" y="0"/>
                        <a:pt x="75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79" name="Google Shape;1757;p44">
                  <a:extLst>
                    <a:ext uri="{FF2B5EF4-FFF2-40B4-BE49-F238E27FC236}">
                      <a16:creationId xmlns:a16="http://schemas.microsoft.com/office/drawing/2014/main" id="{58D61268-D642-448E-90FC-206A97044EB8}"/>
                    </a:ext>
                  </a:extLst>
                </p:cNvPr>
                <p:cNvSpPr/>
                <p:nvPr/>
              </p:nvSpPr>
              <p:spPr>
                <a:xfrm>
                  <a:off x="5846576" y="2086072"/>
                  <a:ext cx="76000" cy="74519"/>
                </a:xfrm>
                <a:custGeom>
                  <a:avLst/>
                  <a:gdLst/>
                  <a:ahLst/>
                  <a:cxnLst/>
                  <a:rect l="l" t="t" r="r" b="b"/>
                  <a:pathLst>
                    <a:path w="821" h="805" extrusionOk="0">
                      <a:moveTo>
                        <a:pt x="780" y="0"/>
                      </a:moveTo>
                      <a:cubicBezTo>
                        <a:pt x="773" y="0"/>
                        <a:pt x="766" y="3"/>
                        <a:pt x="760" y="9"/>
                      </a:cubicBezTo>
                      <a:cubicBezTo>
                        <a:pt x="514" y="244"/>
                        <a:pt x="275" y="484"/>
                        <a:pt x="35" y="722"/>
                      </a:cubicBezTo>
                      <a:cubicBezTo>
                        <a:pt x="1" y="756"/>
                        <a:pt x="34" y="804"/>
                        <a:pt x="73" y="804"/>
                      </a:cubicBezTo>
                      <a:cubicBezTo>
                        <a:pt x="82" y="804"/>
                        <a:pt x="91" y="802"/>
                        <a:pt x="100" y="797"/>
                      </a:cubicBezTo>
                      <a:lnTo>
                        <a:pt x="131" y="778"/>
                      </a:lnTo>
                      <a:cubicBezTo>
                        <a:pt x="145" y="769"/>
                        <a:pt x="150" y="757"/>
                        <a:pt x="152" y="742"/>
                      </a:cubicBezTo>
                      <a:cubicBezTo>
                        <a:pt x="364" y="507"/>
                        <a:pt x="581" y="276"/>
                        <a:pt x="802" y="46"/>
                      </a:cubicBezTo>
                      <a:cubicBezTo>
                        <a:pt x="821" y="26"/>
                        <a:pt x="801" y="0"/>
                        <a:pt x="780"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80" name="Google Shape;1758;p44">
                  <a:extLst>
                    <a:ext uri="{FF2B5EF4-FFF2-40B4-BE49-F238E27FC236}">
                      <a16:creationId xmlns:a16="http://schemas.microsoft.com/office/drawing/2014/main" id="{BD7A2693-919C-4A77-9644-3287DD6ACA95}"/>
                    </a:ext>
                  </a:extLst>
                </p:cNvPr>
                <p:cNvSpPr/>
                <p:nvPr/>
              </p:nvSpPr>
              <p:spPr>
                <a:xfrm>
                  <a:off x="5863331" y="2087091"/>
                  <a:ext cx="72112" cy="75630"/>
                </a:xfrm>
                <a:custGeom>
                  <a:avLst/>
                  <a:gdLst/>
                  <a:ahLst/>
                  <a:cxnLst/>
                  <a:rect l="l" t="t" r="r" b="b"/>
                  <a:pathLst>
                    <a:path w="779" h="817" extrusionOk="0">
                      <a:moveTo>
                        <a:pt x="752" y="1"/>
                      </a:moveTo>
                      <a:cubicBezTo>
                        <a:pt x="748" y="1"/>
                        <a:pt x="744" y="2"/>
                        <a:pt x="740" y="6"/>
                      </a:cubicBezTo>
                      <a:cubicBezTo>
                        <a:pt x="517" y="256"/>
                        <a:pt x="287" y="510"/>
                        <a:pt x="37" y="736"/>
                      </a:cubicBezTo>
                      <a:cubicBezTo>
                        <a:pt x="0" y="769"/>
                        <a:pt x="36" y="817"/>
                        <a:pt x="77" y="817"/>
                      </a:cubicBezTo>
                      <a:cubicBezTo>
                        <a:pt x="89" y="817"/>
                        <a:pt x="101" y="812"/>
                        <a:pt x="112" y="802"/>
                      </a:cubicBezTo>
                      <a:cubicBezTo>
                        <a:pt x="133" y="788"/>
                        <a:pt x="152" y="769"/>
                        <a:pt x="169" y="748"/>
                      </a:cubicBezTo>
                      <a:cubicBezTo>
                        <a:pt x="175" y="742"/>
                        <a:pt x="177" y="736"/>
                        <a:pt x="179" y="727"/>
                      </a:cubicBezTo>
                      <a:cubicBezTo>
                        <a:pt x="379" y="498"/>
                        <a:pt x="579" y="271"/>
                        <a:pt x="769" y="31"/>
                      </a:cubicBezTo>
                      <a:cubicBezTo>
                        <a:pt x="778" y="18"/>
                        <a:pt x="766" y="1"/>
                        <a:pt x="75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81" name="Google Shape;1759;p44">
                  <a:extLst>
                    <a:ext uri="{FF2B5EF4-FFF2-40B4-BE49-F238E27FC236}">
                      <a16:creationId xmlns:a16="http://schemas.microsoft.com/office/drawing/2014/main" id="{9271D6A8-4ADA-4AF2-ACF9-A1276221FC52}"/>
                    </a:ext>
                  </a:extLst>
                </p:cNvPr>
                <p:cNvSpPr/>
                <p:nvPr/>
              </p:nvSpPr>
              <p:spPr>
                <a:xfrm>
                  <a:off x="5877864" y="2090053"/>
                  <a:ext cx="72760" cy="77203"/>
                </a:xfrm>
                <a:custGeom>
                  <a:avLst/>
                  <a:gdLst/>
                  <a:ahLst/>
                  <a:cxnLst/>
                  <a:rect l="l" t="t" r="r" b="b"/>
                  <a:pathLst>
                    <a:path w="786" h="834" extrusionOk="0">
                      <a:moveTo>
                        <a:pt x="743" y="0"/>
                      </a:moveTo>
                      <a:cubicBezTo>
                        <a:pt x="736" y="0"/>
                        <a:pt x="729" y="3"/>
                        <a:pt x="722" y="10"/>
                      </a:cubicBezTo>
                      <a:cubicBezTo>
                        <a:pt x="491" y="251"/>
                        <a:pt x="247" y="489"/>
                        <a:pt x="32" y="747"/>
                      </a:cubicBezTo>
                      <a:cubicBezTo>
                        <a:pt x="1" y="785"/>
                        <a:pt x="35" y="833"/>
                        <a:pt x="73" y="833"/>
                      </a:cubicBezTo>
                      <a:cubicBezTo>
                        <a:pt x="85" y="833"/>
                        <a:pt x="98" y="828"/>
                        <a:pt x="110" y="816"/>
                      </a:cubicBezTo>
                      <a:cubicBezTo>
                        <a:pt x="341" y="574"/>
                        <a:pt x="549" y="305"/>
                        <a:pt x="766" y="51"/>
                      </a:cubicBezTo>
                      <a:cubicBezTo>
                        <a:pt x="785" y="29"/>
                        <a:pt x="765" y="0"/>
                        <a:pt x="743"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82" name="Google Shape;1760;p44">
                  <a:extLst>
                    <a:ext uri="{FF2B5EF4-FFF2-40B4-BE49-F238E27FC236}">
                      <a16:creationId xmlns:a16="http://schemas.microsoft.com/office/drawing/2014/main" id="{11197F8C-8B06-4480-A902-0FC606854CA8}"/>
                    </a:ext>
                  </a:extLst>
                </p:cNvPr>
                <p:cNvSpPr/>
                <p:nvPr/>
              </p:nvSpPr>
              <p:spPr>
                <a:xfrm>
                  <a:off x="5906283" y="2095885"/>
                  <a:ext cx="58412" cy="67021"/>
                </a:xfrm>
                <a:custGeom>
                  <a:avLst/>
                  <a:gdLst/>
                  <a:ahLst/>
                  <a:cxnLst/>
                  <a:rect l="l" t="t" r="r" b="b"/>
                  <a:pathLst>
                    <a:path w="631" h="724" extrusionOk="0">
                      <a:moveTo>
                        <a:pt x="588" y="1"/>
                      </a:moveTo>
                      <a:cubicBezTo>
                        <a:pt x="581" y="1"/>
                        <a:pt x="574" y="4"/>
                        <a:pt x="567" y="11"/>
                      </a:cubicBezTo>
                      <a:cubicBezTo>
                        <a:pt x="463" y="122"/>
                        <a:pt x="363" y="234"/>
                        <a:pt x="261" y="347"/>
                      </a:cubicBezTo>
                      <a:cubicBezTo>
                        <a:pt x="182" y="434"/>
                        <a:pt x="61" y="534"/>
                        <a:pt x="9" y="643"/>
                      </a:cubicBezTo>
                      <a:cubicBezTo>
                        <a:pt x="1" y="661"/>
                        <a:pt x="3" y="691"/>
                        <a:pt x="21" y="705"/>
                      </a:cubicBezTo>
                      <a:cubicBezTo>
                        <a:pt x="23" y="707"/>
                        <a:pt x="26" y="709"/>
                        <a:pt x="28" y="711"/>
                      </a:cubicBezTo>
                      <a:cubicBezTo>
                        <a:pt x="39" y="720"/>
                        <a:pt x="51" y="724"/>
                        <a:pt x="63" y="724"/>
                      </a:cubicBezTo>
                      <a:cubicBezTo>
                        <a:pt x="72" y="724"/>
                        <a:pt x="81" y="721"/>
                        <a:pt x="90" y="716"/>
                      </a:cubicBezTo>
                      <a:lnTo>
                        <a:pt x="99" y="711"/>
                      </a:lnTo>
                      <a:cubicBezTo>
                        <a:pt x="117" y="701"/>
                        <a:pt x="121" y="680"/>
                        <a:pt x="117" y="659"/>
                      </a:cubicBezTo>
                      <a:cubicBezTo>
                        <a:pt x="171" y="555"/>
                        <a:pt x="284" y="451"/>
                        <a:pt x="353" y="365"/>
                      </a:cubicBezTo>
                      <a:cubicBezTo>
                        <a:pt x="438" y="259"/>
                        <a:pt x="524" y="155"/>
                        <a:pt x="611" y="51"/>
                      </a:cubicBezTo>
                      <a:cubicBezTo>
                        <a:pt x="630" y="29"/>
                        <a:pt x="610" y="1"/>
                        <a:pt x="58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83" name="Google Shape;1761;p44">
                  <a:extLst>
                    <a:ext uri="{FF2B5EF4-FFF2-40B4-BE49-F238E27FC236}">
                      <a16:creationId xmlns:a16="http://schemas.microsoft.com/office/drawing/2014/main" id="{291FACBF-71C3-4AA3-A232-6509CDEF9D1D}"/>
                    </a:ext>
                  </a:extLst>
                </p:cNvPr>
                <p:cNvSpPr/>
                <p:nvPr/>
              </p:nvSpPr>
              <p:spPr>
                <a:xfrm>
                  <a:off x="5933591" y="2095885"/>
                  <a:ext cx="52209" cy="60356"/>
                </a:xfrm>
                <a:custGeom>
                  <a:avLst/>
                  <a:gdLst/>
                  <a:ahLst/>
                  <a:cxnLst/>
                  <a:rect l="l" t="t" r="r" b="b"/>
                  <a:pathLst>
                    <a:path w="564" h="652" extrusionOk="0">
                      <a:moveTo>
                        <a:pt x="523" y="0"/>
                      </a:moveTo>
                      <a:cubicBezTo>
                        <a:pt x="516" y="0"/>
                        <a:pt x="510" y="3"/>
                        <a:pt x="504" y="11"/>
                      </a:cubicBezTo>
                      <a:cubicBezTo>
                        <a:pt x="358" y="207"/>
                        <a:pt x="202" y="388"/>
                        <a:pt x="35" y="563"/>
                      </a:cubicBezTo>
                      <a:cubicBezTo>
                        <a:pt x="0" y="601"/>
                        <a:pt x="37" y="651"/>
                        <a:pt x="76" y="651"/>
                      </a:cubicBezTo>
                      <a:cubicBezTo>
                        <a:pt x="88" y="651"/>
                        <a:pt x="100" y="646"/>
                        <a:pt x="110" y="634"/>
                      </a:cubicBezTo>
                      <a:cubicBezTo>
                        <a:pt x="264" y="447"/>
                        <a:pt x="408" y="251"/>
                        <a:pt x="548" y="53"/>
                      </a:cubicBezTo>
                      <a:cubicBezTo>
                        <a:pt x="563" y="29"/>
                        <a:pt x="544" y="0"/>
                        <a:pt x="523"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84" name="Google Shape;1762;p44">
                  <a:extLst>
                    <a:ext uri="{FF2B5EF4-FFF2-40B4-BE49-F238E27FC236}">
                      <a16:creationId xmlns:a16="http://schemas.microsoft.com/office/drawing/2014/main" id="{342A694A-5065-40F0-82F1-4E1F37373C2C}"/>
                    </a:ext>
                  </a:extLst>
                </p:cNvPr>
                <p:cNvSpPr/>
                <p:nvPr/>
              </p:nvSpPr>
              <p:spPr>
                <a:xfrm>
                  <a:off x="5945439" y="2101531"/>
                  <a:ext cx="53505" cy="61281"/>
                </a:xfrm>
                <a:custGeom>
                  <a:avLst/>
                  <a:gdLst/>
                  <a:ahLst/>
                  <a:cxnLst/>
                  <a:rect l="l" t="t" r="r" b="b"/>
                  <a:pathLst>
                    <a:path w="578" h="662" extrusionOk="0">
                      <a:moveTo>
                        <a:pt x="555" y="0"/>
                      </a:moveTo>
                      <a:cubicBezTo>
                        <a:pt x="532" y="0"/>
                        <a:pt x="524" y="15"/>
                        <a:pt x="507" y="29"/>
                      </a:cubicBezTo>
                      <a:cubicBezTo>
                        <a:pt x="447" y="81"/>
                        <a:pt x="399" y="150"/>
                        <a:pt x="347" y="211"/>
                      </a:cubicBezTo>
                      <a:cubicBezTo>
                        <a:pt x="242" y="334"/>
                        <a:pt x="136" y="457"/>
                        <a:pt x="32" y="580"/>
                      </a:cubicBezTo>
                      <a:cubicBezTo>
                        <a:pt x="1" y="616"/>
                        <a:pt x="35" y="661"/>
                        <a:pt x="70" y="661"/>
                      </a:cubicBezTo>
                      <a:cubicBezTo>
                        <a:pt x="82" y="661"/>
                        <a:pt x="93" y="656"/>
                        <a:pt x="103" y="644"/>
                      </a:cubicBezTo>
                      <a:cubicBezTo>
                        <a:pt x="182" y="540"/>
                        <a:pt x="265" y="434"/>
                        <a:pt x="347" y="329"/>
                      </a:cubicBezTo>
                      <a:cubicBezTo>
                        <a:pt x="382" y="282"/>
                        <a:pt x="417" y="236"/>
                        <a:pt x="455" y="190"/>
                      </a:cubicBezTo>
                      <a:cubicBezTo>
                        <a:pt x="476" y="161"/>
                        <a:pt x="503" y="131"/>
                        <a:pt x="520" y="100"/>
                      </a:cubicBezTo>
                      <a:cubicBezTo>
                        <a:pt x="522" y="98"/>
                        <a:pt x="540" y="73"/>
                        <a:pt x="555" y="50"/>
                      </a:cubicBezTo>
                      <a:lnTo>
                        <a:pt x="559" y="50"/>
                      </a:lnTo>
                      <a:cubicBezTo>
                        <a:pt x="570" y="50"/>
                        <a:pt x="578" y="38"/>
                        <a:pt x="578" y="27"/>
                      </a:cubicBezTo>
                      <a:cubicBezTo>
                        <a:pt x="578" y="25"/>
                        <a:pt x="578" y="23"/>
                        <a:pt x="578" y="21"/>
                      </a:cubicBezTo>
                      <a:cubicBezTo>
                        <a:pt x="578" y="8"/>
                        <a:pt x="568" y="0"/>
                        <a:pt x="555"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85" name="Google Shape;1763;p44">
                  <a:extLst>
                    <a:ext uri="{FF2B5EF4-FFF2-40B4-BE49-F238E27FC236}">
                      <a16:creationId xmlns:a16="http://schemas.microsoft.com/office/drawing/2014/main" id="{D6BA4095-7F72-4490-8D56-009424D04DE6}"/>
                    </a:ext>
                  </a:extLst>
                </p:cNvPr>
                <p:cNvSpPr/>
                <p:nvPr/>
              </p:nvSpPr>
              <p:spPr>
                <a:xfrm>
                  <a:off x="5964508" y="2099680"/>
                  <a:ext cx="66558" cy="63966"/>
                </a:xfrm>
                <a:custGeom>
                  <a:avLst/>
                  <a:gdLst/>
                  <a:ahLst/>
                  <a:cxnLst/>
                  <a:rect l="l" t="t" r="r" b="b"/>
                  <a:pathLst>
                    <a:path w="719" h="691" extrusionOk="0">
                      <a:moveTo>
                        <a:pt x="675" y="1"/>
                      </a:moveTo>
                      <a:cubicBezTo>
                        <a:pt x="668" y="1"/>
                        <a:pt x="660" y="3"/>
                        <a:pt x="653" y="10"/>
                      </a:cubicBezTo>
                      <a:cubicBezTo>
                        <a:pt x="447" y="208"/>
                        <a:pt x="245" y="410"/>
                        <a:pt x="38" y="606"/>
                      </a:cubicBezTo>
                      <a:cubicBezTo>
                        <a:pt x="0" y="642"/>
                        <a:pt x="39" y="691"/>
                        <a:pt x="81" y="691"/>
                      </a:cubicBezTo>
                      <a:cubicBezTo>
                        <a:pt x="89" y="691"/>
                        <a:pt x="97" y="689"/>
                        <a:pt x="105" y="685"/>
                      </a:cubicBezTo>
                      <a:lnTo>
                        <a:pt x="143" y="666"/>
                      </a:lnTo>
                      <a:cubicBezTo>
                        <a:pt x="161" y="656"/>
                        <a:pt x="166" y="639"/>
                        <a:pt x="164" y="625"/>
                      </a:cubicBezTo>
                      <a:cubicBezTo>
                        <a:pt x="341" y="433"/>
                        <a:pt x="522" y="243"/>
                        <a:pt x="699" y="49"/>
                      </a:cubicBezTo>
                      <a:cubicBezTo>
                        <a:pt x="718" y="29"/>
                        <a:pt x="698" y="1"/>
                        <a:pt x="675"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86" name="Google Shape;1764;p44">
                  <a:extLst>
                    <a:ext uri="{FF2B5EF4-FFF2-40B4-BE49-F238E27FC236}">
                      <a16:creationId xmlns:a16="http://schemas.microsoft.com/office/drawing/2014/main" id="{B8E86F2C-835C-4068-9D35-8417E0E79C4F}"/>
                    </a:ext>
                  </a:extLst>
                </p:cNvPr>
                <p:cNvSpPr/>
                <p:nvPr/>
              </p:nvSpPr>
              <p:spPr>
                <a:xfrm>
                  <a:off x="5983022" y="2101254"/>
                  <a:ext cx="58227" cy="61929"/>
                </a:xfrm>
                <a:custGeom>
                  <a:avLst/>
                  <a:gdLst/>
                  <a:ahLst/>
                  <a:cxnLst/>
                  <a:rect l="l" t="t" r="r" b="b"/>
                  <a:pathLst>
                    <a:path w="629" h="669" extrusionOk="0">
                      <a:moveTo>
                        <a:pt x="597" y="0"/>
                      </a:moveTo>
                      <a:cubicBezTo>
                        <a:pt x="591" y="0"/>
                        <a:pt x="585" y="2"/>
                        <a:pt x="580" y="7"/>
                      </a:cubicBezTo>
                      <a:cubicBezTo>
                        <a:pt x="399" y="201"/>
                        <a:pt x="212" y="393"/>
                        <a:pt x="32" y="589"/>
                      </a:cubicBezTo>
                      <a:cubicBezTo>
                        <a:pt x="1" y="624"/>
                        <a:pt x="34" y="668"/>
                        <a:pt x="70" y="668"/>
                      </a:cubicBezTo>
                      <a:cubicBezTo>
                        <a:pt x="82" y="668"/>
                        <a:pt x="93" y="664"/>
                        <a:pt x="103" y="653"/>
                      </a:cubicBezTo>
                      <a:cubicBezTo>
                        <a:pt x="289" y="464"/>
                        <a:pt x="462" y="251"/>
                        <a:pt x="616" y="39"/>
                      </a:cubicBezTo>
                      <a:cubicBezTo>
                        <a:pt x="629" y="21"/>
                        <a:pt x="614" y="0"/>
                        <a:pt x="59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87" name="Google Shape;1765;p44">
                  <a:extLst>
                    <a:ext uri="{FF2B5EF4-FFF2-40B4-BE49-F238E27FC236}">
                      <a16:creationId xmlns:a16="http://schemas.microsoft.com/office/drawing/2014/main" id="{19848293-071C-44E4-8B9E-C0540B602BBF}"/>
                    </a:ext>
                  </a:extLst>
                </p:cNvPr>
                <p:cNvSpPr/>
                <p:nvPr/>
              </p:nvSpPr>
              <p:spPr>
                <a:xfrm>
                  <a:off x="6000980" y="2104586"/>
                  <a:ext cx="58227" cy="57486"/>
                </a:xfrm>
                <a:custGeom>
                  <a:avLst/>
                  <a:gdLst/>
                  <a:ahLst/>
                  <a:cxnLst/>
                  <a:rect l="l" t="t" r="r" b="b"/>
                  <a:pathLst>
                    <a:path w="629" h="621" extrusionOk="0">
                      <a:moveTo>
                        <a:pt x="588" y="0"/>
                      </a:moveTo>
                      <a:cubicBezTo>
                        <a:pt x="581" y="0"/>
                        <a:pt x="574" y="3"/>
                        <a:pt x="568" y="9"/>
                      </a:cubicBezTo>
                      <a:cubicBezTo>
                        <a:pt x="470" y="105"/>
                        <a:pt x="372" y="198"/>
                        <a:pt x="274" y="294"/>
                      </a:cubicBezTo>
                      <a:cubicBezTo>
                        <a:pt x="195" y="371"/>
                        <a:pt x="84" y="449"/>
                        <a:pt x="22" y="536"/>
                      </a:cubicBezTo>
                      <a:cubicBezTo>
                        <a:pt x="1" y="565"/>
                        <a:pt x="7" y="611"/>
                        <a:pt x="47" y="617"/>
                      </a:cubicBezTo>
                      <a:cubicBezTo>
                        <a:pt x="49" y="619"/>
                        <a:pt x="51" y="619"/>
                        <a:pt x="53" y="619"/>
                      </a:cubicBezTo>
                      <a:cubicBezTo>
                        <a:pt x="57" y="620"/>
                        <a:pt x="60" y="620"/>
                        <a:pt x="64" y="620"/>
                      </a:cubicBezTo>
                      <a:cubicBezTo>
                        <a:pt x="83" y="620"/>
                        <a:pt x="96" y="610"/>
                        <a:pt x="105" y="594"/>
                      </a:cubicBezTo>
                      <a:cubicBezTo>
                        <a:pt x="286" y="434"/>
                        <a:pt x="445" y="226"/>
                        <a:pt x="609" y="46"/>
                      </a:cubicBezTo>
                      <a:cubicBezTo>
                        <a:pt x="628" y="26"/>
                        <a:pt x="610" y="0"/>
                        <a:pt x="588"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88" name="Google Shape;1766;p44">
                  <a:extLst>
                    <a:ext uri="{FF2B5EF4-FFF2-40B4-BE49-F238E27FC236}">
                      <a16:creationId xmlns:a16="http://schemas.microsoft.com/office/drawing/2014/main" id="{AEC283C0-B8B7-49C9-BF21-D932F5AC9C24}"/>
                    </a:ext>
                  </a:extLst>
                </p:cNvPr>
                <p:cNvSpPr/>
                <p:nvPr/>
              </p:nvSpPr>
              <p:spPr>
                <a:xfrm>
                  <a:off x="6011996" y="2107456"/>
                  <a:ext cx="59985" cy="60726"/>
                </a:xfrm>
                <a:custGeom>
                  <a:avLst/>
                  <a:gdLst/>
                  <a:ahLst/>
                  <a:cxnLst/>
                  <a:rect l="l" t="t" r="r" b="b"/>
                  <a:pathLst>
                    <a:path w="648" h="656" extrusionOk="0">
                      <a:moveTo>
                        <a:pt x="605" y="1"/>
                      </a:moveTo>
                      <a:cubicBezTo>
                        <a:pt x="599" y="1"/>
                        <a:pt x="592" y="3"/>
                        <a:pt x="586" y="9"/>
                      </a:cubicBezTo>
                      <a:cubicBezTo>
                        <a:pt x="480" y="109"/>
                        <a:pt x="374" y="209"/>
                        <a:pt x="270" y="309"/>
                      </a:cubicBezTo>
                      <a:cubicBezTo>
                        <a:pt x="182" y="393"/>
                        <a:pt x="67" y="474"/>
                        <a:pt x="17" y="584"/>
                      </a:cubicBezTo>
                      <a:cubicBezTo>
                        <a:pt x="1" y="622"/>
                        <a:pt x="35" y="655"/>
                        <a:pt x="66" y="655"/>
                      </a:cubicBezTo>
                      <a:cubicBezTo>
                        <a:pt x="81" y="655"/>
                        <a:pt x="95" y="647"/>
                        <a:pt x="103" y="628"/>
                      </a:cubicBezTo>
                      <a:cubicBezTo>
                        <a:pt x="153" y="516"/>
                        <a:pt x="274" y="422"/>
                        <a:pt x="357" y="332"/>
                      </a:cubicBezTo>
                      <a:lnTo>
                        <a:pt x="628" y="47"/>
                      </a:lnTo>
                      <a:cubicBezTo>
                        <a:pt x="647" y="27"/>
                        <a:pt x="627" y="1"/>
                        <a:pt x="605"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89" name="Google Shape;1767;p44">
                  <a:extLst>
                    <a:ext uri="{FF2B5EF4-FFF2-40B4-BE49-F238E27FC236}">
                      <a16:creationId xmlns:a16="http://schemas.microsoft.com/office/drawing/2014/main" id="{CA56470D-E10C-4991-888F-9163102CACD6}"/>
                    </a:ext>
                  </a:extLst>
                </p:cNvPr>
                <p:cNvSpPr/>
                <p:nvPr/>
              </p:nvSpPr>
              <p:spPr>
                <a:xfrm>
                  <a:off x="6026992" y="2113843"/>
                  <a:ext cx="55357" cy="59800"/>
                </a:xfrm>
                <a:custGeom>
                  <a:avLst/>
                  <a:gdLst/>
                  <a:ahLst/>
                  <a:cxnLst/>
                  <a:rect l="l" t="t" r="r" b="b"/>
                  <a:pathLst>
                    <a:path w="598" h="646" extrusionOk="0">
                      <a:moveTo>
                        <a:pt x="553" y="0"/>
                      </a:moveTo>
                      <a:cubicBezTo>
                        <a:pt x="550" y="0"/>
                        <a:pt x="546" y="2"/>
                        <a:pt x="543" y="5"/>
                      </a:cubicBezTo>
                      <a:cubicBezTo>
                        <a:pt x="541" y="7"/>
                        <a:pt x="541" y="7"/>
                        <a:pt x="539" y="9"/>
                      </a:cubicBezTo>
                      <a:cubicBezTo>
                        <a:pt x="537" y="11"/>
                        <a:pt x="537" y="15"/>
                        <a:pt x="539" y="19"/>
                      </a:cubicBezTo>
                      <a:cubicBezTo>
                        <a:pt x="538" y="17"/>
                        <a:pt x="536" y="16"/>
                        <a:pt x="533" y="16"/>
                      </a:cubicBezTo>
                      <a:cubicBezTo>
                        <a:pt x="515" y="16"/>
                        <a:pt x="464" y="78"/>
                        <a:pt x="451" y="92"/>
                      </a:cubicBezTo>
                      <a:cubicBezTo>
                        <a:pt x="401" y="146"/>
                        <a:pt x="353" y="201"/>
                        <a:pt x="303" y="255"/>
                      </a:cubicBezTo>
                      <a:cubicBezTo>
                        <a:pt x="212" y="359"/>
                        <a:pt x="116" y="461"/>
                        <a:pt x="28" y="570"/>
                      </a:cubicBezTo>
                      <a:cubicBezTo>
                        <a:pt x="0" y="602"/>
                        <a:pt x="30" y="646"/>
                        <a:pt x="63" y="646"/>
                      </a:cubicBezTo>
                      <a:cubicBezTo>
                        <a:pt x="74" y="646"/>
                        <a:pt x="85" y="641"/>
                        <a:pt x="95" y="630"/>
                      </a:cubicBezTo>
                      <a:cubicBezTo>
                        <a:pt x="203" y="511"/>
                        <a:pt x="303" y="382"/>
                        <a:pt x="406" y="259"/>
                      </a:cubicBezTo>
                      <a:cubicBezTo>
                        <a:pt x="445" y="211"/>
                        <a:pt x="597" y="80"/>
                        <a:pt x="568" y="11"/>
                      </a:cubicBezTo>
                      <a:cubicBezTo>
                        <a:pt x="566" y="4"/>
                        <a:pt x="560" y="0"/>
                        <a:pt x="553"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90" name="Google Shape;1768;p44">
                  <a:extLst>
                    <a:ext uri="{FF2B5EF4-FFF2-40B4-BE49-F238E27FC236}">
                      <a16:creationId xmlns:a16="http://schemas.microsoft.com/office/drawing/2014/main" id="{D2C67D2B-3572-48EF-A5FB-5C3A4AB492F2}"/>
                    </a:ext>
                  </a:extLst>
                </p:cNvPr>
                <p:cNvSpPr/>
                <p:nvPr/>
              </p:nvSpPr>
              <p:spPr>
                <a:xfrm>
                  <a:off x="6047265" y="2113380"/>
                  <a:ext cx="56468" cy="58227"/>
                </a:xfrm>
                <a:custGeom>
                  <a:avLst/>
                  <a:gdLst/>
                  <a:ahLst/>
                  <a:cxnLst/>
                  <a:rect l="l" t="t" r="r" b="b"/>
                  <a:pathLst>
                    <a:path w="610" h="629" extrusionOk="0">
                      <a:moveTo>
                        <a:pt x="579" y="0"/>
                      </a:moveTo>
                      <a:cubicBezTo>
                        <a:pt x="574" y="0"/>
                        <a:pt x="568" y="3"/>
                        <a:pt x="564" y="8"/>
                      </a:cubicBezTo>
                      <a:cubicBezTo>
                        <a:pt x="401" y="199"/>
                        <a:pt x="226" y="385"/>
                        <a:pt x="34" y="552"/>
                      </a:cubicBezTo>
                      <a:cubicBezTo>
                        <a:pt x="1" y="581"/>
                        <a:pt x="36" y="628"/>
                        <a:pt x="74" y="628"/>
                      </a:cubicBezTo>
                      <a:cubicBezTo>
                        <a:pt x="85" y="628"/>
                        <a:pt x="96" y="624"/>
                        <a:pt x="105" y="614"/>
                      </a:cubicBezTo>
                      <a:cubicBezTo>
                        <a:pt x="276" y="429"/>
                        <a:pt x="443" y="239"/>
                        <a:pt x="597" y="37"/>
                      </a:cubicBezTo>
                      <a:cubicBezTo>
                        <a:pt x="610" y="21"/>
                        <a:pt x="595" y="0"/>
                        <a:pt x="579"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91" name="Google Shape;1769;p44">
                  <a:extLst>
                    <a:ext uri="{FF2B5EF4-FFF2-40B4-BE49-F238E27FC236}">
                      <a16:creationId xmlns:a16="http://schemas.microsoft.com/office/drawing/2014/main" id="{A29EE76F-277A-4290-80A1-42D40CB95DF6}"/>
                    </a:ext>
                  </a:extLst>
                </p:cNvPr>
                <p:cNvSpPr/>
                <p:nvPr/>
              </p:nvSpPr>
              <p:spPr>
                <a:xfrm>
                  <a:off x="6067352" y="2110603"/>
                  <a:ext cx="52580" cy="59615"/>
                </a:xfrm>
                <a:custGeom>
                  <a:avLst/>
                  <a:gdLst/>
                  <a:ahLst/>
                  <a:cxnLst/>
                  <a:rect l="l" t="t" r="r" b="b"/>
                  <a:pathLst>
                    <a:path w="568" h="644" extrusionOk="0">
                      <a:moveTo>
                        <a:pt x="539" y="1"/>
                      </a:moveTo>
                      <a:cubicBezTo>
                        <a:pt x="534" y="1"/>
                        <a:pt x="529" y="2"/>
                        <a:pt x="524" y="6"/>
                      </a:cubicBezTo>
                      <a:cubicBezTo>
                        <a:pt x="338" y="169"/>
                        <a:pt x="180" y="371"/>
                        <a:pt x="30" y="565"/>
                      </a:cubicBezTo>
                      <a:cubicBezTo>
                        <a:pt x="1" y="603"/>
                        <a:pt x="32" y="643"/>
                        <a:pt x="68" y="643"/>
                      </a:cubicBezTo>
                      <a:cubicBezTo>
                        <a:pt x="82" y="643"/>
                        <a:pt x="98" y="636"/>
                        <a:pt x="109" y="619"/>
                      </a:cubicBezTo>
                      <a:cubicBezTo>
                        <a:pt x="247" y="415"/>
                        <a:pt x="407" y="231"/>
                        <a:pt x="555" y="36"/>
                      </a:cubicBezTo>
                      <a:cubicBezTo>
                        <a:pt x="568" y="18"/>
                        <a:pt x="555" y="1"/>
                        <a:pt x="539"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92" name="Google Shape;1770;p44">
                  <a:extLst>
                    <a:ext uri="{FF2B5EF4-FFF2-40B4-BE49-F238E27FC236}">
                      <a16:creationId xmlns:a16="http://schemas.microsoft.com/office/drawing/2014/main" id="{C616CBC6-1C9C-45BE-AB11-C40AD3A4EC58}"/>
                    </a:ext>
                  </a:extLst>
                </p:cNvPr>
                <p:cNvSpPr/>
                <p:nvPr/>
              </p:nvSpPr>
              <p:spPr>
                <a:xfrm>
                  <a:off x="6082070" y="2112084"/>
                  <a:ext cx="56468" cy="54616"/>
                </a:xfrm>
                <a:custGeom>
                  <a:avLst/>
                  <a:gdLst/>
                  <a:ahLst/>
                  <a:cxnLst/>
                  <a:rect l="l" t="t" r="r" b="b"/>
                  <a:pathLst>
                    <a:path w="610" h="590" extrusionOk="0">
                      <a:moveTo>
                        <a:pt x="566" y="1"/>
                      </a:moveTo>
                      <a:cubicBezTo>
                        <a:pt x="560" y="1"/>
                        <a:pt x="553" y="3"/>
                        <a:pt x="546" y="9"/>
                      </a:cubicBezTo>
                      <a:cubicBezTo>
                        <a:pt x="371" y="170"/>
                        <a:pt x="198" y="334"/>
                        <a:pt x="31" y="505"/>
                      </a:cubicBezTo>
                      <a:cubicBezTo>
                        <a:pt x="0" y="537"/>
                        <a:pt x="29" y="589"/>
                        <a:pt x="68" y="589"/>
                      </a:cubicBezTo>
                      <a:cubicBezTo>
                        <a:pt x="73" y="589"/>
                        <a:pt x="78" y="588"/>
                        <a:pt x="84" y="586"/>
                      </a:cubicBezTo>
                      <a:cubicBezTo>
                        <a:pt x="94" y="582"/>
                        <a:pt x="107" y="578"/>
                        <a:pt x="117" y="574"/>
                      </a:cubicBezTo>
                      <a:cubicBezTo>
                        <a:pt x="138" y="568"/>
                        <a:pt x="148" y="547"/>
                        <a:pt x="148" y="526"/>
                      </a:cubicBezTo>
                      <a:cubicBezTo>
                        <a:pt x="292" y="365"/>
                        <a:pt x="438" y="205"/>
                        <a:pt x="590" y="49"/>
                      </a:cubicBezTo>
                      <a:cubicBezTo>
                        <a:pt x="609" y="28"/>
                        <a:pt x="589" y="1"/>
                        <a:pt x="56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93" name="Google Shape;1771;p44">
                  <a:extLst>
                    <a:ext uri="{FF2B5EF4-FFF2-40B4-BE49-F238E27FC236}">
                      <a16:creationId xmlns:a16="http://schemas.microsoft.com/office/drawing/2014/main" id="{B24B4132-9A75-43B5-8708-1A4B5C53BBC0}"/>
                    </a:ext>
                  </a:extLst>
                </p:cNvPr>
                <p:cNvSpPr/>
                <p:nvPr/>
              </p:nvSpPr>
              <p:spPr>
                <a:xfrm>
                  <a:off x="6102065" y="2110603"/>
                  <a:ext cx="55079" cy="55727"/>
                </a:xfrm>
                <a:custGeom>
                  <a:avLst/>
                  <a:gdLst/>
                  <a:ahLst/>
                  <a:cxnLst/>
                  <a:rect l="l" t="t" r="r" b="b"/>
                  <a:pathLst>
                    <a:path w="595" h="602" extrusionOk="0">
                      <a:moveTo>
                        <a:pt x="553" y="0"/>
                      </a:moveTo>
                      <a:cubicBezTo>
                        <a:pt x="546" y="0"/>
                        <a:pt x="539" y="3"/>
                        <a:pt x="532" y="8"/>
                      </a:cubicBezTo>
                      <a:cubicBezTo>
                        <a:pt x="355" y="169"/>
                        <a:pt x="182" y="336"/>
                        <a:pt x="30" y="521"/>
                      </a:cubicBezTo>
                      <a:cubicBezTo>
                        <a:pt x="1" y="555"/>
                        <a:pt x="34" y="601"/>
                        <a:pt x="68" y="601"/>
                      </a:cubicBezTo>
                      <a:cubicBezTo>
                        <a:pt x="80" y="601"/>
                        <a:pt x="92" y="596"/>
                        <a:pt x="101" y="584"/>
                      </a:cubicBezTo>
                      <a:cubicBezTo>
                        <a:pt x="247" y="394"/>
                        <a:pt x="399" y="211"/>
                        <a:pt x="574" y="46"/>
                      </a:cubicBezTo>
                      <a:cubicBezTo>
                        <a:pt x="595" y="27"/>
                        <a:pt x="575" y="0"/>
                        <a:pt x="553"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94" name="Google Shape;1772;p44">
                  <a:extLst>
                    <a:ext uri="{FF2B5EF4-FFF2-40B4-BE49-F238E27FC236}">
                      <a16:creationId xmlns:a16="http://schemas.microsoft.com/office/drawing/2014/main" id="{7F14BFAE-1184-45C8-AD0F-9BE7EED8AD8F}"/>
                    </a:ext>
                  </a:extLst>
                </p:cNvPr>
                <p:cNvSpPr/>
                <p:nvPr/>
              </p:nvSpPr>
              <p:spPr>
                <a:xfrm>
                  <a:off x="6120949" y="2107178"/>
                  <a:ext cx="53135" cy="58227"/>
                </a:xfrm>
                <a:custGeom>
                  <a:avLst/>
                  <a:gdLst/>
                  <a:ahLst/>
                  <a:cxnLst/>
                  <a:rect l="l" t="t" r="r" b="b"/>
                  <a:pathLst>
                    <a:path w="574" h="629" extrusionOk="0">
                      <a:moveTo>
                        <a:pt x="538" y="0"/>
                      </a:moveTo>
                      <a:cubicBezTo>
                        <a:pt x="532" y="0"/>
                        <a:pt x="526" y="3"/>
                        <a:pt x="520" y="8"/>
                      </a:cubicBezTo>
                      <a:cubicBezTo>
                        <a:pt x="349" y="183"/>
                        <a:pt x="187" y="364"/>
                        <a:pt x="28" y="550"/>
                      </a:cubicBezTo>
                      <a:cubicBezTo>
                        <a:pt x="0" y="584"/>
                        <a:pt x="33" y="628"/>
                        <a:pt x="67" y="628"/>
                      </a:cubicBezTo>
                      <a:cubicBezTo>
                        <a:pt x="77" y="628"/>
                        <a:pt x="88" y="624"/>
                        <a:pt x="97" y="612"/>
                      </a:cubicBezTo>
                      <a:cubicBezTo>
                        <a:pt x="243" y="416"/>
                        <a:pt x="397" y="227"/>
                        <a:pt x="558" y="43"/>
                      </a:cubicBezTo>
                      <a:cubicBezTo>
                        <a:pt x="574" y="24"/>
                        <a:pt x="557" y="0"/>
                        <a:pt x="538"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95" name="Google Shape;1773;p44">
                  <a:extLst>
                    <a:ext uri="{FF2B5EF4-FFF2-40B4-BE49-F238E27FC236}">
                      <a16:creationId xmlns:a16="http://schemas.microsoft.com/office/drawing/2014/main" id="{94C3BA80-E9D3-40C5-A49D-88C4C05D9653}"/>
                    </a:ext>
                  </a:extLst>
                </p:cNvPr>
                <p:cNvSpPr/>
                <p:nvPr/>
              </p:nvSpPr>
              <p:spPr>
                <a:xfrm>
                  <a:off x="6135853" y="2117083"/>
                  <a:ext cx="45359" cy="51747"/>
                </a:xfrm>
                <a:custGeom>
                  <a:avLst/>
                  <a:gdLst/>
                  <a:ahLst/>
                  <a:cxnLst/>
                  <a:rect l="l" t="t" r="r" b="b"/>
                  <a:pathLst>
                    <a:path w="490" h="559" extrusionOk="0">
                      <a:moveTo>
                        <a:pt x="438" y="0"/>
                      </a:moveTo>
                      <a:cubicBezTo>
                        <a:pt x="429" y="0"/>
                        <a:pt x="420" y="4"/>
                        <a:pt x="411" y="13"/>
                      </a:cubicBezTo>
                      <a:cubicBezTo>
                        <a:pt x="286" y="166"/>
                        <a:pt x="159" y="320"/>
                        <a:pt x="32" y="472"/>
                      </a:cubicBezTo>
                      <a:cubicBezTo>
                        <a:pt x="1" y="510"/>
                        <a:pt x="37" y="558"/>
                        <a:pt x="72" y="558"/>
                      </a:cubicBezTo>
                      <a:cubicBezTo>
                        <a:pt x="84" y="558"/>
                        <a:pt x="96" y="553"/>
                        <a:pt x="105" y="541"/>
                      </a:cubicBezTo>
                      <a:cubicBezTo>
                        <a:pt x="226" y="382"/>
                        <a:pt x="347" y="222"/>
                        <a:pt x="468" y="63"/>
                      </a:cubicBezTo>
                      <a:cubicBezTo>
                        <a:pt x="489" y="35"/>
                        <a:pt x="466" y="0"/>
                        <a:pt x="438"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96" name="Google Shape;1774;p44">
                  <a:extLst>
                    <a:ext uri="{FF2B5EF4-FFF2-40B4-BE49-F238E27FC236}">
                      <a16:creationId xmlns:a16="http://schemas.microsoft.com/office/drawing/2014/main" id="{BBF56995-E9BB-42E1-A352-05205BB97998}"/>
                    </a:ext>
                  </a:extLst>
                </p:cNvPr>
                <p:cNvSpPr/>
                <p:nvPr/>
              </p:nvSpPr>
              <p:spPr>
                <a:xfrm>
                  <a:off x="6145572" y="2109955"/>
                  <a:ext cx="54524" cy="59893"/>
                </a:xfrm>
                <a:custGeom>
                  <a:avLst/>
                  <a:gdLst/>
                  <a:ahLst/>
                  <a:cxnLst/>
                  <a:rect l="l" t="t" r="r" b="b"/>
                  <a:pathLst>
                    <a:path w="589" h="647" extrusionOk="0">
                      <a:moveTo>
                        <a:pt x="544" y="0"/>
                      </a:moveTo>
                      <a:cubicBezTo>
                        <a:pt x="533" y="0"/>
                        <a:pt x="522" y="5"/>
                        <a:pt x="515" y="15"/>
                      </a:cubicBezTo>
                      <a:cubicBezTo>
                        <a:pt x="373" y="218"/>
                        <a:pt x="210" y="393"/>
                        <a:pt x="35" y="566"/>
                      </a:cubicBezTo>
                      <a:cubicBezTo>
                        <a:pt x="0" y="599"/>
                        <a:pt x="35" y="647"/>
                        <a:pt x="74" y="647"/>
                      </a:cubicBezTo>
                      <a:cubicBezTo>
                        <a:pt x="86" y="647"/>
                        <a:pt x="98" y="642"/>
                        <a:pt x="108" y="632"/>
                      </a:cubicBezTo>
                      <a:cubicBezTo>
                        <a:pt x="285" y="459"/>
                        <a:pt x="438" y="253"/>
                        <a:pt x="573" y="45"/>
                      </a:cubicBezTo>
                      <a:cubicBezTo>
                        <a:pt x="589" y="21"/>
                        <a:pt x="567" y="0"/>
                        <a:pt x="544"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97" name="Google Shape;1775;p44">
                  <a:extLst>
                    <a:ext uri="{FF2B5EF4-FFF2-40B4-BE49-F238E27FC236}">
                      <a16:creationId xmlns:a16="http://schemas.microsoft.com/office/drawing/2014/main" id="{9F3601D9-9293-4A42-88D9-995190CBB29B}"/>
                    </a:ext>
                  </a:extLst>
                </p:cNvPr>
                <p:cNvSpPr/>
                <p:nvPr/>
              </p:nvSpPr>
              <p:spPr>
                <a:xfrm>
                  <a:off x="6162327" y="2115972"/>
                  <a:ext cx="45730" cy="55542"/>
                </a:xfrm>
                <a:custGeom>
                  <a:avLst/>
                  <a:gdLst/>
                  <a:ahLst/>
                  <a:cxnLst/>
                  <a:rect l="l" t="t" r="r" b="b"/>
                  <a:pathLst>
                    <a:path w="494" h="600" extrusionOk="0">
                      <a:moveTo>
                        <a:pt x="459" y="0"/>
                      </a:moveTo>
                      <a:cubicBezTo>
                        <a:pt x="452" y="0"/>
                        <a:pt x="445" y="3"/>
                        <a:pt x="440" y="9"/>
                      </a:cubicBezTo>
                      <a:cubicBezTo>
                        <a:pt x="440" y="7"/>
                        <a:pt x="440" y="7"/>
                        <a:pt x="440" y="7"/>
                      </a:cubicBezTo>
                      <a:cubicBezTo>
                        <a:pt x="286" y="153"/>
                        <a:pt x="163" y="344"/>
                        <a:pt x="27" y="509"/>
                      </a:cubicBezTo>
                      <a:cubicBezTo>
                        <a:pt x="0" y="542"/>
                        <a:pt x="17" y="582"/>
                        <a:pt x="52" y="594"/>
                      </a:cubicBezTo>
                      <a:cubicBezTo>
                        <a:pt x="63" y="598"/>
                        <a:pt x="72" y="600"/>
                        <a:pt x="80" y="600"/>
                      </a:cubicBezTo>
                      <a:cubicBezTo>
                        <a:pt x="95" y="600"/>
                        <a:pt x="108" y="594"/>
                        <a:pt x="127" y="584"/>
                      </a:cubicBezTo>
                      <a:cubicBezTo>
                        <a:pt x="154" y="572"/>
                        <a:pt x="157" y="542"/>
                        <a:pt x="144" y="521"/>
                      </a:cubicBezTo>
                      <a:cubicBezTo>
                        <a:pt x="263" y="367"/>
                        <a:pt x="396" y="209"/>
                        <a:pt x="482" y="38"/>
                      </a:cubicBezTo>
                      <a:cubicBezTo>
                        <a:pt x="494" y="17"/>
                        <a:pt x="477" y="0"/>
                        <a:pt x="459"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98" name="Google Shape;1776;p44">
                  <a:extLst>
                    <a:ext uri="{FF2B5EF4-FFF2-40B4-BE49-F238E27FC236}">
                      <a16:creationId xmlns:a16="http://schemas.microsoft.com/office/drawing/2014/main" id="{FDBEA420-584C-4CD4-8D67-C0E6D5CE7767}"/>
                    </a:ext>
                  </a:extLst>
                </p:cNvPr>
                <p:cNvSpPr/>
                <p:nvPr/>
              </p:nvSpPr>
              <p:spPr>
                <a:xfrm>
                  <a:off x="6179823" y="2118194"/>
                  <a:ext cx="44804" cy="52765"/>
                </a:xfrm>
                <a:custGeom>
                  <a:avLst/>
                  <a:gdLst/>
                  <a:ahLst/>
                  <a:cxnLst/>
                  <a:rect l="l" t="t" r="r" b="b"/>
                  <a:pathLst>
                    <a:path w="484" h="570" extrusionOk="0">
                      <a:moveTo>
                        <a:pt x="460" y="1"/>
                      </a:moveTo>
                      <a:cubicBezTo>
                        <a:pt x="455" y="1"/>
                        <a:pt x="451" y="2"/>
                        <a:pt x="447" y="6"/>
                      </a:cubicBezTo>
                      <a:cubicBezTo>
                        <a:pt x="372" y="83"/>
                        <a:pt x="307" y="170"/>
                        <a:pt x="239" y="252"/>
                      </a:cubicBezTo>
                      <a:cubicBezTo>
                        <a:pt x="168" y="333"/>
                        <a:pt x="93" y="410"/>
                        <a:pt x="26" y="495"/>
                      </a:cubicBezTo>
                      <a:cubicBezTo>
                        <a:pt x="1" y="528"/>
                        <a:pt x="29" y="569"/>
                        <a:pt x="61" y="569"/>
                      </a:cubicBezTo>
                      <a:cubicBezTo>
                        <a:pt x="72" y="569"/>
                        <a:pt x="83" y="565"/>
                        <a:pt x="93" y="554"/>
                      </a:cubicBezTo>
                      <a:cubicBezTo>
                        <a:pt x="234" y="400"/>
                        <a:pt x="376" y="212"/>
                        <a:pt x="476" y="26"/>
                      </a:cubicBezTo>
                      <a:cubicBezTo>
                        <a:pt x="484" y="13"/>
                        <a:pt x="472" y="1"/>
                        <a:pt x="46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99" name="Google Shape;1777;p44">
                  <a:extLst>
                    <a:ext uri="{FF2B5EF4-FFF2-40B4-BE49-F238E27FC236}">
                      <a16:creationId xmlns:a16="http://schemas.microsoft.com/office/drawing/2014/main" id="{6E78564F-8D7A-4AA4-B8EC-FAC96409820F}"/>
                    </a:ext>
                  </a:extLst>
                </p:cNvPr>
                <p:cNvSpPr/>
                <p:nvPr/>
              </p:nvSpPr>
              <p:spPr>
                <a:xfrm>
                  <a:off x="6197411" y="2115509"/>
                  <a:ext cx="56838" cy="56653"/>
                </a:xfrm>
                <a:custGeom>
                  <a:avLst/>
                  <a:gdLst/>
                  <a:ahLst/>
                  <a:cxnLst/>
                  <a:rect l="l" t="t" r="r" b="b"/>
                  <a:pathLst>
                    <a:path w="614" h="612" extrusionOk="0">
                      <a:moveTo>
                        <a:pt x="586" y="1"/>
                      </a:moveTo>
                      <a:cubicBezTo>
                        <a:pt x="582" y="1"/>
                        <a:pt x="577" y="2"/>
                        <a:pt x="574" y="5"/>
                      </a:cubicBezTo>
                      <a:cubicBezTo>
                        <a:pt x="472" y="97"/>
                        <a:pt x="367" y="191"/>
                        <a:pt x="267" y="285"/>
                      </a:cubicBezTo>
                      <a:cubicBezTo>
                        <a:pt x="184" y="362"/>
                        <a:pt x="74" y="441"/>
                        <a:pt x="11" y="537"/>
                      </a:cubicBezTo>
                      <a:cubicBezTo>
                        <a:pt x="1" y="554"/>
                        <a:pt x="5" y="583"/>
                        <a:pt x="19" y="593"/>
                      </a:cubicBezTo>
                      <a:cubicBezTo>
                        <a:pt x="23" y="595"/>
                        <a:pt x="26" y="597"/>
                        <a:pt x="28" y="599"/>
                      </a:cubicBezTo>
                      <a:cubicBezTo>
                        <a:pt x="37" y="607"/>
                        <a:pt x="48" y="611"/>
                        <a:pt x="60" y="611"/>
                      </a:cubicBezTo>
                      <a:cubicBezTo>
                        <a:pt x="68" y="611"/>
                        <a:pt x="76" y="609"/>
                        <a:pt x="84" y="604"/>
                      </a:cubicBezTo>
                      <a:cubicBezTo>
                        <a:pt x="86" y="602"/>
                        <a:pt x="88" y="602"/>
                        <a:pt x="90" y="599"/>
                      </a:cubicBezTo>
                      <a:cubicBezTo>
                        <a:pt x="109" y="585"/>
                        <a:pt x="113" y="566"/>
                        <a:pt x="109" y="549"/>
                      </a:cubicBezTo>
                      <a:cubicBezTo>
                        <a:pt x="132" y="508"/>
                        <a:pt x="188" y="466"/>
                        <a:pt x="217" y="435"/>
                      </a:cubicBezTo>
                      <a:cubicBezTo>
                        <a:pt x="259" y="389"/>
                        <a:pt x="301" y="343"/>
                        <a:pt x="342" y="297"/>
                      </a:cubicBezTo>
                      <a:cubicBezTo>
                        <a:pt x="428" y="208"/>
                        <a:pt x="513" y="118"/>
                        <a:pt x="601" y="30"/>
                      </a:cubicBezTo>
                      <a:cubicBezTo>
                        <a:pt x="614" y="18"/>
                        <a:pt x="600" y="1"/>
                        <a:pt x="58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00" name="Google Shape;1778;p44">
                  <a:extLst>
                    <a:ext uri="{FF2B5EF4-FFF2-40B4-BE49-F238E27FC236}">
                      <a16:creationId xmlns:a16="http://schemas.microsoft.com/office/drawing/2014/main" id="{CDCD26FD-7A04-45E9-9405-A731C20C6FBC}"/>
                    </a:ext>
                  </a:extLst>
                </p:cNvPr>
                <p:cNvSpPr/>
                <p:nvPr/>
              </p:nvSpPr>
              <p:spPr>
                <a:xfrm>
                  <a:off x="6209537" y="2116805"/>
                  <a:ext cx="55449" cy="56375"/>
                </a:xfrm>
                <a:custGeom>
                  <a:avLst/>
                  <a:gdLst/>
                  <a:ahLst/>
                  <a:cxnLst/>
                  <a:rect l="l" t="t" r="r" b="b"/>
                  <a:pathLst>
                    <a:path w="599" h="609" extrusionOk="0">
                      <a:moveTo>
                        <a:pt x="562" y="0"/>
                      </a:moveTo>
                      <a:cubicBezTo>
                        <a:pt x="555" y="0"/>
                        <a:pt x="548" y="3"/>
                        <a:pt x="543" y="8"/>
                      </a:cubicBezTo>
                      <a:cubicBezTo>
                        <a:pt x="374" y="181"/>
                        <a:pt x="218" y="365"/>
                        <a:pt x="34" y="525"/>
                      </a:cubicBezTo>
                      <a:cubicBezTo>
                        <a:pt x="0" y="556"/>
                        <a:pt x="34" y="609"/>
                        <a:pt x="73" y="609"/>
                      </a:cubicBezTo>
                      <a:cubicBezTo>
                        <a:pt x="82" y="609"/>
                        <a:pt x="90" y="606"/>
                        <a:pt x="99" y="600"/>
                      </a:cubicBezTo>
                      <a:cubicBezTo>
                        <a:pt x="107" y="596"/>
                        <a:pt x="116" y="590"/>
                        <a:pt x="122" y="583"/>
                      </a:cubicBezTo>
                      <a:cubicBezTo>
                        <a:pt x="132" y="577"/>
                        <a:pt x="138" y="567"/>
                        <a:pt x="141" y="558"/>
                      </a:cubicBezTo>
                      <a:cubicBezTo>
                        <a:pt x="297" y="392"/>
                        <a:pt x="457" y="225"/>
                        <a:pt x="584" y="37"/>
                      </a:cubicBezTo>
                      <a:cubicBezTo>
                        <a:pt x="598" y="19"/>
                        <a:pt x="580" y="0"/>
                        <a:pt x="56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01" name="Google Shape;1779;p44">
                  <a:extLst>
                    <a:ext uri="{FF2B5EF4-FFF2-40B4-BE49-F238E27FC236}">
                      <a16:creationId xmlns:a16="http://schemas.microsoft.com/office/drawing/2014/main" id="{6F8F09FB-1C08-4BC1-8217-39C082F3E147}"/>
                    </a:ext>
                  </a:extLst>
                </p:cNvPr>
                <p:cNvSpPr/>
                <p:nvPr/>
              </p:nvSpPr>
              <p:spPr>
                <a:xfrm>
                  <a:off x="6230087" y="2111159"/>
                  <a:ext cx="55912" cy="57023"/>
                </a:xfrm>
                <a:custGeom>
                  <a:avLst/>
                  <a:gdLst/>
                  <a:ahLst/>
                  <a:cxnLst/>
                  <a:rect l="l" t="t" r="r" b="b"/>
                  <a:pathLst>
                    <a:path w="604" h="616" extrusionOk="0">
                      <a:moveTo>
                        <a:pt x="559" y="1"/>
                      </a:moveTo>
                      <a:cubicBezTo>
                        <a:pt x="552" y="1"/>
                        <a:pt x="544" y="4"/>
                        <a:pt x="538" y="11"/>
                      </a:cubicBezTo>
                      <a:cubicBezTo>
                        <a:pt x="373" y="188"/>
                        <a:pt x="208" y="365"/>
                        <a:pt x="35" y="532"/>
                      </a:cubicBezTo>
                      <a:cubicBezTo>
                        <a:pt x="0" y="565"/>
                        <a:pt x="38" y="615"/>
                        <a:pt x="75" y="615"/>
                      </a:cubicBezTo>
                      <a:cubicBezTo>
                        <a:pt x="87" y="615"/>
                        <a:pt x="99" y="610"/>
                        <a:pt x="108" y="599"/>
                      </a:cubicBezTo>
                      <a:cubicBezTo>
                        <a:pt x="260" y="411"/>
                        <a:pt x="423" y="232"/>
                        <a:pt x="583" y="52"/>
                      </a:cubicBezTo>
                      <a:cubicBezTo>
                        <a:pt x="604" y="30"/>
                        <a:pt x="582" y="1"/>
                        <a:pt x="559"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02" name="Google Shape;1780;p44">
                  <a:extLst>
                    <a:ext uri="{FF2B5EF4-FFF2-40B4-BE49-F238E27FC236}">
                      <a16:creationId xmlns:a16="http://schemas.microsoft.com/office/drawing/2014/main" id="{BCA1F828-E9C0-42D6-A08F-F6F674C508D9}"/>
                    </a:ext>
                  </a:extLst>
                </p:cNvPr>
                <p:cNvSpPr/>
                <p:nvPr/>
              </p:nvSpPr>
              <p:spPr>
                <a:xfrm>
                  <a:off x="6243325" y="2113750"/>
                  <a:ext cx="58689" cy="60726"/>
                </a:xfrm>
                <a:custGeom>
                  <a:avLst/>
                  <a:gdLst/>
                  <a:ahLst/>
                  <a:cxnLst/>
                  <a:rect l="l" t="t" r="r" b="b"/>
                  <a:pathLst>
                    <a:path w="634" h="656" extrusionOk="0">
                      <a:moveTo>
                        <a:pt x="599" y="1"/>
                      </a:moveTo>
                      <a:cubicBezTo>
                        <a:pt x="594" y="1"/>
                        <a:pt x="589" y="3"/>
                        <a:pt x="584" y="8"/>
                      </a:cubicBezTo>
                      <a:cubicBezTo>
                        <a:pt x="397" y="195"/>
                        <a:pt x="215" y="387"/>
                        <a:pt x="32" y="577"/>
                      </a:cubicBezTo>
                      <a:cubicBezTo>
                        <a:pt x="0" y="610"/>
                        <a:pt x="37" y="656"/>
                        <a:pt x="71" y="656"/>
                      </a:cubicBezTo>
                      <a:cubicBezTo>
                        <a:pt x="82" y="656"/>
                        <a:pt x="92" y="651"/>
                        <a:pt x="101" y="639"/>
                      </a:cubicBezTo>
                      <a:cubicBezTo>
                        <a:pt x="257" y="427"/>
                        <a:pt x="432" y="229"/>
                        <a:pt x="618" y="39"/>
                      </a:cubicBezTo>
                      <a:cubicBezTo>
                        <a:pt x="634" y="23"/>
                        <a:pt x="616" y="1"/>
                        <a:pt x="599"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03" name="Google Shape;1781;p44">
                  <a:extLst>
                    <a:ext uri="{FF2B5EF4-FFF2-40B4-BE49-F238E27FC236}">
                      <a16:creationId xmlns:a16="http://schemas.microsoft.com/office/drawing/2014/main" id="{C187D024-2A38-43AA-816B-B8A0CA862823}"/>
                    </a:ext>
                  </a:extLst>
                </p:cNvPr>
                <p:cNvSpPr/>
                <p:nvPr/>
              </p:nvSpPr>
              <p:spPr>
                <a:xfrm>
                  <a:off x="6266189" y="2112917"/>
                  <a:ext cx="57393" cy="59337"/>
                </a:xfrm>
                <a:custGeom>
                  <a:avLst/>
                  <a:gdLst/>
                  <a:ahLst/>
                  <a:cxnLst/>
                  <a:rect l="l" t="t" r="r" b="b"/>
                  <a:pathLst>
                    <a:path w="620" h="641" extrusionOk="0">
                      <a:moveTo>
                        <a:pt x="573" y="1"/>
                      </a:moveTo>
                      <a:cubicBezTo>
                        <a:pt x="565" y="1"/>
                        <a:pt x="557" y="4"/>
                        <a:pt x="550" y="11"/>
                      </a:cubicBezTo>
                      <a:lnTo>
                        <a:pt x="248" y="304"/>
                      </a:lnTo>
                      <a:cubicBezTo>
                        <a:pt x="168" y="382"/>
                        <a:pt x="54" y="461"/>
                        <a:pt x="14" y="567"/>
                      </a:cubicBezTo>
                      <a:cubicBezTo>
                        <a:pt x="0" y="606"/>
                        <a:pt x="34" y="641"/>
                        <a:pt x="65" y="641"/>
                      </a:cubicBezTo>
                      <a:cubicBezTo>
                        <a:pt x="80" y="641"/>
                        <a:pt x="94" y="633"/>
                        <a:pt x="102" y="613"/>
                      </a:cubicBezTo>
                      <a:cubicBezTo>
                        <a:pt x="148" y="504"/>
                        <a:pt x="260" y="417"/>
                        <a:pt x="339" y="331"/>
                      </a:cubicBezTo>
                      <a:cubicBezTo>
                        <a:pt x="425" y="240"/>
                        <a:pt x="512" y="146"/>
                        <a:pt x="598" y="54"/>
                      </a:cubicBezTo>
                      <a:cubicBezTo>
                        <a:pt x="620" y="30"/>
                        <a:pt x="597" y="1"/>
                        <a:pt x="573"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04" name="Google Shape;1782;p44">
                  <a:extLst>
                    <a:ext uri="{FF2B5EF4-FFF2-40B4-BE49-F238E27FC236}">
                      <a16:creationId xmlns:a16="http://schemas.microsoft.com/office/drawing/2014/main" id="{B010BC75-B0F5-420B-BB1D-D2E54657A49B}"/>
                    </a:ext>
                  </a:extLst>
                </p:cNvPr>
                <p:cNvSpPr/>
                <p:nvPr/>
              </p:nvSpPr>
              <p:spPr>
                <a:xfrm>
                  <a:off x="6279612" y="2110140"/>
                  <a:ext cx="59800" cy="61096"/>
                </a:xfrm>
                <a:custGeom>
                  <a:avLst/>
                  <a:gdLst/>
                  <a:ahLst/>
                  <a:cxnLst/>
                  <a:rect l="l" t="t" r="r" b="b"/>
                  <a:pathLst>
                    <a:path w="646" h="660" extrusionOk="0">
                      <a:moveTo>
                        <a:pt x="611" y="0"/>
                      </a:moveTo>
                      <a:cubicBezTo>
                        <a:pt x="605" y="0"/>
                        <a:pt x="598" y="3"/>
                        <a:pt x="592" y="9"/>
                      </a:cubicBezTo>
                      <a:cubicBezTo>
                        <a:pt x="413" y="207"/>
                        <a:pt x="228" y="397"/>
                        <a:pt x="34" y="580"/>
                      </a:cubicBezTo>
                      <a:cubicBezTo>
                        <a:pt x="0" y="612"/>
                        <a:pt x="34" y="659"/>
                        <a:pt x="71" y="659"/>
                      </a:cubicBezTo>
                      <a:cubicBezTo>
                        <a:pt x="82" y="659"/>
                        <a:pt x="93" y="655"/>
                        <a:pt x="103" y="645"/>
                      </a:cubicBezTo>
                      <a:cubicBezTo>
                        <a:pt x="286" y="451"/>
                        <a:pt x="461" y="251"/>
                        <a:pt x="630" y="43"/>
                      </a:cubicBezTo>
                      <a:cubicBezTo>
                        <a:pt x="645" y="24"/>
                        <a:pt x="629" y="0"/>
                        <a:pt x="61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05" name="Google Shape;1783;p44">
                  <a:extLst>
                    <a:ext uri="{FF2B5EF4-FFF2-40B4-BE49-F238E27FC236}">
                      <a16:creationId xmlns:a16="http://schemas.microsoft.com/office/drawing/2014/main" id="{E0AC62F5-4AA0-4EC4-B60B-D82E9D9DA7DD}"/>
                    </a:ext>
                  </a:extLst>
                </p:cNvPr>
                <p:cNvSpPr/>
                <p:nvPr/>
              </p:nvSpPr>
              <p:spPr>
                <a:xfrm>
                  <a:off x="6296181" y="2111344"/>
                  <a:ext cx="62207" cy="59800"/>
                </a:xfrm>
                <a:custGeom>
                  <a:avLst/>
                  <a:gdLst/>
                  <a:ahLst/>
                  <a:cxnLst/>
                  <a:rect l="l" t="t" r="r" b="b"/>
                  <a:pathLst>
                    <a:path w="672" h="646" extrusionOk="0">
                      <a:moveTo>
                        <a:pt x="631" y="1"/>
                      </a:moveTo>
                      <a:cubicBezTo>
                        <a:pt x="624" y="1"/>
                        <a:pt x="616" y="4"/>
                        <a:pt x="609" y="11"/>
                      </a:cubicBezTo>
                      <a:cubicBezTo>
                        <a:pt x="428" y="207"/>
                        <a:pt x="236" y="392"/>
                        <a:pt x="36" y="567"/>
                      </a:cubicBezTo>
                      <a:cubicBezTo>
                        <a:pt x="1" y="598"/>
                        <a:pt x="36" y="646"/>
                        <a:pt x="74" y="646"/>
                      </a:cubicBezTo>
                      <a:cubicBezTo>
                        <a:pt x="86" y="646"/>
                        <a:pt x="97" y="642"/>
                        <a:pt x="107" y="632"/>
                      </a:cubicBezTo>
                      <a:cubicBezTo>
                        <a:pt x="297" y="446"/>
                        <a:pt x="478" y="251"/>
                        <a:pt x="653" y="50"/>
                      </a:cubicBezTo>
                      <a:cubicBezTo>
                        <a:pt x="672" y="28"/>
                        <a:pt x="653" y="1"/>
                        <a:pt x="631"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06" name="Google Shape;1784;p44">
                  <a:extLst>
                    <a:ext uri="{FF2B5EF4-FFF2-40B4-BE49-F238E27FC236}">
                      <a16:creationId xmlns:a16="http://schemas.microsoft.com/office/drawing/2014/main" id="{FDC7447A-8174-4163-B681-4F16E7D21A22}"/>
                    </a:ext>
                  </a:extLst>
                </p:cNvPr>
                <p:cNvSpPr/>
                <p:nvPr/>
              </p:nvSpPr>
              <p:spPr>
                <a:xfrm>
                  <a:off x="6319416" y="2111344"/>
                  <a:ext cx="55542" cy="54616"/>
                </a:xfrm>
                <a:custGeom>
                  <a:avLst/>
                  <a:gdLst/>
                  <a:ahLst/>
                  <a:cxnLst/>
                  <a:rect l="l" t="t" r="r" b="b"/>
                  <a:pathLst>
                    <a:path w="600" h="590" extrusionOk="0">
                      <a:moveTo>
                        <a:pt x="565" y="1"/>
                      </a:moveTo>
                      <a:cubicBezTo>
                        <a:pt x="559" y="1"/>
                        <a:pt x="553" y="3"/>
                        <a:pt x="548" y="9"/>
                      </a:cubicBezTo>
                      <a:cubicBezTo>
                        <a:pt x="379" y="182"/>
                        <a:pt x="204" y="348"/>
                        <a:pt x="31" y="517"/>
                      </a:cubicBezTo>
                      <a:cubicBezTo>
                        <a:pt x="1" y="547"/>
                        <a:pt x="32" y="590"/>
                        <a:pt x="66" y="590"/>
                      </a:cubicBezTo>
                      <a:cubicBezTo>
                        <a:pt x="76" y="590"/>
                        <a:pt x="87" y="586"/>
                        <a:pt x="96" y="576"/>
                      </a:cubicBezTo>
                      <a:cubicBezTo>
                        <a:pt x="256" y="396"/>
                        <a:pt x="417" y="215"/>
                        <a:pt x="583" y="42"/>
                      </a:cubicBezTo>
                      <a:cubicBezTo>
                        <a:pt x="599" y="23"/>
                        <a:pt x="583" y="1"/>
                        <a:pt x="565"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07" name="Google Shape;1785;p44">
                  <a:extLst>
                    <a:ext uri="{FF2B5EF4-FFF2-40B4-BE49-F238E27FC236}">
                      <a16:creationId xmlns:a16="http://schemas.microsoft.com/office/drawing/2014/main" id="{5107E836-0CD8-407B-B835-7157B3372163}"/>
                    </a:ext>
                  </a:extLst>
                </p:cNvPr>
                <p:cNvSpPr/>
                <p:nvPr/>
              </p:nvSpPr>
              <p:spPr>
                <a:xfrm>
                  <a:off x="6325988" y="2110696"/>
                  <a:ext cx="61652" cy="62300"/>
                </a:xfrm>
                <a:custGeom>
                  <a:avLst/>
                  <a:gdLst/>
                  <a:ahLst/>
                  <a:cxnLst/>
                  <a:rect l="l" t="t" r="r" b="b"/>
                  <a:pathLst>
                    <a:path w="666" h="673" extrusionOk="0">
                      <a:moveTo>
                        <a:pt x="639" y="1"/>
                      </a:moveTo>
                      <a:cubicBezTo>
                        <a:pt x="635" y="1"/>
                        <a:pt x="631" y="2"/>
                        <a:pt x="627" y="5"/>
                      </a:cubicBezTo>
                      <a:cubicBezTo>
                        <a:pt x="429" y="205"/>
                        <a:pt x="235" y="412"/>
                        <a:pt x="29" y="601"/>
                      </a:cubicBezTo>
                      <a:cubicBezTo>
                        <a:pt x="0" y="626"/>
                        <a:pt x="26" y="672"/>
                        <a:pt x="60" y="672"/>
                      </a:cubicBezTo>
                      <a:cubicBezTo>
                        <a:pt x="61" y="672"/>
                        <a:pt x="61" y="672"/>
                        <a:pt x="62" y="672"/>
                      </a:cubicBezTo>
                      <a:cubicBezTo>
                        <a:pt x="100" y="670"/>
                        <a:pt x="106" y="668"/>
                        <a:pt x="137" y="643"/>
                      </a:cubicBezTo>
                      <a:cubicBezTo>
                        <a:pt x="156" y="629"/>
                        <a:pt x="156" y="608"/>
                        <a:pt x="148" y="591"/>
                      </a:cubicBezTo>
                      <a:cubicBezTo>
                        <a:pt x="312" y="399"/>
                        <a:pt x="485" y="216"/>
                        <a:pt x="654" y="30"/>
                      </a:cubicBezTo>
                      <a:cubicBezTo>
                        <a:pt x="665" y="17"/>
                        <a:pt x="653" y="1"/>
                        <a:pt x="639"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08" name="Google Shape;1786;p44">
                  <a:extLst>
                    <a:ext uri="{FF2B5EF4-FFF2-40B4-BE49-F238E27FC236}">
                      <a16:creationId xmlns:a16="http://schemas.microsoft.com/office/drawing/2014/main" id="{5994F96C-C474-409F-A7B1-F2AFFC046B3D}"/>
                    </a:ext>
                  </a:extLst>
                </p:cNvPr>
                <p:cNvSpPr/>
                <p:nvPr/>
              </p:nvSpPr>
              <p:spPr>
                <a:xfrm>
                  <a:off x="6349223" y="2109029"/>
                  <a:ext cx="61096" cy="65262"/>
                </a:xfrm>
                <a:custGeom>
                  <a:avLst/>
                  <a:gdLst/>
                  <a:ahLst/>
                  <a:cxnLst/>
                  <a:rect l="l" t="t" r="r" b="b"/>
                  <a:pathLst>
                    <a:path w="660" h="705" extrusionOk="0">
                      <a:moveTo>
                        <a:pt x="632" y="0"/>
                      </a:moveTo>
                      <a:cubicBezTo>
                        <a:pt x="627" y="0"/>
                        <a:pt x="622" y="2"/>
                        <a:pt x="618" y="7"/>
                      </a:cubicBezTo>
                      <a:cubicBezTo>
                        <a:pt x="493" y="134"/>
                        <a:pt x="370" y="261"/>
                        <a:pt x="243" y="386"/>
                      </a:cubicBezTo>
                      <a:cubicBezTo>
                        <a:pt x="184" y="442"/>
                        <a:pt x="126" y="499"/>
                        <a:pt x="68" y="555"/>
                      </a:cubicBezTo>
                      <a:cubicBezTo>
                        <a:pt x="38" y="584"/>
                        <a:pt x="1" y="611"/>
                        <a:pt x="7" y="657"/>
                      </a:cubicBezTo>
                      <a:cubicBezTo>
                        <a:pt x="9" y="672"/>
                        <a:pt x="17" y="690"/>
                        <a:pt x="32" y="697"/>
                      </a:cubicBezTo>
                      <a:cubicBezTo>
                        <a:pt x="36" y="699"/>
                        <a:pt x="40" y="699"/>
                        <a:pt x="45" y="701"/>
                      </a:cubicBezTo>
                      <a:cubicBezTo>
                        <a:pt x="51" y="703"/>
                        <a:pt x="58" y="705"/>
                        <a:pt x="64" y="705"/>
                      </a:cubicBezTo>
                      <a:cubicBezTo>
                        <a:pt x="110" y="705"/>
                        <a:pt x="138" y="637"/>
                        <a:pt x="88" y="615"/>
                      </a:cubicBezTo>
                      <a:lnTo>
                        <a:pt x="88" y="615"/>
                      </a:lnTo>
                      <a:cubicBezTo>
                        <a:pt x="91" y="616"/>
                        <a:pt x="94" y="617"/>
                        <a:pt x="97" y="617"/>
                      </a:cubicBezTo>
                      <a:cubicBezTo>
                        <a:pt x="165" y="617"/>
                        <a:pt x="334" y="378"/>
                        <a:pt x="370" y="338"/>
                      </a:cubicBezTo>
                      <a:cubicBezTo>
                        <a:pt x="459" y="234"/>
                        <a:pt x="555" y="134"/>
                        <a:pt x="647" y="32"/>
                      </a:cubicBezTo>
                      <a:cubicBezTo>
                        <a:pt x="660" y="19"/>
                        <a:pt x="647" y="0"/>
                        <a:pt x="63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09" name="Google Shape;1787;p44">
                  <a:extLst>
                    <a:ext uri="{FF2B5EF4-FFF2-40B4-BE49-F238E27FC236}">
                      <a16:creationId xmlns:a16="http://schemas.microsoft.com/office/drawing/2014/main" id="{AA3220E3-BE22-4B92-9EE1-508CD7D47FFB}"/>
                    </a:ext>
                  </a:extLst>
                </p:cNvPr>
                <p:cNvSpPr/>
                <p:nvPr/>
              </p:nvSpPr>
              <p:spPr>
                <a:xfrm>
                  <a:off x="6363108" y="2105790"/>
                  <a:ext cx="67113" cy="69520"/>
                </a:xfrm>
                <a:custGeom>
                  <a:avLst/>
                  <a:gdLst/>
                  <a:ahLst/>
                  <a:cxnLst/>
                  <a:rect l="l" t="t" r="r" b="b"/>
                  <a:pathLst>
                    <a:path w="725" h="751" extrusionOk="0">
                      <a:moveTo>
                        <a:pt x="680" y="1"/>
                      </a:moveTo>
                      <a:cubicBezTo>
                        <a:pt x="672" y="1"/>
                        <a:pt x="664" y="4"/>
                        <a:pt x="657" y="12"/>
                      </a:cubicBezTo>
                      <a:cubicBezTo>
                        <a:pt x="461" y="238"/>
                        <a:pt x="257" y="454"/>
                        <a:pt x="40" y="659"/>
                      </a:cubicBezTo>
                      <a:cubicBezTo>
                        <a:pt x="1" y="697"/>
                        <a:pt x="41" y="751"/>
                        <a:pt x="85" y="751"/>
                      </a:cubicBezTo>
                      <a:cubicBezTo>
                        <a:pt x="98" y="751"/>
                        <a:pt x="112" y="746"/>
                        <a:pt x="124" y="734"/>
                      </a:cubicBezTo>
                      <a:cubicBezTo>
                        <a:pt x="328" y="517"/>
                        <a:pt x="522" y="292"/>
                        <a:pt x="705" y="56"/>
                      </a:cubicBezTo>
                      <a:cubicBezTo>
                        <a:pt x="724" y="31"/>
                        <a:pt x="703" y="1"/>
                        <a:pt x="68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10" name="Google Shape;1788;p44">
                  <a:extLst>
                    <a:ext uri="{FF2B5EF4-FFF2-40B4-BE49-F238E27FC236}">
                      <a16:creationId xmlns:a16="http://schemas.microsoft.com/office/drawing/2014/main" id="{11F5081E-888C-406D-96B7-C5D2D2AE1364}"/>
                    </a:ext>
                  </a:extLst>
                </p:cNvPr>
                <p:cNvSpPr/>
                <p:nvPr/>
              </p:nvSpPr>
              <p:spPr>
                <a:xfrm>
                  <a:off x="6394211" y="2107734"/>
                  <a:ext cx="50914" cy="59337"/>
                </a:xfrm>
                <a:custGeom>
                  <a:avLst/>
                  <a:gdLst/>
                  <a:ahLst/>
                  <a:cxnLst/>
                  <a:rect l="l" t="t" r="r" b="b"/>
                  <a:pathLst>
                    <a:path w="550" h="641" extrusionOk="0">
                      <a:moveTo>
                        <a:pt x="513" y="0"/>
                      </a:moveTo>
                      <a:cubicBezTo>
                        <a:pt x="510" y="0"/>
                        <a:pt x="507" y="1"/>
                        <a:pt x="505" y="2"/>
                      </a:cubicBezTo>
                      <a:cubicBezTo>
                        <a:pt x="488" y="8"/>
                        <a:pt x="482" y="12"/>
                        <a:pt x="478" y="25"/>
                      </a:cubicBezTo>
                      <a:cubicBezTo>
                        <a:pt x="382" y="106"/>
                        <a:pt x="301" y="208"/>
                        <a:pt x="215" y="300"/>
                      </a:cubicBezTo>
                      <a:cubicBezTo>
                        <a:pt x="144" y="377"/>
                        <a:pt x="17" y="471"/>
                        <a:pt x="5" y="581"/>
                      </a:cubicBezTo>
                      <a:cubicBezTo>
                        <a:pt x="1" y="618"/>
                        <a:pt x="30" y="641"/>
                        <a:pt x="58" y="641"/>
                      </a:cubicBezTo>
                      <a:cubicBezTo>
                        <a:pt x="77" y="641"/>
                        <a:pt x="96" y="629"/>
                        <a:pt x="103" y="602"/>
                      </a:cubicBezTo>
                      <a:cubicBezTo>
                        <a:pt x="117" y="542"/>
                        <a:pt x="175" y="490"/>
                        <a:pt x="215" y="442"/>
                      </a:cubicBezTo>
                      <a:lnTo>
                        <a:pt x="336" y="296"/>
                      </a:lnTo>
                      <a:cubicBezTo>
                        <a:pt x="405" y="215"/>
                        <a:pt x="480" y="133"/>
                        <a:pt x="538" y="44"/>
                      </a:cubicBezTo>
                      <a:cubicBezTo>
                        <a:pt x="549" y="24"/>
                        <a:pt x="531" y="0"/>
                        <a:pt x="513"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11" name="Google Shape;1789;p44">
                  <a:extLst>
                    <a:ext uri="{FF2B5EF4-FFF2-40B4-BE49-F238E27FC236}">
                      <a16:creationId xmlns:a16="http://schemas.microsoft.com/office/drawing/2014/main" id="{0DB44487-8383-4231-AC1A-8B2326138C86}"/>
                    </a:ext>
                  </a:extLst>
                </p:cNvPr>
                <p:cNvSpPr/>
                <p:nvPr/>
              </p:nvSpPr>
              <p:spPr>
                <a:xfrm>
                  <a:off x="6405042" y="2108937"/>
                  <a:ext cx="61281" cy="59523"/>
                </a:xfrm>
                <a:custGeom>
                  <a:avLst/>
                  <a:gdLst/>
                  <a:ahLst/>
                  <a:cxnLst/>
                  <a:rect l="l" t="t" r="r" b="b"/>
                  <a:pathLst>
                    <a:path w="662" h="643" extrusionOk="0">
                      <a:moveTo>
                        <a:pt x="631" y="0"/>
                      </a:moveTo>
                      <a:cubicBezTo>
                        <a:pt x="626" y="0"/>
                        <a:pt x="622" y="2"/>
                        <a:pt x="617" y="6"/>
                      </a:cubicBezTo>
                      <a:cubicBezTo>
                        <a:pt x="411" y="172"/>
                        <a:pt x="223" y="370"/>
                        <a:pt x="36" y="556"/>
                      </a:cubicBezTo>
                      <a:cubicBezTo>
                        <a:pt x="0" y="593"/>
                        <a:pt x="37" y="643"/>
                        <a:pt x="77" y="643"/>
                      </a:cubicBezTo>
                      <a:cubicBezTo>
                        <a:pt x="89" y="643"/>
                        <a:pt x="102" y="638"/>
                        <a:pt x="113" y="627"/>
                      </a:cubicBezTo>
                      <a:cubicBezTo>
                        <a:pt x="288" y="431"/>
                        <a:pt x="479" y="245"/>
                        <a:pt x="648" y="43"/>
                      </a:cubicBezTo>
                      <a:cubicBezTo>
                        <a:pt x="662" y="26"/>
                        <a:pt x="648" y="0"/>
                        <a:pt x="63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12" name="Google Shape;1790;p44">
                  <a:extLst>
                    <a:ext uri="{FF2B5EF4-FFF2-40B4-BE49-F238E27FC236}">
                      <a16:creationId xmlns:a16="http://schemas.microsoft.com/office/drawing/2014/main" id="{DE2F8208-19DC-472A-A3CA-66DEC376C1BA}"/>
                    </a:ext>
                  </a:extLst>
                </p:cNvPr>
                <p:cNvSpPr/>
                <p:nvPr/>
              </p:nvSpPr>
              <p:spPr>
                <a:xfrm>
                  <a:off x="6423185" y="2103013"/>
                  <a:ext cx="60541" cy="64058"/>
                </a:xfrm>
                <a:custGeom>
                  <a:avLst/>
                  <a:gdLst/>
                  <a:ahLst/>
                  <a:cxnLst/>
                  <a:rect l="l" t="t" r="r" b="b"/>
                  <a:pathLst>
                    <a:path w="654" h="692" extrusionOk="0">
                      <a:moveTo>
                        <a:pt x="614" y="1"/>
                      </a:moveTo>
                      <a:cubicBezTo>
                        <a:pt x="608" y="1"/>
                        <a:pt x="602" y="3"/>
                        <a:pt x="596" y="9"/>
                      </a:cubicBezTo>
                      <a:cubicBezTo>
                        <a:pt x="406" y="207"/>
                        <a:pt x="223" y="407"/>
                        <a:pt x="33" y="605"/>
                      </a:cubicBezTo>
                      <a:cubicBezTo>
                        <a:pt x="0" y="642"/>
                        <a:pt x="38" y="691"/>
                        <a:pt x="75" y="691"/>
                      </a:cubicBezTo>
                      <a:cubicBezTo>
                        <a:pt x="87" y="691"/>
                        <a:pt x="99" y="686"/>
                        <a:pt x="108" y="674"/>
                      </a:cubicBezTo>
                      <a:cubicBezTo>
                        <a:pt x="281" y="461"/>
                        <a:pt x="459" y="253"/>
                        <a:pt x="636" y="47"/>
                      </a:cubicBezTo>
                      <a:cubicBezTo>
                        <a:pt x="653" y="26"/>
                        <a:pt x="634" y="1"/>
                        <a:pt x="614"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13" name="Google Shape;1791;p44">
                  <a:extLst>
                    <a:ext uri="{FF2B5EF4-FFF2-40B4-BE49-F238E27FC236}">
                      <a16:creationId xmlns:a16="http://schemas.microsoft.com/office/drawing/2014/main" id="{7905933C-37F7-4AB3-9527-6F3CD06AAF42}"/>
                    </a:ext>
                  </a:extLst>
                </p:cNvPr>
                <p:cNvSpPr/>
                <p:nvPr/>
              </p:nvSpPr>
              <p:spPr>
                <a:xfrm>
                  <a:off x="6435867" y="2106993"/>
                  <a:ext cx="57856" cy="61281"/>
                </a:xfrm>
                <a:custGeom>
                  <a:avLst/>
                  <a:gdLst/>
                  <a:ahLst/>
                  <a:cxnLst/>
                  <a:rect l="l" t="t" r="r" b="b"/>
                  <a:pathLst>
                    <a:path w="625" h="662" extrusionOk="0">
                      <a:moveTo>
                        <a:pt x="585" y="1"/>
                      </a:moveTo>
                      <a:cubicBezTo>
                        <a:pt x="579" y="1"/>
                        <a:pt x="572" y="3"/>
                        <a:pt x="565" y="10"/>
                      </a:cubicBezTo>
                      <a:cubicBezTo>
                        <a:pt x="467" y="112"/>
                        <a:pt x="367" y="212"/>
                        <a:pt x="267" y="312"/>
                      </a:cubicBezTo>
                      <a:cubicBezTo>
                        <a:pt x="188" y="391"/>
                        <a:pt x="63" y="479"/>
                        <a:pt x="11" y="579"/>
                      </a:cubicBezTo>
                      <a:cubicBezTo>
                        <a:pt x="1" y="600"/>
                        <a:pt x="5" y="625"/>
                        <a:pt x="21" y="639"/>
                      </a:cubicBezTo>
                      <a:lnTo>
                        <a:pt x="32" y="650"/>
                      </a:lnTo>
                      <a:cubicBezTo>
                        <a:pt x="40" y="658"/>
                        <a:pt x="51" y="661"/>
                        <a:pt x="61" y="661"/>
                      </a:cubicBezTo>
                      <a:cubicBezTo>
                        <a:pt x="91" y="661"/>
                        <a:pt x="121" y="632"/>
                        <a:pt x="109" y="600"/>
                      </a:cubicBezTo>
                      <a:cubicBezTo>
                        <a:pt x="105" y="593"/>
                        <a:pt x="209" y="491"/>
                        <a:pt x="219" y="481"/>
                      </a:cubicBezTo>
                      <a:lnTo>
                        <a:pt x="353" y="329"/>
                      </a:lnTo>
                      <a:cubicBezTo>
                        <a:pt x="436" y="233"/>
                        <a:pt x="520" y="139"/>
                        <a:pt x="607" y="45"/>
                      </a:cubicBezTo>
                      <a:cubicBezTo>
                        <a:pt x="624" y="26"/>
                        <a:pt x="606" y="1"/>
                        <a:pt x="585"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14" name="Google Shape;1792;p44">
                  <a:extLst>
                    <a:ext uri="{FF2B5EF4-FFF2-40B4-BE49-F238E27FC236}">
                      <a16:creationId xmlns:a16="http://schemas.microsoft.com/office/drawing/2014/main" id="{5C847804-BC03-40D8-B60C-1597A88A488E}"/>
                    </a:ext>
                  </a:extLst>
                </p:cNvPr>
                <p:cNvSpPr/>
                <p:nvPr/>
              </p:nvSpPr>
              <p:spPr>
                <a:xfrm>
                  <a:off x="6457898" y="2101254"/>
                  <a:ext cx="61466" cy="62485"/>
                </a:xfrm>
                <a:custGeom>
                  <a:avLst/>
                  <a:gdLst/>
                  <a:ahLst/>
                  <a:cxnLst/>
                  <a:rect l="l" t="t" r="r" b="b"/>
                  <a:pathLst>
                    <a:path w="664" h="675" extrusionOk="0">
                      <a:moveTo>
                        <a:pt x="621" y="1"/>
                      </a:moveTo>
                      <a:cubicBezTo>
                        <a:pt x="614" y="1"/>
                        <a:pt x="607" y="3"/>
                        <a:pt x="600" y="9"/>
                      </a:cubicBezTo>
                      <a:cubicBezTo>
                        <a:pt x="405" y="195"/>
                        <a:pt x="200" y="385"/>
                        <a:pt x="29" y="595"/>
                      </a:cubicBezTo>
                      <a:cubicBezTo>
                        <a:pt x="1" y="631"/>
                        <a:pt x="32" y="675"/>
                        <a:pt x="66" y="675"/>
                      </a:cubicBezTo>
                      <a:cubicBezTo>
                        <a:pt x="77" y="675"/>
                        <a:pt x="89" y="670"/>
                        <a:pt x="98" y="660"/>
                      </a:cubicBezTo>
                      <a:cubicBezTo>
                        <a:pt x="284" y="457"/>
                        <a:pt x="455" y="245"/>
                        <a:pt x="644" y="47"/>
                      </a:cubicBezTo>
                      <a:cubicBezTo>
                        <a:pt x="663" y="26"/>
                        <a:pt x="644" y="1"/>
                        <a:pt x="621"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15" name="Google Shape;1793;p44">
                  <a:extLst>
                    <a:ext uri="{FF2B5EF4-FFF2-40B4-BE49-F238E27FC236}">
                      <a16:creationId xmlns:a16="http://schemas.microsoft.com/office/drawing/2014/main" id="{CD5A39EC-247E-4DC7-862E-7A11E3538ABC}"/>
                    </a:ext>
                  </a:extLst>
                </p:cNvPr>
                <p:cNvSpPr/>
                <p:nvPr/>
              </p:nvSpPr>
              <p:spPr>
                <a:xfrm>
                  <a:off x="6471228" y="2096070"/>
                  <a:ext cx="69150" cy="70631"/>
                </a:xfrm>
                <a:custGeom>
                  <a:avLst/>
                  <a:gdLst/>
                  <a:ahLst/>
                  <a:cxnLst/>
                  <a:rect l="l" t="t" r="r" b="b"/>
                  <a:pathLst>
                    <a:path w="747" h="763" extrusionOk="0">
                      <a:moveTo>
                        <a:pt x="707" y="1"/>
                      </a:moveTo>
                      <a:cubicBezTo>
                        <a:pt x="701" y="1"/>
                        <a:pt x="694" y="3"/>
                        <a:pt x="688" y="9"/>
                      </a:cubicBezTo>
                      <a:cubicBezTo>
                        <a:pt x="565" y="128"/>
                        <a:pt x="442" y="247"/>
                        <a:pt x="319" y="366"/>
                      </a:cubicBezTo>
                      <a:cubicBezTo>
                        <a:pt x="217" y="466"/>
                        <a:pt x="83" y="561"/>
                        <a:pt x="19" y="691"/>
                      </a:cubicBezTo>
                      <a:cubicBezTo>
                        <a:pt x="1" y="730"/>
                        <a:pt x="33" y="763"/>
                        <a:pt x="66" y="763"/>
                      </a:cubicBezTo>
                      <a:cubicBezTo>
                        <a:pt x="82" y="763"/>
                        <a:pt x="98" y="755"/>
                        <a:pt x="108" y="736"/>
                      </a:cubicBezTo>
                      <a:cubicBezTo>
                        <a:pt x="179" y="601"/>
                        <a:pt x="308" y="493"/>
                        <a:pt x="413" y="382"/>
                      </a:cubicBezTo>
                      <a:cubicBezTo>
                        <a:pt x="517" y="270"/>
                        <a:pt x="623" y="157"/>
                        <a:pt x="729" y="47"/>
                      </a:cubicBezTo>
                      <a:cubicBezTo>
                        <a:pt x="747" y="26"/>
                        <a:pt x="728" y="1"/>
                        <a:pt x="70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16" name="Google Shape;1794;p44">
                  <a:extLst>
                    <a:ext uri="{FF2B5EF4-FFF2-40B4-BE49-F238E27FC236}">
                      <a16:creationId xmlns:a16="http://schemas.microsoft.com/office/drawing/2014/main" id="{965A459D-23ED-412B-9443-E8EB8450F9CC}"/>
                    </a:ext>
                  </a:extLst>
                </p:cNvPr>
                <p:cNvSpPr/>
                <p:nvPr/>
              </p:nvSpPr>
              <p:spPr>
                <a:xfrm>
                  <a:off x="6494648" y="2099680"/>
                  <a:ext cx="58967" cy="62300"/>
                </a:xfrm>
                <a:custGeom>
                  <a:avLst/>
                  <a:gdLst/>
                  <a:ahLst/>
                  <a:cxnLst/>
                  <a:rect l="l" t="t" r="r" b="b"/>
                  <a:pathLst>
                    <a:path w="637" h="673" extrusionOk="0">
                      <a:moveTo>
                        <a:pt x="615" y="1"/>
                      </a:moveTo>
                      <a:cubicBezTo>
                        <a:pt x="611" y="1"/>
                        <a:pt x="607" y="2"/>
                        <a:pt x="604" y="6"/>
                      </a:cubicBezTo>
                      <a:cubicBezTo>
                        <a:pt x="416" y="206"/>
                        <a:pt x="226" y="406"/>
                        <a:pt x="30" y="600"/>
                      </a:cubicBezTo>
                      <a:cubicBezTo>
                        <a:pt x="0" y="630"/>
                        <a:pt x="33" y="673"/>
                        <a:pt x="66" y="673"/>
                      </a:cubicBezTo>
                      <a:cubicBezTo>
                        <a:pt x="76" y="673"/>
                        <a:pt x="87" y="668"/>
                        <a:pt x="95" y="658"/>
                      </a:cubicBezTo>
                      <a:cubicBezTo>
                        <a:pt x="268" y="443"/>
                        <a:pt x="445" y="233"/>
                        <a:pt x="627" y="26"/>
                      </a:cubicBezTo>
                      <a:cubicBezTo>
                        <a:pt x="636" y="15"/>
                        <a:pt x="626" y="1"/>
                        <a:pt x="615"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17" name="Google Shape;1795;p44">
                  <a:extLst>
                    <a:ext uri="{FF2B5EF4-FFF2-40B4-BE49-F238E27FC236}">
                      <a16:creationId xmlns:a16="http://schemas.microsoft.com/office/drawing/2014/main" id="{CD608803-9B98-4BFE-A692-8853A28EF32B}"/>
                    </a:ext>
                  </a:extLst>
                </p:cNvPr>
                <p:cNvSpPr/>
                <p:nvPr/>
              </p:nvSpPr>
              <p:spPr>
                <a:xfrm>
                  <a:off x="6510755" y="2094774"/>
                  <a:ext cx="64984" cy="69428"/>
                </a:xfrm>
                <a:custGeom>
                  <a:avLst/>
                  <a:gdLst/>
                  <a:ahLst/>
                  <a:cxnLst/>
                  <a:rect l="l" t="t" r="r" b="b"/>
                  <a:pathLst>
                    <a:path w="702" h="750" extrusionOk="0">
                      <a:moveTo>
                        <a:pt x="677" y="0"/>
                      </a:moveTo>
                      <a:cubicBezTo>
                        <a:pt x="673" y="0"/>
                        <a:pt x="668" y="2"/>
                        <a:pt x="665" y="6"/>
                      </a:cubicBezTo>
                      <a:cubicBezTo>
                        <a:pt x="484" y="257"/>
                        <a:pt x="236" y="448"/>
                        <a:pt x="23" y="669"/>
                      </a:cubicBezTo>
                      <a:cubicBezTo>
                        <a:pt x="0" y="690"/>
                        <a:pt x="13" y="721"/>
                        <a:pt x="36" y="738"/>
                      </a:cubicBezTo>
                      <a:lnTo>
                        <a:pt x="44" y="744"/>
                      </a:lnTo>
                      <a:cubicBezTo>
                        <a:pt x="50" y="748"/>
                        <a:pt x="57" y="750"/>
                        <a:pt x="64" y="750"/>
                      </a:cubicBezTo>
                      <a:cubicBezTo>
                        <a:pt x="73" y="750"/>
                        <a:pt x="83" y="747"/>
                        <a:pt x="90" y="742"/>
                      </a:cubicBezTo>
                      <a:cubicBezTo>
                        <a:pt x="92" y="740"/>
                        <a:pt x="96" y="738"/>
                        <a:pt x="100" y="736"/>
                      </a:cubicBezTo>
                      <a:cubicBezTo>
                        <a:pt x="115" y="725"/>
                        <a:pt x="119" y="707"/>
                        <a:pt x="117" y="692"/>
                      </a:cubicBezTo>
                      <a:cubicBezTo>
                        <a:pt x="294" y="459"/>
                        <a:pt x="525" y="269"/>
                        <a:pt x="694" y="27"/>
                      </a:cubicBezTo>
                      <a:cubicBezTo>
                        <a:pt x="702" y="15"/>
                        <a:pt x="689" y="0"/>
                        <a:pt x="67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18" name="Google Shape;1796;p44">
                  <a:extLst>
                    <a:ext uri="{FF2B5EF4-FFF2-40B4-BE49-F238E27FC236}">
                      <a16:creationId xmlns:a16="http://schemas.microsoft.com/office/drawing/2014/main" id="{71843EEE-A257-45C3-AFF2-299352E63AA3}"/>
                    </a:ext>
                  </a:extLst>
                </p:cNvPr>
                <p:cNvSpPr/>
                <p:nvPr/>
              </p:nvSpPr>
              <p:spPr>
                <a:xfrm>
                  <a:off x="6533805" y="2096810"/>
                  <a:ext cx="58875" cy="66465"/>
                </a:xfrm>
                <a:custGeom>
                  <a:avLst/>
                  <a:gdLst/>
                  <a:ahLst/>
                  <a:cxnLst/>
                  <a:rect l="l" t="t" r="r" b="b"/>
                  <a:pathLst>
                    <a:path w="636" h="718" extrusionOk="0">
                      <a:moveTo>
                        <a:pt x="595" y="0"/>
                      </a:moveTo>
                      <a:cubicBezTo>
                        <a:pt x="588" y="0"/>
                        <a:pt x="581" y="3"/>
                        <a:pt x="575" y="9"/>
                      </a:cubicBezTo>
                      <a:cubicBezTo>
                        <a:pt x="389" y="216"/>
                        <a:pt x="197" y="420"/>
                        <a:pt x="28" y="639"/>
                      </a:cubicBezTo>
                      <a:cubicBezTo>
                        <a:pt x="0" y="673"/>
                        <a:pt x="31" y="717"/>
                        <a:pt x="65" y="717"/>
                      </a:cubicBezTo>
                      <a:cubicBezTo>
                        <a:pt x="76" y="717"/>
                        <a:pt x="87" y="713"/>
                        <a:pt x="97" y="701"/>
                      </a:cubicBezTo>
                      <a:cubicBezTo>
                        <a:pt x="276" y="489"/>
                        <a:pt x="441" y="264"/>
                        <a:pt x="618" y="49"/>
                      </a:cubicBezTo>
                      <a:cubicBezTo>
                        <a:pt x="636" y="27"/>
                        <a:pt x="616" y="0"/>
                        <a:pt x="595"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19" name="Google Shape;1797;p44">
                  <a:extLst>
                    <a:ext uri="{FF2B5EF4-FFF2-40B4-BE49-F238E27FC236}">
                      <a16:creationId xmlns:a16="http://schemas.microsoft.com/office/drawing/2014/main" id="{827D0BC2-2A9E-4E74-B334-E227F436FE3A}"/>
                    </a:ext>
                  </a:extLst>
                </p:cNvPr>
                <p:cNvSpPr/>
                <p:nvPr/>
              </p:nvSpPr>
              <p:spPr>
                <a:xfrm>
                  <a:off x="6555836" y="2093293"/>
                  <a:ext cx="54246" cy="56838"/>
                </a:xfrm>
                <a:custGeom>
                  <a:avLst/>
                  <a:gdLst/>
                  <a:ahLst/>
                  <a:cxnLst/>
                  <a:rect l="l" t="t" r="r" b="b"/>
                  <a:pathLst>
                    <a:path w="586" h="614" extrusionOk="0">
                      <a:moveTo>
                        <a:pt x="545" y="1"/>
                      </a:moveTo>
                      <a:cubicBezTo>
                        <a:pt x="538" y="1"/>
                        <a:pt x="531" y="3"/>
                        <a:pt x="524" y="10"/>
                      </a:cubicBezTo>
                      <a:cubicBezTo>
                        <a:pt x="359" y="185"/>
                        <a:pt x="195" y="362"/>
                        <a:pt x="30" y="537"/>
                      </a:cubicBezTo>
                      <a:cubicBezTo>
                        <a:pt x="0" y="570"/>
                        <a:pt x="32" y="614"/>
                        <a:pt x="65" y="614"/>
                      </a:cubicBezTo>
                      <a:cubicBezTo>
                        <a:pt x="76" y="614"/>
                        <a:pt x="88" y="609"/>
                        <a:pt x="97" y="598"/>
                      </a:cubicBezTo>
                      <a:cubicBezTo>
                        <a:pt x="253" y="414"/>
                        <a:pt x="409" y="231"/>
                        <a:pt x="568" y="47"/>
                      </a:cubicBezTo>
                      <a:cubicBezTo>
                        <a:pt x="585" y="27"/>
                        <a:pt x="567" y="1"/>
                        <a:pt x="545"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20" name="Google Shape;1798;p44">
                  <a:extLst>
                    <a:ext uri="{FF2B5EF4-FFF2-40B4-BE49-F238E27FC236}">
                      <a16:creationId xmlns:a16="http://schemas.microsoft.com/office/drawing/2014/main" id="{F3A55DB1-13EF-4DD3-A457-EF171C0FBA84}"/>
                    </a:ext>
                  </a:extLst>
                </p:cNvPr>
                <p:cNvSpPr/>
                <p:nvPr/>
              </p:nvSpPr>
              <p:spPr>
                <a:xfrm>
                  <a:off x="6568795" y="2097736"/>
                  <a:ext cx="53691" cy="54987"/>
                </a:xfrm>
                <a:custGeom>
                  <a:avLst/>
                  <a:gdLst/>
                  <a:ahLst/>
                  <a:cxnLst/>
                  <a:rect l="l" t="t" r="r" b="b"/>
                  <a:pathLst>
                    <a:path w="580" h="594" extrusionOk="0">
                      <a:moveTo>
                        <a:pt x="544" y="1"/>
                      </a:moveTo>
                      <a:cubicBezTo>
                        <a:pt x="537" y="1"/>
                        <a:pt x="531" y="3"/>
                        <a:pt x="526" y="8"/>
                      </a:cubicBezTo>
                      <a:cubicBezTo>
                        <a:pt x="507" y="22"/>
                        <a:pt x="488" y="39"/>
                        <a:pt x="472" y="58"/>
                      </a:cubicBezTo>
                      <a:cubicBezTo>
                        <a:pt x="470" y="60"/>
                        <a:pt x="470" y="64"/>
                        <a:pt x="470" y="66"/>
                      </a:cubicBezTo>
                      <a:cubicBezTo>
                        <a:pt x="326" y="218"/>
                        <a:pt x="188" y="375"/>
                        <a:pt x="34" y="518"/>
                      </a:cubicBezTo>
                      <a:cubicBezTo>
                        <a:pt x="1" y="549"/>
                        <a:pt x="33" y="593"/>
                        <a:pt x="68" y="593"/>
                      </a:cubicBezTo>
                      <a:cubicBezTo>
                        <a:pt x="79" y="593"/>
                        <a:pt x="91" y="589"/>
                        <a:pt x="101" y="579"/>
                      </a:cubicBezTo>
                      <a:cubicBezTo>
                        <a:pt x="267" y="412"/>
                        <a:pt x="436" y="233"/>
                        <a:pt x="565" y="35"/>
                      </a:cubicBezTo>
                      <a:cubicBezTo>
                        <a:pt x="579" y="17"/>
                        <a:pt x="562" y="1"/>
                        <a:pt x="544"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21" name="Google Shape;1799;p44">
                  <a:extLst>
                    <a:ext uri="{FF2B5EF4-FFF2-40B4-BE49-F238E27FC236}">
                      <a16:creationId xmlns:a16="http://schemas.microsoft.com/office/drawing/2014/main" id="{F9EE3D3A-59DC-4401-8F53-1EA7371A3170}"/>
                    </a:ext>
                  </a:extLst>
                </p:cNvPr>
                <p:cNvSpPr/>
                <p:nvPr/>
              </p:nvSpPr>
              <p:spPr>
                <a:xfrm>
                  <a:off x="6592400" y="2094774"/>
                  <a:ext cx="46007" cy="58227"/>
                </a:xfrm>
                <a:custGeom>
                  <a:avLst/>
                  <a:gdLst/>
                  <a:ahLst/>
                  <a:cxnLst/>
                  <a:rect l="l" t="t" r="r" b="b"/>
                  <a:pathLst>
                    <a:path w="497" h="629" extrusionOk="0">
                      <a:moveTo>
                        <a:pt x="470" y="0"/>
                      </a:moveTo>
                      <a:cubicBezTo>
                        <a:pt x="465" y="0"/>
                        <a:pt x="460" y="2"/>
                        <a:pt x="456" y="6"/>
                      </a:cubicBezTo>
                      <a:cubicBezTo>
                        <a:pt x="369" y="113"/>
                        <a:pt x="281" y="217"/>
                        <a:pt x="194" y="323"/>
                      </a:cubicBezTo>
                      <a:cubicBezTo>
                        <a:pt x="152" y="375"/>
                        <a:pt x="112" y="425"/>
                        <a:pt x="71" y="475"/>
                      </a:cubicBezTo>
                      <a:cubicBezTo>
                        <a:pt x="46" y="505"/>
                        <a:pt x="6" y="536"/>
                        <a:pt x="2" y="575"/>
                      </a:cubicBezTo>
                      <a:cubicBezTo>
                        <a:pt x="0" y="600"/>
                        <a:pt x="18" y="629"/>
                        <a:pt x="43" y="629"/>
                      </a:cubicBezTo>
                      <a:cubicBezTo>
                        <a:pt x="48" y="629"/>
                        <a:pt x="53" y="628"/>
                        <a:pt x="58" y="625"/>
                      </a:cubicBezTo>
                      <a:cubicBezTo>
                        <a:pt x="60" y="625"/>
                        <a:pt x="62" y="625"/>
                        <a:pt x="64" y="623"/>
                      </a:cubicBezTo>
                      <a:cubicBezTo>
                        <a:pt x="79" y="617"/>
                        <a:pt x="94" y="600"/>
                        <a:pt x="94" y="582"/>
                      </a:cubicBezTo>
                      <a:cubicBezTo>
                        <a:pt x="117" y="530"/>
                        <a:pt x="177" y="469"/>
                        <a:pt x="208" y="423"/>
                      </a:cubicBezTo>
                      <a:lnTo>
                        <a:pt x="308" y="282"/>
                      </a:lnTo>
                      <a:cubicBezTo>
                        <a:pt x="369" y="198"/>
                        <a:pt x="429" y="113"/>
                        <a:pt x="488" y="27"/>
                      </a:cubicBezTo>
                      <a:cubicBezTo>
                        <a:pt x="497" y="15"/>
                        <a:pt x="483" y="0"/>
                        <a:pt x="470"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22" name="Google Shape;1800;p44">
                  <a:extLst>
                    <a:ext uri="{FF2B5EF4-FFF2-40B4-BE49-F238E27FC236}">
                      <a16:creationId xmlns:a16="http://schemas.microsoft.com/office/drawing/2014/main" id="{B56D9EDF-FE15-4B4D-A576-3566DC50138E}"/>
                    </a:ext>
                  </a:extLst>
                </p:cNvPr>
                <p:cNvSpPr/>
                <p:nvPr/>
              </p:nvSpPr>
              <p:spPr>
                <a:xfrm>
                  <a:off x="6607952" y="2093848"/>
                  <a:ext cx="47026" cy="51654"/>
                </a:xfrm>
                <a:custGeom>
                  <a:avLst/>
                  <a:gdLst/>
                  <a:ahLst/>
                  <a:cxnLst/>
                  <a:rect l="l" t="t" r="r" b="b"/>
                  <a:pathLst>
                    <a:path w="508" h="558" extrusionOk="0">
                      <a:moveTo>
                        <a:pt x="481" y="0"/>
                      </a:moveTo>
                      <a:cubicBezTo>
                        <a:pt x="476" y="0"/>
                        <a:pt x="472" y="2"/>
                        <a:pt x="468" y="6"/>
                      </a:cubicBezTo>
                      <a:cubicBezTo>
                        <a:pt x="317" y="164"/>
                        <a:pt x="169" y="327"/>
                        <a:pt x="26" y="492"/>
                      </a:cubicBezTo>
                      <a:cubicBezTo>
                        <a:pt x="1" y="520"/>
                        <a:pt x="30" y="558"/>
                        <a:pt x="58" y="558"/>
                      </a:cubicBezTo>
                      <a:cubicBezTo>
                        <a:pt x="68" y="558"/>
                        <a:pt x="77" y="554"/>
                        <a:pt x="84" y="544"/>
                      </a:cubicBezTo>
                      <a:cubicBezTo>
                        <a:pt x="215" y="367"/>
                        <a:pt x="351" y="196"/>
                        <a:pt x="497" y="31"/>
                      </a:cubicBezTo>
                      <a:cubicBezTo>
                        <a:pt x="508" y="17"/>
                        <a:pt x="495" y="0"/>
                        <a:pt x="48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23" name="Google Shape;1801;p44">
                  <a:extLst>
                    <a:ext uri="{FF2B5EF4-FFF2-40B4-BE49-F238E27FC236}">
                      <a16:creationId xmlns:a16="http://schemas.microsoft.com/office/drawing/2014/main" id="{00F6EB65-BCB8-4824-B693-8B814D9841FD}"/>
                    </a:ext>
                  </a:extLst>
                </p:cNvPr>
                <p:cNvSpPr/>
                <p:nvPr/>
              </p:nvSpPr>
              <p:spPr>
                <a:xfrm>
                  <a:off x="6614524" y="2093663"/>
                  <a:ext cx="56190" cy="61374"/>
                </a:xfrm>
                <a:custGeom>
                  <a:avLst/>
                  <a:gdLst/>
                  <a:ahLst/>
                  <a:cxnLst/>
                  <a:rect l="l" t="t" r="r" b="b"/>
                  <a:pathLst>
                    <a:path w="607" h="663" extrusionOk="0">
                      <a:moveTo>
                        <a:pt x="573" y="1"/>
                      </a:moveTo>
                      <a:cubicBezTo>
                        <a:pt x="568" y="1"/>
                        <a:pt x="562" y="3"/>
                        <a:pt x="557" y="8"/>
                      </a:cubicBezTo>
                      <a:cubicBezTo>
                        <a:pt x="374" y="194"/>
                        <a:pt x="194" y="385"/>
                        <a:pt x="30" y="590"/>
                      </a:cubicBezTo>
                      <a:cubicBezTo>
                        <a:pt x="0" y="625"/>
                        <a:pt x="30" y="663"/>
                        <a:pt x="63" y="663"/>
                      </a:cubicBezTo>
                      <a:cubicBezTo>
                        <a:pt x="77" y="663"/>
                        <a:pt x="92" y="656"/>
                        <a:pt x="103" y="640"/>
                      </a:cubicBezTo>
                      <a:cubicBezTo>
                        <a:pt x="253" y="427"/>
                        <a:pt x="413" y="227"/>
                        <a:pt x="590" y="37"/>
                      </a:cubicBezTo>
                      <a:cubicBezTo>
                        <a:pt x="606" y="21"/>
                        <a:pt x="591" y="1"/>
                        <a:pt x="573"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24" name="Google Shape;1802;p44">
                  <a:extLst>
                    <a:ext uri="{FF2B5EF4-FFF2-40B4-BE49-F238E27FC236}">
                      <a16:creationId xmlns:a16="http://schemas.microsoft.com/office/drawing/2014/main" id="{762FFCE6-3A7C-4C3D-9FFD-8AE9593874FF}"/>
                    </a:ext>
                  </a:extLst>
                </p:cNvPr>
                <p:cNvSpPr/>
                <p:nvPr/>
              </p:nvSpPr>
              <p:spPr>
                <a:xfrm>
                  <a:off x="6636648" y="2081907"/>
                  <a:ext cx="56283" cy="60078"/>
                </a:xfrm>
                <a:custGeom>
                  <a:avLst/>
                  <a:gdLst/>
                  <a:ahLst/>
                  <a:cxnLst/>
                  <a:rect l="l" t="t" r="r" b="b"/>
                  <a:pathLst>
                    <a:path w="608" h="649" extrusionOk="0">
                      <a:moveTo>
                        <a:pt x="577" y="1"/>
                      </a:moveTo>
                      <a:cubicBezTo>
                        <a:pt x="572" y="1"/>
                        <a:pt x="566" y="3"/>
                        <a:pt x="562" y="8"/>
                      </a:cubicBezTo>
                      <a:cubicBezTo>
                        <a:pt x="391" y="200"/>
                        <a:pt x="216" y="387"/>
                        <a:pt x="32" y="571"/>
                      </a:cubicBezTo>
                      <a:cubicBezTo>
                        <a:pt x="1" y="602"/>
                        <a:pt x="35" y="649"/>
                        <a:pt x="70" y="649"/>
                      </a:cubicBezTo>
                      <a:cubicBezTo>
                        <a:pt x="81" y="649"/>
                        <a:pt x="92" y="644"/>
                        <a:pt x="101" y="633"/>
                      </a:cubicBezTo>
                      <a:cubicBezTo>
                        <a:pt x="270" y="437"/>
                        <a:pt x="435" y="239"/>
                        <a:pt x="593" y="37"/>
                      </a:cubicBezTo>
                      <a:cubicBezTo>
                        <a:pt x="607" y="21"/>
                        <a:pt x="593" y="1"/>
                        <a:pt x="57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25" name="Google Shape;1803;p44">
                  <a:extLst>
                    <a:ext uri="{FF2B5EF4-FFF2-40B4-BE49-F238E27FC236}">
                      <a16:creationId xmlns:a16="http://schemas.microsoft.com/office/drawing/2014/main" id="{6A852F15-78F8-4A27-A2D1-28A24F9AF96D}"/>
                    </a:ext>
                  </a:extLst>
                </p:cNvPr>
                <p:cNvSpPr/>
                <p:nvPr/>
              </p:nvSpPr>
              <p:spPr>
                <a:xfrm>
                  <a:off x="6654144" y="2081537"/>
                  <a:ext cx="56653" cy="59245"/>
                </a:xfrm>
                <a:custGeom>
                  <a:avLst/>
                  <a:gdLst/>
                  <a:ahLst/>
                  <a:cxnLst/>
                  <a:rect l="l" t="t" r="r" b="b"/>
                  <a:pathLst>
                    <a:path w="612" h="640" extrusionOk="0">
                      <a:moveTo>
                        <a:pt x="572" y="0"/>
                      </a:moveTo>
                      <a:cubicBezTo>
                        <a:pt x="565" y="0"/>
                        <a:pt x="558" y="3"/>
                        <a:pt x="552" y="10"/>
                      </a:cubicBezTo>
                      <a:cubicBezTo>
                        <a:pt x="379" y="193"/>
                        <a:pt x="198" y="372"/>
                        <a:pt x="31" y="560"/>
                      </a:cubicBezTo>
                      <a:cubicBezTo>
                        <a:pt x="1" y="595"/>
                        <a:pt x="34" y="639"/>
                        <a:pt x="68" y="639"/>
                      </a:cubicBezTo>
                      <a:cubicBezTo>
                        <a:pt x="79" y="639"/>
                        <a:pt x="90" y="635"/>
                        <a:pt x="100" y="625"/>
                      </a:cubicBezTo>
                      <a:cubicBezTo>
                        <a:pt x="271" y="437"/>
                        <a:pt x="429" y="239"/>
                        <a:pt x="594" y="47"/>
                      </a:cubicBezTo>
                      <a:cubicBezTo>
                        <a:pt x="611" y="27"/>
                        <a:pt x="593" y="0"/>
                        <a:pt x="57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26" name="Google Shape;1804;p44">
                  <a:extLst>
                    <a:ext uri="{FF2B5EF4-FFF2-40B4-BE49-F238E27FC236}">
                      <a16:creationId xmlns:a16="http://schemas.microsoft.com/office/drawing/2014/main" id="{108E7CA9-0D81-450A-9561-1E1EF8D05FEC}"/>
                    </a:ext>
                  </a:extLst>
                </p:cNvPr>
                <p:cNvSpPr/>
                <p:nvPr/>
              </p:nvSpPr>
              <p:spPr>
                <a:xfrm>
                  <a:off x="6674046" y="2073576"/>
                  <a:ext cx="52765" cy="62114"/>
                </a:xfrm>
                <a:custGeom>
                  <a:avLst/>
                  <a:gdLst/>
                  <a:ahLst/>
                  <a:cxnLst/>
                  <a:rect l="l" t="t" r="r" b="b"/>
                  <a:pathLst>
                    <a:path w="570" h="671" extrusionOk="0">
                      <a:moveTo>
                        <a:pt x="533" y="1"/>
                      </a:moveTo>
                      <a:cubicBezTo>
                        <a:pt x="527" y="1"/>
                        <a:pt x="520" y="4"/>
                        <a:pt x="514" y="10"/>
                      </a:cubicBezTo>
                      <a:cubicBezTo>
                        <a:pt x="352" y="204"/>
                        <a:pt x="181" y="394"/>
                        <a:pt x="27" y="592"/>
                      </a:cubicBezTo>
                      <a:cubicBezTo>
                        <a:pt x="0" y="628"/>
                        <a:pt x="31" y="671"/>
                        <a:pt x="64" y="671"/>
                      </a:cubicBezTo>
                      <a:cubicBezTo>
                        <a:pt x="75" y="671"/>
                        <a:pt x="86" y="666"/>
                        <a:pt x="95" y="654"/>
                      </a:cubicBezTo>
                      <a:cubicBezTo>
                        <a:pt x="256" y="458"/>
                        <a:pt x="402" y="250"/>
                        <a:pt x="554" y="48"/>
                      </a:cubicBezTo>
                      <a:cubicBezTo>
                        <a:pt x="569" y="26"/>
                        <a:pt x="552" y="1"/>
                        <a:pt x="533"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27" name="Google Shape;1805;p44">
                  <a:extLst>
                    <a:ext uri="{FF2B5EF4-FFF2-40B4-BE49-F238E27FC236}">
                      <a16:creationId xmlns:a16="http://schemas.microsoft.com/office/drawing/2014/main" id="{27F74E04-7061-4211-B85C-EEE100AEA0B2}"/>
                    </a:ext>
                  </a:extLst>
                </p:cNvPr>
                <p:cNvSpPr/>
                <p:nvPr/>
              </p:nvSpPr>
              <p:spPr>
                <a:xfrm>
                  <a:off x="6691819" y="2073853"/>
                  <a:ext cx="54616" cy="55449"/>
                </a:xfrm>
                <a:custGeom>
                  <a:avLst/>
                  <a:gdLst/>
                  <a:ahLst/>
                  <a:cxnLst/>
                  <a:rect l="l" t="t" r="r" b="b"/>
                  <a:pathLst>
                    <a:path w="590" h="599" extrusionOk="0">
                      <a:moveTo>
                        <a:pt x="553" y="1"/>
                      </a:moveTo>
                      <a:cubicBezTo>
                        <a:pt x="547" y="1"/>
                        <a:pt x="540" y="3"/>
                        <a:pt x="535" y="9"/>
                      </a:cubicBezTo>
                      <a:cubicBezTo>
                        <a:pt x="368" y="180"/>
                        <a:pt x="203" y="353"/>
                        <a:pt x="33" y="522"/>
                      </a:cubicBezTo>
                      <a:cubicBezTo>
                        <a:pt x="1" y="552"/>
                        <a:pt x="35" y="598"/>
                        <a:pt x="69" y="598"/>
                      </a:cubicBezTo>
                      <a:cubicBezTo>
                        <a:pt x="80" y="598"/>
                        <a:pt x="91" y="594"/>
                        <a:pt x="99" y="583"/>
                      </a:cubicBezTo>
                      <a:cubicBezTo>
                        <a:pt x="251" y="397"/>
                        <a:pt x="412" y="220"/>
                        <a:pt x="572" y="45"/>
                      </a:cubicBezTo>
                      <a:cubicBezTo>
                        <a:pt x="590" y="26"/>
                        <a:pt x="572" y="1"/>
                        <a:pt x="553"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28" name="Google Shape;1806;p44">
                  <a:extLst>
                    <a:ext uri="{FF2B5EF4-FFF2-40B4-BE49-F238E27FC236}">
                      <a16:creationId xmlns:a16="http://schemas.microsoft.com/office/drawing/2014/main" id="{63532372-2B3E-4791-9F3D-3B93636DF82C}"/>
                    </a:ext>
                  </a:extLst>
                </p:cNvPr>
                <p:cNvSpPr/>
                <p:nvPr/>
              </p:nvSpPr>
              <p:spPr>
                <a:xfrm>
                  <a:off x="6706537" y="2070706"/>
                  <a:ext cx="54431" cy="55079"/>
                </a:xfrm>
                <a:custGeom>
                  <a:avLst/>
                  <a:gdLst/>
                  <a:ahLst/>
                  <a:cxnLst/>
                  <a:rect l="l" t="t" r="r" b="b"/>
                  <a:pathLst>
                    <a:path w="588" h="595" extrusionOk="0">
                      <a:moveTo>
                        <a:pt x="555" y="1"/>
                      </a:moveTo>
                      <a:cubicBezTo>
                        <a:pt x="549" y="1"/>
                        <a:pt x="543" y="3"/>
                        <a:pt x="538" y="8"/>
                      </a:cubicBezTo>
                      <a:cubicBezTo>
                        <a:pt x="372" y="179"/>
                        <a:pt x="205" y="352"/>
                        <a:pt x="32" y="519"/>
                      </a:cubicBezTo>
                      <a:cubicBezTo>
                        <a:pt x="0" y="549"/>
                        <a:pt x="35" y="595"/>
                        <a:pt x="70" y="595"/>
                      </a:cubicBezTo>
                      <a:cubicBezTo>
                        <a:pt x="81" y="595"/>
                        <a:pt x="92" y="590"/>
                        <a:pt x="101" y="579"/>
                      </a:cubicBezTo>
                      <a:cubicBezTo>
                        <a:pt x="253" y="396"/>
                        <a:pt x="413" y="219"/>
                        <a:pt x="572" y="39"/>
                      </a:cubicBezTo>
                      <a:cubicBezTo>
                        <a:pt x="588" y="22"/>
                        <a:pt x="572" y="1"/>
                        <a:pt x="555"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29" name="Google Shape;1807;p44">
                  <a:extLst>
                    <a:ext uri="{FF2B5EF4-FFF2-40B4-BE49-F238E27FC236}">
                      <a16:creationId xmlns:a16="http://schemas.microsoft.com/office/drawing/2014/main" id="{F25AB3FB-34EF-4F2D-B471-F3F5C9859036}"/>
                    </a:ext>
                  </a:extLst>
                </p:cNvPr>
                <p:cNvSpPr/>
                <p:nvPr/>
              </p:nvSpPr>
              <p:spPr>
                <a:xfrm>
                  <a:off x="6724958" y="2067651"/>
                  <a:ext cx="53320" cy="53505"/>
                </a:xfrm>
                <a:custGeom>
                  <a:avLst/>
                  <a:gdLst/>
                  <a:ahLst/>
                  <a:cxnLst/>
                  <a:rect l="l" t="t" r="r" b="b"/>
                  <a:pathLst>
                    <a:path w="576" h="578" extrusionOk="0">
                      <a:moveTo>
                        <a:pt x="534" y="0"/>
                      </a:moveTo>
                      <a:cubicBezTo>
                        <a:pt x="527" y="0"/>
                        <a:pt x="521" y="2"/>
                        <a:pt x="514" y="8"/>
                      </a:cubicBezTo>
                      <a:cubicBezTo>
                        <a:pt x="348" y="164"/>
                        <a:pt x="189" y="329"/>
                        <a:pt x="33" y="493"/>
                      </a:cubicBezTo>
                      <a:cubicBezTo>
                        <a:pt x="0" y="529"/>
                        <a:pt x="36" y="577"/>
                        <a:pt x="72" y="577"/>
                      </a:cubicBezTo>
                      <a:cubicBezTo>
                        <a:pt x="84" y="577"/>
                        <a:pt x="96" y="572"/>
                        <a:pt x="106" y="560"/>
                      </a:cubicBezTo>
                      <a:cubicBezTo>
                        <a:pt x="246" y="381"/>
                        <a:pt x="400" y="212"/>
                        <a:pt x="556" y="45"/>
                      </a:cubicBezTo>
                      <a:cubicBezTo>
                        <a:pt x="576" y="26"/>
                        <a:pt x="556" y="0"/>
                        <a:pt x="534"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30" name="Google Shape;1808;p44">
                  <a:extLst>
                    <a:ext uri="{FF2B5EF4-FFF2-40B4-BE49-F238E27FC236}">
                      <a16:creationId xmlns:a16="http://schemas.microsoft.com/office/drawing/2014/main" id="{D9C43470-FE5B-400E-BD05-35CC7E56CE8B}"/>
                    </a:ext>
                  </a:extLst>
                </p:cNvPr>
                <p:cNvSpPr/>
                <p:nvPr/>
              </p:nvSpPr>
              <p:spPr>
                <a:xfrm>
                  <a:off x="6740695" y="2068855"/>
                  <a:ext cx="48784" cy="56005"/>
                </a:xfrm>
                <a:custGeom>
                  <a:avLst/>
                  <a:gdLst/>
                  <a:ahLst/>
                  <a:cxnLst/>
                  <a:rect l="l" t="t" r="r" b="b"/>
                  <a:pathLst>
                    <a:path w="527" h="605" extrusionOk="0">
                      <a:moveTo>
                        <a:pt x="489" y="1"/>
                      </a:moveTo>
                      <a:cubicBezTo>
                        <a:pt x="482" y="1"/>
                        <a:pt x="475" y="4"/>
                        <a:pt x="470" y="11"/>
                      </a:cubicBezTo>
                      <a:cubicBezTo>
                        <a:pt x="305" y="159"/>
                        <a:pt x="155" y="349"/>
                        <a:pt x="26" y="528"/>
                      </a:cubicBezTo>
                      <a:cubicBezTo>
                        <a:pt x="1" y="563"/>
                        <a:pt x="29" y="605"/>
                        <a:pt x="60" y="605"/>
                      </a:cubicBezTo>
                      <a:cubicBezTo>
                        <a:pt x="71" y="605"/>
                        <a:pt x="81" y="600"/>
                        <a:pt x="90" y="589"/>
                      </a:cubicBezTo>
                      <a:cubicBezTo>
                        <a:pt x="230" y="409"/>
                        <a:pt x="382" y="234"/>
                        <a:pt x="511" y="49"/>
                      </a:cubicBezTo>
                      <a:cubicBezTo>
                        <a:pt x="527" y="27"/>
                        <a:pt x="509" y="1"/>
                        <a:pt x="489"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31" name="Google Shape;1809;p44">
                  <a:extLst>
                    <a:ext uri="{FF2B5EF4-FFF2-40B4-BE49-F238E27FC236}">
                      <a16:creationId xmlns:a16="http://schemas.microsoft.com/office/drawing/2014/main" id="{D1C45213-658E-45B5-9ED6-01E5EC36532C}"/>
                    </a:ext>
                  </a:extLst>
                </p:cNvPr>
                <p:cNvSpPr/>
                <p:nvPr/>
              </p:nvSpPr>
              <p:spPr>
                <a:xfrm>
                  <a:off x="6765411" y="2070613"/>
                  <a:ext cx="41564" cy="49062"/>
                </a:xfrm>
                <a:custGeom>
                  <a:avLst/>
                  <a:gdLst/>
                  <a:ahLst/>
                  <a:cxnLst/>
                  <a:rect l="l" t="t" r="r" b="b"/>
                  <a:pathLst>
                    <a:path w="449" h="530" extrusionOk="0">
                      <a:moveTo>
                        <a:pt x="417" y="1"/>
                      </a:moveTo>
                      <a:cubicBezTo>
                        <a:pt x="412" y="1"/>
                        <a:pt x="406" y="2"/>
                        <a:pt x="401" y="7"/>
                      </a:cubicBezTo>
                      <a:lnTo>
                        <a:pt x="376" y="28"/>
                      </a:lnTo>
                      <a:cubicBezTo>
                        <a:pt x="373" y="32"/>
                        <a:pt x="371" y="34"/>
                        <a:pt x="371" y="38"/>
                      </a:cubicBezTo>
                      <a:cubicBezTo>
                        <a:pt x="250" y="169"/>
                        <a:pt x="142" y="315"/>
                        <a:pt x="27" y="453"/>
                      </a:cubicBezTo>
                      <a:cubicBezTo>
                        <a:pt x="1" y="487"/>
                        <a:pt x="33" y="530"/>
                        <a:pt x="64" y="530"/>
                      </a:cubicBezTo>
                      <a:cubicBezTo>
                        <a:pt x="75" y="530"/>
                        <a:pt x="86" y="525"/>
                        <a:pt x="94" y="513"/>
                      </a:cubicBezTo>
                      <a:cubicBezTo>
                        <a:pt x="209" y="355"/>
                        <a:pt x="334" y="199"/>
                        <a:pt x="438" y="32"/>
                      </a:cubicBezTo>
                      <a:cubicBezTo>
                        <a:pt x="449" y="15"/>
                        <a:pt x="434" y="1"/>
                        <a:pt x="41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32" name="Google Shape;1810;p44">
                  <a:extLst>
                    <a:ext uri="{FF2B5EF4-FFF2-40B4-BE49-F238E27FC236}">
                      <a16:creationId xmlns:a16="http://schemas.microsoft.com/office/drawing/2014/main" id="{D241D096-D3EC-4DAE-82F6-5F64148001A0}"/>
                    </a:ext>
                  </a:extLst>
                </p:cNvPr>
                <p:cNvSpPr/>
                <p:nvPr/>
              </p:nvSpPr>
              <p:spPr>
                <a:xfrm>
                  <a:off x="6784387" y="2069225"/>
                  <a:ext cx="44248" cy="45544"/>
                </a:xfrm>
                <a:custGeom>
                  <a:avLst/>
                  <a:gdLst/>
                  <a:ahLst/>
                  <a:cxnLst/>
                  <a:rect l="l" t="t" r="r" b="b"/>
                  <a:pathLst>
                    <a:path w="478" h="492" extrusionOk="0">
                      <a:moveTo>
                        <a:pt x="441" y="0"/>
                      </a:moveTo>
                      <a:cubicBezTo>
                        <a:pt x="435" y="0"/>
                        <a:pt x="430" y="3"/>
                        <a:pt x="425" y="7"/>
                      </a:cubicBezTo>
                      <a:cubicBezTo>
                        <a:pt x="291" y="143"/>
                        <a:pt x="162" y="282"/>
                        <a:pt x="31" y="420"/>
                      </a:cubicBezTo>
                      <a:cubicBezTo>
                        <a:pt x="1" y="451"/>
                        <a:pt x="32" y="491"/>
                        <a:pt x="66" y="491"/>
                      </a:cubicBezTo>
                      <a:cubicBezTo>
                        <a:pt x="80" y="491"/>
                        <a:pt x="93" y="485"/>
                        <a:pt x="104" y="470"/>
                      </a:cubicBezTo>
                      <a:cubicBezTo>
                        <a:pt x="208" y="318"/>
                        <a:pt x="331" y="174"/>
                        <a:pt x="460" y="41"/>
                      </a:cubicBezTo>
                      <a:cubicBezTo>
                        <a:pt x="478" y="23"/>
                        <a:pt x="460" y="0"/>
                        <a:pt x="44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33" name="Google Shape;1811;p44">
                  <a:extLst>
                    <a:ext uri="{FF2B5EF4-FFF2-40B4-BE49-F238E27FC236}">
                      <a16:creationId xmlns:a16="http://schemas.microsoft.com/office/drawing/2014/main" id="{5249CC43-1C15-45CE-B39E-300209ED154D}"/>
                    </a:ext>
                  </a:extLst>
                </p:cNvPr>
                <p:cNvSpPr/>
                <p:nvPr/>
              </p:nvSpPr>
              <p:spPr>
                <a:xfrm>
                  <a:off x="6803642" y="2057839"/>
                  <a:ext cx="44619" cy="51099"/>
                </a:xfrm>
                <a:custGeom>
                  <a:avLst/>
                  <a:gdLst/>
                  <a:ahLst/>
                  <a:cxnLst/>
                  <a:rect l="l" t="t" r="r" b="b"/>
                  <a:pathLst>
                    <a:path w="482" h="552" extrusionOk="0">
                      <a:moveTo>
                        <a:pt x="456" y="1"/>
                      </a:moveTo>
                      <a:cubicBezTo>
                        <a:pt x="451" y="1"/>
                        <a:pt x="446" y="3"/>
                        <a:pt x="442" y="7"/>
                      </a:cubicBezTo>
                      <a:cubicBezTo>
                        <a:pt x="304" y="166"/>
                        <a:pt x="165" y="322"/>
                        <a:pt x="27" y="480"/>
                      </a:cubicBezTo>
                      <a:cubicBezTo>
                        <a:pt x="0" y="512"/>
                        <a:pt x="30" y="551"/>
                        <a:pt x="61" y="551"/>
                      </a:cubicBezTo>
                      <a:cubicBezTo>
                        <a:pt x="71" y="551"/>
                        <a:pt x="81" y="547"/>
                        <a:pt x="90" y="537"/>
                      </a:cubicBezTo>
                      <a:lnTo>
                        <a:pt x="471" y="32"/>
                      </a:lnTo>
                      <a:cubicBezTo>
                        <a:pt x="482" y="18"/>
                        <a:pt x="469" y="1"/>
                        <a:pt x="45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34" name="Google Shape;1812;p44">
                  <a:extLst>
                    <a:ext uri="{FF2B5EF4-FFF2-40B4-BE49-F238E27FC236}">
                      <a16:creationId xmlns:a16="http://schemas.microsoft.com/office/drawing/2014/main" id="{89A0580B-52AD-469B-B536-BC7F2363FC6D}"/>
                    </a:ext>
                  </a:extLst>
                </p:cNvPr>
                <p:cNvSpPr/>
                <p:nvPr/>
              </p:nvSpPr>
              <p:spPr>
                <a:xfrm>
                  <a:off x="6831597" y="2050989"/>
                  <a:ext cx="40361" cy="44896"/>
                </a:xfrm>
                <a:custGeom>
                  <a:avLst/>
                  <a:gdLst/>
                  <a:ahLst/>
                  <a:cxnLst/>
                  <a:rect l="l" t="t" r="r" b="b"/>
                  <a:pathLst>
                    <a:path w="436" h="485" extrusionOk="0">
                      <a:moveTo>
                        <a:pt x="399" y="1"/>
                      </a:moveTo>
                      <a:cubicBezTo>
                        <a:pt x="393" y="1"/>
                        <a:pt x="387" y="3"/>
                        <a:pt x="382" y="8"/>
                      </a:cubicBezTo>
                      <a:cubicBezTo>
                        <a:pt x="261" y="142"/>
                        <a:pt x="142" y="277"/>
                        <a:pt x="25" y="415"/>
                      </a:cubicBezTo>
                      <a:cubicBezTo>
                        <a:pt x="0" y="446"/>
                        <a:pt x="29" y="484"/>
                        <a:pt x="58" y="484"/>
                      </a:cubicBezTo>
                      <a:cubicBezTo>
                        <a:pt x="68" y="484"/>
                        <a:pt x="78" y="480"/>
                        <a:pt x="86" y="469"/>
                      </a:cubicBezTo>
                      <a:cubicBezTo>
                        <a:pt x="192" y="323"/>
                        <a:pt x="305" y="181"/>
                        <a:pt x="419" y="42"/>
                      </a:cubicBezTo>
                      <a:cubicBezTo>
                        <a:pt x="435" y="24"/>
                        <a:pt x="418" y="1"/>
                        <a:pt x="399"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35" name="Google Shape;1813;p44">
                  <a:extLst>
                    <a:ext uri="{FF2B5EF4-FFF2-40B4-BE49-F238E27FC236}">
                      <a16:creationId xmlns:a16="http://schemas.microsoft.com/office/drawing/2014/main" id="{4F50EF5A-21D2-4295-BEA7-24C8C1AF46B8}"/>
                    </a:ext>
                  </a:extLst>
                </p:cNvPr>
                <p:cNvSpPr/>
                <p:nvPr/>
              </p:nvSpPr>
              <p:spPr>
                <a:xfrm>
                  <a:off x="6847519" y="2040991"/>
                  <a:ext cx="43415" cy="48322"/>
                </a:xfrm>
                <a:custGeom>
                  <a:avLst/>
                  <a:gdLst/>
                  <a:ahLst/>
                  <a:cxnLst/>
                  <a:rect l="l" t="t" r="r" b="b"/>
                  <a:pathLst>
                    <a:path w="469" h="522" extrusionOk="0">
                      <a:moveTo>
                        <a:pt x="444" y="0"/>
                      </a:moveTo>
                      <a:cubicBezTo>
                        <a:pt x="439" y="0"/>
                        <a:pt x="435" y="2"/>
                        <a:pt x="431" y="6"/>
                      </a:cubicBezTo>
                      <a:cubicBezTo>
                        <a:pt x="297" y="154"/>
                        <a:pt x="168" y="304"/>
                        <a:pt x="30" y="448"/>
                      </a:cubicBezTo>
                      <a:cubicBezTo>
                        <a:pt x="1" y="479"/>
                        <a:pt x="34" y="521"/>
                        <a:pt x="66" y="521"/>
                      </a:cubicBezTo>
                      <a:cubicBezTo>
                        <a:pt x="76" y="521"/>
                        <a:pt x="87" y="517"/>
                        <a:pt x="95" y="506"/>
                      </a:cubicBezTo>
                      <a:cubicBezTo>
                        <a:pt x="212" y="344"/>
                        <a:pt x="337" y="189"/>
                        <a:pt x="458" y="31"/>
                      </a:cubicBezTo>
                      <a:cubicBezTo>
                        <a:pt x="469" y="17"/>
                        <a:pt x="457" y="0"/>
                        <a:pt x="444"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36" name="Google Shape;1814;p44">
                  <a:extLst>
                    <a:ext uri="{FF2B5EF4-FFF2-40B4-BE49-F238E27FC236}">
                      <a16:creationId xmlns:a16="http://schemas.microsoft.com/office/drawing/2014/main" id="{C7730C14-C2C8-4ACC-8902-D9D405309357}"/>
                    </a:ext>
                  </a:extLst>
                </p:cNvPr>
                <p:cNvSpPr/>
                <p:nvPr/>
              </p:nvSpPr>
              <p:spPr>
                <a:xfrm>
                  <a:off x="6877326" y="2036641"/>
                  <a:ext cx="39527" cy="40546"/>
                </a:xfrm>
                <a:custGeom>
                  <a:avLst/>
                  <a:gdLst/>
                  <a:ahLst/>
                  <a:cxnLst/>
                  <a:rect l="l" t="t" r="r" b="b"/>
                  <a:pathLst>
                    <a:path w="427" h="438" extrusionOk="0">
                      <a:moveTo>
                        <a:pt x="378" y="0"/>
                      </a:moveTo>
                      <a:cubicBezTo>
                        <a:pt x="372" y="0"/>
                        <a:pt x="366" y="2"/>
                        <a:pt x="361" y="7"/>
                      </a:cubicBezTo>
                      <a:cubicBezTo>
                        <a:pt x="238" y="111"/>
                        <a:pt x="125" y="226"/>
                        <a:pt x="29" y="357"/>
                      </a:cubicBezTo>
                      <a:cubicBezTo>
                        <a:pt x="0" y="397"/>
                        <a:pt x="32" y="437"/>
                        <a:pt x="67" y="437"/>
                      </a:cubicBezTo>
                      <a:cubicBezTo>
                        <a:pt x="82" y="437"/>
                        <a:pt x="97" y="430"/>
                        <a:pt x="109" y="411"/>
                      </a:cubicBezTo>
                      <a:cubicBezTo>
                        <a:pt x="190" y="280"/>
                        <a:pt x="288" y="159"/>
                        <a:pt x="405" y="57"/>
                      </a:cubicBezTo>
                      <a:cubicBezTo>
                        <a:pt x="426" y="37"/>
                        <a:pt x="403" y="0"/>
                        <a:pt x="378"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37" name="Google Shape;1815;p44">
                  <a:extLst>
                    <a:ext uri="{FF2B5EF4-FFF2-40B4-BE49-F238E27FC236}">
                      <a16:creationId xmlns:a16="http://schemas.microsoft.com/office/drawing/2014/main" id="{0A343DCC-2536-4345-8B4F-617381024CF8}"/>
                    </a:ext>
                  </a:extLst>
                </p:cNvPr>
                <p:cNvSpPr/>
                <p:nvPr/>
              </p:nvSpPr>
              <p:spPr>
                <a:xfrm>
                  <a:off x="6904171" y="2028957"/>
                  <a:ext cx="37398" cy="37213"/>
                </a:xfrm>
                <a:custGeom>
                  <a:avLst/>
                  <a:gdLst/>
                  <a:ahLst/>
                  <a:cxnLst/>
                  <a:rect l="l" t="t" r="r" b="b"/>
                  <a:pathLst>
                    <a:path w="404" h="402" extrusionOk="0">
                      <a:moveTo>
                        <a:pt x="363" y="0"/>
                      </a:moveTo>
                      <a:cubicBezTo>
                        <a:pt x="356" y="0"/>
                        <a:pt x="348" y="3"/>
                        <a:pt x="342" y="9"/>
                      </a:cubicBezTo>
                      <a:cubicBezTo>
                        <a:pt x="229" y="107"/>
                        <a:pt x="125" y="213"/>
                        <a:pt x="27" y="326"/>
                      </a:cubicBezTo>
                      <a:cubicBezTo>
                        <a:pt x="0" y="359"/>
                        <a:pt x="32" y="401"/>
                        <a:pt x="63" y="401"/>
                      </a:cubicBezTo>
                      <a:cubicBezTo>
                        <a:pt x="73" y="401"/>
                        <a:pt x="83" y="397"/>
                        <a:pt x="92" y="386"/>
                      </a:cubicBezTo>
                      <a:cubicBezTo>
                        <a:pt x="181" y="265"/>
                        <a:pt x="277" y="153"/>
                        <a:pt x="383" y="46"/>
                      </a:cubicBezTo>
                      <a:cubicBezTo>
                        <a:pt x="404" y="26"/>
                        <a:pt x="385" y="0"/>
                        <a:pt x="363"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38" name="Google Shape;1816;p44">
                  <a:extLst>
                    <a:ext uri="{FF2B5EF4-FFF2-40B4-BE49-F238E27FC236}">
                      <a16:creationId xmlns:a16="http://schemas.microsoft.com/office/drawing/2014/main" id="{C6F6E57F-458D-4C8D-9C47-BC20FF6D8802}"/>
                    </a:ext>
                  </a:extLst>
                </p:cNvPr>
                <p:cNvSpPr/>
                <p:nvPr/>
              </p:nvSpPr>
              <p:spPr>
                <a:xfrm>
                  <a:off x="6926017" y="2031734"/>
                  <a:ext cx="26660" cy="23698"/>
                </a:xfrm>
                <a:custGeom>
                  <a:avLst/>
                  <a:gdLst/>
                  <a:ahLst/>
                  <a:cxnLst/>
                  <a:rect l="l" t="t" r="r" b="b"/>
                  <a:pathLst>
                    <a:path w="288" h="256" extrusionOk="0">
                      <a:moveTo>
                        <a:pt x="260" y="0"/>
                      </a:moveTo>
                      <a:cubicBezTo>
                        <a:pt x="256" y="0"/>
                        <a:pt x="251" y="2"/>
                        <a:pt x="247" y="6"/>
                      </a:cubicBezTo>
                      <a:cubicBezTo>
                        <a:pt x="177" y="71"/>
                        <a:pt x="108" y="133"/>
                        <a:pt x="31" y="191"/>
                      </a:cubicBezTo>
                      <a:cubicBezTo>
                        <a:pt x="0" y="216"/>
                        <a:pt x="24" y="256"/>
                        <a:pt x="51" y="256"/>
                      </a:cubicBezTo>
                      <a:cubicBezTo>
                        <a:pt x="59" y="256"/>
                        <a:pt x="67" y="252"/>
                        <a:pt x="74" y="244"/>
                      </a:cubicBezTo>
                      <a:cubicBezTo>
                        <a:pt x="137" y="168"/>
                        <a:pt x="206" y="100"/>
                        <a:pt x="275" y="31"/>
                      </a:cubicBezTo>
                      <a:cubicBezTo>
                        <a:pt x="287" y="18"/>
                        <a:pt x="274" y="0"/>
                        <a:pt x="260"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39" name="Google Shape;1817;p44">
                  <a:extLst>
                    <a:ext uri="{FF2B5EF4-FFF2-40B4-BE49-F238E27FC236}">
                      <a16:creationId xmlns:a16="http://schemas.microsoft.com/office/drawing/2014/main" id="{FB4359E2-5C76-4971-A7E3-0CD79AF42820}"/>
                    </a:ext>
                  </a:extLst>
                </p:cNvPr>
                <p:cNvSpPr/>
                <p:nvPr/>
              </p:nvSpPr>
              <p:spPr>
                <a:xfrm>
                  <a:off x="6945642" y="2025718"/>
                  <a:ext cx="25827" cy="21754"/>
                </a:xfrm>
                <a:custGeom>
                  <a:avLst/>
                  <a:gdLst/>
                  <a:ahLst/>
                  <a:cxnLst/>
                  <a:rect l="l" t="t" r="r" b="b"/>
                  <a:pathLst>
                    <a:path w="279" h="235" extrusionOk="0">
                      <a:moveTo>
                        <a:pt x="237" y="1"/>
                      </a:moveTo>
                      <a:cubicBezTo>
                        <a:pt x="233" y="1"/>
                        <a:pt x="228" y="2"/>
                        <a:pt x="223" y="4"/>
                      </a:cubicBezTo>
                      <a:cubicBezTo>
                        <a:pt x="148" y="48"/>
                        <a:pt x="81" y="104"/>
                        <a:pt x="25" y="171"/>
                      </a:cubicBezTo>
                      <a:cubicBezTo>
                        <a:pt x="0" y="202"/>
                        <a:pt x="25" y="235"/>
                        <a:pt x="53" y="235"/>
                      </a:cubicBezTo>
                      <a:cubicBezTo>
                        <a:pt x="65" y="235"/>
                        <a:pt x="78" y="229"/>
                        <a:pt x="88" y="215"/>
                      </a:cubicBezTo>
                      <a:cubicBezTo>
                        <a:pt x="133" y="150"/>
                        <a:pt x="190" y="96"/>
                        <a:pt x="254" y="52"/>
                      </a:cubicBezTo>
                      <a:cubicBezTo>
                        <a:pt x="279" y="35"/>
                        <a:pt x="262" y="1"/>
                        <a:pt x="23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40" name="Google Shape;1818;p44">
                  <a:extLst>
                    <a:ext uri="{FF2B5EF4-FFF2-40B4-BE49-F238E27FC236}">
                      <a16:creationId xmlns:a16="http://schemas.microsoft.com/office/drawing/2014/main" id="{F85A6E8D-B1CA-45DE-B71B-D9CEAD7DB9CA}"/>
                    </a:ext>
                  </a:extLst>
                </p:cNvPr>
                <p:cNvSpPr/>
                <p:nvPr/>
              </p:nvSpPr>
              <p:spPr>
                <a:xfrm>
                  <a:off x="6966470" y="2023403"/>
                  <a:ext cx="22217" cy="20180"/>
                </a:xfrm>
                <a:custGeom>
                  <a:avLst/>
                  <a:gdLst/>
                  <a:ahLst/>
                  <a:cxnLst/>
                  <a:rect l="l" t="t" r="r" b="b"/>
                  <a:pathLst>
                    <a:path w="240" h="218" extrusionOk="0">
                      <a:moveTo>
                        <a:pt x="192" y="1"/>
                      </a:moveTo>
                      <a:cubicBezTo>
                        <a:pt x="185" y="1"/>
                        <a:pt x="176" y="4"/>
                        <a:pt x="169" y="10"/>
                      </a:cubicBezTo>
                      <a:cubicBezTo>
                        <a:pt x="125" y="56"/>
                        <a:pt x="79" y="102"/>
                        <a:pt x="33" y="144"/>
                      </a:cubicBezTo>
                      <a:cubicBezTo>
                        <a:pt x="0" y="172"/>
                        <a:pt x="36" y="218"/>
                        <a:pt x="69" y="218"/>
                      </a:cubicBezTo>
                      <a:cubicBezTo>
                        <a:pt x="80" y="218"/>
                        <a:pt x="90" y="213"/>
                        <a:pt x="98" y="202"/>
                      </a:cubicBezTo>
                      <a:cubicBezTo>
                        <a:pt x="136" y="152"/>
                        <a:pt x="177" y="104"/>
                        <a:pt x="219" y="56"/>
                      </a:cubicBezTo>
                      <a:cubicBezTo>
                        <a:pt x="240" y="31"/>
                        <a:pt x="218" y="1"/>
                        <a:pt x="19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sp>
            <p:nvSpPr>
              <p:cNvPr id="126" name="Google Shape;1819;p44">
                <a:extLst>
                  <a:ext uri="{FF2B5EF4-FFF2-40B4-BE49-F238E27FC236}">
                    <a16:creationId xmlns:a16="http://schemas.microsoft.com/office/drawing/2014/main" id="{24569DCE-31C6-4D8E-A807-67B53F6D8F9D}"/>
                  </a:ext>
                </a:extLst>
              </p:cNvPr>
              <p:cNvSpPr/>
              <p:nvPr/>
            </p:nvSpPr>
            <p:spPr>
              <a:xfrm>
                <a:off x="728725" y="1130975"/>
                <a:ext cx="1393050" cy="842950"/>
              </a:xfrm>
              <a:custGeom>
                <a:avLst/>
                <a:gdLst/>
                <a:ahLst/>
                <a:cxnLst/>
                <a:rect l="l" t="t" r="r" b="b"/>
                <a:pathLst>
                  <a:path w="55722" h="33718" extrusionOk="0">
                    <a:moveTo>
                      <a:pt x="3239" y="3334"/>
                    </a:moveTo>
                    <a:lnTo>
                      <a:pt x="0" y="25146"/>
                    </a:lnTo>
                    <a:lnTo>
                      <a:pt x="2858" y="24860"/>
                    </a:lnTo>
                    <a:lnTo>
                      <a:pt x="15431" y="24003"/>
                    </a:lnTo>
                    <a:lnTo>
                      <a:pt x="31623" y="24955"/>
                    </a:lnTo>
                    <a:lnTo>
                      <a:pt x="30957" y="30289"/>
                    </a:lnTo>
                    <a:lnTo>
                      <a:pt x="31147" y="33623"/>
                    </a:lnTo>
                    <a:lnTo>
                      <a:pt x="32100" y="33718"/>
                    </a:lnTo>
                    <a:lnTo>
                      <a:pt x="53531" y="23241"/>
                    </a:lnTo>
                    <a:lnTo>
                      <a:pt x="55722" y="18097"/>
                    </a:lnTo>
                    <a:lnTo>
                      <a:pt x="38100" y="2381"/>
                    </a:lnTo>
                    <a:lnTo>
                      <a:pt x="33624" y="4096"/>
                    </a:lnTo>
                    <a:lnTo>
                      <a:pt x="32862" y="7810"/>
                    </a:lnTo>
                    <a:lnTo>
                      <a:pt x="7430" y="0"/>
                    </a:lnTo>
                    <a:close/>
                  </a:path>
                </a:pathLst>
              </a:custGeom>
              <a:solidFill>
                <a:srgbClr val="FFFFFF"/>
              </a:solidFill>
              <a:ln>
                <a:noFill/>
              </a:ln>
            </p:spPr>
          </p:sp>
          <p:sp>
            <p:nvSpPr>
              <p:cNvPr id="127" name="Google Shape;1820;p44">
                <a:extLst>
                  <a:ext uri="{FF2B5EF4-FFF2-40B4-BE49-F238E27FC236}">
                    <a16:creationId xmlns:a16="http://schemas.microsoft.com/office/drawing/2014/main" id="{9A28A5C5-EA2E-42A7-855E-60013C2073E2}"/>
                  </a:ext>
                </a:extLst>
              </p:cNvPr>
              <p:cNvSpPr/>
              <p:nvPr/>
            </p:nvSpPr>
            <p:spPr>
              <a:xfrm rot="127566">
                <a:off x="733616" y="1156351"/>
                <a:ext cx="1383288" cy="817000"/>
              </a:xfrm>
              <a:custGeom>
                <a:avLst/>
                <a:gdLst/>
                <a:ahLst/>
                <a:cxnLst/>
                <a:rect l="l" t="t" r="r" b="b"/>
                <a:pathLst>
                  <a:path w="30366" h="20092" extrusionOk="0">
                    <a:moveTo>
                      <a:pt x="19044" y="589"/>
                    </a:moveTo>
                    <a:lnTo>
                      <a:pt x="18913" y="1375"/>
                    </a:lnTo>
                    <a:lnTo>
                      <a:pt x="18521" y="1571"/>
                    </a:lnTo>
                    <a:lnTo>
                      <a:pt x="18128" y="1833"/>
                    </a:lnTo>
                    <a:lnTo>
                      <a:pt x="17801" y="2029"/>
                    </a:lnTo>
                    <a:lnTo>
                      <a:pt x="17474" y="2356"/>
                    </a:lnTo>
                    <a:lnTo>
                      <a:pt x="17474" y="1702"/>
                    </a:lnTo>
                    <a:lnTo>
                      <a:pt x="18259" y="1178"/>
                    </a:lnTo>
                    <a:lnTo>
                      <a:pt x="19044" y="589"/>
                    </a:lnTo>
                    <a:close/>
                    <a:moveTo>
                      <a:pt x="18913" y="1571"/>
                    </a:moveTo>
                    <a:lnTo>
                      <a:pt x="18848" y="2226"/>
                    </a:lnTo>
                    <a:lnTo>
                      <a:pt x="18782" y="2226"/>
                    </a:lnTo>
                    <a:lnTo>
                      <a:pt x="18455" y="2487"/>
                    </a:lnTo>
                    <a:lnTo>
                      <a:pt x="18063" y="2749"/>
                    </a:lnTo>
                    <a:lnTo>
                      <a:pt x="17408" y="3404"/>
                    </a:lnTo>
                    <a:lnTo>
                      <a:pt x="17408" y="3469"/>
                    </a:lnTo>
                    <a:lnTo>
                      <a:pt x="17474" y="3469"/>
                    </a:lnTo>
                    <a:lnTo>
                      <a:pt x="18193" y="2945"/>
                    </a:lnTo>
                    <a:lnTo>
                      <a:pt x="18848" y="2422"/>
                    </a:lnTo>
                    <a:lnTo>
                      <a:pt x="18913" y="4189"/>
                    </a:lnTo>
                    <a:lnTo>
                      <a:pt x="18128" y="3927"/>
                    </a:lnTo>
                    <a:lnTo>
                      <a:pt x="17343" y="3665"/>
                    </a:lnTo>
                    <a:lnTo>
                      <a:pt x="17408" y="3142"/>
                    </a:lnTo>
                    <a:lnTo>
                      <a:pt x="17474" y="2553"/>
                    </a:lnTo>
                    <a:lnTo>
                      <a:pt x="18128" y="2029"/>
                    </a:lnTo>
                    <a:lnTo>
                      <a:pt x="18913" y="1571"/>
                    </a:lnTo>
                    <a:close/>
                    <a:moveTo>
                      <a:pt x="2422" y="1702"/>
                    </a:moveTo>
                    <a:lnTo>
                      <a:pt x="2225" y="5301"/>
                    </a:lnTo>
                    <a:lnTo>
                      <a:pt x="2029" y="8835"/>
                    </a:lnTo>
                    <a:lnTo>
                      <a:pt x="1963" y="8901"/>
                    </a:lnTo>
                    <a:lnTo>
                      <a:pt x="1505" y="9817"/>
                    </a:lnTo>
                    <a:lnTo>
                      <a:pt x="1113" y="10733"/>
                    </a:lnTo>
                    <a:lnTo>
                      <a:pt x="785" y="11715"/>
                    </a:lnTo>
                    <a:lnTo>
                      <a:pt x="524" y="12697"/>
                    </a:lnTo>
                    <a:lnTo>
                      <a:pt x="589" y="10013"/>
                    </a:lnTo>
                    <a:lnTo>
                      <a:pt x="982" y="9097"/>
                    </a:lnTo>
                    <a:lnTo>
                      <a:pt x="1309" y="8115"/>
                    </a:lnTo>
                    <a:lnTo>
                      <a:pt x="1636" y="7134"/>
                    </a:lnTo>
                    <a:lnTo>
                      <a:pt x="1898" y="6152"/>
                    </a:lnTo>
                    <a:lnTo>
                      <a:pt x="1898" y="6087"/>
                    </a:lnTo>
                    <a:lnTo>
                      <a:pt x="1833" y="6087"/>
                    </a:lnTo>
                    <a:lnTo>
                      <a:pt x="1767" y="6152"/>
                    </a:lnTo>
                    <a:lnTo>
                      <a:pt x="1178" y="7919"/>
                    </a:lnTo>
                    <a:lnTo>
                      <a:pt x="589" y="9686"/>
                    </a:lnTo>
                    <a:lnTo>
                      <a:pt x="589" y="9686"/>
                    </a:lnTo>
                    <a:lnTo>
                      <a:pt x="655" y="7003"/>
                    </a:lnTo>
                    <a:lnTo>
                      <a:pt x="1440" y="5040"/>
                    </a:lnTo>
                    <a:lnTo>
                      <a:pt x="2291" y="3142"/>
                    </a:lnTo>
                    <a:lnTo>
                      <a:pt x="2291" y="3076"/>
                    </a:lnTo>
                    <a:lnTo>
                      <a:pt x="2225" y="3076"/>
                    </a:lnTo>
                    <a:lnTo>
                      <a:pt x="2160" y="3011"/>
                    </a:lnTo>
                    <a:lnTo>
                      <a:pt x="2160" y="3076"/>
                    </a:lnTo>
                    <a:lnTo>
                      <a:pt x="1702" y="3927"/>
                    </a:lnTo>
                    <a:lnTo>
                      <a:pt x="1309" y="4778"/>
                    </a:lnTo>
                    <a:lnTo>
                      <a:pt x="655" y="6610"/>
                    </a:lnTo>
                    <a:lnTo>
                      <a:pt x="720" y="3796"/>
                    </a:lnTo>
                    <a:lnTo>
                      <a:pt x="785" y="3731"/>
                    </a:lnTo>
                    <a:lnTo>
                      <a:pt x="1047" y="3469"/>
                    </a:lnTo>
                    <a:lnTo>
                      <a:pt x="1309" y="3142"/>
                    </a:lnTo>
                    <a:lnTo>
                      <a:pt x="1833" y="2487"/>
                    </a:lnTo>
                    <a:lnTo>
                      <a:pt x="2422" y="1702"/>
                    </a:lnTo>
                    <a:close/>
                    <a:moveTo>
                      <a:pt x="29842" y="9097"/>
                    </a:moveTo>
                    <a:lnTo>
                      <a:pt x="29384" y="10406"/>
                    </a:lnTo>
                    <a:lnTo>
                      <a:pt x="28992" y="11715"/>
                    </a:lnTo>
                    <a:lnTo>
                      <a:pt x="26505" y="13678"/>
                    </a:lnTo>
                    <a:lnTo>
                      <a:pt x="26505" y="13678"/>
                    </a:lnTo>
                    <a:lnTo>
                      <a:pt x="27552" y="12042"/>
                    </a:lnTo>
                    <a:lnTo>
                      <a:pt x="28533" y="10406"/>
                    </a:lnTo>
                    <a:lnTo>
                      <a:pt x="28533" y="10275"/>
                    </a:lnTo>
                    <a:lnTo>
                      <a:pt x="29842" y="9097"/>
                    </a:lnTo>
                    <a:close/>
                    <a:moveTo>
                      <a:pt x="18455" y="12827"/>
                    </a:moveTo>
                    <a:lnTo>
                      <a:pt x="17932" y="13547"/>
                    </a:lnTo>
                    <a:lnTo>
                      <a:pt x="17343" y="14202"/>
                    </a:lnTo>
                    <a:lnTo>
                      <a:pt x="15707" y="14333"/>
                    </a:lnTo>
                    <a:lnTo>
                      <a:pt x="16230" y="13678"/>
                    </a:lnTo>
                    <a:lnTo>
                      <a:pt x="16754" y="13024"/>
                    </a:lnTo>
                    <a:lnTo>
                      <a:pt x="18455" y="12827"/>
                    </a:lnTo>
                    <a:close/>
                    <a:moveTo>
                      <a:pt x="16426" y="13089"/>
                    </a:moveTo>
                    <a:lnTo>
                      <a:pt x="15903" y="13678"/>
                    </a:lnTo>
                    <a:lnTo>
                      <a:pt x="15576" y="14333"/>
                    </a:lnTo>
                    <a:lnTo>
                      <a:pt x="14136" y="14398"/>
                    </a:lnTo>
                    <a:lnTo>
                      <a:pt x="14463" y="13809"/>
                    </a:lnTo>
                    <a:lnTo>
                      <a:pt x="14921" y="13220"/>
                    </a:lnTo>
                    <a:lnTo>
                      <a:pt x="16426" y="13089"/>
                    </a:lnTo>
                    <a:close/>
                    <a:moveTo>
                      <a:pt x="14594" y="13220"/>
                    </a:moveTo>
                    <a:lnTo>
                      <a:pt x="14398" y="13482"/>
                    </a:lnTo>
                    <a:lnTo>
                      <a:pt x="14201" y="13809"/>
                    </a:lnTo>
                    <a:lnTo>
                      <a:pt x="13940" y="14464"/>
                    </a:lnTo>
                    <a:lnTo>
                      <a:pt x="12434" y="14529"/>
                    </a:lnTo>
                    <a:lnTo>
                      <a:pt x="12827" y="13940"/>
                    </a:lnTo>
                    <a:lnTo>
                      <a:pt x="13285" y="13351"/>
                    </a:lnTo>
                    <a:lnTo>
                      <a:pt x="13285" y="13286"/>
                    </a:lnTo>
                    <a:lnTo>
                      <a:pt x="14594" y="13220"/>
                    </a:lnTo>
                    <a:close/>
                    <a:moveTo>
                      <a:pt x="2029" y="8966"/>
                    </a:moveTo>
                    <a:lnTo>
                      <a:pt x="1963" y="10995"/>
                    </a:lnTo>
                    <a:lnTo>
                      <a:pt x="1178" y="12762"/>
                    </a:lnTo>
                    <a:lnTo>
                      <a:pt x="458" y="14594"/>
                    </a:lnTo>
                    <a:lnTo>
                      <a:pt x="524" y="12827"/>
                    </a:lnTo>
                    <a:lnTo>
                      <a:pt x="524" y="12893"/>
                    </a:lnTo>
                    <a:lnTo>
                      <a:pt x="589" y="12827"/>
                    </a:lnTo>
                    <a:lnTo>
                      <a:pt x="916" y="11846"/>
                    </a:lnTo>
                    <a:lnTo>
                      <a:pt x="1244" y="10864"/>
                    </a:lnTo>
                    <a:lnTo>
                      <a:pt x="2029" y="8966"/>
                    </a:lnTo>
                    <a:close/>
                    <a:moveTo>
                      <a:pt x="13089" y="13351"/>
                    </a:moveTo>
                    <a:lnTo>
                      <a:pt x="12631" y="13940"/>
                    </a:lnTo>
                    <a:lnTo>
                      <a:pt x="12238" y="14594"/>
                    </a:lnTo>
                    <a:lnTo>
                      <a:pt x="10602" y="14725"/>
                    </a:lnTo>
                    <a:lnTo>
                      <a:pt x="11518" y="13416"/>
                    </a:lnTo>
                    <a:lnTo>
                      <a:pt x="13089" y="13351"/>
                    </a:lnTo>
                    <a:close/>
                    <a:moveTo>
                      <a:pt x="11256" y="13482"/>
                    </a:moveTo>
                    <a:lnTo>
                      <a:pt x="10471" y="14725"/>
                    </a:lnTo>
                    <a:lnTo>
                      <a:pt x="8900" y="14922"/>
                    </a:lnTo>
                    <a:lnTo>
                      <a:pt x="9293" y="14267"/>
                    </a:lnTo>
                    <a:lnTo>
                      <a:pt x="9686" y="13678"/>
                    </a:lnTo>
                    <a:lnTo>
                      <a:pt x="9686" y="13613"/>
                    </a:lnTo>
                    <a:lnTo>
                      <a:pt x="10864" y="13482"/>
                    </a:lnTo>
                    <a:close/>
                    <a:moveTo>
                      <a:pt x="19175" y="12697"/>
                    </a:moveTo>
                    <a:lnTo>
                      <a:pt x="18979" y="14071"/>
                    </a:lnTo>
                    <a:lnTo>
                      <a:pt x="18979" y="14136"/>
                    </a:lnTo>
                    <a:lnTo>
                      <a:pt x="18324" y="14922"/>
                    </a:lnTo>
                    <a:lnTo>
                      <a:pt x="17670" y="15838"/>
                    </a:lnTo>
                    <a:lnTo>
                      <a:pt x="17604" y="14529"/>
                    </a:lnTo>
                    <a:lnTo>
                      <a:pt x="17670" y="14398"/>
                    </a:lnTo>
                    <a:lnTo>
                      <a:pt x="17604" y="14267"/>
                    </a:lnTo>
                    <a:lnTo>
                      <a:pt x="17997" y="13940"/>
                    </a:lnTo>
                    <a:lnTo>
                      <a:pt x="18324" y="13547"/>
                    </a:lnTo>
                    <a:lnTo>
                      <a:pt x="18652" y="13155"/>
                    </a:lnTo>
                    <a:lnTo>
                      <a:pt x="18979" y="12762"/>
                    </a:lnTo>
                    <a:lnTo>
                      <a:pt x="19175" y="12697"/>
                    </a:lnTo>
                    <a:close/>
                    <a:moveTo>
                      <a:pt x="9489" y="13613"/>
                    </a:moveTo>
                    <a:lnTo>
                      <a:pt x="9097" y="14267"/>
                    </a:lnTo>
                    <a:lnTo>
                      <a:pt x="8704" y="14922"/>
                    </a:lnTo>
                    <a:lnTo>
                      <a:pt x="7330" y="15118"/>
                    </a:lnTo>
                    <a:lnTo>
                      <a:pt x="7330" y="15118"/>
                    </a:lnTo>
                    <a:lnTo>
                      <a:pt x="7592" y="14791"/>
                    </a:lnTo>
                    <a:lnTo>
                      <a:pt x="7919" y="14333"/>
                    </a:lnTo>
                    <a:lnTo>
                      <a:pt x="8181" y="13875"/>
                    </a:lnTo>
                    <a:lnTo>
                      <a:pt x="8181" y="13809"/>
                    </a:lnTo>
                    <a:lnTo>
                      <a:pt x="8050" y="13809"/>
                    </a:lnTo>
                    <a:lnTo>
                      <a:pt x="7592" y="14529"/>
                    </a:lnTo>
                    <a:lnTo>
                      <a:pt x="7395" y="14856"/>
                    </a:lnTo>
                    <a:lnTo>
                      <a:pt x="7133" y="15183"/>
                    </a:lnTo>
                    <a:lnTo>
                      <a:pt x="6937" y="15183"/>
                    </a:lnTo>
                    <a:lnTo>
                      <a:pt x="5301" y="15511"/>
                    </a:lnTo>
                    <a:lnTo>
                      <a:pt x="3600" y="15903"/>
                    </a:lnTo>
                    <a:lnTo>
                      <a:pt x="3796" y="15380"/>
                    </a:lnTo>
                    <a:lnTo>
                      <a:pt x="3992" y="14922"/>
                    </a:lnTo>
                    <a:lnTo>
                      <a:pt x="4516" y="14005"/>
                    </a:lnTo>
                    <a:lnTo>
                      <a:pt x="5956" y="13875"/>
                    </a:lnTo>
                    <a:lnTo>
                      <a:pt x="5432" y="14660"/>
                    </a:lnTo>
                    <a:lnTo>
                      <a:pt x="4974" y="15445"/>
                    </a:lnTo>
                    <a:lnTo>
                      <a:pt x="4974" y="15511"/>
                    </a:lnTo>
                    <a:lnTo>
                      <a:pt x="5039" y="15511"/>
                    </a:lnTo>
                    <a:lnTo>
                      <a:pt x="5628" y="14660"/>
                    </a:lnTo>
                    <a:lnTo>
                      <a:pt x="6086" y="13875"/>
                    </a:lnTo>
                    <a:lnTo>
                      <a:pt x="9489" y="13613"/>
                    </a:lnTo>
                    <a:close/>
                    <a:moveTo>
                      <a:pt x="1963" y="11453"/>
                    </a:moveTo>
                    <a:lnTo>
                      <a:pt x="1833" y="13547"/>
                    </a:lnTo>
                    <a:lnTo>
                      <a:pt x="458" y="16230"/>
                    </a:lnTo>
                    <a:lnTo>
                      <a:pt x="458" y="15053"/>
                    </a:lnTo>
                    <a:lnTo>
                      <a:pt x="1244" y="13286"/>
                    </a:lnTo>
                    <a:lnTo>
                      <a:pt x="1963" y="11453"/>
                    </a:lnTo>
                    <a:close/>
                    <a:moveTo>
                      <a:pt x="4319" y="14071"/>
                    </a:moveTo>
                    <a:lnTo>
                      <a:pt x="3992" y="14464"/>
                    </a:lnTo>
                    <a:lnTo>
                      <a:pt x="3796" y="14922"/>
                    </a:lnTo>
                    <a:lnTo>
                      <a:pt x="3600" y="15445"/>
                    </a:lnTo>
                    <a:lnTo>
                      <a:pt x="3469" y="15969"/>
                    </a:lnTo>
                    <a:lnTo>
                      <a:pt x="2094" y="16361"/>
                    </a:lnTo>
                    <a:lnTo>
                      <a:pt x="2094" y="16361"/>
                    </a:lnTo>
                    <a:lnTo>
                      <a:pt x="2291" y="15772"/>
                    </a:lnTo>
                    <a:lnTo>
                      <a:pt x="2552" y="15183"/>
                    </a:lnTo>
                    <a:lnTo>
                      <a:pt x="2880" y="14660"/>
                    </a:lnTo>
                    <a:lnTo>
                      <a:pt x="3207" y="14136"/>
                    </a:lnTo>
                    <a:lnTo>
                      <a:pt x="4319" y="14071"/>
                    </a:lnTo>
                    <a:close/>
                    <a:moveTo>
                      <a:pt x="3011" y="14136"/>
                    </a:moveTo>
                    <a:lnTo>
                      <a:pt x="2683" y="14660"/>
                    </a:lnTo>
                    <a:lnTo>
                      <a:pt x="2356" y="15249"/>
                    </a:lnTo>
                    <a:lnTo>
                      <a:pt x="2160" y="15772"/>
                    </a:lnTo>
                    <a:lnTo>
                      <a:pt x="1963" y="16361"/>
                    </a:lnTo>
                    <a:lnTo>
                      <a:pt x="589" y="16885"/>
                    </a:lnTo>
                    <a:lnTo>
                      <a:pt x="2029" y="14202"/>
                    </a:lnTo>
                    <a:lnTo>
                      <a:pt x="2094" y="14202"/>
                    </a:lnTo>
                    <a:lnTo>
                      <a:pt x="3011" y="14136"/>
                    </a:lnTo>
                    <a:close/>
                    <a:moveTo>
                      <a:pt x="19502" y="655"/>
                    </a:moveTo>
                    <a:lnTo>
                      <a:pt x="22120" y="2487"/>
                    </a:lnTo>
                    <a:lnTo>
                      <a:pt x="24672" y="4385"/>
                    </a:lnTo>
                    <a:lnTo>
                      <a:pt x="27225" y="6414"/>
                    </a:lnTo>
                    <a:lnTo>
                      <a:pt x="29711" y="8443"/>
                    </a:lnTo>
                    <a:lnTo>
                      <a:pt x="27159" y="10668"/>
                    </a:lnTo>
                    <a:lnTo>
                      <a:pt x="24607" y="12827"/>
                    </a:lnTo>
                    <a:lnTo>
                      <a:pt x="19437" y="17016"/>
                    </a:lnTo>
                    <a:lnTo>
                      <a:pt x="19502" y="15969"/>
                    </a:lnTo>
                    <a:lnTo>
                      <a:pt x="19502" y="14856"/>
                    </a:lnTo>
                    <a:lnTo>
                      <a:pt x="19502" y="12697"/>
                    </a:lnTo>
                    <a:lnTo>
                      <a:pt x="19437" y="12566"/>
                    </a:lnTo>
                    <a:lnTo>
                      <a:pt x="19306" y="12500"/>
                    </a:lnTo>
                    <a:lnTo>
                      <a:pt x="19240" y="12369"/>
                    </a:lnTo>
                    <a:lnTo>
                      <a:pt x="19175" y="12304"/>
                    </a:lnTo>
                    <a:lnTo>
                      <a:pt x="19110" y="12238"/>
                    </a:lnTo>
                    <a:lnTo>
                      <a:pt x="18782" y="12238"/>
                    </a:lnTo>
                    <a:lnTo>
                      <a:pt x="16754" y="12369"/>
                    </a:lnTo>
                    <a:lnTo>
                      <a:pt x="14659" y="12500"/>
                    </a:lnTo>
                    <a:lnTo>
                      <a:pt x="10602" y="12958"/>
                    </a:lnTo>
                    <a:lnTo>
                      <a:pt x="2422" y="13678"/>
                    </a:lnTo>
                    <a:lnTo>
                      <a:pt x="2422" y="13678"/>
                    </a:lnTo>
                    <a:lnTo>
                      <a:pt x="2683" y="7527"/>
                    </a:lnTo>
                    <a:lnTo>
                      <a:pt x="2749" y="4451"/>
                    </a:lnTo>
                    <a:lnTo>
                      <a:pt x="2814" y="1375"/>
                    </a:lnTo>
                    <a:lnTo>
                      <a:pt x="3796" y="1637"/>
                    </a:lnTo>
                    <a:lnTo>
                      <a:pt x="4778" y="1898"/>
                    </a:lnTo>
                    <a:lnTo>
                      <a:pt x="6872" y="2291"/>
                    </a:lnTo>
                    <a:lnTo>
                      <a:pt x="8900" y="2618"/>
                    </a:lnTo>
                    <a:lnTo>
                      <a:pt x="10929" y="3011"/>
                    </a:lnTo>
                    <a:lnTo>
                      <a:pt x="12892" y="3469"/>
                    </a:lnTo>
                    <a:lnTo>
                      <a:pt x="14921" y="3927"/>
                    </a:lnTo>
                    <a:lnTo>
                      <a:pt x="16885" y="4385"/>
                    </a:lnTo>
                    <a:lnTo>
                      <a:pt x="17866" y="4516"/>
                    </a:lnTo>
                    <a:lnTo>
                      <a:pt x="18848" y="4647"/>
                    </a:lnTo>
                    <a:lnTo>
                      <a:pt x="18979" y="4582"/>
                    </a:lnTo>
                    <a:lnTo>
                      <a:pt x="19044" y="4647"/>
                    </a:lnTo>
                    <a:lnTo>
                      <a:pt x="19175" y="4647"/>
                    </a:lnTo>
                    <a:lnTo>
                      <a:pt x="19240" y="4582"/>
                    </a:lnTo>
                    <a:lnTo>
                      <a:pt x="19306" y="4451"/>
                    </a:lnTo>
                    <a:lnTo>
                      <a:pt x="19502" y="2553"/>
                    </a:lnTo>
                    <a:lnTo>
                      <a:pt x="19568" y="1571"/>
                    </a:lnTo>
                    <a:lnTo>
                      <a:pt x="19502" y="655"/>
                    </a:lnTo>
                    <a:close/>
                    <a:moveTo>
                      <a:pt x="28141" y="10668"/>
                    </a:moveTo>
                    <a:lnTo>
                      <a:pt x="27094" y="12304"/>
                    </a:lnTo>
                    <a:lnTo>
                      <a:pt x="26047" y="14005"/>
                    </a:lnTo>
                    <a:lnTo>
                      <a:pt x="24345" y="15314"/>
                    </a:lnTo>
                    <a:lnTo>
                      <a:pt x="24345" y="15314"/>
                    </a:lnTo>
                    <a:lnTo>
                      <a:pt x="25196" y="14071"/>
                    </a:lnTo>
                    <a:lnTo>
                      <a:pt x="26112" y="12827"/>
                    </a:lnTo>
                    <a:lnTo>
                      <a:pt x="26112" y="12762"/>
                    </a:lnTo>
                    <a:lnTo>
                      <a:pt x="26047" y="12697"/>
                    </a:lnTo>
                    <a:lnTo>
                      <a:pt x="25981" y="12762"/>
                    </a:lnTo>
                    <a:lnTo>
                      <a:pt x="25392" y="13416"/>
                    </a:lnTo>
                    <a:lnTo>
                      <a:pt x="24934" y="14071"/>
                    </a:lnTo>
                    <a:lnTo>
                      <a:pt x="24411" y="14791"/>
                    </a:lnTo>
                    <a:lnTo>
                      <a:pt x="24018" y="15576"/>
                    </a:lnTo>
                    <a:lnTo>
                      <a:pt x="21858" y="17147"/>
                    </a:lnTo>
                    <a:lnTo>
                      <a:pt x="22382" y="16558"/>
                    </a:lnTo>
                    <a:lnTo>
                      <a:pt x="22905" y="15903"/>
                    </a:lnTo>
                    <a:lnTo>
                      <a:pt x="23298" y="15249"/>
                    </a:lnTo>
                    <a:lnTo>
                      <a:pt x="23691" y="14594"/>
                    </a:lnTo>
                    <a:lnTo>
                      <a:pt x="23691" y="14529"/>
                    </a:lnTo>
                    <a:lnTo>
                      <a:pt x="23625" y="14464"/>
                    </a:lnTo>
                    <a:lnTo>
                      <a:pt x="25916" y="12631"/>
                    </a:lnTo>
                    <a:lnTo>
                      <a:pt x="28141" y="10668"/>
                    </a:lnTo>
                    <a:close/>
                    <a:moveTo>
                      <a:pt x="18979" y="14398"/>
                    </a:moveTo>
                    <a:lnTo>
                      <a:pt x="18913" y="15838"/>
                    </a:lnTo>
                    <a:lnTo>
                      <a:pt x="18979" y="17278"/>
                    </a:lnTo>
                    <a:lnTo>
                      <a:pt x="18521" y="18194"/>
                    </a:lnTo>
                    <a:lnTo>
                      <a:pt x="17932" y="19045"/>
                    </a:lnTo>
                    <a:lnTo>
                      <a:pt x="17801" y="18194"/>
                    </a:lnTo>
                    <a:lnTo>
                      <a:pt x="17735" y="17278"/>
                    </a:lnTo>
                    <a:lnTo>
                      <a:pt x="18848" y="15772"/>
                    </a:lnTo>
                    <a:lnTo>
                      <a:pt x="18848" y="15707"/>
                    </a:lnTo>
                    <a:lnTo>
                      <a:pt x="18782" y="15641"/>
                    </a:lnTo>
                    <a:lnTo>
                      <a:pt x="18717" y="15641"/>
                    </a:lnTo>
                    <a:lnTo>
                      <a:pt x="18193" y="16361"/>
                    </a:lnTo>
                    <a:lnTo>
                      <a:pt x="17735" y="17016"/>
                    </a:lnTo>
                    <a:lnTo>
                      <a:pt x="17670" y="16100"/>
                    </a:lnTo>
                    <a:lnTo>
                      <a:pt x="18324" y="15249"/>
                    </a:lnTo>
                    <a:lnTo>
                      <a:pt x="18979" y="14398"/>
                    </a:lnTo>
                    <a:close/>
                    <a:moveTo>
                      <a:pt x="19306" y="1"/>
                    </a:moveTo>
                    <a:lnTo>
                      <a:pt x="18390" y="589"/>
                    </a:lnTo>
                    <a:lnTo>
                      <a:pt x="17474" y="1178"/>
                    </a:lnTo>
                    <a:lnTo>
                      <a:pt x="17343" y="1178"/>
                    </a:lnTo>
                    <a:lnTo>
                      <a:pt x="17277" y="1244"/>
                    </a:lnTo>
                    <a:lnTo>
                      <a:pt x="17212" y="1375"/>
                    </a:lnTo>
                    <a:lnTo>
                      <a:pt x="17146" y="1440"/>
                    </a:lnTo>
                    <a:lnTo>
                      <a:pt x="17081" y="1571"/>
                    </a:lnTo>
                    <a:lnTo>
                      <a:pt x="17146" y="1702"/>
                    </a:lnTo>
                    <a:lnTo>
                      <a:pt x="17015" y="2618"/>
                    </a:lnTo>
                    <a:lnTo>
                      <a:pt x="16885" y="3534"/>
                    </a:lnTo>
                    <a:lnTo>
                      <a:pt x="15314" y="3207"/>
                    </a:lnTo>
                    <a:lnTo>
                      <a:pt x="13743" y="2880"/>
                    </a:lnTo>
                    <a:lnTo>
                      <a:pt x="10602" y="2356"/>
                    </a:lnTo>
                    <a:lnTo>
                      <a:pt x="6675" y="1506"/>
                    </a:lnTo>
                    <a:lnTo>
                      <a:pt x="4712" y="1178"/>
                    </a:lnTo>
                    <a:lnTo>
                      <a:pt x="3665" y="1113"/>
                    </a:lnTo>
                    <a:lnTo>
                      <a:pt x="2683" y="1048"/>
                    </a:lnTo>
                    <a:lnTo>
                      <a:pt x="2552" y="1048"/>
                    </a:lnTo>
                    <a:lnTo>
                      <a:pt x="1440" y="2356"/>
                    </a:lnTo>
                    <a:lnTo>
                      <a:pt x="916" y="2945"/>
                    </a:lnTo>
                    <a:lnTo>
                      <a:pt x="720" y="3207"/>
                    </a:lnTo>
                    <a:lnTo>
                      <a:pt x="524" y="3534"/>
                    </a:lnTo>
                    <a:lnTo>
                      <a:pt x="458" y="3534"/>
                    </a:lnTo>
                    <a:lnTo>
                      <a:pt x="458" y="3665"/>
                    </a:lnTo>
                    <a:lnTo>
                      <a:pt x="262" y="5301"/>
                    </a:lnTo>
                    <a:lnTo>
                      <a:pt x="196" y="7003"/>
                    </a:lnTo>
                    <a:lnTo>
                      <a:pt x="0" y="10341"/>
                    </a:lnTo>
                    <a:lnTo>
                      <a:pt x="0" y="13744"/>
                    </a:lnTo>
                    <a:lnTo>
                      <a:pt x="0" y="17081"/>
                    </a:lnTo>
                    <a:lnTo>
                      <a:pt x="66" y="17212"/>
                    </a:lnTo>
                    <a:lnTo>
                      <a:pt x="131" y="17278"/>
                    </a:lnTo>
                    <a:lnTo>
                      <a:pt x="393" y="17278"/>
                    </a:lnTo>
                    <a:lnTo>
                      <a:pt x="2487" y="16689"/>
                    </a:lnTo>
                    <a:lnTo>
                      <a:pt x="4647" y="16165"/>
                    </a:lnTo>
                    <a:lnTo>
                      <a:pt x="6806" y="15707"/>
                    </a:lnTo>
                    <a:lnTo>
                      <a:pt x="9031" y="15380"/>
                    </a:lnTo>
                    <a:lnTo>
                      <a:pt x="11126" y="15183"/>
                    </a:lnTo>
                    <a:lnTo>
                      <a:pt x="13154" y="15053"/>
                    </a:lnTo>
                    <a:lnTo>
                      <a:pt x="15248" y="14856"/>
                    </a:lnTo>
                    <a:lnTo>
                      <a:pt x="17343" y="14660"/>
                    </a:lnTo>
                    <a:lnTo>
                      <a:pt x="17343" y="14660"/>
                    </a:lnTo>
                    <a:lnTo>
                      <a:pt x="17212" y="15380"/>
                    </a:lnTo>
                    <a:lnTo>
                      <a:pt x="17212" y="16165"/>
                    </a:lnTo>
                    <a:lnTo>
                      <a:pt x="17212" y="17016"/>
                    </a:lnTo>
                    <a:lnTo>
                      <a:pt x="17277" y="17801"/>
                    </a:lnTo>
                    <a:lnTo>
                      <a:pt x="17212" y="17867"/>
                    </a:lnTo>
                    <a:lnTo>
                      <a:pt x="17277" y="17932"/>
                    </a:lnTo>
                    <a:lnTo>
                      <a:pt x="17343" y="17932"/>
                    </a:lnTo>
                    <a:lnTo>
                      <a:pt x="17670" y="19634"/>
                    </a:lnTo>
                    <a:lnTo>
                      <a:pt x="17670" y="19699"/>
                    </a:lnTo>
                    <a:lnTo>
                      <a:pt x="17801" y="19764"/>
                    </a:lnTo>
                    <a:lnTo>
                      <a:pt x="17866" y="19764"/>
                    </a:lnTo>
                    <a:lnTo>
                      <a:pt x="17997" y="19699"/>
                    </a:lnTo>
                    <a:lnTo>
                      <a:pt x="18390" y="19175"/>
                    </a:lnTo>
                    <a:lnTo>
                      <a:pt x="18717" y="18652"/>
                    </a:lnTo>
                    <a:lnTo>
                      <a:pt x="19044" y="18063"/>
                    </a:lnTo>
                    <a:lnTo>
                      <a:pt x="19306" y="17474"/>
                    </a:lnTo>
                    <a:lnTo>
                      <a:pt x="19371" y="17343"/>
                    </a:lnTo>
                    <a:lnTo>
                      <a:pt x="19502" y="17408"/>
                    </a:lnTo>
                    <a:lnTo>
                      <a:pt x="19568" y="17408"/>
                    </a:lnTo>
                    <a:lnTo>
                      <a:pt x="21596" y="16034"/>
                    </a:lnTo>
                    <a:lnTo>
                      <a:pt x="23560" y="14529"/>
                    </a:lnTo>
                    <a:lnTo>
                      <a:pt x="22578" y="16034"/>
                    </a:lnTo>
                    <a:lnTo>
                      <a:pt x="22055" y="16754"/>
                    </a:lnTo>
                    <a:lnTo>
                      <a:pt x="21466" y="17408"/>
                    </a:lnTo>
                    <a:lnTo>
                      <a:pt x="20353" y="18194"/>
                    </a:lnTo>
                    <a:lnTo>
                      <a:pt x="21727" y="16165"/>
                    </a:lnTo>
                    <a:lnTo>
                      <a:pt x="21727" y="16100"/>
                    </a:lnTo>
                    <a:lnTo>
                      <a:pt x="21727" y="16034"/>
                    </a:lnTo>
                    <a:lnTo>
                      <a:pt x="21596" y="16034"/>
                    </a:lnTo>
                    <a:lnTo>
                      <a:pt x="20680" y="17212"/>
                    </a:lnTo>
                    <a:lnTo>
                      <a:pt x="19960" y="18521"/>
                    </a:lnTo>
                    <a:lnTo>
                      <a:pt x="18063" y="19830"/>
                    </a:lnTo>
                    <a:lnTo>
                      <a:pt x="17997" y="19961"/>
                    </a:lnTo>
                    <a:lnTo>
                      <a:pt x="18063" y="20026"/>
                    </a:lnTo>
                    <a:lnTo>
                      <a:pt x="18128" y="20092"/>
                    </a:lnTo>
                    <a:lnTo>
                      <a:pt x="18193" y="20092"/>
                    </a:lnTo>
                    <a:lnTo>
                      <a:pt x="19568" y="19241"/>
                    </a:lnTo>
                    <a:lnTo>
                      <a:pt x="19633" y="19306"/>
                    </a:lnTo>
                    <a:lnTo>
                      <a:pt x="19699" y="19306"/>
                    </a:lnTo>
                    <a:lnTo>
                      <a:pt x="19829" y="19045"/>
                    </a:lnTo>
                    <a:lnTo>
                      <a:pt x="22316" y="17408"/>
                    </a:lnTo>
                    <a:lnTo>
                      <a:pt x="24672" y="15641"/>
                    </a:lnTo>
                    <a:lnTo>
                      <a:pt x="27028" y="13875"/>
                    </a:lnTo>
                    <a:lnTo>
                      <a:pt x="29253" y="11977"/>
                    </a:lnTo>
                    <a:lnTo>
                      <a:pt x="29319" y="11911"/>
                    </a:lnTo>
                    <a:lnTo>
                      <a:pt x="29319" y="11846"/>
                    </a:lnTo>
                    <a:lnTo>
                      <a:pt x="29253" y="11715"/>
                    </a:lnTo>
                    <a:lnTo>
                      <a:pt x="29842" y="10210"/>
                    </a:lnTo>
                    <a:lnTo>
                      <a:pt x="30366" y="8704"/>
                    </a:lnTo>
                    <a:lnTo>
                      <a:pt x="30300" y="8574"/>
                    </a:lnTo>
                    <a:lnTo>
                      <a:pt x="30366" y="8377"/>
                    </a:lnTo>
                    <a:lnTo>
                      <a:pt x="30366" y="8312"/>
                    </a:lnTo>
                    <a:lnTo>
                      <a:pt x="30300" y="8181"/>
                    </a:lnTo>
                    <a:lnTo>
                      <a:pt x="27748" y="6087"/>
                    </a:lnTo>
                    <a:lnTo>
                      <a:pt x="25130" y="3993"/>
                    </a:lnTo>
                    <a:lnTo>
                      <a:pt x="22447" y="2029"/>
                    </a:lnTo>
                    <a:lnTo>
                      <a:pt x="19699" y="66"/>
                    </a:lnTo>
                    <a:lnTo>
                      <a:pt x="19502" y="66"/>
                    </a:lnTo>
                    <a:lnTo>
                      <a:pt x="19437" y="1"/>
                    </a:lnTo>
                    <a:close/>
                  </a:path>
                </a:pathLst>
              </a:custGeom>
              <a:solidFill>
                <a:srgbClr val="1D1D1B"/>
              </a:solidFill>
              <a:ln>
                <a:noFill/>
              </a:ln>
            </p:spPr>
            <p:txBody>
              <a:bodyPr spcFirstLastPara="1" wrap="square" lIns="121900" tIns="121900" rIns="121900" bIns="121900" anchor="ctr" anchorCtr="0">
                <a:noAutofit/>
              </a:bodyPr>
              <a:lstStyle/>
              <a:p>
                <a:endParaRPr sz="2400"/>
              </a:p>
            </p:txBody>
          </p:sp>
        </p:grpSp>
        <p:grpSp>
          <p:nvGrpSpPr>
            <p:cNvPr id="7" name="Google Shape;1939;p44">
              <a:extLst>
                <a:ext uri="{FF2B5EF4-FFF2-40B4-BE49-F238E27FC236}">
                  <a16:creationId xmlns:a16="http://schemas.microsoft.com/office/drawing/2014/main" id="{422CFDAC-A4FA-4B5B-BD5F-10C8796B1385}"/>
                </a:ext>
              </a:extLst>
            </p:cNvPr>
            <p:cNvGrpSpPr/>
            <p:nvPr/>
          </p:nvGrpSpPr>
          <p:grpSpPr>
            <a:xfrm>
              <a:off x="4219573" y="1130973"/>
              <a:ext cx="2954181" cy="1820265"/>
              <a:chOff x="4219573" y="1130973"/>
              <a:chExt cx="2954181" cy="1820265"/>
            </a:xfrm>
          </p:grpSpPr>
          <p:grpSp>
            <p:nvGrpSpPr>
              <p:cNvPr id="8" name="Google Shape;1940;p44">
                <a:extLst>
                  <a:ext uri="{FF2B5EF4-FFF2-40B4-BE49-F238E27FC236}">
                    <a16:creationId xmlns:a16="http://schemas.microsoft.com/office/drawing/2014/main" id="{644D61AD-5C46-4F67-965A-221D082FC242}"/>
                  </a:ext>
                </a:extLst>
              </p:cNvPr>
              <p:cNvGrpSpPr/>
              <p:nvPr/>
            </p:nvGrpSpPr>
            <p:grpSpPr>
              <a:xfrm>
                <a:off x="4431804" y="1641191"/>
                <a:ext cx="2741949" cy="1310047"/>
                <a:chOff x="5446495" y="1296275"/>
                <a:chExt cx="1883336" cy="884689"/>
              </a:xfrm>
            </p:grpSpPr>
            <p:sp>
              <p:nvSpPr>
                <p:cNvPr id="12" name="Google Shape;1941;p44">
                  <a:extLst>
                    <a:ext uri="{FF2B5EF4-FFF2-40B4-BE49-F238E27FC236}">
                      <a16:creationId xmlns:a16="http://schemas.microsoft.com/office/drawing/2014/main" id="{DE946E52-DB71-4495-B570-29C1B0C71F73}"/>
                    </a:ext>
                  </a:extLst>
                </p:cNvPr>
                <p:cNvSpPr/>
                <p:nvPr/>
              </p:nvSpPr>
              <p:spPr>
                <a:xfrm>
                  <a:off x="5476025" y="1296275"/>
                  <a:ext cx="1853807" cy="825354"/>
                </a:xfrm>
                <a:custGeom>
                  <a:avLst/>
                  <a:gdLst/>
                  <a:ahLst/>
                  <a:cxnLst/>
                  <a:rect l="l" t="t" r="r" b="b"/>
                  <a:pathLst>
                    <a:path w="20026" h="8916" extrusionOk="0">
                      <a:moveTo>
                        <a:pt x="9032" y="153"/>
                      </a:moveTo>
                      <a:cubicBezTo>
                        <a:pt x="10532" y="153"/>
                        <a:pt x="12029" y="266"/>
                        <a:pt x="13502" y="563"/>
                      </a:cubicBezTo>
                      <a:cubicBezTo>
                        <a:pt x="15001" y="865"/>
                        <a:pt x="16578" y="1327"/>
                        <a:pt x="17875" y="2157"/>
                      </a:cubicBezTo>
                      <a:cubicBezTo>
                        <a:pt x="18550" y="2588"/>
                        <a:pt x="19144" y="3199"/>
                        <a:pt x="19371" y="3987"/>
                      </a:cubicBezTo>
                      <a:cubicBezTo>
                        <a:pt x="19625" y="4866"/>
                        <a:pt x="19284" y="5694"/>
                        <a:pt x="18673" y="6332"/>
                      </a:cubicBezTo>
                      <a:cubicBezTo>
                        <a:pt x="17631" y="7419"/>
                        <a:pt x="16109" y="7868"/>
                        <a:pt x="14675" y="8159"/>
                      </a:cubicBezTo>
                      <a:cubicBezTo>
                        <a:pt x="12991" y="8501"/>
                        <a:pt x="11274" y="8697"/>
                        <a:pt x="9557" y="8751"/>
                      </a:cubicBezTo>
                      <a:cubicBezTo>
                        <a:pt x="9224" y="8762"/>
                        <a:pt x="8890" y="8767"/>
                        <a:pt x="8556" y="8767"/>
                      </a:cubicBezTo>
                      <a:cubicBezTo>
                        <a:pt x="7152" y="8767"/>
                        <a:pt x="5743" y="8671"/>
                        <a:pt x="4359" y="8449"/>
                      </a:cubicBezTo>
                      <a:cubicBezTo>
                        <a:pt x="2894" y="8216"/>
                        <a:pt x="1462" y="7680"/>
                        <a:pt x="751" y="6284"/>
                      </a:cubicBezTo>
                      <a:cubicBezTo>
                        <a:pt x="1" y="4808"/>
                        <a:pt x="295" y="3068"/>
                        <a:pt x="1474" y="1915"/>
                      </a:cubicBezTo>
                      <a:cubicBezTo>
                        <a:pt x="2502" y="911"/>
                        <a:pt x="3882" y="498"/>
                        <a:pt x="5280" y="346"/>
                      </a:cubicBezTo>
                      <a:cubicBezTo>
                        <a:pt x="5422" y="333"/>
                        <a:pt x="5561" y="321"/>
                        <a:pt x="5703" y="308"/>
                      </a:cubicBezTo>
                      <a:cubicBezTo>
                        <a:pt x="6010" y="287"/>
                        <a:pt x="6316" y="275"/>
                        <a:pt x="6618" y="273"/>
                      </a:cubicBezTo>
                      <a:cubicBezTo>
                        <a:pt x="6639" y="273"/>
                        <a:pt x="6647" y="254"/>
                        <a:pt x="6645" y="237"/>
                      </a:cubicBezTo>
                      <a:cubicBezTo>
                        <a:pt x="7440" y="185"/>
                        <a:pt x="8236" y="153"/>
                        <a:pt x="9032" y="153"/>
                      </a:cubicBezTo>
                      <a:close/>
                      <a:moveTo>
                        <a:pt x="9099" y="0"/>
                      </a:moveTo>
                      <a:cubicBezTo>
                        <a:pt x="7401" y="0"/>
                        <a:pt x="5697" y="154"/>
                        <a:pt x="4032" y="377"/>
                      </a:cubicBezTo>
                      <a:cubicBezTo>
                        <a:pt x="3994" y="383"/>
                        <a:pt x="3982" y="419"/>
                        <a:pt x="3990" y="444"/>
                      </a:cubicBezTo>
                      <a:cubicBezTo>
                        <a:pt x="3198" y="631"/>
                        <a:pt x="2444" y="946"/>
                        <a:pt x="1783" y="1461"/>
                      </a:cubicBezTo>
                      <a:cubicBezTo>
                        <a:pt x="695" y="2305"/>
                        <a:pt x="53" y="3572"/>
                        <a:pt x="205" y="4962"/>
                      </a:cubicBezTo>
                      <a:cubicBezTo>
                        <a:pt x="353" y="6311"/>
                        <a:pt x="1166" y="7480"/>
                        <a:pt x="2398" y="8055"/>
                      </a:cubicBezTo>
                      <a:cubicBezTo>
                        <a:pt x="3142" y="8403"/>
                        <a:pt x="3961" y="8553"/>
                        <a:pt x="4769" y="8662"/>
                      </a:cubicBezTo>
                      <a:cubicBezTo>
                        <a:pt x="5676" y="8785"/>
                        <a:pt x="6589" y="8860"/>
                        <a:pt x="7504" y="8895"/>
                      </a:cubicBezTo>
                      <a:cubicBezTo>
                        <a:pt x="7872" y="8909"/>
                        <a:pt x="8241" y="8916"/>
                        <a:pt x="8610" y="8916"/>
                      </a:cubicBezTo>
                      <a:cubicBezTo>
                        <a:pt x="10180" y="8916"/>
                        <a:pt x="11749" y="8791"/>
                        <a:pt x="13302" y="8553"/>
                      </a:cubicBezTo>
                      <a:cubicBezTo>
                        <a:pt x="14882" y="8309"/>
                        <a:pt x="16570" y="8020"/>
                        <a:pt x="17931" y="7130"/>
                      </a:cubicBezTo>
                      <a:cubicBezTo>
                        <a:pt x="19129" y="6348"/>
                        <a:pt x="20026" y="5031"/>
                        <a:pt x="19384" y="3593"/>
                      </a:cubicBezTo>
                      <a:cubicBezTo>
                        <a:pt x="18744" y="2157"/>
                        <a:pt x="17099" y="1490"/>
                        <a:pt x="15709" y="1007"/>
                      </a:cubicBezTo>
                      <a:cubicBezTo>
                        <a:pt x="13582" y="270"/>
                        <a:pt x="11345" y="0"/>
                        <a:pt x="909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 name="Google Shape;1942;p44">
                  <a:extLst>
                    <a:ext uri="{FF2B5EF4-FFF2-40B4-BE49-F238E27FC236}">
                      <a16:creationId xmlns:a16="http://schemas.microsoft.com/office/drawing/2014/main" id="{4BF996F7-7D50-4FC0-81FD-A05B94B6B765}"/>
                    </a:ext>
                  </a:extLst>
                </p:cNvPr>
                <p:cNvSpPr/>
                <p:nvPr/>
              </p:nvSpPr>
              <p:spPr>
                <a:xfrm>
                  <a:off x="5446495" y="1527605"/>
                  <a:ext cx="1711527" cy="653359"/>
                </a:xfrm>
                <a:custGeom>
                  <a:avLst/>
                  <a:gdLst/>
                  <a:ahLst/>
                  <a:cxnLst/>
                  <a:rect l="l" t="t" r="r" b="b"/>
                  <a:pathLst>
                    <a:path w="18489" h="7058" extrusionOk="0">
                      <a:moveTo>
                        <a:pt x="1227" y="0"/>
                      </a:moveTo>
                      <a:cubicBezTo>
                        <a:pt x="1223" y="0"/>
                        <a:pt x="1218" y="2"/>
                        <a:pt x="1214" y="6"/>
                      </a:cubicBezTo>
                      <a:cubicBezTo>
                        <a:pt x="699" y="492"/>
                        <a:pt x="432" y="1186"/>
                        <a:pt x="228" y="1848"/>
                      </a:cubicBezTo>
                      <a:cubicBezTo>
                        <a:pt x="1" y="2582"/>
                        <a:pt x="49" y="3259"/>
                        <a:pt x="372" y="3956"/>
                      </a:cubicBezTo>
                      <a:cubicBezTo>
                        <a:pt x="670" y="4602"/>
                        <a:pt x="1076" y="5277"/>
                        <a:pt x="1550" y="5810"/>
                      </a:cubicBezTo>
                      <a:cubicBezTo>
                        <a:pt x="2035" y="6359"/>
                        <a:pt x="2696" y="6619"/>
                        <a:pt x="3398" y="6763"/>
                      </a:cubicBezTo>
                      <a:cubicBezTo>
                        <a:pt x="4196" y="6925"/>
                        <a:pt x="5018" y="6940"/>
                        <a:pt x="5826" y="6975"/>
                      </a:cubicBezTo>
                      <a:cubicBezTo>
                        <a:pt x="6756" y="7015"/>
                        <a:pt x="7685" y="7053"/>
                        <a:pt x="8617" y="7057"/>
                      </a:cubicBezTo>
                      <a:cubicBezTo>
                        <a:pt x="8681" y="7057"/>
                        <a:pt x="8745" y="7057"/>
                        <a:pt x="8808" y="7057"/>
                      </a:cubicBezTo>
                      <a:cubicBezTo>
                        <a:pt x="10452" y="7057"/>
                        <a:pt x="12106" y="6951"/>
                        <a:pt x="13713" y="6590"/>
                      </a:cubicBezTo>
                      <a:cubicBezTo>
                        <a:pt x="15415" y="6206"/>
                        <a:pt x="17068" y="5544"/>
                        <a:pt x="18446" y="4460"/>
                      </a:cubicBezTo>
                      <a:cubicBezTo>
                        <a:pt x="18489" y="4426"/>
                        <a:pt x="18460" y="4360"/>
                        <a:pt x="18417" y="4360"/>
                      </a:cubicBezTo>
                      <a:cubicBezTo>
                        <a:pt x="18407" y="4360"/>
                        <a:pt x="18397" y="4363"/>
                        <a:pt x="18388" y="4370"/>
                      </a:cubicBezTo>
                      <a:cubicBezTo>
                        <a:pt x="15928" y="6146"/>
                        <a:pt x="12952" y="6784"/>
                        <a:pt x="9965" y="6888"/>
                      </a:cubicBezTo>
                      <a:cubicBezTo>
                        <a:pt x="9569" y="6902"/>
                        <a:pt x="9172" y="6908"/>
                        <a:pt x="8776" y="6908"/>
                      </a:cubicBezTo>
                      <a:cubicBezTo>
                        <a:pt x="7569" y="6908"/>
                        <a:pt x="6362" y="6852"/>
                        <a:pt x="5157" y="6794"/>
                      </a:cubicBezTo>
                      <a:cubicBezTo>
                        <a:pt x="4378" y="6759"/>
                        <a:pt x="3584" y="6709"/>
                        <a:pt x="2840" y="6461"/>
                      </a:cubicBezTo>
                      <a:cubicBezTo>
                        <a:pt x="2029" y="6192"/>
                        <a:pt x="1550" y="5637"/>
                        <a:pt x="1101" y="4937"/>
                      </a:cubicBezTo>
                      <a:cubicBezTo>
                        <a:pt x="614" y="4176"/>
                        <a:pt x="103" y="3353"/>
                        <a:pt x="232" y="2407"/>
                      </a:cubicBezTo>
                      <a:cubicBezTo>
                        <a:pt x="341" y="1605"/>
                        <a:pt x="691" y="635"/>
                        <a:pt x="1243" y="33"/>
                      </a:cubicBezTo>
                      <a:cubicBezTo>
                        <a:pt x="1256" y="17"/>
                        <a:pt x="1242" y="0"/>
                        <a:pt x="122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 name="Google Shape;1943;p44">
                  <a:extLst>
                    <a:ext uri="{FF2B5EF4-FFF2-40B4-BE49-F238E27FC236}">
                      <a16:creationId xmlns:a16="http://schemas.microsoft.com/office/drawing/2014/main" id="{0FB0E98F-AA81-4394-9F50-8072C4A8EE0B}"/>
                    </a:ext>
                  </a:extLst>
                </p:cNvPr>
                <p:cNvSpPr/>
                <p:nvPr/>
              </p:nvSpPr>
              <p:spPr>
                <a:xfrm>
                  <a:off x="5479264" y="1630819"/>
                  <a:ext cx="34899" cy="43508"/>
                </a:xfrm>
                <a:custGeom>
                  <a:avLst/>
                  <a:gdLst/>
                  <a:ahLst/>
                  <a:cxnLst/>
                  <a:rect l="l" t="t" r="r" b="b"/>
                  <a:pathLst>
                    <a:path w="377" h="470" extrusionOk="0">
                      <a:moveTo>
                        <a:pt x="350" y="1"/>
                      </a:moveTo>
                      <a:cubicBezTo>
                        <a:pt x="344" y="1"/>
                        <a:pt x="339" y="3"/>
                        <a:pt x="335" y="8"/>
                      </a:cubicBezTo>
                      <a:cubicBezTo>
                        <a:pt x="320" y="27"/>
                        <a:pt x="303" y="46"/>
                        <a:pt x="289" y="66"/>
                      </a:cubicBezTo>
                      <a:cubicBezTo>
                        <a:pt x="289" y="69"/>
                        <a:pt x="289" y="69"/>
                        <a:pt x="289" y="69"/>
                      </a:cubicBezTo>
                      <a:cubicBezTo>
                        <a:pt x="256" y="117"/>
                        <a:pt x="222" y="164"/>
                        <a:pt x="187" y="208"/>
                      </a:cubicBezTo>
                      <a:cubicBezTo>
                        <a:pt x="137" y="275"/>
                        <a:pt x="76" y="335"/>
                        <a:pt x="24" y="402"/>
                      </a:cubicBezTo>
                      <a:cubicBezTo>
                        <a:pt x="1" y="433"/>
                        <a:pt x="26" y="469"/>
                        <a:pt x="55" y="469"/>
                      </a:cubicBezTo>
                      <a:cubicBezTo>
                        <a:pt x="65" y="469"/>
                        <a:pt x="75" y="466"/>
                        <a:pt x="85" y="456"/>
                      </a:cubicBezTo>
                      <a:cubicBezTo>
                        <a:pt x="199" y="344"/>
                        <a:pt x="316" y="177"/>
                        <a:pt x="372" y="27"/>
                      </a:cubicBezTo>
                      <a:cubicBezTo>
                        <a:pt x="377" y="12"/>
                        <a:pt x="363" y="1"/>
                        <a:pt x="350"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 name="Google Shape;1944;p44">
                  <a:extLst>
                    <a:ext uri="{FF2B5EF4-FFF2-40B4-BE49-F238E27FC236}">
                      <a16:creationId xmlns:a16="http://schemas.microsoft.com/office/drawing/2014/main" id="{D6C892D9-65CD-438A-86B8-7798BA3EE8A3}"/>
                    </a:ext>
                  </a:extLst>
                </p:cNvPr>
                <p:cNvSpPr/>
                <p:nvPr/>
              </p:nvSpPr>
              <p:spPr>
                <a:xfrm>
                  <a:off x="5467879" y="1654054"/>
                  <a:ext cx="42397" cy="51376"/>
                </a:xfrm>
                <a:custGeom>
                  <a:avLst/>
                  <a:gdLst/>
                  <a:ahLst/>
                  <a:cxnLst/>
                  <a:rect l="l" t="t" r="r" b="b"/>
                  <a:pathLst>
                    <a:path w="458" h="555" extrusionOk="0">
                      <a:moveTo>
                        <a:pt x="430" y="1"/>
                      </a:moveTo>
                      <a:cubicBezTo>
                        <a:pt x="423" y="1"/>
                        <a:pt x="417" y="4"/>
                        <a:pt x="412" y="11"/>
                      </a:cubicBezTo>
                      <a:cubicBezTo>
                        <a:pt x="304" y="180"/>
                        <a:pt x="178" y="337"/>
                        <a:pt x="33" y="476"/>
                      </a:cubicBezTo>
                      <a:cubicBezTo>
                        <a:pt x="1" y="508"/>
                        <a:pt x="34" y="554"/>
                        <a:pt x="70" y="554"/>
                      </a:cubicBezTo>
                      <a:cubicBezTo>
                        <a:pt x="81" y="554"/>
                        <a:pt x="92" y="550"/>
                        <a:pt x="101" y="539"/>
                      </a:cubicBezTo>
                      <a:cubicBezTo>
                        <a:pt x="239" y="382"/>
                        <a:pt x="354" y="216"/>
                        <a:pt x="449" y="30"/>
                      </a:cubicBezTo>
                      <a:cubicBezTo>
                        <a:pt x="458" y="15"/>
                        <a:pt x="444" y="1"/>
                        <a:pt x="430"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6" name="Google Shape;1945;p44">
                  <a:extLst>
                    <a:ext uri="{FF2B5EF4-FFF2-40B4-BE49-F238E27FC236}">
                      <a16:creationId xmlns:a16="http://schemas.microsoft.com/office/drawing/2014/main" id="{83D52EFB-9645-4500-9F81-A01A58106FD6}"/>
                    </a:ext>
                  </a:extLst>
                </p:cNvPr>
                <p:cNvSpPr/>
                <p:nvPr/>
              </p:nvSpPr>
              <p:spPr>
                <a:xfrm>
                  <a:off x="5462510" y="1676363"/>
                  <a:ext cx="41101" cy="51006"/>
                </a:xfrm>
                <a:custGeom>
                  <a:avLst/>
                  <a:gdLst/>
                  <a:ahLst/>
                  <a:cxnLst/>
                  <a:rect l="l" t="t" r="r" b="b"/>
                  <a:pathLst>
                    <a:path w="444" h="551" extrusionOk="0">
                      <a:moveTo>
                        <a:pt x="410" y="0"/>
                      </a:moveTo>
                      <a:cubicBezTo>
                        <a:pt x="404" y="0"/>
                        <a:pt x="398" y="2"/>
                        <a:pt x="393" y="8"/>
                      </a:cubicBezTo>
                      <a:cubicBezTo>
                        <a:pt x="312" y="100"/>
                        <a:pt x="234" y="198"/>
                        <a:pt x="155" y="296"/>
                      </a:cubicBezTo>
                      <a:cubicBezTo>
                        <a:pt x="111" y="350"/>
                        <a:pt x="1" y="435"/>
                        <a:pt x="11" y="512"/>
                      </a:cubicBezTo>
                      <a:cubicBezTo>
                        <a:pt x="15" y="536"/>
                        <a:pt x="36" y="551"/>
                        <a:pt x="57" y="551"/>
                      </a:cubicBezTo>
                      <a:cubicBezTo>
                        <a:pt x="74" y="551"/>
                        <a:pt x="90" y="541"/>
                        <a:pt x="95" y="519"/>
                      </a:cubicBezTo>
                      <a:cubicBezTo>
                        <a:pt x="103" y="477"/>
                        <a:pt x="155" y="427"/>
                        <a:pt x="180" y="391"/>
                      </a:cubicBezTo>
                      <a:cubicBezTo>
                        <a:pt x="211" y="348"/>
                        <a:pt x="243" y="304"/>
                        <a:pt x="274" y="260"/>
                      </a:cubicBezTo>
                      <a:cubicBezTo>
                        <a:pt x="328" y="185"/>
                        <a:pt x="382" y="110"/>
                        <a:pt x="432" y="35"/>
                      </a:cubicBezTo>
                      <a:cubicBezTo>
                        <a:pt x="443" y="18"/>
                        <a:pt x="427" y="0"/>
                        <a:pt x="41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7" name="Google Shape;1946;p44">
                  <a:extLst>
                    <a:ext uri="{FF2B5EF4-FFF2-40B4-BE49-F238E27FC236}">
                      <a16:creationId xmlns:a16="http://schemas.microsoft.com/office/drawing/2014/main" id="{2A9366A5-53E2-40C4-9473-D1E815A4AADC}"/>
                    </a:ext>
                  </a:extLst>
                </p:cNvPr>
                <p:cNvSpPr/>
                <p:nvPr/>
              </p:nvSpPr>
              <p:spPr>
                <a:xfrm>
                  <a:off x="5458437" y="1700986"/>
                  <a:ext cx="39157" cy="46100"/>
                </a:xfrm>
                <a:custGeom>
                  <a:avLst/>
                  <a:gdLst/>
                  <a:ahLst/>
                  <a:cxnLst/>
                  <a:rect l="l" t="t" r="r" b="b"/>
                  <a:pathLst>
                    <a:path w="423" h="498" extrusionOk="0">
                      <a:moveTo>
                        <a:pt x="395" y="0"/>
                      </a:moveTo>
                      <a:cubicBezTo>
                        <a:pt x="370" y="0"/>
                        <a:pt x="372" y="0"/>
                        <a:pt x="353" y="15"/>
                      </a:cubicBezTo>
                      <a:cubicBezTo>
                        <a:pt x="345" y="21"/>
                        <a:pt x="345" y="34"/>
                        <a:pt x="351" y="38"/>
                      </a:cubicBezTo>
                      <a:cubicBezTo>
                        <a:pt x="241" y="163"/>
                        <a:pt x="141" y="296"/>
                        <a:pt x="28" y="421"/>
                      </a:cubicBezTo>
                      <a:cubicBezTo>
                        <a:pt x="0" y="454"/>
                        <a:pt x="32" y="498"/>
                        <a:pt x="65" y="498"/>
                      </a:cubicBezTo>
                      <a:cubicBezTo>
                        <a:pt x="75" y="498"/>
                        <a:pt x="86" y="493"/>
                        <a:pt x="95" y="482"/>
                      </a:cubicBezTo>
                      <a:cubicBezTo>
                        <a:pt x="208" y="338"/>
                        <a:pt x="326" y="192"/>
                        <a:pt x="414" y="32"/>
                      </a:cubicBezTo>
                      <a:cubicBezTo>
                        <a:pt x="422" y="17"/>
                        <a:pt x="410" y="0"/>
                        <a:pt x="39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8" name="Google Shape;1947;p44">
                  <a:extLst>
                    <a:ext uri="{FF2B5EF4-FFF2-40B4-BE49-F238E27FC236}">
                      <a16:creationId xmlns:a16="http://schemas.microsoft.com/office/drawing/2014/main" id="{230FE332-7D59-4152-AC8B-634D69877D20}"/>
                    </a:ext>
                  </a:extLst>
                </p:cNvPr>
                <p:cNvSpPr/>
                <p:nvPr/>
              </p:nvSpPr>
              <p:spPr>
                <a:xfrm>
                  <a:off x="5456030" y="1712927"/>
                  <a:ext cx="39805" cy="44619"/>
                </a:xfrm>
                <a:custGeom>
                  <a:avLst/>
                  <a:gdLst/>
                  <a:ahLst/>
                  <a:cxnLst/>
                  <a:rect l="l" t="t" r="r" b="b"/>
                  <a:pathLst>
                    <a:path w="430" h="482" extrusionOk="0">
                      <a:moveTo>
                        <a:pt x="400" y="1"/>
                      </a:moveTo>
                      <a:cubicBezTo>
                        <a:pt x="395" y="1"/>
                        <a:pt x="390" y="3"/>
                        <a:pt x="386" y="9"/>
                      </a:cubicBezTo>
                      <a:cubicBezTo>
                        <a:pt x="275" y="153"/>
                        <a:pt x="154" y="284"/>
                        <a:pt x="27" y="413"/>
                      </a:cubicBezTo>
                      <a:cubicBezTo>
                        <a:pt x="0" y="442"/>
                        <a:pt x="30" y="481"/>
                        <a:pt x="59" y="481"/>
                      </a:cubicBezTo>
                      <a:cubicBezTo>
                        <a:pt x="69" y="481"/>
                        <a:pt x="78" y="477"/>
                        <a:pt x="86" y="467"/>
                      </a:cubicBezTo>
                      <a:cubicBezTo>
                        <a:pt x="198" y="326"/>
                        <a:pt x="306" y="180"/>
                        <a:pt x="417" y="36"/>
                      </a:cubicBezTo>
                      <a:cubicBezTo>
                        <a:pt x="429" y="21"/>
                        <a:pt x="415" y="1"/>
                        <a:pt x="400"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9" name="Google Shape;1948;p44">
                  <a:extLst>
                    <a:ext uri="{FF2B5EF4-FFF2-40B4-BE49-F238E27FC236}">
                      <a16:creationId xmlns:a16="http://schemas.microsoft.com/office/drawing/2014/main" id="{AAACA7A7-0238-43AE-A0C6-D1FB60A1F663}"/>
                    </a:ext>
                  </a:extLst>
                </p:cNvPr>
                <p:cNvSpPr/>
                <p:nvPr/>
              </p:nvSpPr>
              <p:spPr>
                <a:xfrm>
                  <a:off x="5455937" y="1726535"/>
                  <a:ext cx="47211" cy="53320"/>
                </a:xfrm>
                <a:custGeom>
                  <a:avLst/>
                  <a:gdLst/>
                  <a:ahLst/>
                  <a:cxnLst/>
                  <a:rect l="l" t="t" r="r" b="b"/>
                  <a:pathLst>
                    <a:path w="510" h="576" extrusionOk="0">
                      <a:moveTo>
                        <a:pt x="470" y="0"/>
                      </a:moveTo>
                      <a:cubicBezTo>
                        <a:pt x="462" y="0"/>
                        <a:pt x="454" y="3"/>
                        <a:pt x="447" y="10"/>
                      </a:cubicBezTo>
                      <a:cubicBezTo>
                        <a:pt x="416" y="39"/>
                        <a:pt x="391" y="66"/>
                        <a:pt x="372" y="104"/>
                      </a:cubicBezTo>
                      <a:cubicBezTo>
                        <a:pt x="370" y="106"/>
                        <a:pt x="370" y="110"/>
                        <a:pt x="370" y="112"/>
                      </a:cubicBezTo>
                      <a:cubicBezTo>
                        <a:pt x="266" y="248"/>
                        <a:pt x="155" y="377"/>
                        <a:pt x="32" y="500"/>
                      </a:cubicBezTo>
                      <a:cubicBezTo>
                        <a:pt x="0" y="533"/>
                        <a:pt x="32" y="575"/>
                        <a:pt x="68" y="575"/>
                      </a:cubicBezTo>
                      <a:cubicBezTo>
                        <a:pt x="79" y="575"/>
                        <a:pt x="91" y="571"/>
                        <a:pt x="101" y="562"/>
                      </a:cubicBezTo>
                      <a:cubicBezTo>
                        <a:pt x="257" y="416"/>
                        <a:pt x="397" y="233"/>
                        <a:pt x="497" y="43"/>
                      </a:cubicBezTo>
                      <a:cubicBezTo>
                        <a:pt x="509" y="21"/>
                        <a:pt x="491" y="0"/>
                        <a:pt x="47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0" name="Google Shape;1949;p44">
                  <a:extLst>
                    <a:ext uri="{FF2B5EF4-FFF2-40B4-BE49-F238E27FC236}">
                      <a16:creationId xmlns:a16="http://schemas.microsoft.com/office/drawing/2014/main" id="{46F4D600-B306-4ED2-A1B1-66D0C4BB0B02}"/>
                    </a:ext>
                  </a:extLst>
                </p:cNvPr>
                <p:cNvSpPr/>
                <p:nvPr/>
              </p:nvSpPr>
              <p:spPr>
                <a:xfrm>
                  <a:off x="5460103" y="1747085"/>
                  <a:ext cx="39713" cy="49155"/>
                </a:xfrm>
                <a:custGeom>
                  <a:avLst/>
                  <a:gdLst/>
                  <a:ahLst/>
                  <a:cxnLst/>
                  <a:rect l="l" t="t" r="r" b="b"/>
                  <a:pathLst>
                    <a:path w="429" h="531" extrusionOk="0">
                      <a:moveTo>
                        <a:pt x="394" y="1"/>
                      </a:moveTo>
                      <a:cubicBezTo>
                        <a:pt x="386" y="1"/>
                        <a:pt x="378" y="5"/>
                        <a:pt x="373" y="13"/>
                      </a:cubicBezTo>
                      <a:cubicBezTo>
                        <a:pt x="275" y="176"/>
                        <a:pt x="158" y="324"/>
                        <a:pt x="29" y="461"/>
                      </a:cubicBezTo>
                      <a:cubicBezTo>
                        <a:pt x="0" y="490"/>
                        <a:pt x="30" y="531"/>
                        <a:pt x="62" y="531"/>
                      </a:cubicBezTo>
                      <a:cubicBezTo>
                        <a:pt x="71" y="531"/>
                        <a:pt x="81" y="527"/>
                        <a:pt x="89" y="517"/>
                      </a:cubicBezTo>
                      <a:cubicBezTo>
                        <a:pt x="217" y="369"/>
                        <a:pt x="327" y="209"/>
                        <a:pt x="419" y="38"/>
                      </a:cubicBezTo>
                      <a:cubicBezTo>
                        <a:pt x="429" y="18"/>
                        <a:pt x="411" y="1"/>
                        <a:pt x="394"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1" name="Google Shape;1950;p44">
                  <a:extLst>
                    <a:ext uri="{FF2B5EF4-FFF2-40B4-BE49-F238E27FC236}">
                      <a16:creationId xmlns:a16="http://schemas.microsoft.com/office/drawing/2014/main" id="{1E2D9584-BB4E-442C-AB63-039554D57823}"/>
                    </a:ext>
                  </a:extLst>
                </p:cNvPr>
                <p:cNvSpPr/>
                <p:nvPr/>
              </p:nvSpPr>
              <p:spPr>
                <a:xfrm>
                  <a:off x="5457974" y="1758008"/>
                  <a:ext cx="43323" cy="50728"/>
                </a:xfrm>
                <a:custGeom>
                  <a:avLst/>
                  <a:gdLst/>
                  <a:ahLst/>
                  <a:cxnLst/>
                  <a:rect l="l" t="t" r="r" b="b"/>
                  <a:pathLst>
                    <a:path w="468" h="548" extrusionOk="0">
                      <a:moveTo>
                        <a:pt x="434" y="0"/>
                      </a:moveTo>
                      <a:cubicBezTo>
                        <a:pt x="429" y="0"/>
                        <a:pt x="423" y="2"/>
                        <a:pt x="419" y="8"/>
                      </a:cubicBezTo>
                      <a:cubicBezTo>
                        <a:pt x="296" y="170"/>
                        <a:pt x="165" y="326"/>
                        <a:pt x="27" y="477"/>
                      </a:cubicBezTo>
                      <a:cubicBezTo>
                        <a:pt x="0" y="506"/>
                        <a:pt x="31" y="547"/>
                        <a:pt x="62" y="547"/>
                      </a:cubicBezTo>
                      <a:cubicBezTo>
                        <a:pt x="71" y="547"/>
                        <a:pt x="81" y="543"/>
                        <a:pt x="90" y="533"/>
                      </a:cubicBezTo>
                      <a:cubicBezTo>
                        <a:pt x="219" y="372"/>
                        <a:pt x="342" y="206"/>
                        <a:pt x="456" y="35"/>
                      </a:cubicBezTo>
                      <a:cubicBezTo>
                        <a:pt x="467" y="19"/>
                        <a:pt x="450" y="0"/>
                        <a:pt x="43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2" name="Google Shape;1951;p44">
                  <a:extLst>
                    <a:ext uri="{FF2B5EF4-FFF2-40B4-BE49-F238E27FC236}">
                      <a16:creationId xmlns:a16="http://schemas.microsoft.com/office/drawing/2014/main" id="{350E13D1-FCEF-4896-8F3A-2FD9C1338AAE}"/>
                    </a:ext>
                  </a:extLst>
                </p:cNvPr>
                <p:cNvSpPr/>
                <p:nvPr/>
              </p:nvSpPr>
              <p:spPr>
                <a:xfrm>
                  <a:off x="5467786" y="1771431"/>
                  <a:ext cx="37676" cy="45730"/>
                </a:xfrm>
                <a:custGeom>
                  <a:avLst/>
                  <a:gdLst/>
                  <a:ahLst/>
                  <a:cxnLst/>
                  <a:rect l="l" t="t" r="r" b="b"/>
                  <a:pathLst>
                    <a:path w="407" h="494" extrusionOk="0">
                      <a:moveTo>
                        <a:pt x="371" y="1"/>
                      </a:moveTo>
                      <a:cubicBezTo>
                        <a:pt x="365" y="1"/>
                        <a:pt x="359" y="4"/>
                        <a:pt x="355" y="11"/>
                      </a:cubicBezTo>
                      <a:cubicBezTo>
                        <a:pt x="246" y="150"/>
                        <a:pt x="140" y="292"/>
                        <a:pt x="27" y="427"/>
                      </a:cubicBezTo>
                      <a:cubicBezTo>
                        <a:pt x="1" y="458"/>
                        <a:pt x="29" y="494"/>
                        <a:pt x="59" y="494"/>
                      </a:cubicBezTo>
                      <a:cubicBezTo>
                        <a:pt x="71" y="494"/>
                        <a:pt x="84" y="488"/>
                        <a:pt x="94" y="473"/>
                      </a:cubicBezTo>
                      <a:cubicBezTo>
                        <a:pt x="188" y="327"/>
                        <a:pt x="292" y="188"/>
                        <a:pt x="392" y="46"/>
                      </a:cubicBezTo>
                      <a:cubicBezTo>
                        <a:pt x="406" y="26"/>
                        <a:pt x="389" y="1"/>
                        <a:pt x="37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3" name="Google Shape;1952;p44">
                  <a:extLst>
                    <a:ext uri="{FF2B5EF4-FFF2-40B4-BE49-F238E27FC236}">
                      <a16:creationId xmlns:a16="http://schemas.microsoft.com/office/drawing/2014/main" id="{4CA5DFF0-33AF-4C5A-8992-416FCEC80804}"/>
                    </a:ext>
                  </a:extLst>
                </p:cNvPr>
                <p:cNvSpPr/>
                <p:nvPr/>
              </p:nvSpPr>
              <p:spPr>
                <a:xfrm>
                  <a:off x="5471859" y="1779670"/>
                  <a:ext cx="38879" cy="45267"/>
                </a:xfrm>
                <a:custGeom>
                  <a:avLst/>
                  <a:gdLst/>
                  <a:ahLst/>
                  <a:cxnLst/>
                  <a:rect l="l" t="t" r="r" b="b"/>
                  <a:pathLst>
                    <a:path w="420" h="489" extrusionOk="0">
                      <a:moveTo>
                        <a:pt x="378" y="1"/>
                      </a:moveTo>
                      <a:cubicBezTo>
                        <a:pt x="371" y="1"/>
                        <a:pt x="363" y="4"/>
                        <a:pt x="356" y="11"/>
                      </a:cubicBezTo>
                      <a:cubicBezTo>
                        <a:pt x="242" y="145"/>
                        <a:pt x="131" y="282"/>
                        <a:pt x="25" y="422"/>
                      </a:cubicBezTo>
                      <a:cubicBezTo>
                        <a:pt x="0" y="455"/>
                        <a:pt x="26" y="489"/>
                        <a:pt x="55" y="489"/>
                      </a:cubicBezTo>
                      <a:cubicBezTo>
                        <a:pt x="67" y="489"/>
                        <a:pt x="80" y="483"/>
                        <a:pt x="90" y="468"/>
                      </a:cubicBezTo>
                      <a:cubicBezTo>
                        <a:pt x="188" y="324"/>
                        <a:pt x="290" y="184"/>
                        <a:pt x="402" y="51"/>
                      </a:cubicBezTo>
                      <a:cubicBezTo>
                        <a:pt x="420" y="29"/>
                        <a:pt x="400" y="1"/>
                        <a:pt x="378"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4" name="Google Shape;1953;p44">
                  <a:extLst>
                    <a:ext uri="{FF2B5EF4-FFF2-40B4-BE49-F238E27FC236}">
                      <a16:creationId xmlns:a16="http://schemas.microsoft.com/office/drawing/2014/main" id="{69386210-B144-4D22-8BCB-FFC888130646}"/>
                    </a:ext>
                  </a:extLst>
                </p:cNvPr>
                <p:cNvSpPr/>
                <p:nvPr/>
              </p:nvSpPr>
              <p:spPr>
                <a:xfrm>
                  <a:off x="5469823" y="1789204"/>
                  <a:ext cx="43230" cy="50821"/>
                </a:xfrm>
                <a:custGeom>
                  <a:avLst/>
                  <a:gdLst/>
                  <a:ahLst/>
                  <a:cxnLst/>
                  <a:rect l="l" t="t" r="r" b="b"/>
                  <a:pathLst>
                    <a:path w="467" h="549" extrusionOk="0">
                      <a:moveTo>
                        <a:pt x="434" y="0"/>
                      </a:moveTo>
                      <a:cubicBezTo>
                        <a:pt x="428" y="0"/>
                        <a:pt x="422" y="3"/>
                        <a:pt x="418" y="8"/>
                      </a:cubicBezTo>
                      <a:cubicBezTo>
                        <a:pt x="293" y="171"/>
                        <a:pt x="153" y="323"/>
                        <a:pt x="24" y="481"/>
                      </a:cubicBezTo>
                      <a:cubicBezTo>
                        <a:pt x="0" y="511"/>
                        <a:pt x="26" y="548"/>
                        <a:pt x="55" y="548"/>
                      </a:cubicBezTo>
                      <a:cubicBezTo>
                        <a:pt x="64" y="548"/>
                        <a:pt x="74" y="545"/>
                        <a:pt x="82" y="536"/>
                      </a:cubicBezTo>
                      <a:cubicBezTo>
                        <a:pt x="222" y="383"/>
                        <a:pt x="341" y="204"/>
                        <a:pt x="456" y="33"/>
                      </a:cubicBezTo>
                      <a:cubicBezTo>
                        <a:pt x="466" y="18"/>
                        <a:pt x="450" y="0"/>
                        <a:pt x="43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5" name="Google Shape;1954;p44">
                  <a:extLst>
                    <a:ext uri="{FF2B5EF4-FFF2-40B4-BE49-F238E27FC236}">
                      <a16:creationId xmlns:a16="http://schemas.microsoft.com/office/drawing/2014/main" id="{51376B7D-BAEC-48CD-A93F-E878F16D68C9}"/>
                    </a:ext>
                  </a:extLst>
                </p:cNvPr>
                <p:cNvSpPr/>
                <p:nvPr/>
              </p:nvSpPr>
              <p:spPr>
                <a:xfrm>
                  <a:off x="5473433" y="1804571"/>
                  <a:ext cx="40453" cy="50080"/>
                </a:xfrm>
                <a:custGeom>
                  <a:avLst/>
                  <a:gdLst/>
                  <a:ahLst/>
                  <a:cxnLst/>
                  <a:rect l="l" t="t" r="r" b="b"/>
                  <a:pathLst>
                    <a:path w="437" h="541" extrusionOk="0">
                      <a:moveTo>
                        <a:pt x="395" y="0"/>
                      </a:moveTo>
                      <a:cubicBezTo>
                        <a:pt x="384" y="0"/>
                        <a:pt x="374" y="5"/>
                        <a:pt x="366" y="15"/>
                      </a:cubicBezTo>
                      <a:cubicBezTo>
                        <a:pt x="264" y="172"/>
                        <a:pt x="154" y="326"/>
                        <a:pt x="29" y="465"/>
                      </a:cubicBezTo>
                      <a:cubicBezTo>
                        <a:pt x="1" y="498"/>
                        <a:pt x="32" y="540"/>
                        <a:pt x="64" y="540"/>
                      </a:cubicBezTo>
                      <a:cubicBezTo>
                        <a:pt x="74" y="540"/>
                        <a:pt x="85" y="535"/>
                        <a:pt x="93" y="524"/>
                      </a:cubicBezTo>
                      <a:cubicBezTo>
                        <a:pt x="210" y="367"/>
                        <a:pt x="323" y="211"/>
                        <a:pt x="423" y="44"/>
                      </a:cubicBezTo>
                      <a:cubicBezTo>
                        <a:pt x="437" y="20"/>
                        <a:pt x="416" y="0"/>
                        <a:pt x="39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6" name="Google Shape;1955;p44">
                  <a:extLst>
                    <a:ext uri="{FF2B5EF4-FFF2-40B4-BE49-F238E27FC236}">
                      <a16:creationId xmlns:a16="http://schemas.microsoft.com/office/drawing/2014/main" id="{F7D07FA3-8982-42E1-8C33-BBE90C4A05FE}"/>
                    </a:ext>
                  </a:extLst>
                </p:cNvPr>
                <p:cNvSpPr/>
                <p:nvPr/>
              </p:nvSpPr>
              <p:spPr>
                <a:xfrm>
                  <a:off x="5474358" y="1818456"/>
                  <a:ext cx="42767" cy="50358"/>
                </a:xfrm>
                <a:custGeom>
                  <a:avLst/>
                  <a:gdLst/>
                  <a:ahLst/>
                  <a:cxnLst/>
                  <a:rect l="l" t="t" r="r" b="b"/>
                  <a:pathLst>
                    <a:path w="462" h="544" extrusionOk="0">
                      <a:moveTo>
                        <a:pt x="419" y="0"/>
                      </a:moveTo>
                      <a:cubicBezTo>
                        <a:pt x="412" y="0"/>
                        <a:pt x="404" y="3"/>
                        <a:pt x="398" y="11"/>
                      </a:cubicBezTo>
                      <a:cubicBezTo>
                        <a:pt x="275" y="165"/>
                        <a:pt x="152" y="317"/>
                        <a:pt x="27" y="470"/>
                      </a:cubicBezTo>
                      <a:cubicBezTo>
                        <a:pt x="1" y="502"/>
                        <a:pt x="31" y="543"/>
                        <a:pt x="63" y="543"/>
                      </a:cubicBezTo>
                      <a:cubicBezTo>
                        <a:pt x="73" y="543"/>
                        <a:pt x="83" y="539"/>
                        <a:pt x="92" y="528"/>
                      </a:cubicBezTo>
                      <a:cubicBezTo>
                        <a:pt x="209" y="370"/>
                        <a:pt x="325" y="209"/>
                        <a:pt x="444" y="53"/>
                      </a:cubicBezTo>
                      <a:cubicBezTo>
                        <a:pt x="461" y="29"/>
                        <a:pt x="441" y="0"/>
                        <a:pt x="41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7" name="Google Shape;1956;p44">
                  <a:extLst>
                    <a:ext uri="{FF2B5EF4-FFF2-40B4-BE49-F238E27FC236}">
                      <a16:creationId xmlns:a16="http://schemas.microsoft.com/office/drawing/2014/main" id="{03E7F70D-B446-4BAA-8BB3-30E9A7307DAC}"/>
                    </a:ext>
                  </a:extLst>
                </p:cNvPr>
                <p:cNvSpPr/>
                <p:nvPr/>
              </p:nvSpPr>
              <p:spPr>
                <a:xfrm>
                  <a:off x="5481023" y="1827342"/>
                  <a:ext cx="39342" cy="53783"/>
                </a:xfrm>
                <a:custGeom>
                  <a:avLst/>
                  <a:gdLst/>
                  <a:ahLst/>
                  <a:cxnLst/>
                  <a:rect l="l" t="t" r="r" b="b"/>
                  <a:pathLst>
                    <a:path w="425" h="581" extrusionOk="0">
                      <a:moveTo>
                        <a:pt x="398" y="1"/>
                      </a:moveTo>
                      <a:cubicBezTo>
                        <a:pt x="392" y="1"/>
                        <a:pt x="386" y="3"/>
                        <a:pt x="382" y="9"/>
                      </a:cubicBezTo>
                      <a:cubicBezTo>
                        <a:pt x="274" y="186"/>
                        <a:pt x="153" y="355"/>
                        <a:pt x="24" y="517"/>
                      </a:cubicBezTo>
                      <a:cubicBezTo>
                        <a:pt x="0" y="548"/>
                        <a:pt x="26" y="580"/>
                        <a:pt x="54" y="580"/>
                      </a:cubicBezTo>
                      <a:cubicBezTo>
                        <a:pt x="65" y="580"/>
                        <a:pt x="77" y="575"/>
                        <a:pt x="87" y="561"/>
                      </a:cubicBezTo>
                      <a:cubicBezTo>
                        <a:pt x="199" y="384"/>
                        <a:pt x="310" y="207"/>
                        <a:pt x="416" y="28"/>
                      </a:cubicBezTo>
                      <a:cubicBezTo>
                        <a:pt x="424" y="13"/>
                        <a:pt x="411" y="1"/>
                        <a:pt x="398"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8" name="Google Shape;1957;p44">
                  <a:extLst>
                    <a:ext uri="{FF2B5EF4-FFF2-40B4-BE49-F238E27FC236}">
                      <a16:creationId xmlns:a16="http://schemas.microsoft.com/office/drawing/2014/main" id="{F0C51120-88F2-4F2E-A5EE-45F432A43861}"/>
                    </a:ext>
                  </a:extLst>
                </p:cNvPr>
                <p:cNvSpPr/>
                <p:nvPr/>
              </p:nvSpPr>
              <p:spPr>
                <a:xfrm>
                  <a:off x="5482875" y="1842709"/>
                  <a:ext cx="36473" cy="51469"/>
                </a:xfrm>
                <a:custGeom>
                  <a:avLst/>
                  <a:gdLst/>
                  <a:ahLst/>
                  <a:cxnLst/>
                  <a:rect l="l" t="t" r="r" b="b"/>
                  <a:pathLst>
                    <a:path w="394" h="556" extrusionOk="0">
                      <a:moveTo>
                        <a:pt x="359" y="0"/>
                      </a:moveTo>
                      <a:cubicBezTo>
                        <a:pt x="352" y="0"/>
                        <a:pt x="346" y="3"/>
                        <a:pt x="342" y="10"/>
                      </a:cubicBezTo>
                      <a:cubicBezTo>
                        <a:pt x="229" y="166"/>
                        <a:pt x="106" y="326"/>
                        <a:pt x="16" y="499"/>
                      </a:cubicBezTo>
                      <a:cubicBezTo>
                        <a:pt x="1" y="531"/>
                        <a:pt x="28" y="556"/>
                        <a:pt x="55" y="556"/>
                      </a:cubicBezTo>
                      <a:cubicBezTo>
                        <a:pt x="68" y="556"/>
                        <a:pt x="81" y="550"/>
                        <a:pt x="89" y="537"/>
                      </a:cubicBezTo>
                      <a:cubicBezTo>
                        <a:pt x="194" y="374"/>
                        <a:pt x="281" y="201"/>
                        <a:pt x="383" y="39"/>
                      </a:cubicBezTo>
                      <a:cubicBezTo>
                        <a:pt x="394" y="21"/>
                        <a:pt x="376" y="0"/>
                        <a:pt x="35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9" name="Google Shape;1958;p44">
                  <a:extLst>
                    <a:ext uri="{FF2B5EF4-FFF2-40B4-BE49-F238E27FC236}">
                      <a16:creationId xmlns:a16="http://schemas.microsoft.com/office/drawing/2014/main" id="{AC281D33-8516-4F21-AABF-A8F0E607639B}"/>
                    </a:ext>
                  </a:extLst>
                </p:cNvPr>
                <p:cNvSpPr/>
                <p:nvPr/>
              </p:nvSpPr>
              <p:spPr>
                <a:xfrm>
                  <a:off x="5490373" y="1855576"/>
                  <a:ext cx="32770" cy="47766"/>
                </a:xfrm>
                <a:custGeom>
                  <a:avLst/>
                  <a:gdLst/>
                  <a:ahLst/>
                  <a:cxnLst/>
                  <a:rect l="l" t="t" r="r" b="b"/>
                  <a:pathLst>
                    <a:path w="354" h="516" extrusionOk="0">
                      <a:moveTo>
                        <a:pt x="313" y="0"/>
                      </a:moveTo>
                      <a:cubicBezTo>
                        <a:pt x="306" y="0"/>
                        <a:pt x="299" y="3"/>
                        <a:pt x="294" y="10"/>
                      </a:cubicBezTo>
                      <a:cubicBezTo>
                        <a:pt x="190" y="150"/>
                        <a:pt x="100" y="298"/>
                        <a:pt x="19" y="452"/>
                      </a:cubicBezTo>
                      <a:cubicBezTo>
                        <a:pt x="1" y="486"/>
                        <a:pt x="32" y="516"/>
                        <a:pt x="62" y="516"/>
                      </a:cubicBezTo>
                      <a:cubicBezTo>
                        <a:pt x="76" y="516"/>
                        <a:pt x="89" y="509"/>
                        <a:pt x="96" y="492"/>
                      </a:cubicBezTo>
                      <a:cubicBezTo>
                        <a:pt x="161" y="333"/>
                        <a:pt x="244" y="185"/>
                        <a:pt x="340" y="42"/>
                      </a:cubicBezTo>
                      <a:cubicBezTo>
                        <a:pt x="354" y="23"/>
                        <a:pt x="332" y="0"/>
                        <a:pt x="31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0" name="Google Shape;1959;p44">
                  <a:extLst>
                    <a:ext uri="{FF2B5EF4-FFF2-40B4-BE49-F238E27FC236}">
                      <a16:creationId xmlns:a16="http://schemas.microsoft.com/office/drawing/2014/main" id="{C05AB575-0851-42D6-8E98-9E111331F326}"/>
                    </a:ext>
                  </a:extLst>
                </p:cNvPr>
                <p:cNvSpPr/>
                <p:nvPr/>
              </p:nvSpPr>
              <p:spPr>
                <a:xfrm>
                  <a:off x="5493983" y="1862889"/>
                  <a:ext cx="36380" cy="53876"/>
                </a:xfrm>
                <a:custGeom>
                  <a:avLst/>
                  <a:gdLst/>
                  <a:ahLst/>
                  <a:cxnLst/>
                  <a:rect l="l" t="t" r="r" b="b"/>
                  <a:pathLst>
                    <a:path w="393" h="582" extrusionOk="0">
                      <a:moveTo>
                        <a:pt x="390" y="0"/>
                      </a:moveTo>
                      <a:cubicBezTo>
                        <a:pt x="263" y="171"/>
                        <a:pt x="147" y="346"/>
                        <a:pt x="24" y="517"/>
                      </a:cubicBezTo>
                      <a:cubicBezTo>
                        <a:pt x="0" y="549"/>
                        <a:pt x="27" y="581"/>
                        <a:pt x="54" y="581"/>
                      </a:cubicBezTo>
                      <a:cubicBezTo>
                        <a:pt x="65" y="581"/>
                        <a:pt x="77" y="575"/>
                        <a:pt x="84" y="561"/>
                      </a:cubicBezTo>
                      <a:cubicBezTo>
                        <a:pt x="186" y="373"/>
                        <a:pt x="292" y="190"/>
                        <a:pt x="390" y="2"/>
                      </a:cubicBezTo>
                      <a:cubicBezTo>
                        <a:pt x="393" y="0"/>
                        <a:pt x="390" y="0"/>
                        <a:pt x="39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1" name="Google Shape;1960;p44">
                  <a:extLst>
                    <a:ext uri="{FF2B5EF4-FFF2-40B4-BE49-F238E27FC236}">
                      <a16:creationId xmlns:a16="http://schemas.microsoft.com/office/drawing/2014/main" id="{BB0F42C3-9D69-49C4-9F48-732BADECC7A2}"/>
                    </a:ext>
                  </a:extLst>
                </p:cNvPr>
                <p:cNvSpPr/>
                <p:nvPr/>
              </p:nvSpPr>
              <p:spPr>
                <a:xfrm>
                  <a:off x="5501481" y="1872424"/>
                  <a:ext cx="38602" cy="48784"/>
                </a:xfrm>
                <a:custGeom>
                  <a:avLst/>
                  <a:gdLst/>
                  <a:ahLst/>
                  <a:cxnLst/>
                  <a:rect l="l" t="t" r="r" b="b"/>
                  <a:pathLst>
                    <a:path w="417" h="527" extrusionOk="0">
                      <a:moveTo>
                        <a:pt x="376" y="1"/>
                      </a:moveTo>
                      <a:cubicBezTo>
                        <a:pt x="369" y="1"/>
                        <a:pt x="362" y="4"/>
                        <a:pt x="355" y="12"/>
                      </a:cubicBezTo>
                      <a:cubicBezTo>
                        <a:pt x="276" y="114"/>
                        <a:pt x="199" y="218"/>
                        <a:pt x="122" y="322"/>
                      </a:cubicBezTo>
                      <a:cubicBezTo>
                        <a:pt x="89" y="368"/>
                        <a:pt x="1" y="445"/>
                        <a:pt x="47" y="508"/>
                      </a:cubicBezTo>
                      <a:cubicBezTo>
                        <a:pt x="54" y="517"/>
                        <a:pt x="67" y="527"/>
                        <a:pt x="82" y="527"/>
                      </a:cubicBezTo>
                      <a:cubicBezTo>
                        <a:pt x="84" y="527"/>
                        <a:pt x="85" y="527"/>
                        <a:pt x="86" y="526"/>
                      </a:cubicBezTo>
                      <a:lnTo>
                        <a:pt x="97" y="524"/>
                      </a:lnTo>
                      <a:cubicBezTo>
                        <a:pt x="128" y="520"/>
                        <a:pt x="145" y="485"/>
                        <a:pt x="132" y="462"/>
                      </a:cubicBezTo>
                      <a:cubicBezTo>
                        <a:pt x="134" y="458"/>
                        <a:pt x="139" y="449"/>
                        <a:pt x="141" y="439"/>
                      </a:cubicBezTo>
                      <a:cubicBezTo>
                        <a:pt x="153" y="420"/>
                        <a:pt x="166" y="401"/>
                        <a:pt x="176" y="383"/>
                      </a:cubicBezTo>
                      <a:cubicBezTo>
                        <a:pt x="199" y="349"/>
                        <a:pt x="220" y="316"/>
                        <a:pt x="241" y="283"/>
                      </a:cubicBezTo>
                      <a:cubicBezTo>
                        <a:pt x="293" y="205"/>
                        <a:pt x="347" y="128"/>
                        <a:pt x="401" y="53"/>
                      </a:cubicBezTo>
                      <a:cubicBezTo>
                        <a:pt x="417" y="30"/>
                        <a:pt x="397" y="1"/>
                        <a:pt x="376"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2" name="Google Shape;1961;p44">
                  <a:extLst>
                    <a:ext uri="{FF2B5EF4-FFF2-40B4-BE49-F238E27FC236}">
                      <a16:creationId xmlns:a16="http://schemas.microsoft.com/office/drawing/2014/main" id="{AB5BCD0B-2481-46E1-8FEF-CEE2B33AD991}"/>
                    </a:ext>
                  </a:extLst>
                </p:cNvPr>
                <p:cNvSpPr/>
                <p:nvPr/>
              </p:nvSpPr>
              <p:spPr>
                <a:xfrm>
                  <a:off x="5509997" y="1882791"/>
                  <a:ext cx="34899" cy="45174"/>
                </a:xfrm>
                <a:custGeom>
                  <a:avLst/>
                  <a:gdLst/>
                  <a:ahLst/>
                  <a:cxnLst/>
                  <a:rect l="l" t="t" r="r" b="b"/>
                  <a:pathLst>
                    <a:path w="377" h="488" extrusionOk="0">
                      <a:moveTo>
                        <a:pt x="347" y="0"/>
                      </a:moveTo>
                      <a:cubicBezTo>
                        <a:pt x="341" y="0"/>
                        <a:pt x="336" y="2"/>
                        <a:pt x="332" y="8"/>
                      </a:cubicBezTo>
                      <a:cubicBezTo>
                        <a:pt x="230" y="141"/>
                        <a:pt x="132" y="283"/>
                        <a:pt x="22" y="410"/>
                      </a:cubicBezTo>
                      <a:cubicBezTo>
                        <a:pt x="1" y="435"/>
                        <a:pt x="9" y="479"/>
                        <a:pt x="44" y="485"/>
                      </a:cubicBezTo>
                      <a:cubicBezTo>
                        <a:pt x="52" y="486"/>
                        <a:pt x="59" y="487"/>
                        <a:pt x="65" y="487"/>
                      </a:cubicBezTo>
                      <a:cubicBezTo>
                        <a:pt x="80" y="487"/>
                        <a:pt x="93" y="483"/>
                        <a:pt x="109" y="471"/>
                      </a:cubicBezTo>
                      <a:cubicBezTo>
                        <a:pt x="130" y="454"/>
                        <a:pt x="132" y="431"/>
                        <a:pt x="122" y="414"/>
                      </a:cubicBezTo>
                      <a:cubicBezTo>
                        <a:pt x="199" y="285"/>
                        <a:pt x="284" y="160"/>
                        <a:pt x="367" y="31"/>
                      </a:cubicBezTo>
                      <a:cubicBezTo>
                        <a:pt x="377" y="17"/>
                        <a:pt x="361" y="0"/>
                        <a:pt x="34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3" name="Google Shape;1962;p44">
                  <a:extLst>
                    <a:ext uri="{FF2B5EF4-FFF2-40B4-BE49-F238E27FC236}">
                      <a16:creationId xmlns:a16="http://schemas.microsoft.com/office/drawing/2014/main" id="{B7960D6B-9B76-48C1-BD79-B5FA08C4A38F}"/>
                    </a:ext>
                  </a:extLst>
                </p:cNvPr>
                <p:cNvSpPr/>
                <p:nvPr/>
              </p:nvSpPr>
              <p:spPr>
                <a:xfrm>
                  <a:off x="5512867" y="1894547"/>
                  <a:ext cx="37676" cy="48507"/>
                </a:xfrm>
                <a:custGeom>
                  <a:avLst/>
                  <a:gdLst/>
                  <a:ahLst/>
                  <a:cxnLst/>
                  <a:rect l="l" t="t" r="r" b="b"/>
                  <a:pathLst>
                    <a:path w="407" h="524" extrusionOk="0">
                      <a:moveTo>
                        <a:pt x="358" y="1"/>
                      </a:moveTo>
                      <a:cubicBezTo>
                        <a:pt x="350" y="1"/>
                        <a:pt x="342" y="4"/>
                        <a:pt x="334" y="12"/>
                      </a:cubicBezTo>
                      <a:cubicBezTo>
                        <a:pt x="259" y="102"/>
                        <a:pt x="186" y="194"/>
                        <a:pt x="118" y="287"/>
                      </a:cubicBezTo>
                      <a:cubicBezTo>
                        <a:pt x="78" y="344"/>
                        <a:pt x="1" y="415"/>
                        <a:pt x="24" y="490"/>
                      </a:cubicBezTo>
                      <a:cubicBezTo>
                        <a:pt x="28" y="504"/>
                        <a:pt x="43" y="519"/>
                        <a:pt x="59" y="521"/>
                      </a:cubicBezTo>
                      <a:cubicBezTo>
                        <a:pt x="63" y="521"/>
                        <a:pt x="68" y="523"/>
                        <a:pt x="72" y="523"/>
                      </a:cubicBezTo>
                      <a:cubicBezTo>
                        <a:pt x="74" y="523"/>
                        <a:pt x="76" y="523"/>
                        <a:pt x="77" y="523"/>
                      </a:cubicBezTo>
                      <a:cubicBezTo>
                        <a:pt x="116" y="523"/>
                        <a:pt x="140" y="482"/>
                        <a:pt x="120" y="452"/>
                      </a:cubicBezTo>
                      <a:cubicBezTo>
                        <a:pt x="124" y="450"/>
                        <a:pt x="128" y="442"/>
                        <a:pt x="130" y="427"/>
                      </a:cubicBezTo>
                      <a:cubicBezTo>
                        <a:pt x="141" y="408"/>
                        <a:pt x="153" y="392"/>
                        <a:pt x="164" y="375"/>
                      </a:cubicBezTo>
                      <a:cubicBezTo>
                        <a:pt x="184" y="340"/>
                        <a:pt x="207" y="306"/>
                        <a:pt x="230" y="273"/>
                      </a:cubicBezTo>
                      <a:cubicBezTo>
                        <a:pt x="278" y="200"/>
                        <a:pt x="332" y="129"/>
                        <a:pt x="387" y="58"/>
                      </a:cubicBezTo>
                      <a:cubicBezTo>
                        <a:pt x="407" y="33"/>
                        <a:pt x="383" y="1"/>
                        <a:pt x="358"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4" name="Google Shape;1963;p44">
                  <a:extLst>
                    <a:ext uri="{FF2B5EF4-FFF2-40B4-BE49-F238E27FC236}">
                      <a16:creationId xmlns:a16="http://schemas.microsoft.com/office/drawing/2014/main" id="{35414544-C429-42E9-A509-9BB7BD0FA4F1}"/>
                    </a:ext>
                  </a:extLst>
                </p:cNvPr>
                <p:cNvSpPr/>
                <p:nvPr/>
              </p:nvSpPr>
              <p:spPr>
                <a:xfrm>
                  <a:off x="5522957" y="1909451"/>
                  <a:ext cx="35362" cy="44341"/>
                </a:xfrm>
                <a:custGeom>
                  <a:avLst/>
                  <a:gdLst/>
                  <a:ahLst/>
                  <a:cxnLst/>
                  <a:rect l="l" t="t" r="r" b="b"/>
                  <a:pathLst>
                    <a:path w="382" h="479" extrusionOk="0">
                      <a:moveTo>
                        <a:pt x="334" y="0"/>
                      </a:moveTo>
                      <a:cubicBezTo>
                        <a:pt x="326" y="0"/>
                        <a:pt x="318" y="4"/>
                        <a:pt x="311" y="12"/>
                      </a:cubicBezTo>
                      <a:cubicBezTo>
                        <a:pt x="207" y="133"/>
                        <a:pt x="88" y="268"/>
                        <a:pt x="19" y="412"/>
                      </a:cubicBezTo>
                      <a:cubicBezTo>
                        <a:pt x="1" y="450"/>
                        <a:pt x="29" y="478"/>
                        <a:pt x="59" y="478"/>
                      </a:cubicBezTo>
                      <a:cubicBezTo>
                        <a:pt x="74" y="478"/>
                        <a:pt x="89" y="471"/>
                        <a:pt x="100" y="456"/>
                      </a:cubicBezTo>
                      <a:cubicBezTo>
                        <a:pt x="190" y="324"/>
                        <a:pt x="263" y="185"/>
                        <a:pt x="361" y="58"/>
                      </a:cubicBezTo>
                      <a:cubicBezTo>
                        <a:pt x="381" y="33"/>
                        <a:pt x="359" y="0"/>
                        <a:pt x="33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5" name="Google Shape;1964;p44">
                  <a:extLst>
                    <a:ext uri="{FF2B5EF4-FFF2-40B4-BE49-F238E27FC236}">
                      <a16:creationId xmlns:a16="http://schemas.microsoft.com/office/drawing/2014/main" id="{EEC9D452-9A5B-4FEF-BE9C-E24E22D161F7}"/>
                    </a:ext>
                  </a:extLst>
                </p:cNvPr>
                <p:cNvSpPr/>
                <p:nvPr/>
              </p:nvSpPr>
              <p:spPr>
                <a:xfrm>
                  <a:off x="5526567" y="1916949"/>
                  <a:ext cx="36380" cy="44896"/>
                </a:xfrm>
                <a:custGeom>
                  <a:avLst/>
                  <a:gdLst/>
                  <a:ahLst/>
                  <a:cxnLst/>
                  <a:rect l="l" t="t" r="r" b="b"/>
                  <a:pathLst>
                    <a:path w="393" h="485" extrusionOk="0">
                      <a:moveTo>
                        <a:pt x="357" y="0"/>
                      </a:moveTo>
                      <a:cubicBezTo>
                        <a:pt x="351" y="0"/>
                        <a:pt x="344" y="3"/>
                        <a:pt x="339" y="10"/>
                      </a:cubicBezTo>
                      <a:cubicBezTo>
                        <a:pt x="232" y="139"/>
                        <a:pt x="126" y="273"/>
                        <a:pt x="20" y="404"/>
                      </a:cubicBezTo>
                      <a:cubicBezTo>
                        <a:pt x="1" y="425"/>
                        <a:pt x="5" y="458"/>
                        <a:pt x="32" y="473"/>
                      </a:cubicBezTo>
                      <a:cubicBezTo>
                        <a:pt x="47" y="481"/>
                        <a:pt x="61" y="485"/>
                        <a:pt x="75" y="485"/>
                      </a:cubicBezTo>
                      <a:cubicBezTo>
                        <a:pt x="90" y="485"/>
                        <a:pt x="105" y="480"/>
                        <a:pt x="122" y="469"/>
                      </a:cubicBezTo>
                      <a:cubicBezTo>
                        <a:pt x="149" y="450"/>
                        <a:pt x="145" y="419"/>
                        <a:pt x="128" y="400"/>
                      </a:cubicBezTo>
                      <a:cubicBezTo>
                        <a:pt x="207" y="279"/>
                        <a:pt x="293" y="162"/>
                        <a:pt x="378" y="45"/>
                      </a:cubicBezTo>
                      <a:cubicBezTo>
                        <a:pt x="392" y="25"/>
                        <a:pt x="376" y="0"/>
                        <a:pt x="35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 name="Google Shape;1965;p44">
                  <a:extLst>
                    <a:ext uri="{FF2B5EF4-FFF2-40B4-BE49-F238E27FC236}">
                      <a16:creationId xmlns:a16="http://schemas.microsoft.com/office/drawing/2014/main" id="{7162587F-1D46-4F93-ACFB-6DC6AF8F643C}"/>
                    </a:ext>
                  </a:extLst>
                </p:cNvPr>
                <p:cNvSpPr/>
                <p:nvPr/>
              </p:nvSpPr>
              <p:spPr>
                <a:xfrm>
                  <a:off x="5537027" y="1933149"/>
                  <a:ext cx="31937" cy="41842"/>
                </a:xfrm>
                <a:custGeom>
                  <a:avLst/>
                  <a:gdLst/>
                  <a:ahLst/>
                  <a:cxnLst/>
                  <a:rect l="l" t="t" r="r" b="b"/>
                  <a:pathLst>
                    <a:path w="345" h="452" extrusionOk="0">
                      <a:moveTo>
                        <a:pt x="329" y="0"/>
                      </a:moveTo>
                      <a:cubicBezTo>
                        <a:pt x="327" y="0"/>
                        <a:pt x="324" y="1"/>
                        <a:pt x="321" y="4"/>
                      </a:cubicBezTo>
                      <a:cubicBezTo>
                        <a:pt x="203" y="121"/>
                        <a:pt x="105" y="252"/>
                        <a:pt x="19" y="394"/>
                      </a:cubicBezTo>
                      <a:cubicBezTo>
                        <a:pt x="1" y="424"/>
                        <a:pt x="31" y="452"/>
                        <a:pt x="58" y="452"/>
                      </a:cubicBezTo>
                      <a:cubicBezTo>
                        <a:pt x="70" y="452"/>
                        <a:pt x="82" y="446"/>
                        <a:pt x="88" y="431"/>
                      </a:cubicBezTo>
                      <a:cubicBezTo>
                        <a:pt x="153" y="281"/>
                        <a:pt x="236" y="146"/>
                        <a:pt x="338" y="18"/>
                      </a:cubicBezTo>
                      <a:cubicBezTo>
                        <a:pt x="344" y="11"/>
                        <a:pt x="338" y="0"/>
                        <a:pt x="32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 name="Google Shape;1966;p44">
                  <a:extLst>
                    <a:ext uri="{FF2B5EF4-FFF2-40B4-BE49-F238E27FC236}">
                      <a16:creationId xmlns:a16="http://schemas.microsoft.com/office/drawing/2014/main" id="{874BB6C5-A64C-4530-B78E-411094801396}"/>
                    </a:ext>
                  </a:extLst>
                </p:cNvPr>
                <p:cNvSpPr/>
                <p:nvPr/>
              </p:nvSpPr>
              <p:spPr>
                <a:xfrm>
                  <a:off x="5547210" y="1940184"/>
                  <a:ext cx="28974" cy="39342"/>
                </a:xfrm>
                <a:custGeom>
                  <a:avLst/>
                  <a:gdLst/>
                  <a:ahLst/>
                  <a:cxnLst/>
                  <a:rect l="l" t="t" r="r" b="b"/>
                  <a:pathLst>
                    <a:path w="313" h="425" extrusionOk="0">
                      <a:moveTo>
                        <a:pt x="289" y="1"/>
                      </a:moveTo>
                      <a:cubicBezTo>
                        <a:pt x="283" y="1"/>
                        <a:pt x="278" y="3"/>
                        <a:pt x="274" y="9"/>
                      </a:cubicBezTo>
                      <a:cubicBezTo>
                        <a:pt x="199" y="130"/>
                        <a:pt x="120" y="247"/>
                        <a:pt x="28" y="355"/>
                      </a:cubicBezTo>
                      <a:cubicBezTo>
                        <a:pt x="0" y="389"/>
                        <a:pt x="33" y="425"/>
                        <a:pt x="63" y="425"/>
                      </a:cubicBezTo>
                      <a:cubicBezTo>
                        <a:pt x="76" y="425"/>
                        <a:pt x="88" y="418"/>
                        <a:pt x="95" y="403"/>
                      </a:cubicBezTo>
                      <a:cubicBezTo>
                        <a:pt x="155" y="272"/>
                        <a:pt x="228" y="147"/>
                        <a:pt x="305" y="24"/>
                      </a:cubicBezTo>
                      <a:cubicBezTo>
                        <a:pt x="312" y="12"/>
                        <a:pt x="301" y="1"/>
                        <a:pt x="28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8" name="Google Shape;1967;p44">
                  <a:extLst>
                    <a:ext uri="{FF2B5EF4-FFF2-40B4-BE49-F238E27FC236}">
                      <a16:creationId xmlns:a16="http://schemas.microsoft.com/office/drawing/2014/main" id="{D46203BA-AE72-4889-94D4-89F240EADEC9}"/>
                    </a:ext>
                  </a:extLst>
                </p:cNvPr>
                <p:cNvSpPr/>
                <p:nvPr/>
              </p:nvSpPr>
              <p:spPr>
                <a:xfrm>
                  <a:off x="5544340" y="1945368"/>
                  <a:ext cx="40823" cy="56931"/>
                </a:xfrm>
                <a:custGeom>
                  <a:avLst/>
                  <a:gdLst/>
                  <a:ahLst/>
                  <a:cxnLst/>
                  <a:rect l="l" t="t" r="r" b="b"/>
                  <a:pathLst>
                    <a:path w="441" h="615" extrusionOk="0">
                      <a:moveTo>
                        <a:pt x="404" y="1"/>
                      </a:moveTo>
                      <a:cubicBezTo>
                        <a:pt x="396" y="1"/>
                        <a:pt x="388" y="3"/>
                        <a:pt x="382" y="9"/>
                      </a:cubicBezTo>
                      <a:cubicBezTo>
                        <a:pt x="374" y="20"/>
                        <a:pt x="363" y="30"/>
                        <a:pt x="353" y="39"/>
                      </a:cubicBezTo>
                      <a:cubicBezTo>
                        <a:pt x="345" y="47"/>
                        <a:pt x="345" y="57"/>
                        <a:pt x="349" y="66"/>
                      </a:cubicBezTo>
                      <a:cubicBezTo>
                        <a:pt x="280" y="180"/>
                        <a:pt x="207" y="293"/>
                        <a:pt x="132" y="407"/>
                      </a:cubicBezTo>
                      <a:cubicBezTo>
                        <a:pt x="94" y="462"/>
                        <a:pt x="1" y="591"/>
                        <a:pt x="117" y="614"/>
                      </a:cubicBezTo>
                      <a:cubicBezTo>
                        <a:pt x="121" y="615"/>
                        <a:pt x="125" y="615"/>
                        <a:pt x="128" y="615"/>
                      </a:cubicBezTo>
                      <a:cubicBezTo>
                        <a:pt x="186" y="615"/>
                        <a:pt x="201" y="524"/>
                        <a:pt x="140" y="514"/>
                      </a:cubicBezTo>
                      <a:lnTo>
                        <a:pt x="140" y="514"/>
                      </a:lnTo>
                      <a:cubicBezTo>
                        <a:pt x="142" y="514"/>
                        <a:pt x="144" y="514"/>
                        <a:pt x="146" y="514"/>
                      </a:cubicBezTo>
                      <a:cubicBezTo>
                        <a:pt x="209" y="514"/>
                        <a:pt x="289" y="333"/>
                        <a:pt x="317" y="285"/>
                      </a:cubicBezTo>
                      <a:cubicBezTo>
                        <a:pt x="365" y="207"/>
                        <a:pt x="411" y="126"/>
                        <a:pt x="434" y="36"/>
                      </a:cubicBezTo>
                      <a:cubicBezTo>
                        <a:pt x="440" y="16"/>
                        <a:pt x="422" y="1"/>
                        <a:pt x="404"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9" name="Google Shape;1968;p44">
                  <a:extLst>
                    <a:ext uri="{FF2B5EF4-FFF2-40B4-BE49-F238E27FC236}">
                      <a16:creationId xmlns:a16="http://schemas.microsoft.com/office/drawing/2014/main" id="{CF63B574-1785-4236-AC69-0EA142A60B14}"/>
                    </a:ext>
                  </a:extLst>
                </p:cNvPr>
                <p:cNvSpPr/>
                <p:nvPr/>
              </p:nvSpPr>
              <p:spPr>
                <a:xfrm>
                  <a:off x="5564613" y="1961938"/>
                  <a:ext cx="38787" cy="49432"/>
                </a:xfrm>
                <a:custGeom>
                  <a:avLst/>
                  <a:gdLst/>
                  <a:ahLst/>
                  <a:cxnLst/>
                  <a:rect l="l" t="t" r="r" b="b"/>
                  <a:pathLst>
                    <a:path w="419" h="534" extrusionOk="0">
                      <a:moveTo>
                        <a:pt x="381" y="0"/>
                      </a:moveTo>
                      <a:cubicBezTo>
                        <a:pt x="374" y="0"/>
                        <a:pt x="367" y="3"/>
                        <a:pt x="361" y="10"/>
                      </a:cubicBezTo>
                      <a:cubicBezTo>
                        <a:pt x="284" y="97"/>
                        <a:pt x="209" y="189"/>
                        <a:pt x="132" y="281"/>
                      </a:cubicBezTo>
                      <a:cubicBezTo>
                        <a:pt x="84" y="339"/>
                        <a:pt x="0" y="406"/>
                        <a:pt x="5" y="489"/>
                      </a:cubicBezTo>
                      <a:cubicBezTo>
                        <a:pt x="7" y="520"/>
                        <a:pt x="29" y="534"/>
                        <a:pt x="51" y="534"/>
                      </a:cubicBezTo>
                      <a:cubicBezTo>
                        <a:pt x="79" y="534"/>
                        <a:pt x="109" y="512"/>
                        <a:pt x="101" y="472"/>
                      </a:cubicBezTo>
                      <a:cubicBezTo>
                        <a:pt x="94" y="443"/>
                        <a:pt x="173" y="358"/>
                        <a:pt x="192" y="333"/>
                      </a:cubicBezTo>
                      <a:lnTo>
                        <a:pt x="265" y="233"/>
                      </a:lnTo>
                      <a:cubicBezTo>
                        <a:pt x="313" y="170"/>
                        <a:pt x="361" y="106"/>
                        <a:pt x="405" y="41"/>
                      </a:cubicBezTo>
                      <a:cubicBezTo>
                        <a:pt x="419" y="21"/>
                        <a:pt x="400" y="0"/>
                        <a:pt x="38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0" name="Google Shape;1969;p44">
                  <a:extLst>
                    <a:ext uri="{FF2B5EF4-FFF2-40B4-BE49-F238E27FC236}">
                      <a16:creationId xmlns:a16="http://schemas.microsoft.com/office/drawing/2014/main" id="{8EBBFE61-7083-4B72-822E-F2B573A73277}"/>
                    </a:ext>
                  </a:extLst>
                </p:cNvPr>
                <p:cNvSpPr/>
                <p:nvPr/>
              </p:nvSpPr>
              <p:spPr>
                <a:xfrm>
                  <a:off x="5565538" y="1973324"/>
                  <a:ext cx="42490" cy="53135"/>
                </a:xfrm>
                <a:custGeom>
                  <a:avLst/>
                  <a:gdLst/>
                  <a:ahLst/>
                  <a:cxnLst/>
                  <a:rect l="l" t="t" r="r" b="b"/>
                  <a:pathLst>
                    <a:path w="459" h="574" extrusionOk="0">
                      <a:moveTo>
                        <a:pt x="425" y="1"/>
                      </a:moveTo>
                      <a:cubicBezTo>
                        <a:pt x="419" y="1"/>
                        <a:pt x="413" y="3"/>
                        <a:pt x="407" y="10"/>
                      </a:cubicBezTo>
                      <a:cubicBezTo>
                        <a:pt x="276" y="168"/>
                        <a:pt x="149" y="331"/>
                        <a:pt x="28" y="497"/>
                      </a:cubicBezTo>
                      <a:cubicBezTo>
                        <a:pt x="0" y="535"/>
                        <a:pt x="30" y="573"/>
                        <a:pt x="62" y="573"/>
                      </a:cubicBezTo>
                      <a:cubicBezTo>
                        <a:pt x="76" y="573"/>
                        <a:pt x="90" y="566"/>
                        <a:pt x="101" y="549"/>
                      </a:cubicBezTo>
                      <a:cubicBezTo>
                        <a:pt x="209" y="376"/>
                        <a:pt x="324" y="208"/>
                        <a:pt x="445" y="43"/>
                      </a:cubicBezTo>
                      <a:cubicBezTo>
                        <a:pt x="459" y="24"/>
                        <a:pt x="442" y="1"/>
                        <a:pt x="42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1" name="Google Shape;1970;p44">
                  <a:extLst>
                    <a:ext uri="{FF2B5EF4-FFF2-40B4-BE49-F238E27FC236}">
                      <a16:creationId xmlns:a16="http://schemas.microsoft.com/office/drawing/2014/main" id="{1657C77D-019F-4493-9015-A987BBB2B6B4}"/>
                    </a:ext>
                  </a:extLst>
                </p:cNvPr>
                <p:cNvSpPr/>
                <p:nvPr/>
              </p:nvSpPr>
              <p:spPr>
                <a:xfrm>
                  <a:off x="5570907" y="1983691"/>
                  <a:ext cx="45359" cy="56283"/>
                </a:xfrm>
                <a:custGeom>
                  <a:avLst/>
                  <a:gdLst/>
                  <a:ahLst/>
                  <a:cxnLst/>
                  <a:rect l="l" t="t" r="r" b="b"/>
                  <a:pathLst>
                    <a:path w="490" h="608" extrusionOk="0">
                      <a:moveTo>
                        <a:pt x="463" y="1"/>
                      </a:moveTo>
                      <a:cubicBezTo>
                        <a:pt x="459" y="1"/>
                        <a:pt x="454" y="3"/>
                        <a:pt x="449" y="8"/>
                      </a:cubicBezTo>
                      <a:cubicBezTo>
                        <a:pt x="314" y="185"/>
                        <a:pt x="176" y="367"/>
                        <a:pt x="28" y="535"/>
                      </a:cubicBezTo>
                      <a:cubicBezTo>
                        <a:pt x="0" y="566"/>
                        <a:pt x="26" y="608"/>
                        <a:pt x="61" y="608"/>
                      </a:cubicBezTo>
                      <a:cubicBezTo>
                        <a:pt x="65" y="608"/>
                        <a:pt x="68" y="607"/>
                        <a:pt x="72" y="606"/>
                      </a:cubicBezTo>
                      <a:cubicBezTo>
                        <a:pt x="83" y="604"/>
                        <a:pt x="93" y="600"/>
                        <a:pt x="103" y="598"/>
                      </a:cubicBezTo>
                      <a:cubicBezTo>
                        <a:pt x="128" y="592"/>
                        <a:pt x="135" y="562"/>
                        <a:pt x="126" y="542"/>
                      </a:cubicBezTo>
                      <a:cubicBezTo>
                        <a:pt x="237" y="369"/>
                        <a:pt x="358" y="200"/>
                        <a:pt x="479" y="33"/>
                      </a:cubicBezTo>
                      <a:cubicBezTo>
                        <a:pt x="489" y="19"/>
                        <a:pt x="477" y="1"/>
                        <a:pt x="46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2" name="Google Shape;1971;p44">
                  <a:extLst>
                    <a:ext uri="{FF2B5EF4-FFF2-40B4-BE49-F238E27FC236}">
                      <a16:creationId xmlns:a16="http://schemas.microsoft.com/office/drawing/2014/main" id="{97867BB8-A0EE-4C84-8CCA-609B7F270C6D}"/>
                    </a:ext>
                  </a:extLst>
                </p:cNvPr>
                <p:cNvSpPr/>
                <p:nvPr/>
              </p:nvSpPr>
              <p:spPr>
                <a:xfrm>
                  <a:off x="5585255" y="1988968"/>
                  <a:ext cx="45359" cy="57023"/>
                </a:xfrm>
                <a:custGeom>
                  <a:avLst/>
                  <a:gdLst/>
                  <a:ahLst/>
                  <a:cxnLst/>
                  <a:rect l="l" t="t" r="r" b="b"/>
                  <a:pathLst>
                    <a:path w="490" h="616" extrusionOk="0">
                      <a:moveTo>
                        <a:pt x="451" y="1"/>
                      </a:moveTo>
                      <a:cubicBezTo>
                        <a:pt x="445" y="1"/>
                        <a:pt x="438" y="4"/>
                        <a:pt x="432" y="11"/>
                      </a:cubicBezTo>
                      <a:cubicBezTo>
                        <a:pt x="353" y="114"/>
                        <a:pt x="271" y="216"/>
                        <a:pt x="190" y="318"/>
                      </a:cubicBezTo>
                      <a:cubicBezTo>
                        <a:pt x="134" y="389"/>
                        <a:pt x="34" y="468"/>
                        <a:pt x="7" y="555"/>
                      </a:cubicBezTo>
                      <a:cubicBezTo>
                        <a:pt x="1" y="574"/>
                        <a:pt x="13" y="599"/>
                        <a:pt x="30" y="608"/>
                      </a:cubicBezTo>
                      <a:cubicBezTo>
                        <a:pt x="32" y="608"/>
                        <a:pt x="34" y="610"/>
                        <a:pt x="36" y="610"/>
                      </a:cubicBezTo>
                      <a:cubicBezTo>
                        <a:pt x="43" y="613"/>
                        <a:pt x="50" y="615"/>
                        <a:pt x="58" y="615"/>
                      </a:cubicBezTo>
                      <a:cubicBezTo>
                        <a:pt x="70" y="615"/>
                        <a:pt x="83" y="610"/>
                        <a:pt x="92" y="599"/>
                      </a:cubicBezTo>
                      <a:cubicBezTo>
                        <a:pt x="94" y="599"/>
                        <a:pt x="94" y="597"/>
                        <a:pt x="96" y="597"/>
                      </a:cubicBezTo>
                      <a:cubicBezTo>
                        <a:pt x="107" y="585"/>
                        <a:pt x="109" y="570"/>
                        <a:pt x="107" y="558"/>
                      </a:cubicBezTo>
                      <a:cubicBezTo>
                        <a:pt x="128" y="518"/>
                        <a:pt x="165" y="474"/>
                        <a:pt x="190" y="441"/>
                      </a:cubicBezTo>
                      <a:cubicBezTo>
                        <a:pt x="224" y="393"/>
                        <a:pt x="257" y="345"/>
                        <a:pt x="292" y="299"/>
                      </a:cubicBezTo>
                      <a:cubicBezTo>
                        <a:pt x="353" y="216"/>
                        <a:pt x="413" y="132"/>
                        <a:pt x="474" y="49"/>
                      </a:cubicBezTo>
                      <a:cubicBezTo>
                        <a:pt x="489" y="27"/>
                        <a:pt x="471" y="1"/>
                        <a:pt x="45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3" name="Google Shape;1972;p44">
                  <a:extLst>
                    <a:ext uri="{FF2B5EF4-FFF2-40B4-BE49-F238E27FC236}">
                      <a16:creationId xmlns:a16="http://schemas.microsoft.com/office/drawing/2014/main" id="{C434320D-9EF0-47B3-85CD-0F901DECA404}"/>
                    </a:ext>
                  </a:extLst>
                </p:cNvPr>
                <p:cNvSpPr/>
                <p:nvPr/>
              </p:nvSpPr>
              <p:spPr>
                <a:xfrm>
                  <a:off x="5583126" y="2000539"/>
                  <a:ext cx="46100" cy="56283"/>
                </a:xfrm>
                <a:custGeom>
                  <a:avLst/>
                  <a:gdLst/>
                  <a:ahLst/>
                  <a:cxnLst/>
                  <a:rect l="l" t="t" r="r" b="b"/>
                  <a:pathLst>
                    <a:path w="498" h="608" extrusionOk="0">
                      <a:moveTo>
                        <a:pt x="460" y="1"/>
                      </a:moveTo>
                      <a:cubicBezTo>
                        <a:pt x="453" y="1"/>
                        <a:pt x="446" y="4"/>
                        <a:pt x="440" y="12"/>
                      </a:cubicBezTo>
                      <a:cubicBezTo>
                        <a:pt x="361" y="107"/>
                        <a:pt x="282" y="205"/>
                        <a:pt x="201" y="301"/>
                      </a:cubicBezTo>
                      <a:cubicBezTo>
                        <a:pt x="138" y="376"/>
                        <a:pt x="57" y="449"/>
                        <a:pt x="17" y="541"/>
                      </a:cubicBezTo>
                      <a:cubicBezTo>
                        <a:pt x="0" y="579"/>
                        <a:pt x="30" y="607"/>
                        <a:pt x="60" y="607"/>
                      </a:cubicBezTo>
                      <a:cubicBezTo>
                        <a:pt x="78" y="607"/>
                        <a:pt x="95" y="597"/>
                        <a:pt x="103" y="574"/>
                      </a:cubicBezTo>
                      <a:cubicBezTo>
                        <a:pt x="134" y="474"/>
                        <a:pt x="228" y="383"/>
                        <a:pt x="290" y="301"/>
                      </a:cubicBezTo>
                      <a:cubicBezTo>
                        <a:pt x="353" y="218"/>
                        <a:pt x="417" y="132"/>
                        <a:pt x="482" y="49"/>
                      </a:cubicBezTo>
                      <a:cubicBezTo>
                        <a:pt x="498" y="27"/>
                        <a:pt x="480" y="1"/>
                        <a:pt x="460"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4" name="Google Shape;1973;p44">
                  <a:extLst>
                    <a:ext uri="{FF2B5EF4-FFF2-40B4-BE49-F238E27FC236}">
                      <a16:creationId xmlns:a16="http://schemas.microsoft.com/office/drawing/2014/main" id="{454AEFBD-07E4-45C1-9974-FEE83FD36D43}"/>
                    </a:ext>
                  </a:extLst>
                </p:cNvPr>
                <p:cNvSpPr/>
                <p:nvPr/>
              </p:nvSpPr>
              <p:spPr>
                <a:xfrm>
                  <a:off x="5601547" y="2008870"/>
                  <a:ext cx="45915" cy="50728"/>
                </a:xfrm>
                <a:custGeom>
                  <a:avLst/>
                  <a:gdLst/>
                  <a:ahLst/>
                  <a:cxnLst/>
                  <a:rect l="l" t="t" r="r" b="b"/>
                  <a:pathLst>
                    <a:path w="496" h="548" extrusionOk="0">
                      <a:moveTo>
                        <a:pt x="445" y="1"/>
                      </a:moveTo>
                      <a:cubicBezTo>
                        <a:pt x="438" y="1"/>
                        <a:pt x="430" y="4"/>
                        <a:pt x="423" y="11"/>
                      </a:cubicBezTo>
                      <a:cubicBezTo>
                        <a:pt x="285" y="159"/>
                        <a:pt x="154" y="311"/>
                        <a:pt x="29" y="468"/>
                      </a:cubicBezTo>
                      <a:cubicBezTo>
                        <a:pt x="1" y="503"/>
                        <a:pt x="33" y="547"/>
                        <a:pt x="66" y="547"/>
                      </a:cubicBezTo>
                      <a:cubicBezTo>
                        <a:pt x="77" y="547"/>
                        <a:pt x="89" y="542"/>
                        <a:pt x="98" y="530"/>
                      </a:cubicBezTo>
                      <a:cubicBezTo>
                        <a:pt x="214" y="368"/>
                        <a:pt x="341" y="211"/>
                        <a:pt x="473" y="59"/>
                      </a:cubicBezTo>
                      <a:cubicBezTo>
                        <a:pt x="495" y="34"/>
                        <a:pt x="471" y="1"/>
                        <a:pt x="44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5" name="Google Shape;1974;p44">
                  <a:extLst>
                    <a:ext uri="{FF2B5EF4-FFF2-40B4-BE49-F238E27FC236}">
                      <a16:creationId xmlns:a16="http://schemas.microsoft.com/office/drawing/2014/main" id="{CFD45996-4818-49E5-9957-C822A1EB29CD}"/>
                    </a:ext>
                  </a:extLst>
                </p:cNvPr>
                <p:cNvSpPr/>
                <p:nvPr/>
              </p:nvSpPr>
              <p:spPr>
                <a:xfrm>
                  <a:off x="5615803" y="2007204"/>
                  <a:ext cx="49895" cy="57671"/>
                </a:xfrm>
                <a:custGeom>
                  <a:avLst/>
                  <a:gdLst/>
                  <a:ahLst/>
                  <a:cxnLst/>
                  <a:rect l="l" t="t" r="r" b="b"/>
                  <a:pathLst>
                    <a:path w="539" h="623" extrusionOk="0">
                      <a:moveTo>
                        <a:pt x="492" y="1"/>
                      </a:moveTo>
                      <a:cubicBezTo>
                        <a:pt x="484" y="1"/>
                        <a:pt x="476" y="4"/>
                        <a:pt x="469" y="12"/>
                      </a:cubicBezTo>
                      <a:cubicBezTo>
                        <a:pt x="315" y="183"/>
                        <a:pt x="146" y="358"/>
                        <a:pt x="21" y="554"/>
                      </a:cubicBezTo>
                      <a:cubicBezTo>
                        <a:pt x="1" y="587"/>
                        <a:pt x="34" y="622"/>
                        <a:pt x="66" y="622"/>
                      </a:cubicBezTo>
                      <a:cubicBezTo>
                        <a:pt x="77" y="622"/>
                        <a:pt x="89" y="618"/>
                        <a:pt x="98" y="606"/>
                      </a:cubicBezTo>
                      <a:cubicBezTo>
                        <a:pt x="242" y="425"/>
                        <a:pt x="362" y="231"/>
                        <a:pt x="517" y="56"/>
                      </a:cubicBezTo>
                      <a:cubicBezTo>
                        <a:pt x="539" y="33"/>
                        <a:pt x="517" y="1"/>
                        <a:pt x="492"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6" name="Google Shape;1975;p44">
                  <a:extLst>
                    <a:ext uri="{FF2B5EF4-FFF2-40B4-BE49-F238E27FC236}">
                      <a16:creationId xmlns:a16="http://schemas.microsoft.com/office/drawing/2014/main" id="{1F3648EF-B7A5-4536-8230-2E80D3A3D20E}"/>
                    </a:ext>
                  </a:extLst>
                </p:cNvPr>
                <p:cNvSpPr/>
                <p:nvPr/>
              </p:nvSpPr>
              <p:spPr>
                <a:xfrm>
                  <a:off x="5616358" y="2019701"/>
                  <a:ext cx="53876" cy="61466"/>
                </a:xfrm>
                <a:custGeom>
                  <a:avLst/>
                  <a:gdLst/>
                  <a:ahLst/>
                  <a:cxnLst/>
                  <a:rect l="l" t="t" r="r" b="b"/>
                  <a:pathLst>
                    <a:path w="582" h="664" extrusionOk="0">
                      <a:moveTo>
                        <a:pt x="563" y="0"/>
                      </a:moveTo>
                      <a:cubicBezTo>
                        <a:pt x="560" y="0"/>
                        <a:pt x="557" y="2"/>
                        <a:pt x="554" y="5"/>
                      </a:cubicBezTo>
                      <a:cubicBezTo>
                        <a:pt x="384" y="207"/>
                        <a:pt x="194" y="394"/>
                        <a:pt x="27" y="599"/>
                      </a:cubicBezTo>
                      <a:cubicBezTo>
                        <a:pt x="1" y="629"/>
                        <a:pt x="30" y="663"/>
                        <a:pt x="58" y="663"/>
                      </a:cubicBezTo>
                      <a:cubicBezTo>
                        <a:pt x="70" y="663"/>
                        <a:pt x="82" y="657"/>
                        <a:pt x="90" y="642"/>
                      </a:cubicBezTo>
                      <a:cubicBezTo>
                        <a:pt x="146" y="528"/>
                        <a:pt x="244" y="428"/>
                        <a:pt x="323" y="328"/>
                      </a:cubicBezTo>
                      <a:cubicBezTo>
                        <a:pt x="404" y="226"/>
                        <a:pt x="488" y="123"/>
                        <a:pt x="573" y="23"/>
                      </a:cubicBezTo>
                      <a:cubicBezTo>
                        <a:pt x="581" y="12"/>
                        <a:pt x="572" y="0"/>
                        <a:pt x="56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 name="Google Shape;1976;p44">
                  <a:extLst>
                    <a:ext uri="{FF2B5EF4-FFF2-40B4-BE49-F238E27FC236}">
                      <a16:creationId xmlns:a16="http://schemas.microsoft.com/office/drawing/2014/main" id="{EC6EA7D5-FEA7-4103-8557-633C5D0AA12B}"/>
                    </a:ext>
                  </a:extLst>
                </p:cNvPr>
                <p:cNvSpPr/>
                <p:nvPr/>
              </p:nvSpPr>
              <p:spPr>
                <a:xfrm>
                  <a:off x="5624967" y="2026458"/>
                  <a:ext cx="56931" cy="62300"/>
                </a:xfrm>
                <a:custGeom>
                  <a:avLst/>
                  <a:gdLst/>
                  <a:ahLst/>
                  <a:cxnLst/>
                  <a:rect l="l" t="t" r="r" b="b"/>
                  <a:pathLst>
                    <a:path w="615" h="673" extrusionOk="0">
                      <a:moveTo>
                        <a:pt x="588" y="0"/>
                      </a:moveTo>
                      <a:cubicBezTo>
                        <a:pt x="583" y="0"/>
                        <a:pt x="578" y="2"/>
                        <a:pt x="574" y="7"/>
                      </a:cubicBezTo>
                      <a:cubicBezTo>
                        <a:pt x="441" y="157"/>
                        <a:pt x="307" y="305"/>
                        <a:pt x="172" y="455"/>
                      </a:cubicBezTo>
                      <a:cubicBezTo>
                        <a:pt x="126" y="505"/>
                        <a:pt x="1" y="601"/>
                        <a:pt x="93" y="665"/>
                      </a:cubicBezTo>
                      <a:cubicBezTo>
                        <a:pt x="100" y="670"/>
                        <a:pt x="107" y="672"/>
                        <a:pt x="114" y="672"/>
                      </a:cubicBezTo>
                      <a:cubicBezTo>
                        <a:pt x="153" y="672"/>
                        <a:pt x="180" y="607"/>
                        <a:pt x="134" y="582"/>
                      </a:cubicBezTo>
                      <a:lnTo>
                        <a:pt x="134" y="582"/>
                      </a:lnTo>
                      <a:cubicBezTo>
                        <a:pt x="137" y="583"/>
                        <a:pt x="140" y="584"/>
                        <a:pt x="143" y="584"/>
                      </a:cubicBezTo>
                      <a:cubicBezTo>
                        <a:pt x="200" y="584"/>
                        <a:pt x="344" y="361"/>
                        <a:pt x="374" y="323"/>
                      </a:cubicBezTo>
                      <a:cubicBezTo>
                        <a:pt x="449" y="228"/>
                        <a:pt x="526" y="130"/>
                        <a:pt x="603" y="34"/>
                      </a:cubicBezTo>
                      <a:cubicBezTo>
                        <a:pt x="614" y="18"/>
                        <a:pt x="602" y="0"/>
                        <a:pt x="58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8" name="Google Shape;1977;p44">
                  <a:extLst>
                    <a:ext uri="{FF2B5EF4-FFF2-40B4-BE49-F238E27FC236}">
                      <a16:creationId xmlns:a16="http://schemas.microsoft.com/office/drawing/2014/main" id="{EA657B70-0AB2-47F3-8427-B8C6A30119A0}"/>
                    </a:ext>
                  </a:extLst>
                </p:cNvPr>
                <p:cNvSpPr/>
                <p:nvPr/>
              </p:nvSpPr>
              <p:spPr>
                <a:xfrm>
                  <a:off x="5646443" y="2026180"/>
                  <a:ext cx="56005" cy="65447"/>
                </a:xfrm>
                <a:custGeom>
                  <a:avLst/>
                  <a:gdLst/>
                  <a:ahLst/>
                  <a:cxnLst/>
                  <a:rect l="l" t="t" r="r" b="b"/>
                  <a:pathLst>
                    <a:path w="605" h="707" extrusionOk="0">
                      <a:moveTo>
                        <a:pt x="564" y="0"/>
                      </a:moveTo>
                      <a:cubicBezTo>
                        <a:pt x="557" y="0"/>
                        <a:pt x="550" y="3"/>
                        <a:pt x="544" y="10"/>
                      </a:cubicBezTo>
                      <a:cubicBezTo>
                        <a:pt x="438" y="128"/>
                        <a:pt x="332" y="247"/>
                        <a:pt x="225" y="366"/>
                      </a:cubicBezTo>
                      <a:cubicBezTo>
                        <a:pt x="175" y="422"/>
                        <a:pt x="125" y="479"/>
                        <a:pt x="73" y="535"/>
                      </a:cubicBezTo>
                      <a:cubicBezTo>
                        <a:pt x="46" y="566"/>
                        <a:pt x="13" y="591"/>
                        <a:pt x="4" y="633"/>
                      </a:cubicBezTo>
                      <a:cubicBezTo>
                        <a:pt x="0" y="652"/>
                        <a:pt x="4" y="672"/>
                        <a:pt x="19" y="685"/>
                      </a:cubicBezTo>
                      <a:cubicBezTo>
                        <a:pt x="23" y="687"/>
                        <a:pt x="27" y="689"/>
                        <a:pt x="29" y="693"/>
                      </a:cubicBezTo>
                      <a:cubicBezTo>
                        <a:pt x="41" y="702"/>
                        <a:pt x="53" y="706"/>
                        <a:pt x="66" y="706"/>
                      </a:cubicBezTo>
                      <a:cubicBezTo>
                        <a:pt x="80" y="706"/>
                        <a:pt x="94" y="700"/>
                        <a:pt x="106" y="689"/>
                      </a:cubicBezTo>
                      <a:lnTo>
                        <a:pt x="113" y="681"/>
                      </a:lnTo>
                      <a:cubicBezTo>
                        <a:pt x="131" y="666"/>
                        <a:pt x="131" y="643"/>
                        <a:pt x="121" y="624"/>
                      </a:cubicBezTo>
                      <a:cubicBezTo>
                        <a:pt x="144" y="585"/>
                        <a:pt x="196" y="537"/>
                        <a:pt x="217" y="512"/>
                      </a:cubicBezTo>
                      <a:cubicBezTo>
                        <a:pt x="259" y="458"/>
                        <a:pt x="302" y="404"/>
                        <a:pt x="344" y="351"/>
                      </a:cubicBezTo>
                      <a:cubicBezTo>
                        <a:pt x="425" y="251"/>
                        <a:pt x="507" y="149"/>
                        <a:pt x="586" y="49"/>
                      </a:cubicBezTo>
                      <a:cubicBezTo>
                        <a:pt x="605" y="27"/>
                        <a:pt x="585" y="0"/>
                        <a:pt x="56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9" name="Google Shape;1978;p44">
                  <a:extLst>
                    <a:ext uri="{FF2B5EF4-FFF2-40B4-BE49-F238E27FC236}">
                      <a16:creationId xmlns:a16="http://schemas.microsoft.com/office/drawing/2014/main" id="{A27D54C4-9D9D-4AC1-B1D3-14D0044DD296}"/>
                    </a:ext>
                  </a:extLst>
                </p:cNvPr>
                <p:cNvSpPr/>
                <p:nvPr/>
              </p:nvSpPr>
              <p:spPr>
                <a:xfrm>
                  <a:off x="5654682" y="2035437"/>
                  <a:ext cx="56283" cy="69057"/>
                </a:xfrm>
                <a:custGeom>
                  <a:avLst/>
                  <a:gdLst/>
                  <a:ahLst/>
                  <a:cxnLst/>
                  <a:rect l="l" t="t" r="r" b="b"/>
                  <a:pathLst>
                    <a:path w="608" h="746" extrusionOk="0">
                      <a:moveTo>
                        <a:pt x="567" y="1"/>
                      </a:moveTo>
                      <a:cubicBezTo>
                        <a:pt x="559" y="1"/>
                        <a:pt x="552" y="4"/>
                        <a:pt x="545" y="12"/>
                      </a:cubicBezTo>
                      <a:cubicBezTo>
                        <a:pt x="441" y="135"/>
                        <a:pt x="334" y="260"/>
                        <a:pt x="228" y="383"/>
                      </a:cubicBezTo>
                      <a:cubicBezTo>
                        <a:pt x="153" y="472"/>
                        <a:pt x="40" y="564"/>
                        <a:pt x="9" y="681"/>
                      </a:cubicBezTo>
                      <a:cubicBezTo>
                        <a:pt x="0" y="716"/>
                        <a:pt x="33" y="745"/>
                        <a:pt x="65" y="745"/>
                      </a:cubicBezTo>
                      <a:cubicBezTo>
                        <a:pt x="78" y="745"/>
                        <a:pt x="91" y="740"/>
                        <a:pt x="101" y="729"/>
                      </a:cubicBezTo>
                      <a:cubicBezTo>
                        <a:pt x="107" y="722"/>
                        <a:pt x="111" y="716"/>
                        <a:pt x="115" y="710"/>
                      </a:cubicBezTo>
                      <a:cubicBezTo>
                        <a:pt x="128" y="695"/>
                        <a:pt x="130" y="679"/>
                        <a:pt x="126" y="664"/>
                      </a:cubicBezTo>
                      <a:cubicBezTo>
                        <a:pt x="168" y="558"/>
                        <a:pt x="288" y="445"/>
                        <a:pt x="353" y="364"/>
                      </a:cubicBezTo>
                      <a:cubicBezTo>
                        <a:pt x="432" y="260"/>
                        <a:pt x="511" y="156"/>
                        <a:pt x="591" y="53"/>
                      </a:cubicBezTo>
                      <a:cubicBezTo>
                        <a:pt x="608" y="30"/>
                        <a:pt x="589" y="1"/>
                        <a:pt x="56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50" name="Google Shape;1979;p44">
                  <a:extLst>
                    <a:ext uri="{FF2B5EF4-FFF2-40B4-BE49-F238E27FC236}">
                      <a16:creationId xmlns:a16="http://schemas.microsoft.com/office/drawing/2014/main" id="{547435E6-A6A4-4A8E-A393-BCBCD18B3B87}"/>
                    </a:ext>
                  </a:extLst>
                </p:cNvPr>
                <p:cNvSpPr/>
                <p:nvPr/>
              </p:nvSpPr>
              <p:spPr>
                <a:xfrm>
                  <a:off x="5668752" y="2045990"/>
                  <a:ext cx="53691" cy="64151"/>
                </a:xfrm>
                <a:custGeom>
                  <a:avLst/>
                  <a:gdLst/>
                  <a:ahLst/>
                  <a:cxnLst/>
                  <a:rect l="l" t="t" r="r" b="b"/>
                  <a:pathLst>
                    <a:path w="580" h="693" extrusionOk="0">
                      <a:moveTo>
                        <a:pt x="571" y="1"/>
                      </a:moveTo>
                      <a:cubicBezTo>
                        <a:pt x="570" y="1"/>
                        <a:pt x="569" y="1"/>
                        <a:pt x="568" y="2"/>
                      </a:cubicBezTo>
                      <a:cubicBezTo>
                        <a:pt x="387" y="204"/>
                        <a:pt x="157" y="398"/>
                        <a:pt x="20" y="633"/>
                      </a:cubicBezTo>
                      <a:cubicBezTo>
                        <a:pt x="1" y="666"/>
                        <a:pt x="30" y="693"/>
                        <a:pt x="59" y="693"/>
                      </a:cubicBezTo>
                      <a:cubicBezTo>
                        <a:pt x="62" y="693"/>
                        <a:pt x="65" y="692"/>
                        <a:pt x="68" y="692"/>
                      </a:cubicBezTo>
                      <a:cubicBezTo>
                        <a:pt x="97" y="686"/>
                        <a:pt x="103" y="681"/>
                        <a:pt x="124" y="658"/>
                      </a:cubicBezTo>
                      <a:cubicBezTo>
                        <a:pt x="141" y="638"/>
                        <a:pt x="134" y="617"/>
                        <a:pt x="120" y="602"/>
                      </a:cubicBezTo>
                      <a:cubicBezTo>
                        <a:pt x="174" y="496"/>
                        <a:pt x="266" y="400"/>
                        <a:pt x="336" y="310"/>
                      </a:cubicBezTo>
                      <a:cubicBezTo>
                        <a:pt x="416" y="208"/>
                        <a:pt x="495" y="108"/>
                        <a:pt x="576" y="8"/>
                      </a:cubicBezTo>
                      <a:cubicBezTo>
                        <a:pt x="579" y="5"/>
                        <a:pt x="575" y="1"/>
                        <a:pt x="57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51" name="Google Shape;1980;p44">
                  <a:extLst>
                    <a:ext uri="{FF2B5EF4-FFF2-40B4-BE49-F238E27FC236}">
                      <a16:creationId xmlns:a16="http://schemas.microsoft.com/office/drawing/2014/main" id="{7D66DED4-15B6-4ECE-8FB3-0AE94FA0A28B}"/>
                    </a:ext>
                  </a:extLst>
                </p:cNvPr>
                <p:cNvSpPr/>
                <p:nvPr/>
              </p:nvSpPr>
              <p:spPr>
                <a:xfrm>
                  <a:off x="5678935" y="2050248"/>
                  <a:ext cx="55635" cy="61652"/>
                </a:xfrm>
                <a:custGeom>
                  <a:avLst/>
                  <a:gdLst/>
                  <a:ahLst/>
                  <a:cxnLst/>
                  <a:rect l="l" t="t" r="r" b="b"/>
                  <a:pathLst>
                    <a:path w="601" h="666" extrusionOk="0">
                      <a:moveTo>
                        <a:pt x="599" y="1"/>
                      </a:moveTo>
                      <a:cubicBezTo>
                        <a:pt x="599" y="1"/>
                        <a:pt x="598" y="1"/>
                        <a:pt x="597" y="2"/>
                      </a:cubicBezTo>
                      <a:cubicBezTo>
                        <a:pt x="412" y="202"/>
                        <a:pt x="218" y="400"/>
                        <a:pt x="29" y="600"/>
                      </a:cubicBezTo>
                      <a:cubicBezTo>
                        <a:pt x="0" y="628"/>
                        <a:pt x="30" y="666"/>
                        <a:pt x="61" y="666"/>
                      </a:cubicBezTo>
                      <a:cubicBezTo>
                        <a:pt x="73" y="666"/>
                        <a:pt x="86" y="660"/>
                        <a:pt x="95" y="646"/>
                      </a:cubicBezTo>
                      <a:cubicBezTo>
                        <a:pt x="247" y="423"/>
                        <a:pt x="416" y="202"/>
                        <a:pt x="600" y="2"/>
                      </a:cubicBezTo>
                      <a:cubicBezTo>
                        <a:pt x="601" y="2"/>
                        <a:pt x="600" y="1"/>
                        <a:pt x="59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52" name="Google Shape;1981;p44">
                  <a:extLst>
                    <a:ext uri="{FF2B5EF4-FFF2-40B4-BE49-F238E27FC236}">
                      <a16:creationId xmlns:a16="http://schemas.microsoft.com/office/drawing/2014/main" id="{50F0169A-BE5F-4C34-9740-AF515A4A0C34}"/>
                    </a:ext>
                  </a:extLst>
                </p:cNvPr>
                <p:cNvSpPr/>
                <p:nvPr/>
              </p:nvSpPr>
              <p:spPr>
                <a:xfrm>
                  <a:off x="5684859" y="2051729"/>
                  <a:ext cx="66095" cy="70538"/>
                </a:xfrm>
                <a:custGeom>
                  <a:avLst/>
                  <a:gdLst/>
                  <a:ahLst/>
                  <a:cxnLst/>
                  <a:rect l="l" t="t" r="r" b="b"/>
                  <a:pathLst>
                    <a:path w="714" h="762" extrusionOk="0">
                      <a:moveTo>
                        <a:pt x="673" y="0"/>
                      </a:moveTo>
                      <a:cubicBezTo>
                        <a:pt x="666" y="0"/>
                        <a:pt x="659" y="3"/>
                        <a:pt x="652" y="11"/>
                      </a:cubicBezTo>
                      <a:cubicBezTo>
                        <a:pt x="458" y="236"/>
                        <a:pt x="258" y="465"/>
                        <a:pt x="37" y="667"/>
                      </a:cubicBezTo>
                      <a:cubicBezTo>
                        <a:pt x="0" y="703"/>
                        <a:pt x="38" y="762"/>
                        <a:pt x="82" y="762"/>
                      </a:cubicBezTo>
                      <a:cubicBezTo>
                        <a:pt x="87" y="762"/>
                        <a:pt x="93" y="761"/>
                        <a:pt x="98" y="759"/>
                      </a:cubicBezTo>
                      <a:cubicBezTo>
                        <a:pt x="110" y="755"/>
                        <a:pt x="123" y="751"/>
                        <a:pt x="133" y="747"/>
                      </a:cubicBezTo>
                      <a:cubicBezTo>
                        <a:pt x="165" y="738"/>
                        <a:pt x="175" y="711"/>
                        <a:pt x="169" y="686"/>
                      </a:cubicBezTo>
                      <a:cubicBezTo>
                        <a:pt x="348" y="478"/>
                        <a:pt x="529" y="269"/>
                        <a:pt x="696" y="50"/>
                      </a:cubicBezTo>
                      <a:cubicBezTo>
                        <a:pt x="713" y="27"/>
                        <a:pt x="694" y="0"/>
                        <a:pt x="67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53" name="Google Shape;1982;p44">
                  <a:extLst>
                    <a:ext uri="{FF2B5EF4-FFF2-40B4-BE49-F238E27FC236}">
                      <a16:creationId xmlns:a16="http://schemas.microsoft.com/office/drawing/2014/main" id="{F38ED84A-D3C5-46F0-9B0A-82C925D211F5}"/>
                    </a:ext>
                  </a:extLst>
                </p:cNvPr>
                <p:cNvSpPr/>
                <p:nvPr/>
              </p:nvSpPr>
              <p:spPr>
                <a:xfrm>
                  <a:off x="5705224" y="2061264"/>
                  <a:ext cx="60911" cy="69242"/>
                </a:xfrm>
                <a:custGeom>
                  <a:avLst/>
                  <a:gdLst/>
                  <a:ahLst/>
                  <a:cxnLst/>
                  <a:rect l="l" t="t" r="r" b="b"/>
                  <a:pathLst>
                    <a:path w="658" h="748" extrusionOk="0">
                      <a:moveTo>
                        <a:pt x="600" y="0"/>
                      </a:moveTo>
                      <a:cubicBezTo>
                        <a:pt x="591" y="0"/>
                        <a:pt x="581" y="4"/>
                        <a:pt x="572" y="14"/>
                      </a:cubicBezTo>
                      <a:cubicBezTo>
                        <a:pt x="384" y="223"/>
                        <a:pt x="186" y="435"/>
                        <a:pt x="28" y="666"/>
                      </a:cubicBezTo>
                      <a:cubicBezTo>
                        <a:pt x="0" y="705"/>
                        <a:pt x="40" y="748"/>
                        <a:pt x="80" y="748"/>
                      </a:cubicBezTo>
                      <a:cubicBezTo>
                        <a:pt x="94" y="748"/>
                        <a:pt x="109" y="742"/>
                        <a:pt x="120" y="729"/>
                      </a:cubicBezTo>
                      <a:cubicBezTo>
                        <a:pt x="295" y="514"/>
                        <a:pt x="453" y="285"/>
                        <a:pt x="632" y="70"/>
                      </a:cubicBezTo>
                      <a:cubicBezTo>
                        <a:pt x="658" y="39"/>
                        <a:pt x="630" y="0"/>
                        <a:pt x="60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54" name="Google Shape;1983;p44">
                  <a:extLst>
                    <a:ext uri="{FF2B5EF4-FFF2-40B4-BE49-F238E27FC236}">
                      <a16:creationId xmlns:a16="http://schemas.microsoft.com/office/drawing/2014/main" id="{895DC3B7-55FE-42F9-88ED-AA64920892C8}"/>
                    </a:ext>
                  </a:extLst>
                </p:cNvPr>
                <p:cNvSpPr/>
                <p:nvPr/>
              </p:nvSpPr>
              <p:spPr>
                <a:xfrm>
                  <a:off x="5719943" y="2060338"/>
                  <a:ext cx="63688" cy="70909"/>
                </a:xfrm>
                <a:custGeom>
                  <a:avLst/>
                  <a:gdLst/>
                  <a:ahLst/>
                  <a:cxnLst/>
                  <a:rect l="l" t="t" r="r" b="b"/>
                  <a:pathLst>
                    <a:path w="688" h="766" extrusionOk="0">
                      <a:moveTo>
                        <a:pt x="642" y="1"/>
                      </a:moveTo>
                      <a:cubicBezTo>
                        <a:pt x="634" y="1"/>
                        <a:pt x="626" y="4"/>
                        <a:pt x="619" y="12"/>
                      </a:cubicBezTo>
                      <a:cubicBezTo>
                        <a:pt x="509" y="130"/>
                        <a:pt x="398" y="249"/>
                        <a:pt x="290" y="368"/>
                      </a:cubicBezTo>
                      <a:cubicBezTo>
                        <a:pt x="205" y="460"/>
                        <a:pt x="65" y="566"/>
                        <a:pt x="13" y="681"/>
                      </a:cubicBezTo>
                      <a:cubicBezTo>
                        <a:pt x="0" y="706"/>
                        <a:pt x="7" y="743"/>
                        <a:pt x="36" y="756"/>
                      </a:cubicBezTo>
                      <a:lnTo>
                        <a:pt x="46" y="760"/>
                      </a:lnTo>
                      <a:cubicBezTo>
                        <a:pt x="54" y="763"/>
                        <a:pt x="63" y="765"/>
                        <a:pt x="72" y="765"/>
                      </a:cubicBezTo>
                      <a:cubicBezTo>
                        <a:pt x="86" y="765"/>
                        <a:pt x="100" y="760"/>
                        <a:pt x="109" y="747"/>
                      </a:cubicBezTo>
                      <a:lnTo>
                        <a:pt x="115" y="741"/>
                      </a:lnTo>
                      <a:cubicBezTo>
                        <a:pt x="123" y="733"/>
                        <a:pt x="125" y="718"/>
                        <a:pt x="125" y="706"/>
                      </a:cubicBezTo>
                      <a:cubicBezTo>
                        <a:pt x="154" y="656"/>
                        <a:pt x="207" y="608"/>
                        <a:pt x="242" y="566"/>
                      </a:cubicBezTo>
                      <a:cubicBezTo>
                        <a:pt x="290" y="508"/>
                        <a:pt x="340" y="449"/>
                        <a:pt x="390" y="389"/>
                      </a:cubicBezTo>
                      <a:cubicBezTo>
                        <a:pt x="482" y="278"/>
                        <a:pt x="575" y="168"/>
                        <a:pt x="667" y="55"/>
                      </a:cubicBezTo>
                      <a:cubicBezTo>
                        <a:pt x="688" y="32"/>
                        <a:pt x="666" y="1"/>
                        <a:pt x="642"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55" name="Google Shape;1984;p44">
                  <a:extLst>
                    <a:ext uri="{FF2B5EF4-FFF2-40B4-BE49-F238E27FC236}">
                      <a16:creationId xmlns:a16="http://schemas.microsoft.com/office/drawing/2014/main" id="{5327D894-7FD6-4099-B2F2-FDF5AF6E583A}"/>
                    </a:ext>
                  </a:extLst>
                </p:cNvPr>
                <p:cNvSpPr/>
                <p:nvPr/>
              </p:nvSpPr>
              <p:spPr>
                <a:xfrm>
                  <a:off x="5738364" y="2068207"/>
                  <a:ext cx="52672" cy="62577"/>
                </a:xfrm>
                <a:custGeom>
                  <a:avLst/>
                  <a:gdLst/>
                  <a:ahLst/>
                  <a:cxnLst/>
                  <a:rect l="l" t="t" r="r" b="b"/>
                  <a:pathLst>
                    <a:path w="569" h="676" extrusionOk="0">
                      <a:moveTo>
                        <a:pt x="530" y="1"/>
                      </a:moveTo>
                      <a:cubicBezTo>
                        <a:pt x="522" y="1"/>
                        <a:pt x="514" y="4"/>
                        <a:pt x="508" y="10"/>
                      </a:cubicBezTo>
                      <a:cubicBezTo>
                        <a:pt x="508" y="8"/>
                        <a:pt x="508" y="8"/>
                        <a:pt x="508" y="8"/>
                      </a:cubicBezTo>
                      <a:cubicBezTo>
                        <a:pt x="424" y="102"/>
                        <a:pt x="354" y="208"/>
                        <a:pt x="274" y="306"/>
                      </a:cubicBezTo>
                      <a:cubicBezTo>
                        <a:pt x="195" y="404"/>
                        <a:pt x="108" y="498"/>
                        <a:pt x="28" y="596"/>
                      </a:cubicBezTo>
                      <a:cubicBezTo>
                        <a:pt x="0" y="632"/>
                        <a:pt x="31" y="675"/>
                        <a:pt x="66" y="675"/>
                      </a:cubicBezTo>
                      <a:cubicBezTo>
                        <a:pt x="78" y="675"/>
                        <a:pt x="89" y="671"/>
                        <a:pt x="99" y="660"/>
                      </a:cubicBezTo>
                      <a:cubicBezTo>
                        <a:pt x="270" y="485"/>
                        <a:pt x="445" y="260"/>
                        <a:pt x="558" y="41"/>
                      </a:cubicBezTo>
                      <a:cubicBezTo>
                        <a:pt x="568" y="19"/>
                        <a:pt x="550" y="1"/>
                        <a:pt x="530"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56" name="Google Shape;1985;p44">
                  <a:extLst>
                    <a:ext uri="{FF2B5EF4-FFF2-40B4-BE49-F238E27FC236}">
                      <a16:creationId xmlns:a16="http://schemas.microsoft.com/office/drawing/2014/main" id="{67776001-AA11-44C0-BA63-2B877AB61566}"/>
                    </a:ext>
                  </a:extLst>
                </p:cNvPr>
                <p:cNvSpPr/>
                <p:nvPr/>
              </p:nvSpPr>
              <p:spPr>
                <a:xfrm>
                  <a:off x="5745584" y="2069873"/>
                  <a:ext cx="59337" cy="67206"/>
                </a:xfrm>
                <a:custGeom>
                  <a:avLst/>
                  <a:gdLst/>
                  <a:ahLst/>
                  <a:cxnLst/>
                  <a:rect l="l" t="t" r="r" b="b"/>
                  <a:pathLst>
                    <a:path w="641" h="726" extrusionOk="0">
                      <a:moveTo>
                        <a:pt x="609" y="1"/>
                      </a:moveTo>
                      <a:cubicBezTo>
                        <a:pt x="603" y="1"/>
                        <a:pt x="597" y="3"/>
                        <a:pt x="592" y="9"/>
                      </a:cubicBezTo>
                      <a:cubicBezTo>
                        <a:pt x="399" y="213"/>
                        <a:pt x="221" y="434"/>
                        <a:pt x="32" y="642"/>
                      </a:cubicBezTo>
                      <a:cubicBezTo>
                        <a:pt x="0" y="679"/>
                        <a:pt x="34" y="726"/>
                        <a:pt x="72" y="726"/>
                      </a:cubicBezTo>
                      <a:cubicBezTo>
                        <a:pt x="84" y="726"/>
                        <a:pt x="96" y="721"/>
                        <a:pt x="107" y="709"/>
                      </a:cubicBezTo>
                      <a:cubicBezTo>
                        <a:pt x="292" y="501"/>
                        <a:pt x="484" y="273"/>
                        <a:pt x="630" y="34"/>
                      </a:cubicBezTo>
                      <a:cubicBezTo>
                        <a:pt x="640" y="17"/>
                        <a:pt x="625" y="1"/>
                        <a:pt x="60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57" name="Google Shape;1986;p44">
                  <a:extLst>
                    <a:ext uri="{FF2B5EF4-FFF2-40B4-BE49-F238E27FC236}">
                      <a16:creationId xmlns:a16="http://schemas.microsoft.com/office/drawing/2014/main" id="{830F2E2E-70D9-4D21-96AA-D87C925C76AC}"/>
                    </a:ext>
                  </a:extLst>
                </p:cNvPr>
                <p:cNvSpPr/>
                <p:nvPr/>
              </p:nvSpPr>
              <p:spPr>
                <a:xfrm>
                  <a:off x="5758544" y="2077001"/>
                  <a:ext cx="61837" cy="67391"/>
                </a:xfrm>
                <a:custGeom>
                  <a:avLst/>
                  <a:gdLst/>
                  <a:ahLst/>
                  <a:cxnLst/>
                  <a:rect l="l" t="t" r="r" b="b"/>
                  <a:pathLst>
                    <a:path w="668" h="728" extrusionOk="0">
                      <a:moveTo>
                        <a:pt x="627" y="0"/>
                      </a:moveTo>
                      <a:cubicBezTo>
                        <a:pt x="620" y="0"/>
                        <a:pt x="613" y="3"/>
                        <a:pt x="607" y="9"/>
                      </a:cubicBezTo>
                      <a:cubicBezTo>
                        <a:pt x="402" y="207"/>
                        <a:pt x="198" y="415"/>
                        <a:pt x="27" y="644"/>
                      </a:cubicBezTo>
                      <a:cubicBezTo>
                        <a:pt x="1" y="682"/>
                        <a:pt x="32" y="727"/>
                        <a:pt x="66" y="727"/>
                      </a:cubicBezTo>
                      <a:cubicBezTo>
                        <a:pt x="78" y="727"/>
                        <a:pt x="90" y="722"/>
                        <a:pt x="100" y="709"/>
                      </a:cubicBezTo>
                      <a:cubicBezTo>
                        <a:pt x="277" y="482"/>
                        <a:pt x="450" y="257"/>
                        <a:pt x="648" y="46"/>
                      </a:cubicBezTo>
                      <a:cubicBezTo>
                        <a:pt x="667" y="26"/>
                        <a:pt x="649" y="0"/>
                        <a:pt x="62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58" name="Google Shape;1987;p44">
                  <a:extLst>
                    <a:ext uri="{FF2B5EF4-FFF2-40B4-BE49-F238E27FC236}">
                      <a16:creationId xmlns:a16="http://schemas.microsoft.com/office/drawing/2014/main" id="{95CAA560-472A-4CD7-8C30-AEF05D88BB05}"/>
                    </a:ext>
                  </a:extLst>
                </p:cNvPr>
                <p:cNvSpPr/>
                <p:nvPr/>
              </p:nvSpPr>
              <p:spPr>
                <a:xfrm>
                  <a:off x="5770485" y="2075890"/>
                  <a:ext cx="68132" cy="72482"/>
                </a:xfrm>
                <a:custGeom>
                  <a:avLst/>
                  <a:gdLst/>
                  <a:ahLst/>
                  <a:cxnLst/>
                  <a:rect l="l" t="t" r="r" b="b"/>
                  <a:pathLst>
                    <a:path w="736" h="783" extrusionOk="0">
                      <a:moveTo>
                        <a:pt x="703" y="0"/>
                      </a:moveTo>
                      <a:cubicBezTo>
                        <a:pt x="697" y="0"/>
                        <a:pt x="691" y="3"/>
                        <a:pt x="686" y="8"/>
                      </a:cubicBezTo>
                      <a:cubicBezTo>
                        <a:pt x="469" y="235"/>
                        <a:pt x="215" y="448"/>
                        <a:pt x="29" y="702"/>
                      </a:cubicBezTo>
                      <a:cubicBezTo>
                        <a:pt x="0" y="742"/>
                        <a:pt x="33" y="783"/>
                        <a:pt x="68" y="783"/>
                      </a:cubicBezTo>
                      <a:cubicBezTo>
                        <a:pt x="83" y="783"/>
                        <a:pt x="98" y="775"/>
                        <a:pt x="109" y="756"/>
                      </a:cubicBezTo>
                      <a:cubicBezTo>
                        <a:pt x="188" y="621"/>
                        <a:pt x="307" y="506"/>
                        <a:pt x="409" y="388"/>
                      </a:cubicBezTo>
                      <a:cubicBezTo>
                        <a:pt x="511" y="271"/>
                        <a:pt x="615" y="154"/>
                        <a:pt x="719" y="40"/>
                      </a:cubicBezTo>
                      <a:cubicBezTo>
                        <a:pt x="735" y="22"/>
                        <a:pt x="720" y="0"/>
                        <a:pt x="70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59" name="Google Shape;1988;p44">
                  <a:extLst>
                    <a:ext uri="{FF2B5EF4-FFF2-40B4-BE49-F238E27FC236}">
                      <a16:creationId xmlns:a16="http://schemas.microsoft.com/office/drawing/2014/main" id="{F70CCFB5-C93A-4337-9031-E12F40F1B765}"/>
                    </a:ext>
                  </a:extLst>
                </p:cNvPr>
                <p:cNvSpPr/>
                <p:nvPr/>
              </p:nvSpPr>
              <p:spPr>
                <a:xfrm>
                  <a:off x="5782241" y="2078111"/>
                  <a:ext cx="71557" cy="73038"/>
                </a:xfrm>
                <a:custGeom>
                  <a:avLst/>
                  <a:gdLst/>
                  <a:ahLst/>
                  <a:cxnLst/>
                  <a:rect l="l" t="t" r="r" b="b"/>
                  <a:pathLst>
                    <a:path w="773" h="789" extrusionOk="0">
                      <a:moveTo>
                        <a:pt x="736" y="0"/>
                      </a:moveTo>
                      <a:cubicBezTo>
                        <a:pt x="730" y="0"/>
                        <a:pt x="723" y="3"/>
                        <a:pt x="717" y="9"/>
                      </a:cubicBezTo>
                      <a:cubicBezTo>
                        <a:pt x="488" y="239"/>
                        <a:pt x="255" y="466"/>
                        <a:pt x="34" y="705"/>
                      </a:cubicBezTo>
                      <a:cubicBezTo>
                        <a:pt x="1" y="742"/>
                        <a:pt x="36" y="789"/>
                        <a:pt x="73" y="789"/>
                      </a:cubicBezTo>
                      <a:cubicBezTo>
                        <a:pt x="86" y="789"/>
                        <a:pt x="98" y="784"/>
                        <a:pt x="109" y="772"/>
                      </a:cubicBezTo>
                      <a:cubicBezTo>
                        <a:pt x="332" y="537"/>
                        <a:pt x="542" y="289"/>
                        <a:pt x="755" y="45"/>
                      </a:cubicBezTo>
                      <a:cubicBezTo>
                        <a:pt x="772" y="24"/>
                        <a:pt x="755" y="0"/>
                        <a:pt x="736"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0" name="Google Shape;1989;p44">
                  <a:extLst>
                    <a:ext uri="{FF2B5EF4-FFF2-40B4-BE49-F238E27FC236}">
                      <a16:creationId xmlns:a16="http://schemas.microsoft.com/office/drawing/2014/main" id="{06417D48-69C7-40F0-BC42-6CDC958EDB72}"/>
                    </a:ext>
                  </a:extLst>
                </p:cNvPr>
                <p:cNvSpPr/>
                <p:nvPr/>
              </p:nvSpPr>
              <p:spPr>
                <a:xfrm>
                  <a:off x="5800385" y="2081074"/>
                  <a:ext cx="67113" cy="72390"/>
                </a:xfrm>
                <a:custGeom>
                  <a:avLst/>
                  <a:gdLst/>
                  <a:ahLst/>
                  <a:cxnLst/>
                  <a:rect l="l" t="t" r="r" b="b"/>
                  <a:pathLst>
                    <a:path w="725" h="782" extrusionOk="0">
                      <a:moveTo>
                        <a:pt x="685" y="0"/>
                      </a:moveTo>
                      <a:cubicBezTo>
                        <a:pt x="678" y="0"/>
                        <a:pt x="671" y="3"/>
                        <a:pt x="665" y="9"/>
                      </a:cubicBezTo>
                      <a:lnTo>
                        <a:pt x="290" y="398"/>
                      </a:lnTo>
                      <a:cubicBezTo>
                        <a:pt x="203" y="488"/>
                        <a:pt x="46" y="598"/>
                        <a:pt x="7" y="717"/>
                      </a:cubicBezTo>
                      <a:cubicBezTo>
                        <a:pt x="0" y="736"/>
                        <a:pt x="15" y="763"/>
                        <a:pt x="32" y="771"/>
                      </a:cubicBezTo>
                      <a:lnTo>
                        <a:pt x="44" y="778"/>
                      </a:lnTo>
                      <a:cubicBezTo>
                        <a:pt x="50" y="781"/>
                        <a:pt x="57" y="782"/>
                        <a:pt x="63" y="782"/>
                      </a:cubicBezTo>
                      <a:cubicBezTo>
                        <a:pt x="98" y="782"/>
                        <a:pt x="131" y="743"/>
                        <a:pt x="107" y="711"/>
                      </a:cubicBezTo>
                      <a:cubicBezTo>
                        <a:pt x="107" y="711"/>
                        <a:pt x="651" y="109"/>
                        <a:pt x="707" y="44"/>
                      </a:cubicBezTo>
                      <a:cubicBezTo>
                        <a:pt x="724" y="25"/>
                        <a:pt x="706" y="0"/>
                        <a:pt x="68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1" name="Google Shape;1990;p44">
                  <a:extLst>
                    <a:ext uri="{FF2B5EF4-FFF2-40B4-BE49-F238E27FC236}">
                      <a16:creationId xmlns:a16="http://schemas.microsoft.com/office/drawing/2014/main" id="{0299E5BC-3278-4B52-9D5A-4E3763650C9D}"/>
                    </a:ext>
                  </a:extLst>
                </p:cNvPr>
                <p:cNvSpPr/>
                <p:nvPr/>
              </p:nvSpPr>
              <p:spPr>
                <a:xfrm>
                  <a:off x="5810104" y="2085332"/>
                  <a:ext cx="69520" cy="71649"/>
                </a:xfrm>
                <a:custGeom>
                  <a:avLst/>
                  <a:gdLst/>
                  <a:ahLst/>
                  <a:cxnLst/>
                  <a:rect l="l" t="t" r="r" b="b"/>
                  <a:pathLst>
                    <a:path w="751" h="774" extrusionOk="0">
                      <a:moveTo>
                        <a:pt x="714" y="1"/>
                      </a:moveTo>
                      <a:cubicBezTo>
                        <a:pt x="707" y="1"/>
                        <a:pt x="701" y="4"/>
                        <a:pt x="696" y="10"/>
                      </a:cubicBezTo>
                      <a:cubicBezTo>
                        <a:pt x="500" y="254"/>
                        <a:pt x="266" y="471"/>
                        <a:pt x="37" y="684"/>
                      </a:cubicBezTo>
                      <a:cubicBezTo>
                        <a:pt x="0" y="719"/>
                        <a:pt x="40" y="774"/>
                        <a:pt x="81" y="774"/>
                      </a:cubicBezTo>
                      <a:cubicBezTo>
                        <a:pt x="93" y="774"/>
                        <a:pt x="106" y="769"/>
                        <a:pt x="116" y="757"/>
                      </a:cubicBezTo>
                      <a:cubicBezTo>
                        <a:pt x="325" y="521"/>
                        <a:pt x="552" y="302"/>
                        <a:pt x="735" y="48"/>
                      </a:cubicBezTo>
                      <a:cubicBezTo>
                        <a:pt x="751" y="26"/>
                        <a:pt x="733" y="1"/>
                        <a:pt x="714"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2" name="Google Shape;1991;p44">
                  <a:extLst>
                    <a:ext uri="{FF2B5EF4-FFF2-40B4-BE49-F238E27FC236}">
                      <a16:creationId xmlns:a16="http://schemas.microsoft.com/office/drawing/2014/main" id="{F3740683-E1C7-49BC-98F1-74447779E3B2}"/>
                    </a:ext>
                  </a:extLst>
                </p:cNvPr>
                <p:cNvSpPr/>
                <p:nvPr/>
              </p:nvSpPr>
              <p:spPr>
                <a:xfrm>
                  <a:off x="5830469" y="2083295"/>
                  <a:ext cx="73038" cy="77296"/>
                </a:xfrm>
                <a:custGeom>
                  <a:avLst/>
                  <a:gdLst/>
                  <a:ahLst/>
                  <a:cxnLst/>
                  <a:rect l="l" t="t" r="r" b="b"/>
                  <a:pathLst>
                    <a:path w="789" h="835" extrusionOk="0">
                      <a:moveTo>
                        <a:pt x="751" y="0"/>
                      </a:moveTo>
                      <a:cubicBezTo>
                        <a:pt x="744" y="0"/>
                        <a:pt x="738" y="3"/>
                        <a:pt x="732" y="10"/>
                      </a:cubicBezTo>
                      <a:cubicBezTo>
                        <a:pt x="511" y="270"/>
                        <a:pt x="282" y="524"/>
                        <a:pt x="34" y="756"/>
                      </a:cubicBezTo>
                      <a:cubicBezTo>
                        <a:pt x="1" y="787"/>
                        <a:pt x="35" y="835"/>
                        <a:pt x="70" y="835"/>
                      </a:cubicBezTo>
                      <a:cubicBezTo>
                        <a:pt x="82" y="835"/>
                        <a:pt x="93" y="830"/>
                        <a:pt x="103" y="818"/>
                      </a:cubicBezTo>
                      <a:cubicBezTo>
                        <a:pt x="321" y="558"/>
                        <a:pt x="551" y="306"/>
                        <a:pt x="772" y="47"/>
                      </a:cubicBezTo>
                      <a:cubicBezTo>
                        <a:pt x="789" y="27"/>
                        <a:pt x="771" y="0"/>
                        <a:pt x="75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3" name="Google Shape;1992;p44">
                  <a:extLst>
                    <a:ext uri="{FF2B5EF4-FFF2-40B4-BE49-F238E27FC236}">
                      <a16:creationId xmlns:a16="http://schemas.microsoft.com/office/drawing/2014/main" id="{28DEE90A-9230-48A7-AB6D-AE4356A81DBD}"/>
                    </a:ext>
                  </a:extLst>
                </p:cNvPr>
                <p:cNvSpPr/>
                <p:nvPr/>
              </p:nvSpPr>
              <p:spPr>
                <a:xfrm>
                  <a:off x="5846576" y="2086072"/>
                  <a:ext cx="76000" cy="74519"/>
                </a:xfrm>
                <a:custGeom>
                  <a:avLst/>
                  <a:gdLst/>
                  <a:ahLst/>
                  <a:cxnLst/>
                  <a:rect l="l" t="t" r="r" b="b"/>
                  <a:pathLst>
                    <a:path w="821" h="805" extrusionOk="0">
                      <a:moveTo>
                        <a:pt x="780" y="0"/>
                      </a:moveTo>
                      <a:cubicBezTo>
                        <a:pt x="773" y="0"/>
                        <a:pt x="766" y="3"/>
                        <a:pt x="760" y="9"/>
                      </a:cubicBezTo>
                      <a:cubicBezTo>
                        <a:pt x="514" y="244"/>
                        <a:pt x="275" y="484"/>
                        <a:pt x="35" y="722"/>
                      </a:cubicBezTo>
                      <a:cubicBezTo>
                        <a:pt x="1" y="756"/>
                        <a:pt x="34" y="804"/>
                        <a:pt x="73" y="804"/>
                      </a:cubicBezTo>
                      <a:cubicBezTo>
                        <a:pt x="82" y="804"/>
                        <a:pt x="91" y="802"/>
                        <a:pt x="100" y="797"/>
                      </a:cubicBezTo>
                      <a:lnTo>
                        <a:pt x="131" y="778"/>
                      </a:lnTo>
                      <a:cubicBezTo>
                        <a:pt x="145" y="769"/>
                        <a:pt x="150" y="757"/>
                        <a:pt x="152" y="742"/>
                      </a:cubicBezTo>
                      <a:cubicBezTo>
                        <a:pt x="364" y="507"/>
                        <a:pt x="581" y="276"/>
                        <a:pt x="802" y="46"/>
                      </a:cubicBezTo>
                      <a:cubicBezTo>
                        <a:pt x="821" y="26"/>
                        <a:pt x="801" y="0"/>
                        <a:pt x="78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4" name="Google Shape;1993;p44">
                  <a:extLst>
                    <a:ext uri="{FF2B5EF4-FFF2-40B4-BE49-F238E27FC236}">
                      <a16:creationId xmlns:a16="http://schemas.microsoft.com/office/drawing/2014/main" id="{7907951E-18C9-4BDA-BFC5-EB2AA472C641}"/>
                    </a:ext>
                  </a:extLst>
                </p:cNvPr>
                <p:cNvSpPr/>
                <p:nvPr/>
              </p:nvSpPr>
              <p:spPr>
                <a:xfrm>
                  <a:off x="5863331" y="2087091"/>
                  <a:ext cx="72112" cy="75630"/>
                </a:xfrm>
                <a:custGeom>
                  <a:avLst/>
                  <a:gdLst/>
                  <a:ahLst/>
                  <a:cxnLst/>
                  <a:rect l="l" t="t" r="r" b="b"/>
                  <a:pathLst>
                    <a:path w="779" h="817" extrusionOk="0">
                      <a:moveTo>
                        <a:pt x="752" y="1"/>
                      </a:moveTo>
                      <a:cubicBezTo>
                        <a:pt x="748" y="1"/>
                        <a:pt x="744" y="2"/>
                        <a:pt x="740" y="6"/>
                      </a:cubicBezTo>
                      <a:cubicBezTo>
                        <a:pt x="517" y="256"/>
                        <a:pt x="287" y="510"/>
                        <a:pt x="37" y="736"/>
                      </a:cubicBezTo>
                      <a:cubicBezTo>
                        <a:pt x="0" y="769"/>
                        <a:pt x="36" y="817"/>
                        <a:pt x="77" y="817"/>
                      </a:cubicBezTo>
                      <a:cubicBezTo>
                        <a:pt x="89" y="817"/>
                        <a:pt x="101" y="812"/>
                        <a:pt x="112" y="802"/>
                      </a:cubicBezTo>
                      <a:cubicBezTo>
                        <a:pt x="133" y="788"/>
                        <a:pt x="152" y="769"/>
                        <a:pt x="169" y="748"/>
                      </a:cubicBezTo>
                      <a:cubicBezTo>
                        <a:pt x="175" y="742"/>
                        <a:pt x="177" y="736"/>
                        <a:pt x="179" y="727"/>
                      </a:cubicBezTo>
                      <a:cubicBezTo>
                        <a:pt x="379" y="498"/>
                        <a:pt x="579" y="271"/>
                        <a:pt x="769" y="31"/>
                      </a:cubicBezTo>
                      <a:cubicBezTo>
                        <a:pt x="778" y="18"/>
                        <a:pt x="766" y="1"/>
                        <a:pt x="752"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5" name="Google Shape;1994;p44">
                  <a:extLst>
                    <a:ext uri="{FF2B5EF4-FFF2-40B4-BE49-F238E27FC236}">
                      <a16:creationId xmlns:a16="http://schemas.microsoft.com/office/drawing/2014/main" id="{91BB2997-2F22-40C9-9D90-D374454DFDA4}"/>
                    </a:ext>
                  </a:extLst>
                </p:cNvPr>
                <p:cNvSpPr/>
                <p:nvPr/>
              </p:nvSpPr>
              <p:spPr>
                <a:xfrm>
                  <a:off x="5877864" y="2090053"/>
                  <a:ext cx="72760" cy="77203"/>
                </a:xfrm>
                <a:custGeom>
                  <a:avLst/>
                  <a:gdLst/>
                  <a:ahLst/>
                  <a:cxnLst/>
                  <a:rect l="l" t="t" r="r" b="b"/>
                  <a:pathLst>
                    <a:path w="786" h="834" extrusionOk="0">
                      <a:moveTo>
                        <a:pt x="743" y="0"/>
                      </a:moveTo>
                      <a:cubicBezTo>
                        <a:pt x="736" y="0"/>
                        <a:pt x="729" y="3"/>
                        <a:pt x="722" y="10"/>
                      </a:cubicBezTo>
                      <a:cubicBezTo>
                        <a:pt x="491" y="251"/>
                        <a:pt x="247" y="489"/>
                        <a:pt x="32" y="747"/>
                      </a:cubicBezTo>
                      <a:cubicBezTo>
                        <a:pt x="1" y="785"/>
                        <a:pt x="35" y="833"/>
                        <a:pt x="73" y="833"/>
                      </a:cubicBezTo>
                      <a:cubicBezTo>
                        <a:pt x="85" y="833"/>
                        <a:pt x="98" y="828"/>
                        <a:pt x="110" y="816"/>
                      </a:cubicBezTo>
                      <a:cubicBezTo>
                        <a:pt x="341" y="574"/>
                        <a:pt x="549" y="305"/>
                        <a:pt x="766" y="51"/>
                      </a:cubicBezTo>
                      <a:cubicBezTo>
                        <a:pt x="785" y="29"/>
                        <a:pt x="765" y="0"/>
                        <a:pt x="74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6" name="Google Shape;1995;p44">
                  <a:extLst>
                    <a:ext uri="{FF2B5EF4-FFF2-40B4-BE49-F238E27FC236}">
                      <a16:creationId xmlns:a16="http://schemas.microsoft.com/office/drawing/2014/main" id="{2B78D64C-2A8B-4456-ABA1-F5D3827A68C4}"/>
                    </a:ext>
                  </a:extLst>
                </p:cNvPr>
                <p:cNvSpPr/>
                <p:nvPr/>
              </p:nvSpPr>
              <p:spPr>
                <a:xfrm>
                  <a:off x="5906283" y="2095885"/>
                  <a:ext cx="58412" cy="67021"/>
                </a:xfrm>
                <a:custGeom>
                  <a:avLst/>
                  <a:gdLst/>
                  <a:ahLst/>
                  <a:cxnLst/>
                  <a:rect l="l" t="t" r="r" b="b"/>
                  <a:pathLst>
                    <a:path w="631" h="724" extrusionOk="0">
                      <a:moveTo>
                        <a:pt x="588" y="1"/>
                      </a:moveTo>
                      <a:cubicBezTo>
                        <a:pt x="581" y="1"/>
                        <a:pt x="574" y="4"/>
                        <a:pt x="567" y="11"/>
                      </a:cubicBezTo>
                      <a:cubicBezTo>
                        <a:pt x="463" y="122"/>
                        <a:pt x="363" y="234"/>
                        <a:pt x="261" y="347"/>
                      </a:cubicBezTo>
                      <a:cubicBezTo>
                        <a:pt x="182" y="434"/>
                        <a:pt x="61" y="534"/>
                        <a:pt x="9" y="643"/>
                      </a:cubicBezTo>
                      <a:cubicBezTo>
                        <a:pt x="1" y="661"/>
                        <a:pt x="3" y="691"/>
                        <a:pt x="21" y="705"/>
                      </a:cubicBezTo>
                      <a:cubicBezTo>
                        <a:pt x="23" y="707"/>
                        <a:pt x="26" y="709"/>
                        <a:pt x="28" y="711"/>
                      </a:cubicBezTo>
                      <a:cubicBezTo>
                        <a:pt x="39" y="720"/>
                        <a:pt x="51" y="724"/>
                        <a:pt x="63" y="724"/>
                      </a:cubicBezTo>
                      <a:cubicBezTo>
                        <a:pt x="72" y="724"/>
                        <a:pt x="81" y="721"/>
                        <a:pt x="90" y="716"/>
                      </a:cubicBezTo>
                      <a:lnTo>
                        <a:pt x="99" y="711"/>
                      </a:lnTo>
                      <a:cubicBezTo>
                        <a:pt x="117" y="701"/>
                        <a:pt x="121" y="680"/>
                        <a:pt x="117" y="659"/>
                      </a:cubicBezTo>
                      <a:cubicBezTo>
                        <a:pt x="171" y="555"/>
                        <a:pt x="284" y="451"/>
                        <a:pt x="353" y="365"/>
                      </a:cubicBezTo>
                      <a:cubicBezTo>
                        <a:pt x="438" y="259"/>
                        <a:pt x="524" y="155"/>
                        <a:pt x="611" y="51"/>
                      </a:cubicBezTo>
                      <a:cubicBezTo>
                        <a:pt x="630" y="29"/>
                        <a:pt x="610" y="1"/>
                        <a:pt x="588"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7" name="Google Shape;1996;p44">
                  <a:extLst>
                    <a:ext uri="{FF2B5EF4-FFF2-40B4-BE49-F238E27FC236}">
                      <a16:creationId xmlns:a16="http://schemas.microsoft.com/office/drawing/2014/main" id="{5B819F46-36D2-4BA1-84F1-BBCDAEDEFD61}"/>
                    </a:ext>
                  </a:extLst>
                </p:cNvPr>
                <p:cNvSpPr/>
                <p:nvPr/>
              </p:nvSpPr>
              <p:spPr>
                <a:xfrm>
                  <a:off x="5933591" y="2095885"/>
                  <a:ext cx="52209" cy="60356"/>
                </a:xfrm>
                <a:custGeom>
                  <a:avLst/>
                  <a:gdLst/>
                  <a:ahLst/>
                  <a:cxnLst/>
                  <a:rect l="l" t="t" r="r" b="b"/>
                  <a:pathLst>
                    <a:path w="564" h="652" extrusionOk="0">
                      <a:moveTo>
                        <a:pt x="523" y="0"/>
                      </a:moveTo>
                      <a:cubicBezTo>
                        <a:pt x="516" y="0"/>
                        <a:pt x="510" y="3"/>
                        <a:pt x="504" y="11"/>
                      </a:cubicBezTo>
                      <a:cubicBezTo>
                        <a:pt x="358" y="207"/>
                        <a:pt x="202" y="388"/>
                        <a:pt x="35" y="563"/>
                      </a:cubicBezTo>
                      <a:cubicBezTo>
                        <a:pt x="0" y="601"/>
                        <a:pt x="37" y="651"/>
                        <a:pt x="76" y="651"/>
                      </a:cubicBezTo>
                      <a:cubicBezTo>
                        <a:pt x="88" y="651"/>
                        <a:pt x="100" y="646"/>
                        <a:pt x="110" y="634"/>
                      </a:cubicBezTo>
                      <a:cubicBezTo>
                        <a:pt x="264" y="447"/>
                        <a:pt x="408" y="251"/>
                        <a:pt x="548" y="53"/>
                      </a:cubicBezTo>
                      <a:cubicBezTo>
                        <a:pt x="563" y="29"/>
                        <a:pt x="544" y="0"/>
                        <a:pt x="52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8" name="Google Shape;1997;p44">
                  <a:extLst>
                    <a:ext uri="{FF2B5EF4-FFF2-40B4-BE49-F238E27FC236}">
                      <a16:creationId xmlns:a16="http://schemas.microsoft.com/office/drawing/2014/main" id="{EFBCEE66-F5DC-4306-AE8D-FBDFEB236DAC}"/>
                    </a:ext>
                  </a:extLst>
                </p:cNvPr>
                <p:cNvSpPr/>
                <p:nvPr/>
              </p:nvSpPr>
              <p:spPr>
                <a:xfrm>
                  <a:off x="5945439" y="2101531"/>
                  <a:ext cx="53505" cy="61281"/>
                </a:xfrm>
                <a:custGeom>
                  <a:avLst/>
                  <a:gdLst/>
                  <a:ahLst/>
                  <a:cxnLst/>
                  <a:rect l="l" t="t" r="r" b="b"/>
                  <a:pathLst>
                    <a:path w="578" h="662" extrusionOk="0">
                      <a:moveTo>
                        <a:pt x="555" y="0"/>
                      </a:moveTo>
                      <a:cubicBezTo>
                        <a:pt x="532" y="0"/>
                        <a:pt x="524" y="15"/>
                        <a:pt x="507" y="29"/>
                      </a:cubicBezTo>
                      <a:cubicBezTo>
                        <a:pt x="447" y="81"/>
                        <a:pt x="399" y="150"/>
                        <a:pt x="347" y="211"/>
                      </a:cubicBezTo>
                      <a:cubicBezTo>
                        <a:pt x="242" y="334"/>
                        <a:pt x="136" y="457"/>
                        <a:pt x="32" y="580"/>
                      </a:cubicBezTo>
                      <a:cubicBezTo>
                        <a:pt x="1" y="616"/>
                        <a:pt x="35" y="661"/>
                        <a:pt x="70" y="661"/>
                      </a:cubicBezTo>
                      <a:cubicBezTo>
                        <a:pt x="82" y="661"/>
                        <a:pt x="93" y="656"/>
                        <a:pt x="103" y="644"/>
                      </a:cubicBezTo>
                      <a:cubicBezTo>
                        <a:pt x="182" y="540"/>
                        <a:pt x="265" y="434"/>
                        <a:pt x="347" y="329"/>
                      </a:cubicBezTo>
                      <a:cubicBezTo>
                        <a:pt x="382" y="282"/>
                        <a:pt x="417" y="236"/>
                        <a:pt x="455" y="190"/>
                      </a:cubicBezTo>
                      <a:cubicBezTo>
                        <a:pt x="476" y="161"/>
                        <a:pt x="503" y="131"/>
                        <a:pt x="520" y="100"/>
                      </a:cubicBezTo>
                      <a:cubicBezTo>
                        <a:pt x="522" y="98"/>
                        <a:pt x="540" y="73"/>
                        <a:pt x="555" y="50"/>
                      </a:cubicBezTo>
                      <a:lnTo>
                        <a:pt x="559" y="50"/>
                      </a:lnTo>
                      <a:cubicBezTo>
                        <a:pt x="570" y="50"/>
                        <a:pt x="578" y="38"/>
                        <a:pt x="578" y="27"/>
                      </a:cubicBezTo>
                      <a:cubicBezTo>
                        <a:pt x="578" y="25"/>
                        <a:pt x="578" y="23"/>
                        <a:pt x="578" y="21"/>
                      </a:cubicBezTo>
                      <a:cubicBezTo>
                        <a:pt x="578" y="8"/>
                        <a:pt x="568" y="0"/>
                        <a:pt x="55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9" name="Google Shape;1998;p44">
                  <a:extLst>
                    <a:ext uri="{FF2B5EF4-FFF2-40B4-BE49-F238E27FC236}">
                      <a16:creationId xmlns:a16="http://schemas.microsoft.com/office/drawing/2014/main" id="{4F95A4F7-594C-49E6-AC64-A6397390B023}"/>
                    </a:ext>
                  </a:extLst>
                </p:cNvPr>
                <p:cNvSpPr/>
                <p:nvPr/>
              </p:nvSpPr>
              <p:spPr>
                <a:xfrm>
                  <a:off x="5964508" y="2099680"/>
                  <a:ext cx="66558" cy="63966"/>
                </a:xfrm>
                <a:custGeom>
                  <a:avLst/>
                  <a:gdLst/>
                  <a:ahLst/>
                  <a:cxnLst/>
                  <a:rect l="l" t="t" r="r" b="b"/>
                  <a:pathLst>
                    <a:path w="719" h="691" extrusionOk="0">
                      <a:moveTo>
                        <a:pt x="675" y="1"/>
                      </a:moveTo>
                      <a:cubicBezTo>
                        <a:pt x="668" y="1"/>
                        <a:pt x="660" y="3"/>
                        <a:pt x="653" y="10"/>
                      </a:cubicBezTo>
                      <a:cubicBezTo>
                        <a:pt x="447" y="208"/>
                        <a:pt x="245" y="410"/>
                        <a:pt x="38" y="606"/>
                      </a:cubicBezTo>
                      <a:cubicBezTo>
                        <a:pt x="0" y="642"/>
                        <a:pt x="39" y="691"/>
                        <a:pt x="81" y="691"/>
                      </a:cubicBezTo>
                      <a:cubicBezTo>
                        <a:pt x="89" y="691"/>
                        <a:pt x="97" y="689"/>
                        <a:pt x="105" y="685"/>
                      </a:cubicBezTo>
                      <a:lnTo>
                        <a:pt x="143" y="666"/>
                      </a:lnTo>
                      <a:cubicBezTo>
                        <a:pt x="161" y="656"/>
                        <a:pt x="166" y="639"/>
                        <a:pt x="164" y="625"/>
                      </a:cubicBezTo>
                      <a:cubicBezTo>
                        <a:pt x="341" y="433"/>
                        <a:pt x="522" y="243"/>
                        <a:pt x="699" y="49"/>
                      </a:cubicBezTo>
                      <a:cubicBezTo>
                        <a:pt x="718" y="29"/>
                        <a:pt x="698" y="1"/>
                        <a:pt x="67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0" name="Google Shape;1999;p44">
                  <a:extLst>
                    <a:ext uri="{FF2B5EF4-FFF2-40B4-BE49-F238E27FC236}">
                      <a16:creationId xmlns:a16="http://schemas.microsoft.com/office/drawing/2014/main" id="{024CE460-2069-4696-BD3C-E89D2EEB934A}"/>
                    </a:ext>
                  </a:extLst>
                </p:cNvPr>
                <p:cNvSpPr/>
                <p:nvPr/>
              </p:nvSpPr>
              <p:spPr>
                <a:xfrm>
                  <a:off x="5983022" y="2101254"/>
                  <a:ext cx="58227" cy="61929"/>
                </a:xfrm>
                <a:custGeom>
                  <a:avLst/>
                  <a:gdLst/>
                  <a:ahLst/>
                  <a:cxnLst/>
                  <a:rect l="l" t="t" r="r" b="b"/>
                  <a:pathLst>
                    <a:path w="629" h="669" extrusionOk="0">
                      <a:moveTo>
                        <a:pt x="597" y="0"/>
                      </a:moveTo>
                      <a:cubicBezTo>
                        <a:pt x="591" y="0"/>
                        <a:pt x="585" y="2"/>
                        <a:pt x="580" y="7"/>
                      </a:cubicBezTo>
                      <a:cubicBezTo>
                        <a:pt x="399" y="201"/>
                        <a:pt x="212" y="393"/>
                        <a:pt x="32" y="589"/>
                      </a:cubicBezTo>
                      <a:cubicBezTo>
                        <a:pt x="1" y="624"/>
                        <a:pt x="34" y="668"/>
                        <a:pt x="70" y="668"/>
                      </a:cubicBezTo>
                      <a:cubicBezTo>
                        <a:pt x="82" y="668"/>
                        <a:pt x="93" y="664"/>
                        <a:pt x="103" y="653"/>
                      </a:cubicBezTo>
                      <a:cubicBezTo>
                        <a:pt x="289" y="464"/>
                        <a:pt x="462" y="251"/>
                        <a:pt x="616" y="39"/>
                      </a:cubicBezTo>
                      <a:cubicBezTo>
                        <a:pt x="629" y="21"/>
                        <a:pt x="614" y="0"/>
                        <a:pt x="59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1" name="Google Shape;2000;p44">
                  <a:extLst>
                    <a:ext uri="{FF2B5EF4-FFF2-40B4-BE49-F238E27FC236}">
                      <a16:creationId xmlns:a16="http://schemas.microsoft.com/office/drawing/2014/main" id="{AE3B9A40-7E06-4C52-BBEC-C62876858A3F}"/>
                    </a:ext>
                  </a:extLst>
                </p:cNvPr>
                <p:cNvSpPr/>
                <p:nvPr/>
              </p:nvSpPr>
              <p:spPr>
                <a:xfrm>
                  <a:off x="6000980" y="2104586"/>
                  <a:ext cx="58227" cy="57486"/>
                </a:xfrm>
                <a:custGeom>
                  <a:avLst/>
                  <a:gdLst/>
                  <a:ahLst/>
                  <a:cxnLst/>
                  <a:rect l="l" t="t" r="r" b="b"/>
                  <a:pathLst>
                    <a:path w="629" h="621" extrusionOk="0">
                      <a:moveTo>
                        <a:pt x="588" y="0"/>
                      </a:moveTo>
                      <a:cubicBezTo>
                        <a:pt x="581" y="0"/>
                        <a:pt x="574" y="3"/>
                        <a:pt x="568" y="9"/>
                      </a:cubicBezTo>
                      <a:cubicBezTo>
                        <a:pt x="470" y="105"/>
                        <a:pt x="372" y="198"/>
                        <a:pt x="274" y="294"/>
                      </a:cubicBezTo>
                      <a:cubicBezTo>
                        <a:pt x="195" y="371"/>
                        <a:pt x="84" y="449"/>
                        <a:pt x="22" y="536"/>
                      </a:cubicBezTo>
                      <a:cubicBezTo>
                        <a:pt x="1" y="565"/>
                        <a:pt x="7" y="611"/>
                        <a:pt x="47" y="617"/>
                      </a:cubicBezTo>
                      <a:cubicBezTo>
                        <a:pt x="49" y="619"/>
                        <a:pt x="51" y="619"/>
                        <a:pt x="53" y="619"/>
                      </a:cubicBezTo>
                      <a:cubicBezTo>
                        <a:pt x="57" y="620"/>
                        <a:pt x="60" y="620"/>
                        <a:pt x="64" y="620"/>
                      </a:cubicBezTo>
                      <a:cubicBezTo>
                        <a:pt x="83" y="620"/>
                        <a:pt x="96" y="610"/>
                        <a:pt x="105" y="594"/>
                      </a:cubicBezTo>
                      <a:cubicBezTo>
                        <a:pt x="286" y="434"/>
                        <a:pt x="445" y="226"/>
                        <a:pt x="609" y="46"/>
                      </a:cubicBezTo>
                      <a:cubicBezTo>
                        <a:pt x="628" y="26"/>
                        <a:pt x="610" y="0"/>
                        <a:pt x="58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2" name="Google Shape;2001;p44">
                  <a:extLst>
                    <a:ext uri="{FF2B5EF4-FFF2-40B4-BE49-F238E27FC236}">
                      <a16:creationId xmlns:a16="http://schemas.microsoft.com/office/drawing/2014/main" id="{860B7798-4780-4F6C-9C3D-7C821DE6585D}"/>
                    </a:ext>
                  </a:extLst>
                </p:cNvPr>
                <p:cNvSpPr/>
                <p:nvPr/>
              </p:nvSpPr>
              <p:spPr>
                <a:xfrm>
                  <a:off x="6011996" y="2107456"/>
                  <a:ext cx="59985" cy="60726"/>
                </a:xfrm>
                <a:custGeom>
                  <a:avLst/>
                  <a:gdLst/>
                  <a:ahLst/>
                  <a:cxnLst/>
                  <a:rect l="l" t="t" r="r" b="b"/>
                  <a:pathLst>
                    <a:path w="648" h="656" extrusionOk="0">
                      <a:moveTo>
                        <a:pt x="605" y="1"/>
                      </a:moveTo>
                      <a:cubicBezTo>
                        <a:pt x="599" y="1"/>
                        <a:pt x="592" y="3"/>
                        <a:pt x="586" y="9"/>
                      </a:cubicBezTo>
                      <a:cubicBezTo>
                        <a:pt x="480" y="109"/>
                        <a:pt x="374" y="209"/>
                        <a:pt x="270" y="309"/>
                      </a:cubicBezTo>
                      <a:cubicBezTo>
                        <a:pt x="182" y="393"/>
                        <a:pt x="67" y="474"/>
                        <a:pt x="17" y="584"/>
                      </a:cubicBezTo>
                      <a:cubicBezTo>
                        <a:pt x="1" y="622"/>
                        <a:pt x="35" y="655"/>
                        <a:pt x="66" y="655"/>
                      </a:cubicBezTo>
                      <a:cubicBezTo>
                        <a:pt x="81" y="655"/>
                        <a:pt x="95" y="647"/>
                        <a:pt x="103" y="628"/>
                      </a:cubicBezTo>
                      <a:cubicBezTo>
                        <a:pt x="153" y="516"/>
                        <a:pt x="274" y="422"/>
                        <a:pt x="357" y="332"/>
                      </a:cubicBezTo>
                      <a:lnTo>
                        <a:pt x="628" y="47"/>
                      </a:lnTo>
                      <a:cubicBezTo>
                        <a:pt x="647" y="27"/>
                        <a:pt x="627" y="1"/>
                        <a:pt x="60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3" name="Google Shape;2002;p44">
                  <a:extLst>
                    <a:ext uri="{FF2B5EF4-FFF2-40B4-BE49-F238E27FC236}">
                      <a16:creationId xmlns:a16="http://schemas.microsoft.com/office/drawing/2014/main" id="{17F27EEC-6142-4569-9C00-62B29DD6B5E0}"/>
                    </a:ext>
                  </a:extLst>
                </p:cNvPr>
                <p:cNvSpPr/>
                <p:nvPr/>
              </p:nvSpPr>
              <p:spPr>
                <a:xfrm>
                  <a:off x="6026992" y="2113843"/>
                  <a:ext cx="55357" cy="59800"/>
                </a:xfrm>
                <a:custGeom>
                  <a:avLst/>
                  <a:gdLst/>
                  <a:ahLst/>
                  <a:cxnLst/>
                  <a:rect l="l" t="t" r="r" b="b"/>
                  <a:pathLst>
                    <a:path w="598" h="646" extrusionOk="0">
                      <a:moveTo>
                        <a:pt x="553" y="0"/>
                      </a:moveTo>
                      <a:cubicBezTo>
                        <a:pt x="550" y="0"/>
                        <a:pt x="546" y="2"/>
                        <a:pt x="543" y="5"/>
                      </a:cubicBezTo>
                      <a:cubicBezTo>
                        <a:pt x="541" y="7"/>
                        <a:pt x="541" y="7"/>
                        <a:pt x="539" y="9"/>
                      </a:cubicBezTo>
                      <a:cubicBezTo>
                        <a:pt x="537" y="11"/>
                        <a:pt x="537" y="15"/>
                        <a:pt x="539" y="19"/>
                      </a:cubicBezTo>
                      <a:cubicBezTo>
                        <a:pt x="538" y="17"/>
                        <a:pt x="536" y="16"/>
                        <a:pt x="533" y="16"/>
                      </a:cubicBezTo>
                      <a:cubicBezTo>
                        <a:pt x="515" y="16"/>
                        <a:pt x="464" y="78"/>
                        <a:pt x="451" y="92"/>
                      </a:cubicBezTo>
                      <a:cubicBezTo>
                        <a:pt x="401" y="146"/>
                        <a:pt x="353" y="201"/>
                        <a:pt x="303" y="255"/>
                      </a:cubicBezTo>
                      <a:cubicBezTo>
                        <a:pt x="212" y="359"/>
                        <a:pt x="116" y="461"/>
                        <a:pt x="28" y="570"/>
                      </a:cubicBezTo>
                      <a:cubicBezTo>
                        <a:pt x="0" y="602"/>
                        <a:pt x="30" y="646"/>
                        <a:pt x="63" y="646"/>
                      </a:cubicBezTo>
                      <a:cubicBezTo>
                        <a:pt x="74" y="646"/>
                        <a:pt x="85" y="641"/>
                        <a:pt x="95" y="630"/>
                      </a:cubicBezTo>
                      <a:cubicBezTo>
                        <a:pt x="203" y="511"/>
                        <a:pt x="303" y="382"/>
                        <a:pt x="406" y="259"/>
                      </a:cubicBezTo>
                      <a:cubicBezTo>
                        <a:pt x="445" y="211"/>
                        <a:pt x="597" y="80"/>
                        <a:pt x="568" y="11"/>
                      </a:cubicBezTo>
                      <a:cubicBezTo>
                        <a:pt x="566" y="4"/>
                        <a:pt x="560" y="0"/>
                        <a:pt x="55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4" name="Google Shape;2003;p44">
                  <a:extLst>
                    <a:ext uri="{FF2B5EF4-FFF2-40B4-BE49-F238E27FC236}">
                      <a16:creationId xmlns:a16="http://schemas.microsoft.com/office/drawing/2014/main" id="{5D15D900-2CCA-4279-980B-8FBA9F26733A}"/>
                    </a:ext>
                  </a:extLst>
                </p:cNvPr>
                <p:cNvSpPr/>
                <p:nvPr/>
              </p:nvSpPr>
              <p:spPr>
                <a:xfrm>
                  <a:off x="6047265" y="2113380"/>
                  <a:ext cx="56468" cy="58227"/>
                </a:xfrm>
                <a:custGeom>
                  <a:avLst/>
                  <a:gdLst/>
                  <a:ahLst/>
                  <a:cxnLst/>
                  <a:rect l="l" t="t" r="r" b="b"/>
                  <a:pathLst>
                    <a:path w="610" h="629" extrusionOk="0">
                      <a:moveTo>
                        <a:pt x="579" y="0"/>
                      </a:moveTo>
                      <a:cubicBezTo>
                        <a:pt x="574" y="0"/>
                        <a:pt x="568" y="3"/>
                        <a:pt x="564" y="8"/>
                      </a:cubicBezTo>
                      <a:cubicBezTo>
                        <a:pt x="401" y="199"/>
                        <a:pt x="226" y="385"/>
                        <a:pt x="34" y="552"/>
                      </a:cubicBezTo>
                      <a:cubicBezTo>
                        <a:pt x="1" y="581"/>
                        <a:pt x="36" y="628"/>
                        <a:pt x="74" y="628"/>
                      </a:cubicBezTo>
                      <a:cubicBezTo>
                        <a:pt x="85" y="628"/>
                        <a:pt x="96" y="624"/>
                        <a:pt x="105" y="614"/>
                      </a:cubicBezTo>
                      <a:cubicBezTo>
                        <a:pt x="276" y="429"/>
                        <a:pt x="443" y="239"/>
                        <a:pt x="597" y="37"/>
                      </a:cubicBezTo>
                      <a:cubicBezTo>
                        <a:pt x="610" y="21"/>
                        <a:pt x="595" y="0"/>
                        <a:pt x="57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5" name="Google Shape;2004;p44">
                  <a:extLst>
                    <a:ext uri="{FF2B5EF4-FFF2-40B4-BE49-F238E27FC236}">
                      <a16:creationId xmlns:a16="http://schemas.microsoft.com/office/drawing/2014/main" id="{57E13C0E-4BF7-48F9-9B74-FF0F99ABEFC2}"/>
                    </a:ext>
                  </a:extLst>
                </p:cNvPr>
                <p:cNvSpPr/>
                <p:nvPr/>
              </p:nvSpPr>
              <p:spPr>
                <a:xfrm>
                  <a:off x="6067352" y="2110603"/>
                  <a:ext cx="52580" cy="59615"/>
                </a:xfrm>
                <a:custGeom>
                  <a:avLst/>
                  <a:gdLst/>
                  <a:ahLst/>
                  <a:cxnLst/>
                  <a:rect l="l" t="t" r="r" b="b"/>
                  <a:pathLst>
                    <a:path w="568" h="644" extrusionOk="0">
                      <a:moveTo>
                        <a:pt x="539" y="1"/>
                      </a:moveTo>
                      <a:cubicBezTo>
                        <a:pt x="534" y="1"/>
                        <a:pt x="529" y="2"/>
                        <a:pt x="524" y="6"/>
                      </a:cubicBezTo>
                      <a:cubicBezTo>
                        <a:pt x="338" y="169"/>
                        <a:pt x="180" y="371"/>
                        <a:pt x="30" y="565"/>
                      </a:cubicBezTo>
                      <a:cubicBezTo>
                        <a:pt x="1" y="603"/>
                        <a:pt x="32" y="643"/>
                        <a:pt x="68" y="643"/>
                      </a:cubicBezTo>
                      <a:cubicBezTo>
                        <a:pt x="82" y="643"/>
                        <a:pt x="98" y="636"/>
                        <a:pt x="109" y="619"/>
                      </a:cubicBezTo>
                      <a:cubicBezTo>
                        <a:pt x="247" y="415"/>
                        <a:pt x="407" y="231"/>
                        <a:pt x="555" y="36"/>
                      </a:cubicBezTo>
                      <a:cubicBezTo>
                        <a:pt x="568" y="18"/>
                        <a:pt x="555" y="1"/>
                        <a:pt x="53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6" name="Google Shape;2005;p44">
                  <a:extLst>
                    <a:ext uri="{FF2B5EF4-FFF2-40B4-BE49-F238E27FC236}">
                      <a16:creationId xmlns:a16="http://schemas.microsoft.com/office/drawing/2014/main" id="{4E2D02A0-FF84-428A-BD9B-E5C50DBB8B8E}"/>
                    </a:ext>
                  </a:extLst>
                </p:cNvPr>
                <p:cNvSpPr/>
                <p:nvPr/>
              </p:nvSpPr>
              <p:spPr>
                <a:xfrm>
                  <a:off x="6082070" y="2112084"/>
                  <a:ext cx="56468" cy="54616"/>
                </a:xfrm>
                <a:custGeom>
                  <a:avLst/>
                  <a:gdLst/>
                  <a:ahLst/>
                  <a:cxnLst/>
                  <a:rect l="l" t="t" r="r" b="b"/>
                  <a:pathLst>
                    <a:path w="610" h="590" extrusionOk="0">
                      <a:moveTo>
                        <a:pt x="566" y="1"/>
                      </a:moveTo>
                      <a:cubicBezTo>
                        <a:pt x="560" y="1"/>
                        <a:pt x="553" y="3"/>
                        <a:pt x="546" y="9"/>
                      </a:cubicBezTo>
                      <a:cubicBezTo>
                        <a:pt x="371" y="170"/>
                        <a:pt x="198" y="334"/>
                        <a:pt x="31" y="505"/>
                      </a:cubicBezTo>
                      <a:cubicBezTo>
                        <a:pt x="0" y="537"/>
                        <a:pt x="29" y="589"/>
                        <a:pt x="68" y="589"/>
                      </a:cubicBezTo>
                      <a:cubicBezTo>
                        <a:pt x="73" y="589"/>
                        <a:pt x="78" y="588"/>
                        <a:pt x="84" y="586"/>
                      </a:cubicBezTo>
                      <a:cubicBezTo>
                        <a:pt x="94" y="582"/>
                        <a:pt x="107" y="578"/>
                        <a:pt x="117" y="574"/>
                      </a:cubicBezTo>
                      <a:cubicBezTo>
                        <a:pt x="138" y="568"/>
                        <a:pt x="148" y="547"/>
                        <a:pt x="148" y="526"/>
                      </a:cubicBezTo>
                      <a:cubicBezTo>
                        <a:pt x="292" y="365"/>
                        <a:pt x="438" y="205"/>
                        <a:pt x="590" y="49"/>
                      </a:cubicBezTo>
                      <a:cubicBezTo>
                        <a:pt x="609" y="28"/>
                        <a:pt x="589" y="1"/>
                        <a:pt x="566"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7" name="Google Shape;2006;p44">
                  <a:extLst>
                    <a:ext uri="{FF2B5EF4-FFF2-40B4-BE49-F238E27FC236}">
                      <a16:creationId xmlns:a16="http://schemas.microsoft.com/office/drawing/2014/main" id="{41AEF288-4972-4A81-AD9D-ED97D9FF89AD}"/>
                    </a:ext>
                  </a:extLst>
                </p:cNvPr>
                <p:cNvSpPr/>
                <p:nvPr/>
              </p:nvSpPr>
              <p:spPr>
                <a:xfrm>
                  <a:off x="6102065" y="2110603"/>
                  <a:ext cx="55079" cy="55727"/>
                </a:xfrm>
                <a:custGeom>
                  <a:avLst/>
                  <a:gdLst/>
                  <a:ahLst/>
                  <a:cxnLst/>
                  <a:rect l="l" t="t" r="r" b="b"/>
                  <a:pathLst>
                    <a:path w="595" h="602" extrusionOk="0">
                      <a:moveTo>
                        <a:pt x="553" y="0"/>
                      </a:moveTo>
                      <a:cubicBezTo>
                        <a:pt x="546" y="0"/>
                        <a:pt x="539" y="3"/>
                        <a:pt x="532" y="8"/>
                      </a:cubicBezTo>
                      <a:cubicBezTo>
                        <a:pt x="355" y="169"/>
                        <a:pt x="182" y="336"/>
                        <a:pt x="30" y="521"/>
                      </a:cubicBezTo>
                      <a:cubicBezTo>
                        <a:pt x="1" y="555"/>
                        <a:pt x="34" y="601"/>
                        <a:pt x="68" y="601"/>
                      </a:cubicBezTo>
                      <a:cubicBezTo>
                        <a:pt x="80" y="601"/>
                        <a:pt x="92" y="596"/>
                        <a:pt x="101" y="584"/>
                      </a:cubicBezTo>
                      <a:cubicBezTo>
                        <a:pt x="247" y="394"/>
                        <a:pt x="399" y="211"/>
                        <a:pt x="574" y="46"/>
                      </a:cubicBezTo>
                      <a:cubicBezTo>
                        <a:pt x="595" y="27"/>
                        <a:pt x="575" y="0"/>
                        <a:pt x="55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8" name="Google Shape;2007;p44">
                  <a:extLst>
                    <a:ext uri="{FF2B5EF4-FFF2-40B4-BE49-F238E27FC236}">
                      <a16:creationId xmlns:a16="http://schemas.microsoft.com/office/drawing/2014/main" id="{7D0CD95E-BBB0-440C-B3A2-098B43B032E5}"/>
                    </a:ext>
                  </a:extLst>
                </p:cNvPr>
                <p:cNvSpPr/>
                <p:nvPr/>
              </p:nvSpPr>
              <p:spPr>
                <a:xfrm>
                  <a:off x="6120949" y="2107178"/>
                  <a:ext cx="53135" cy="58227"/>
                </a:xfrm>
                <a:custGeom>
                  <a:avLst/>
                  <a:gdLst/>
                  <a:ahLst/>
                  <a:cxnLst/>
                  <a:rect l="l" t="t" r="r" b="b"/>
                  <a:pathLst>
                    <a:path w="574" h="629" extrusionOk="0">
                      <a:moveTo>
                        <a:pt x="538" y="0"/>
                      </a:moveTo>
                      <a:cubicBezTo>
                        <a:pt x="532" y="0"/>
                        <a:pt x="526" y="3"/>
                        <a:pt x="520" y="8"/>
                      </a:cubicBezTo>
                      <a:cubicBezTo>
                        <a:pt x="349" y="183"/>
                        <a:pt x="187" y="364"/>
                        <a:pt x="28" y="550"/>
                      </a:cubicBezTo>
                      <a:cubicBezTo>
                        <a:pt x="0" y="584"/>
                        <a:pt x="33" y="628"/>
                        <a:pt x="67" y="628"/>
                      </a:cubicBezTo>
                      <a:cubicBezTo>
                        <a:pt x="77" y="628"/>
                        <a:pt x="88" y="624"/>
                        <a:pt x="97" y="612"/>
                      </a:cubicBezTo>
                      <a:cubicBezTo>
                        <a:pt x="243" y="416"/>
                        <a:pt x="397" y="227"/>
                        <a:pt x="558" y="43"/>
                      </a:cubicBezTo>
                      <a:cubicBezTo>
                        <a:pt x="574" y="24"/>
                        <a:pt x="557" y="0"/>
                        <a:pt x="53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9" name="Google Shape;2008;p44">
                  <a:extLst>
                    <a:ext uri="{FF2B5EF4-FFF2-40B4-BE49-F238E27FC236}">
                      <a16:creationId xmlns:a16="http://schemas.microsoft.com/office/drawing/2014/main" id="{430717CB-3C83-4D3C-9D28-B136F8A8B621}"/>
                    </a:ext>
                  </a:extLst>
                </p:cNvPr>
                <p:cNvSpPr/>
                <p:nvPr/>
              </p:nvSpPr>
              <p:spPr>
                <a:xfrm>
                  <a:off x="6135853" y="2117083"/>
                  <a:ext cx="45359" cy="51747"/>
                </a:xfrm>
                <a:custGeom>
                  <a:avLst/>
                  <a:gdLst/>
                  <a:ahLst/>
                  <a:cxnLst/>
                  <a:rect l="l" t="t" r="r" b="b"/>
                  <a:pathLst>
                    <a:path w="490" h="559" extrusionOk="0">
                      <a:moveTo>
                        <a:pt x="438" y="0"/>
                      </a:moveTo>
                      <a:cubicBezTo>
                        <a:pt x="429" y="0"/>
                        <a:pt x="420" y="4"/>
                        <a:pt x="411" y="13"/>
                      </a:cubicBezTo>
                      <a:cubicBezTo>
                        <a:pt x="286" y="166"/>
                        <a:pt x="159" y="320"/>
                        <a:pt x="32" y="472"/>
                      </a:cubicBezTo>
                      <a:cubicBezTo>
                        <a:pt x="1" y="510"/>
                        <a:pt x="37" y="558"/>
                        <a:pt x="72" y="558"/>
                      </a:cubicBezTo>
                      <a:cubicBezTo>
                        <a:pt x="84" y="558"/>
                        <a:pt x="96" y="553"/>
                        <a:pt x="105" y="541"/>
                      </a:cubicBezTo>
                      <a:cubicBezTo>
                        <a:pt x="226" y="382"/>
                        <a:pt x="347" y="222"/>
                        <a:pt x="468" y="63"/>
                      </a:cubicBezTo>
                      <a:cubicBezTo>
                        <a:pt x="489" y="35"/>
                        <a:pt x="466" y="0"/>
                        <a:pt x="43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0" name="Google Shape;2009;p44">
                  <a:extLst>
                    <a:ext uri="{FF2B5EF4-FFF2-40B4-BE49-F238E27FC236}">
                      <a16:creationId xmlns:a16="http://schemas.microsoft.com/office/drawing/2014/main" id="{85496091-D4AD-4F19-B998-2A7D8CCD60B3}"/>
                    </a:ext>
                  </a:extLst>
                </p:cNvPr>
                <p:cNvSpPr/>
                <p:nvPr/>
              </p:nvSpPr>
              <p:spPr>
                <a:xfrm>
                  <a:off x="6145572" y="2109955"/>
                  <a:ext cx="54524" cy="59893"/>
                </a:xfrm>
                <a:custGeom>
                  <a:avLst/>
                  <a:gdLst/>
                  <a:ahLst/>
                  <a:cxnLst/>
                  <a:rect l="l" t="t" r="r" b="b"/>
                  <a:pathLst>
                    <a:path w="589" h="647" extrusionOk="0">
                      <a:moveTo>
                        <a:pt x="544" y="0"/>
                      </a:moveTo>
                      <a:cubicBezTo>
                        <a:pt x="533" y="0"/>
                        <a:pt x="522" y="5"/>
                        <a:pt x="515" y="15"/>
                      </a:cubicBezTo>
                      <a:cubicBezTo>
                        <a:pt x="373" y="218"/>
                        <a:pt x="210" y="393"/>
                        <a:pt x="35" y="566"/>
                      </a:cubicBezTo>
                      <a:cubicBezTo>
                        <a:pt x="0" y="599"/>
                        <a:pt x="35" y="647"/>
                        <a:pt x="74" y="647"/>
                      </a:cubicBezTo>
                      <a:cubicBezTo>
                        <a:pt x="86" y="647"/>
                        <a:pt x="98" y="642"/>
                        <a:pt x="108" y="632"/>
                      </a:cubicBezTo>
                      <a:cubicBezTo>
                        <a:pt x="285" y="459"/>
                        <a:pt x="438" y="253"/>
                        <a:pt x="573" y="45"/>
                      </a:cubicBezTo>
                      <a:cubicBezTo>
                        <a:pt x="589" y="21"/>
                        <a:pt x="567" y="0"/>
                        <a:pt x="54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1" name="Google Shape;2010;p44">
                  <a:extLst>
                    <a:ext uri="{FF2B5EF4-FFF2-40B4-BE49-F238E27FC236}">
                      <a16:creationId xmlns:a16="http://schemas.microsoft.com/office/drawing/2014/main" id="{A178FA72-70B1-48FA-8279-C19A1CA83CB2}"/>
                    </a:ext>
                  </a:extLst>
                </p:cNvPr>
                <p:cNvSpPr/>
                <p:nvPr/>
              </p:nvSpPr>
              <p:spPr>
                <a:xfrm>
                  <a:off x="6162327" y="2115972"/>
                  <a:ext cx="45730" cy="55542"/>
                </a:xfrm>
                <a:custGeom>
                  <a:avLst/>
                  <a:gdLst/>
                  <a:ahLst/>
                  <a:cxnLst/>
                  <a:rect l="l" t="t" r="r" b="b"/>
                  <a:pathLst>
                    <a:path w="494" h="600" extrusionOk="0">
                      <a:moveTo>
                        <a:pt x="459" y="0"/>
                      </a:moveTo>
                      <a:cubicBezTo>
                        <a:pt x="452" y="0"/>
                        <a:pt x="445" y="3"/>
                        <a:pt x="440" y="9"/>
                      </a:cubicBezTo>
                      <a:cubicBezTo>
                        <a:pt x="440" y="7"/>
                        <a:pt x="440" y="7"/>
                        <a:pt x="440" y="7"/>
                      </a:cubicBezTo>
                      <a:cubicBezTo>
                        <a:pt x="286" y="153"/>
                        <a:pt x="163" y="344"/>
                        <a:pt x="27" y="509"/>
                      </a:cubicBezTo>
                      <a:cubicBezTo>
                        <a:pt x="0" y="542"/>
                        <a:pt x="17" y="582"/>
                        <a:pt x="52" y="594"/>
                      </a:cubicBezTo>
                      <a:cubicBezTo>
                        <a:pt x="63" y="598"/>
                        <a:pt x="72" y="600"/>
                        <a:pt x="80" y="600"/>
                      </a:cubicBezTo>
                      <a:cubicBezTo>
                        <a:pt x="95" y="600"/>
                        <a:pt x="108" y="594"/>
                        <a:pt x="127" y="584"/>
                      </a:cubicBezTo>
                      <a:cubicBezTo>
                        <a:pt x="154" y="572"/>
                        <a:pt x="157" y="542"/>
                        <a:pt x="144" y="521"/>
                      </a:cubicBezTo>
                      <a:cubicBezTo>
                        <a:pt x="263" y="367"/>
                        <a:pt x="396" y="209"/>
                        <a:pt x="482" y="38"/>
                      </a:cubicBezTo>
                      <a:cubicBezTo>
                        <a:pt x="494" y="17"/>
                        <a:pt x="477" y="0"/>
                        <a:pt x="45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2" name="Google Shape;2011;p44">
                  <a:extLst>
                    <a:ext uri="{FF2B5EF4-FFF2-40B4-BE49-F238E27FC236}">
                      <a16:creationId xmlns:a16="http://schemas.microsoft.com/office/drawing/2014/main" id="{5895CABD-3058-4D8A-94D5-EAB8DFDE4702}"/>
                    </a:ext>
                  </a:extLst>
                </p:cNvPr>
                <p:cNvSpPr/>
                <p:nvPr/>
              </p:nvSpPr>
              <p:spPr>
                <a:xfrm>
                  <a:off x="6179823" y="2118194"/>
                  <a:ext cx="44804" cy="52765"/>
                </a:xfrm>
                <a:custGeom>
                  <a:avLst/>
                  <a:gdLst/>
                  <a:ahLst/>
                  <a:cxnLst/>
                  <a:rect l="l" t="t" r="r" b="b"/>
                  <a:pathLst>
                    <a:path w="484" h="570" extrusionOk="0">
                      <a:moveTo>
                        <a:pt x="460" y="1"/>
                      </a:moveTo>
                      <a:cubicBezTo>
                        <a:pt x="455" y="1"/>
                        <a:pt x="451" y="2"/>
                        <a:pt x="447" y="6"/>
                      </a:cubicBezTo>
                      <a:cubicBezTo>
                        <a:pt x="372" y="83"/>
                        <a:pt x="307" y="170"/>
                        <a:pt x="239" y="252"/>
                      </a:cubicBezTo>
                      <a:cubicBezTo>
                        <a:pt x="168" y="333"/>
                        <a:pt x="93" y="410"/>
                        <a:pt x="26" y="495"/>
                      </a:cubicBezTo>
                      <a:cubicBezTo>
                        <a:pt x="1" y="528"/>
                        <a:pt x="29" y="569"/>
                        <a:pt x="61" y="569"/>
                      </a:cubicBezTo>
                      <a:cubicBezTo>
                        <a:pt x="72" y="569"/>
                        <a:pt x="83" y="565"/>
                        <a:pt x="93" y="554"/>
                      </a:cubicBezTo>
                      <a:cubicBezTo>
                        <a:pt x="234" y="400"/>
                        <a:pt x="376" y="212"/>
                        <a:pt x="476" y="26"/>
                      </a:cubicBezTo>
                      <a:cubicBezTo>
                        <a:pt x="484" y="13"/>
                        <a:pt x="472" y="1"/>
                        <a:pt x="460"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3" name="Google Shape;2012;p44">
                  <a:extLst>
                    <a:ext uri="{FF2B5EF4-FFF2-40B4-BE49-F238E27FC236}">
                      <a16:creationId xmlns:a16="http://schemas.microsoft.com/office/drawing/2014/main" id="{B7FA0A7B-BAA9-4A1D-8FE4-0E2E1C03D334}"/>
                    </a:ext>
                  </a:extLst>
                </p:cNvPr>
                <p:cNvSpPr/>
                <p:nvPr/>
              </p:nvSpPr>
              <p:spPr>
                <a:xfrm>
                  <a:off x="6197411" y="2115509"/>
                  <a:ext cx="56838" cy="56653"/>
                </a:xfrm>
                <a:custGeom>
                  <a:avLst/>
                  <a:gdLst/>
                  <a:ahLst/>
                  <a:cxnLst/>
                  <a:rect l="l" t="t" r="r" b="b"/>
                  <a:pathLst>
                    <a:path w="614" h="612" extrusionOk="0">
                      <a:moveTo>
                        <a:pt x="586" y="1"/>
                      </a:moveTo>
                      <a:cubicBezTo>
                        <a:pt x="582" y="1"/>
                        <a:pt x="577" y="2"/>
                        <a:pt x="574" y="5"/>
                      </a:cubicBezTo>
                      <a:cubicBezTo>
                        <a:pt x="472" y="97"/>
                        <a:pt x="367" y="191"/>
                        <a:pt x="267" y="285"/>
                      </a:cubicBezTo>
                      <a:cubicBezTo>
                        <a:pt x="184" y="362"/>
                        <a:pt x="74" y="441"/>
                        <a:pt x="11" y="537"/>
                      </a:cubicBezTo>
                      <a:cubicBezTo>
                        <a:pt x="1" y="554"/>
                        <a:pt x="5" y="583"/>
                        <a:pt x="19" y="593"/>
                      </a:cubicBezTo>
                      <a:cubicBezTo>
                        <a:pt x="23" y="595"/>
                        <a:pt x="26" y="597"/>
                        <a:pt x="28" y="599"/>
                      </a:cubicBezTo>
                      <a:cubicBezTo>
                        <a:pt x="37" y="607"/>
                        <a:pt x="48" y="611"/>
                        <a:pt x="60" y="611"/>
                      </a:cubicBezTo>
                      <a:cubicBezTo>
                        <a:pt x="68" y="611"/>
                        <a:pt x="76" y="609"/>
                        <a:pt x="84" y="604"/>
                      </a:cubicBezTo>
                      <a:cubicBezTo>
                        <a:pt x="86" y="602"/>
                        <a:pt x="88" y="602"/>
                        <a:pt x="90" y="599"/>
                      </a:cubicBezTo>
                      <a:cubicBezTo>
                        <a:pt x="109" y="585"/>
                        <a:pt x="113" y="566"/>
                        <a:pt x="109" y="549"/>
                      </a:cubicBezTo>
                      <a:cubicBezTo>
                        <a:pt x="132" y="508"/>
                        <a:pt x="188" y="466"/>
                        <a:pt x="217" y="435"/>
                      </a:cubicBezTo>
                      <a:cubicBezTo>
                        <a:pt x="259" y="389"/>
                        <a:pt x="301" y="343"/>
                        <a:pt x="342" y="297"/>
                      </a:cubicBezTo>
                      <a:cubicBezTo>
                        <a:pt x="428" y="208"/>
                        <a:pt x="513" y="118"/>
                        <a:pt x="601" y="30"/>
                      </a:cubicBezTo>
                      <a:cubicBezTo>
                        <a:pt x="614" y="18"/>
                        <a:pt x="600" y="1"/>
                        <a:pt x="586"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4" name="Google Shape;2013;p44">
                  <a:extLst>
                    <a:ext uri="{FF2B5EF4-FFF2-40B4-BE49-F238E27FC236}">
                      <a16:creationId xmlns:a16="http://schemas.microsoft.com/office/drawing/2014/main" id="{CED17B73-B99C-44FF-9AAC-76775D850C17}"/>
                    </a:ext>
                  </a:extLst>
                </p:cNvPr>
                <p:cNvSpPr/>
                <p:nvPr/>
              </p:nvSpPr>
              <p:spPr>
                <a:xfrm>
                  <a:off x="6209537" y="2116805"/>
                  <a:ext cx="55449" cy="56375"/>
                </a:xfrm>
                <a:custGeom>
                  <a:avLst/>
                  <a:gdLst/>
                  <a:ahLst/>
                  <a:cxnLst/>
                  <a:rect l="l" t="t" r="r" b="b"/>
                  <a:pathLst>
                    <a:path w="599" h="609" extrusionOk="0">
                      <a:moveTo>
                        <a:pt x="562" y="0"/>
                      </a:moveTo>
                      <a:cubicBezTo>
                        <a:pt x="555" y="0"/>
                        <a:pt x="548" y="3"/>
                        <a:pt x="543" y="8"/>
                      </a:cubicBezTo>
                      <a:cubicBezTo>
                        <a:pt x="374" y="181"/>
                        <a:pt x="218" y="365"/>
                        <a:pt x="34" y="525"/>
                      </a:cubicBezTo>
                      <a:cubicBezTo>
                        <a:pt x="0" y="556"/>
                        <a:pt x="34" y="609"/>
                        <a:pt x="73" y="609"/>
                      </a:cubicBezTo>
                      <a:cubicBezTo>
                        <a:pt x="82" y="609"/>
                        <a:pt x="90" y="606"/>
                        <a:pt x="99" y="600"/>
                      </a:cubicBezTo>
                      <a:cubicBezTo>
                        <a:pt x="107" y="596"/>
                        <a:pt x="116" y="590"/>
                        <a:pt x="122" y="583"/>
                      </a:cubicBezTo>
                      <a:cubicBezTo>
                        <a:pt x="132" y="577"/>
                        <a:pt x="138" y="567"/>
                        <a:pt x="141" y="558"/>
                      </a:cubicBezTo>
                      <a:cubicBezTo>
                        <a:pt x="297" y="392"/>
                        <a:pt x="457" y="225"/>
                        <a:pt x="584" y="37"/>
                      </a:cubicBezTo>
                      <a:cubicBezTo>
                        <a:pt x="598" y="19"/>
                        <a:pt x="580" y="0"/>
                        <a:pt x="56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5" name="Google Shape;2014;p44">
                  <a:extLst>
                    <a:ext uri="{FF2B5EF4-FFF2-40B4-BE49-F238E27FC236}">
                      <a16:creationId xmlns:a16="http://schemas.microsoft.com/office/drawing/2014/main" id="{60997188-A3FC-4014-8CEC-3E244414F1DB}"/>
                    </a:ext>
                  </a:extLst>
                </p:cNvPr>
                <p:cNvSpPr/>
                <p:nvPr/>
              </p:nvSpPr>
              <p:spPr>
                <a:xfrm>
                  <a:off x="6230087" y="2111159"/>
                  <a:ext cx="55912" cy="57023"/>
                </a:xfrm>
                <a:custGeom>
                  <a:avLst/>
                  <a:gdLst/>
                  <a:ahLst/>
                  <a:cxnLst/>
                  <a:rect l="l" t="t" r="r" b="b"/>
                  <a:pathLst>
                    <a:path w="604" h="616" extrusionOk="0">
                      <a:moveTo>
                        <a:pt x="559" y="1"/>
                      </a:moveTo>
                      <a:cubicBezTo>
                        <a:pt x="552" y="1"/>
                        <a:pt x="544" y="4"/>
                        <a:pt x="538" y="11"/>
                      </a:cubicBezTo>
                      <a:cubicBezTo>
                        <a:pt x="373" y="188"/>
                        <a:pt x="208" y="365"/>
                        <a:pt x="35" y="532"/>
                      </a:cubicBezTo>
                      <a:cubicBezTo>
                        <a:pt x="0" y="565"/>
                        <a:pt x="38" y="615"/>
                        <a:pt x="75" y="615"/>
                      </a:cubicBezTo>
                      <a:cubicBezTo>
                        <a:pt x="87" y="615"/>
                        <a:pt x="99" y="610"/>
                        <a:pt x="108" y="599"/>
                      </a:cubicBezTo>
                      <a:cubicBezTo>
                        <a:pt x="260" y="411"/>
                        <a:pt x="423" y="232"/>
                        <a:pt x="583" y="52"/>
                      </a:cubicBezTo>
                      <a:cubicBezTo>
                        <a:pt x="604" y="30"/>
                        <a:pt x="582" y="1"/>
                        <a:pt x="55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6" name="Google Shape;2015;p44">
                  <a:extLst>
                    <a:ext uri="{FF2B5EF4-FFF2-40B4-BE49-F238E27FC236}">
                      <a16:creationId xmlns:a16="http://schemas.microsoft.com/office/drawing/2014/main" id="{898D2D28-1834-4E0B-A1FC-551395F62450}"/>
                    </a:ext>
                  </a:extLst>
                </p:cNvPr>
                <p:cNvSpPr/>
                <p:nvPr/>
              </p:nvSpPr>
              <p:spPr>
                <a:xfrm>
                  <a:off x="6243325" y="2113750"/>
                  <a:ext cx="58689" cy="60726"/>
                </a:xfrm>
                <a:custGeom>
                  <a:avLst/>
                  <a:gdLst/>
                  <a:ahLst/>
                  <a:cxnLst/>
                  <a:rect l="l" t="t" r="r" b="b"/>
                  <a:pathLst>
                    <a:path w="634" h="656" extrusionOk="0">
                      <a:moveTo>
                        <a:pt x="599" y="1"/>
                      </a:moveTo>
                      <a:cubicBezTo>
                        <a:pt x="594" y="1"/>
                        <a:pt x="589" y="3"/>
                        <a:pt x="584" y="8"/>
                      </a:cubicBezTo>
                      <a:cubicBezTo>
                        <a:pt x="397" y="195"/>
                        <a:pt x="215" y="387"/>
                        <a:pt x="32" y="577"/>
                      </a:cubicBezTo>
                      <a:cubicBezTo>
                        <a:pt x="0" y="610"/>
                        <a:pt x="37" y="656"/>
                        <a:pt x="71" y="656"/>
                      </a:cubicBezTo>
                      <a:cubicBezTo>
                        <a:pt x="82" y="656"/>
                        <a:pt x="92" y="651"/>
                        <a:pt x="101" y="639"/>
                      </a:cubicBezTo>
                      <a:cubicBezTo>
                        <a:pt x="257" y="427"/>
                        <a:pt x="432" y="229"/>
                        <a:pt x="618" y="39"/>
                      </a:cubicBezTo>
                      <a:cubicBezTo>
                        <a:pt x="634" y="23"/>
                        <a:pt x="616" y="1"/>
                        <a:pt x="59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7" name="Google Shape;2016;p44">
                  <a:extLst>
                    <a:ext uri="{FF2B5EF4-FFF2-40B4-BE49-F238E27FC236}">
                      <a16:creationId xmlns:a16="http://schemas.microsoft.com/office/drawing/2014/main" id="{CD920799-56FD-4088-A00A-B050BBC9B9BA}"/>
                    </a:ext>
                  </a:extLst>
                </p:cNvPr>
                <p:cNvSpPr/>
                <p:nvPr/>
              </p:nvSpPr>
              <p:spPr>
                <a:xfrm>
                  <a:off x="6266189" y="2112917"/>
                  <a:ext cx="57393" cy="59337"/>
                </a:xfrm>
                <a:custGeom>
                  <a:avLst/>
                  <a:gdLst/>
                  <a:ahLst/>
                  <a:cxnLst/>
                  <a:rect l="l" t="t" r="r" b="b"/>
                  <a:pathLst>
                    <a:path w="620" h="641" extrusionOk="0">
                      <a:moveTo>
                        <a:pt x="573" y="1"/>
                      </a:moveTo>
                      <a:cubicBezTo>
                        <a:pt x="565" y="1"/>
                        <a:pt x="557" y="4"/>
                        <a:pt x="550" y="11"/>
                      </a:cubicBezTo>
                      <a:lnTo>
                        <a:pt x="248" y="304"/>
                      </a:lnTo>
                      <a:cubicBezTo>
                        <a:pt x="168" y="382"/>
                        <a:pt x="54" y="461"/>
                        <a:pt x="14" y="567"/>
                      </a:cubicBezTo>
                      <a:cubicBezTo>
                        <a:pt x="0" y="606"/>
                        <a:pt x="34" y="641"/>
                        <a:pt x="65" y="641"/>
                      </a:cubicBezTo>
                      <a:cubicBezTo>
                        <a:pt x="80" y="641"/>
                        <a:pt x="94" y="633"/>
                        <a:pt x="102" y="613"/>
                      </a:cubicBezTo>
                      <a:cubicBezTo>
                        <a:pt x="148" y="504"/>
                        <a:pt x="260" y="417"/>
                        <a:pt x="339" y="331"/>
                      </a:cubicBezTo>
                      <a:cubicBezTo>
                        <a:pt x="425" y="240"/>
                        <a:pt x="512" y="146"/>
                        <a:pt x="598" y="54"/>
                      </a:cubicBezTo>
                      <a:cubicBezTo>
                        <a:pt x="620" y="30"/>
                        <a:pt x="597" y="1"/>
                        <a:pt x="57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8" name="Google Shape;2017;p44">
                  <a:extLst>
                    <a:ext uri="{FF2B5EF4-FFF2-40B4-BE49-F238E27FC236}">
                      <a16:creationId xmlns:a16="http://schemas.microsoft.com/office/drawing/2014/main" id="{D8A4DB15-FEC2-448B-92E4-96588E01C703}"/>
                    </a:ext>
                  </a:extLst>
                </p:cNvPr>
                <p:cNvSpPr/>
                <p:nvPr/>
              </p:nvSpPr>
              <p:spPr>
                <a:xfrm>
                  <a:off x="6279612" y="2110140"/>
                  <a:ext cx="59800" cy="61096"/>
                </a:xfrm>
                <a:custGeom>
                  <a:avLst/>
                  <a:gdLst/>
                  <a:ahLst/>
                  <a:cxnLst/>
                  <a:rect l="l" t="t" r="r" b="b"/>
                  <a:pathLst>
                    <a:path w="646" h="660" extrusionOk="0">
                      <a:moveTo>
                        <a:pt x="611" y="0"/>
                      </a:moveTo>
                      <a:cubicBezTo>
                        <a:pt x="605" y="0"/>
                        <a:pt x="598" y="3"/>
                        <a:pt x="592" y="9"/>
                      </a:cubicBezTo>
                      <a:cubicBezTo>
                        <a:pt x="413" y="207"/>
                        <a:pt x="228" y="397"/>
                        <a:pt x="34" y="580"/>
                      </a:cubicBezTo>
                      <a:cubicBezTo>
                        <a:pt x="0" y="612"/>
                        <a:pt x="34" y="659"/>
                        <a:pt x="71" y="659"/>
                      </a:cubicBezTo>
                      <a:cubicBezTo>
                        <a:pt x="82" y="659"/>
                        <a:pt x="93" y="655"/>
                        <a:pt x="103" y="645"/>
                      </a:cubicBezTo>
                      <a:cubicBezTo>
                        <a:pt x="286" y="451"/>
                        <a:pt x="461" y="251"/>
                        <a:pt x="630" y="43"/>
                      </a:cubicBezTo>
                      <a:cubicBezTo>
                        <a:pt x="645" y="24"/>
                        <a:pt x="629" y="0"/>
                        <a:pt x="61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 name="Google Shape;2018;p44">
                  <a:extLst>
                    <a:ext uri="{FF2B5EF4-FFF2-40B4-BE49-F238E27FC236}">
                      <a16:creationId xmlns:a16="http://schemas.microsoft.com/office/drawing/2014/main" id="{2C7CE398-756B-46C6-983E-767367E4211E}"/>
                    </a:ext>
                  </a:extLst>
                </p:cNvPr>
                <p:cNvSpPr/>
                <p:nvPr/>
              </p:nvSpPr>
              <p:spPr>
                <a:xfrm>
                  <a:off x="6296181" y="2111344"/>
                  <a:ext cx="62207" cy="59800"/>
                </a:xfrm>
                <a:custGeom>
                  <a:avLst/>
                  <a:gdLst/>
                  <a:ahLst/>
                  <a:cxnLst/>
                  <a:rect l="l" t="t" r="r" b="b"/>
                  <a:pathLst>
                    <a:path w="672" h="646" extrusionOk="0">
                      <a:moveTo>
                        <a:pt x="631" y="1"/>
                      </a:moveTo>
                      <a:cubicBezTo>
                        <a:pt x="624" y="1"/>
                        <a:pt x="616" y="4"/>
                        <a:pt x="609" y="11"/>
                      </a:cubicBezTo>
                      <a:cubicBezTo>
                        <a:pt x="428" y="207"/>
                        <a:pt x="236" y="392"/>
                        <a:pt x="36" y="567"/>
                      </a:cubicBezTo>
                      <a:cubicBezTo>
                        <a:pt x="1" y="598"/>
                        <a:pt x="36" y="646"/>
                        <a:pt x="74" y="646"/>
                      </a:cubicBezTo>
                      <a:cubicBezTo>
                        <a:pt x="86" y="646"/>
                        <a:pt x="97" y="642"/>
                        <a:pt x="107" y="632"/>
                      </a:cubicBezTo>
                      <a:cubicBezTo>
                        <a:pt x="297" y="446"/>
                        <a:pt x="478" y="251"/>
                        <a:pt x="653" y="50"/>
                      </a:cubicBezTo>
                      <a:cubicBezTo>
                        <a:pt x="672" y="28"/>
                        <a:pt x="653" y="1"/>
                        <a:pt x="63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0" name="Google Shape;2019;p44">
                  <a:extLst>
                    <a:ext uri="{FF2B5EF4-FFF2-40B4-BE49-F238E27FC236}">
                      <a16:creationId xmlns:a16="http://schemas.microsoft.com/office/drawing/2014/main" id="{D0D4E803-DE0E-4708-8A17-F24CD509FD99}"/>
                    </a:ext>
                  </a:extLst>
                </p:cNvPr>
                <p:cNvSpPr/>
                <p:nvPr/>
              </p:nvSpPr>
              <p:spPr>
                <a:xfrm>
                  <a:off x="6319416" y="2111344"/>
                  <a:ext cx="55542" cy="54616"/>
                </a:xfrm>
                <a:custGeom>
                  <a:avLst/>
                  <a:gdLst/>
                  <a:ahLst/>
                  <a:cxnLst/>
                  <a:rect l="l" t="t" r="r" b="b"/>
                  <a:pathLst>
                    <a:path w="600" h="590" extrusionOk="0">
                      <a:moveTo>
                        <a:pt x="565" y="1"/>
                      </a:moveTo>
                      <a:cubicBezTo>
                        <a:pt x="559" y="1"/>
                        <a:pt x="553" y="3"/>
                        <a:pt x="548" y="9"/>
                      </a:cubicBezTo>
                      <a:cubicBezTo>
                        <a:pt x="379" y="182"/>
                        <a:pt x="204" y="348"/>
                        <a:pt x="31" y="517"/>
                      </a:cubicBezTo>
                      <a:cubicBezTo>
                        <a:pt x="1" y="547"/>
                        <a:pt x="32" y="590"/>
                        <a:pt x="66" y="590"/>
                      </a:cubicBezTo>
                      <a:cubicBezTo>
                        <a:pt x="76" y="590"/>
                        <a:pt x="87" y="586"/>
                        <a:pt x="96" y="576"/>
                      </a:cubicBezTo>
                      <a:cubicBezTo>
                        <a:pt x="256" y="396"/>
                        <a:pt x="417" y="215"/>
                        <a:pt x="583" y="42"/>
                      </a:cubicBezTo>
                      <a:cubicBezTo>
                        <a:pt x="599" y="23"/>
                        <a:pt x="583" y="1"/>
                        <a:pt x="56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1" name="Google Shape;2020;p44">
                  <a:extLst>
                    <a:ext uri="{FF2B5EF4-FFF2-40B4-BE49-F238E27FC236}">
                      <a16:creationId xmlns:a16="http://schemas.microsoft.com/office/drawing/2014/main" id="{DBA01EA2-806B-41A6-97B0-F6198653DE4F}"/>
                    </a:ext>
                  </a:extLst>
                </p:cNvPr>
                <p:cNvSpPr/>
                <p:nvPr/>
              </p:nvSpPr>
              <p:spPr>
                <a:xfrm>
                  <a:off x="6325988" y="2110696"/>
                  <a:ext cx="61652" cy="62300"/>
                </a:xfrm>
                <a:custGeom>
                  <a:avLst/>
                  <a:gdLst/>
                  <a:ahLst/>
                  <a:cxnLst/>
                  <a:rect l="l" t="t" r="r" b="b"/>
                  <a:pathLst>
                    <a:path w="666" h="673" extrusionOk="0">
                      <a:moveTo>
                        <a:pt x="639" y="1"/>
                      </a:moveTo>
                      <a:cubicBezTo>
                        <a:pt x="635" y="1"/>
                        <a:pt x="631" y="2"/>
                        <a:pt x="627" y="5"/>
                      </a:cubicBezTo>
                      <a:cubicBezTo>
                        <a:pt x="429" y="205"/>
                        <a:pt x="235" y="412"/>
                        <a:pt x="29" y="601"/>
                      </a:cubicBezTo>
                      <a:cubicBezTo>
                        <a:pt x="0" y="626"/>
                        <a:pt x="26" y="672"/>
                        <a:pt x="60" y="672"/>
                      </a:cubicBezTo>
                      <a:cubicBezTo>
                        <a:pt x="61" y="672"/>
                        <a:pt x="61" y="672"/>
                        <a:pt x="62" y="672"/>
                      </a:cubicBezTo>
                      <a:cubicBezTo>
                        <a:pt x="100" y="670"/>
                        <a:pt x="106" y="668"/>
                        <a:pt x="137" y="643"/>
                      </a:cubicBezTo>
                      <a:cubicBezTo>
                        <a:pt x="156" y="629"/>
                        <a:pt x="156" y="608"/>
                        <a:pt x="148" y="591"/>
                      </a:cubicBezTo>
                      <a:cubicBezTo>
                        <a:pt x="312" y="399"/>
                        <a:pt x="485" y="216"/>
                        <a:pt x="654" y="30"/>
                      </a:cubicBezTo>
                      <a:cubicBezTo>
                        <a:pt x="665" y="17"/>
                        <a:pt x="653" y="1"/>
                        <a:pt x="63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2" name="Google Shape;2021;p44">
                  <a:extLst>
                    <a:ext uri="{FF2B5EF4-FFF2-40B4-BE49-F238E27FC236}">
                      <a16:creationId xmlns:a16="http://schemas.microsoft.com/office/drawing/2014/main" id="{C663DD02-2D71-41B4-A05A-5E94FCD56189}"/>
                    </a:ext>
                  </a:extLst>
                </p:cNvPr>
                <p:cNvSpPr/>
                <p:nvPr/>
              </p:nvSpPr>
              <p:spPr>
                <a:xfrm>
                  <a:off x="6349223" y="2109029"/>
                  <a:ext cx="61096" cy="65262"/>
                </a:xfrm>
                <a:custGeom>
                  <a:avLst/>
                  <a:gdLst/>
                  <a:ahLst/>
                  <a:cxnLst/>
                  <a:rect l="l" t="t" r="r" b="b"/>
                  <a:pathLst>
                    <a:path w="660" h="705" extrusionOk="0">
                      <a:moveTo>
                        <a:pt x="632" y="0"/>
                      </a:moveTo>
                      <a:cubicBezTo>
                        <a:pt x="627" y="0"/>
                        <a:pt x="622" y="2"/>
                        <a:pt x="618" y="7"/>
                      </a:cubicBezTo>
                      <a:cubicBezTo>
                        <a:pt x="493" y="134"/>
                        <a:pt x="370" y="261"/>
                        <a:pt x="243" y="386"/>
                      </a:cubicBezTo>
                      <a:cubicBezTo>
                        <a:pt x="184" y="442"/>
                        <a:pt x="126" y="499"/>
                        <a:pt x="68" y="555"/>
                      </a:cubicBezTo>
                      <a:cubicBezTo>
                        <a:pt x="38" y="584"/>
                        <a:pt x="1" y="611"/>
                        <a:pt x="7" y="657"/>
                      </a:cubicBezTo>
                      <a:cubicBezTo>
                        <a:pt x="9" y="672"/>
                        <a:pt x="17" y="690"/>
                        <a:pt x="32" y="697"/>
                      </a:cubicBezTo>
                      <a:cubicBezTo>
                        <a:pt x="36" y="699"/>
                        <a:pt x="40" y="699"/>
                        <a:pt x="45" y="701"/>
                      </a:cubicBezTo>
                      <a:cubicBezTo>
                        <a:pt x="51" y="703"/>
                        <a:pt x="58" y="705"/>
                        <a:pt x="64" y="705"/>
                      </a:cubicBezTo>
                      <a:cubicBezTo>
                        <a:pt x="110" y="705"/>
                        <a:pt x="138" y="637"/>
                        <a:pt x="88" y="615"/>
                      </a:cubicBezTo>
                      <a:lnTo>
                        <a:pt x="88" y="615"/>
                      </a:lnTo>
                      <a:cubicBezTo>
                        <a:pt x="91" y="616"/>
                        <a:pt x="94" y="617"/>
                        <a:pt x="97" y="617"/>
                      </a:cubicBezTo>
                      <a:cubicBezTo>
                        <a:pt x="165" y="617"/>
                        <a:pt x="334" y="378"/>
                        <a:pt x="370" y="338"/>
                      </a:cubicBezTo>
                      <a:cubicBezTo>
                        <a:pt x="459" y="234"/>
                        <a:pt x="555" y="134"/>
                        <a:pt x="647" y="32"/>
                      </a:cubicBezTo>
                      <a:cubicBezTo>
                        <a:pt x="660" y="19"/>
                        <a:pt x="647" y="0"/>
                        <a:pt x="63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3" name="Google Shape;2022;p44">
                  <a:extLst>
                    <a:ext uri="{FF2B5EF4-FFF2-40B4-BE49-F238E27FC236}">
                      <a16:creationId xmlns:a16="http://schemas.microsoft.com/office/drawing/2014/main" id="{85B6C5D7-1AF9-424A-8BF7-B6CA9E1A7193}"/>
                    </a:ext>
                  </a:extLst>
                </p:cNvPr>
                <p:cNvSpPr/>
                <p:nvPr/>
              </p:nvSpPr>
              <p:spPr>
                <a:xfrm>
                  <a:off x="6363108" y="2105790"/>
                  <a:ext cx="67113" cy="69520"/>
                </a:xfrm>
                <a:custGeom>
                  <a:avLst/>
                  <a:gdLst/>
                  <a:ahLst/>
                  <a:cxnLst/>
                  <a:rect l="l" t="t" r="r" b="b"/>
                  <a:pathLst>
                    <a:path w="725" h="751" extrusionOk="0">
                      <a:moveTo>
                        <a:pt x="680" y="1"/>
                      </a:moveTo>
                      <a:cubicBezTo>
                        <a:pt x="672" y="1"/>
                        <a:pt x="664" y="4"/>
                        <a:pt x="657" y="12"/>
                      </a:cubicBezTo>
                      <a:cubicBezTo>
                        <a:pt x="461" y="238"/>
                        <a:pt x="257" y="454"/>
                        <a:pt x="40" y="659"/>
                      </a:cubicBezTo>
                      <a:cubicBezTo>
                        <a:pt x="1" y="697"/>
                        <a:pt x="41" y="751"/>
                        <a:pt x="85" y="751"/>
                      </a:cubicBezTo>
                      <a:cubicBezTo>
                        <a:pt x="98" y="751"/>
                        <a:pt x="112" y="746"/>
                        <a:pt x="124" y="734"/>
                      </a:cubicBezTo>
                      <a:cubicBezTo>
                        <a:pt x="328" y="517"/>
                        <a:pt x="522" y="292"/>
                        <a:pt x="705" y="56"/>
                      </a:cubicBezTo>
                      <a:cubicBezTo>
                        <a:pt x="724" y="31"/>
                        <a:pt x="703" y="1"/>
                        <a:pt x="680"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4" name="Google Shape;2023;p44">
                  <a:extLst>
                    <a:ext uri="{FF2B5EF4-FFF2-40B4-BE49-F238E27FC236}">
                      <a16:creationId xmlns:a16="http://schemas.microsoft.com/office/drawing/2014/main" id="{47F87C7A-F45B-4F50-8F56-14B633BC43D5}"/>
                    </a:ext>
                  </a:extLst>
                </p:cNvPr>
                <p:cNvSpPr/>
                <p:nvPr/>
              </p:nvSpPr>
              <p:spPr>
                <a:xfrm>
                  <a:off x="6394211" y="2107734"/>
                  <a:ext cx="50914" cy="59337"/>
                </a:xfrm>
                <a:custGeom>
                  <a:avLst/>
                  <a:gdLst/>
                  <a:ahLst/>
                  <a:cxnLst/>
                  <a:rect l="l" t="t" r="r" b="b"/>
                  <a:pathLst>
                    <a:path w="550" h="641" extrusionOk="0">
                      <a:moveTo>
                        <a:pt x="513" y="0"/>
                      </a:moveTo>
                      <a:cubicBezTo>
                        <a:pt x="510" y="0"/>
                        <a:pt x="507" y="1"/>
                        <a:pt x="505" y="2"/>
                      </a:cubicBezTo>
                      <a:cubicBezTo>
                        <a:pt x="488" y="8"/>
                        <a:pt x="482" y="12"/>
                        <a:pt x="478" y="25"/>
                      </a:cubicBezTo>
                      <a:cubicBezTo>
                        <a:pt x="382" y="106"/>
                        <a:pt x="301" y="208"/>
                        <a:pt x="215" y="300"/>
                      </a:cubicBezTo>
                      <a:cubicBezTo>
                        <a:pt x="144" y="377"/>
                        <a:pt x="17" y="471"/>
                        <a:pt x="5" y="581"/>
                      </a:cubicBezTo>
                      <a:cubicBezTo>
                        <a:pt x="1" y="618"/>
                        <a:pt x="30" y="641"/>
                        <a:pt x="58" y="641"/>
                      </a:cubicBezTo>
                      <a:cubicBezTo>
                        <a:pt x="77" y="641"/>
                        <a:pt x="96" y="629"/>
                        <a:pt x="103" y="602"/>
                      </a:cubicBezTo>
                      <a:cubicBezTo>
                        <a:pt x="117" y="542"/>
                        <a:pt x="175" y="490"/>
                        <a:pt x="215" y="442"/>
                      </a:cubicBezTo>
                      <a:lnTo>
                        <a:pt x="336" y="296"/>
                      </a:lnTo>
                      <a:cubicBezTo>
                        <a:pt x="405" y="215"/>
                        <a:pt x="480" y="133"/>
                        <a:pt x="538" y="44"/>
                      </a:cubicBezTo>
                      <a:cubicBezTo>
                        <a:pt x="549" y="24"/>
                        <a:pt x="531" y="0"/>
                        <a:pt x="51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5" name="Google Shape;2024;p44">
                  <a:extLst>
                    <a:ext uri="{FF2B5EF4-FFF2-40B4-BE49-F238E27FC236}">
                      <a16:creationId xmlns:a16="http://schemas.microsoft.com/office/drawing/2014/main" id="{AA33D744-973B-4271-8BBB-B5EFD317008A}"/>
                    </a:ext>
                  </a:extLst>
                </p:cNvPr>
                <p:cNvSpPr/>
                <p:nvPr/>
              </p:nvSpPr>
              <p:spPr>
                <a:xfrm>
                  <a:off x="6405042" y="2108937"/>
                  <a:ext cx="61281" cy="59523"/>
                </a:xfrm>
                <a:custGeom>
                  <a:avLst/>
                  <a:gdLst/>
                  <a:ahLst/>
                  <a:cxnLst/>
                  <a:rect l="l" t="t" r="r" b="b"/>
                  <a:pathLst>
                    <a:path w="662" h="643" extrusionOk="0">
                      <a:moveTo>
                        <a:pt x="631" y="0"/>
                      </a:moveTo>
                      <a:cubicBezTo>
                        <a:pt x="626" y="0"/>
                        <a:pt x="622" y="2"/>
                        <a:pt x="617" y="6"/>
                      </a:cubicBezTo>
                      <a:cubicBezTo>
                        <a:pt x="411" y="172"/>
                        <a:pt x="223" y="370"/>
                        <a:pt x="36" y="556"/>
                      </a:cubicBezTo>
                      <a:cubicBezTo>
                        <a:pt x="0" y="593"/>
                        <a:pt x="37" y="643"/>
                        <a:pt x="77" y="643"/>
                      </a:cubicBezTo>
                      <a:cubicBezTo>
                        <a:pt x="89" y="643"/>
                        <a:pt x="102" y="638"/>
                        <a:pt x="113" y="627"/>
                      </a:cubicBezTo>
                      <a:cubicBezTo>
                        <a:pt x="288" y="431"/>
                        <a:pt x="479" y="245"/>
                        <a:pt x="648" y="43"/>
                      </a:cubicBezTo>
                      <a:cubicBezTo>
                        <a:pt x="662" y="26"/>
                        <a:pt x="648" y="0"/>
                        <a:pt x="63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6" name="Google Shape;2025;p44">
                  <a:extLst>
                    <a:ext uri="{FF2B5EF4-FFF2-40B4-BE49-F238E27FC236}">
                      <a16:creationId xmlns:a16="http://schemas.microsoft.com/office/drawing/2014/main" id="{99106847-CE3E-48B3-80D9-F17D93401060}"/>
                    </a:ext>
                  </a:extLst>
                </p:cNvPr>
                <p:cNvSpPr/>
                <p:nvPr/>
              </p:nvSpPr>
              <p:spPr>
                <a:xfrm>
                  <a:off x="6423185" y="2103013"/>
                  <a:ext cx="60541" cy="64058"/>
                </a:xfrm>
                <a:custGeom>
                  <a:avLst/>
                  <a:gdLst/>
                  <a:ahLst/>
                  <a:cxnLst/>
                  <a:rect l="l" t="t" r="r" b="b"/>
                  <a:pathLst>
                    <a:path w="654" h="692" extrusionOk="0">
                      <a:moveTo>
                        <a:pt x="614" y="1"/>
                      </a:moveTo>
                      <a:cubicBezTo>
                        <a:pt x="608" y="1"/>
                        <a:pt x="602" y="3"/>
                        <a:pt x="596" y="9"/>
                      </a:cubicBezTo>
                      <a:cubicBezTo>
                        <a:pt x="406" y="207"/>
                        <a:pt x="223" y="407"/>
                        <a:pt x="33" y="605"/>
                      </a:cubicBezTo>
                      <a:cubicBezTo>
                        <a:pt x="0" y="642"/>
                        <a:pt x="38" y="691"/>
                        <a:pt x="75" y="691"/>
                      </a:cubicBezTo>
                      <a:cubicBezTo>
                        <a:pt x="87" y="691"/>
                        <a:pt x="99" y="686"/>
                        <a:pt x="108" y="674"/>
                      </a:cubicBezTo>
                      <a:cubicBezTo>
                        <a:pt x="281" y="461"/>
                        <a:pt x="459" y="253"/>
                        <a:pt x="636" y="47"/>
                      </a:cubicBezTo>
                      <a:cubicBezTo>
                        <a:pt x="653" y="26"/>
                        <a:pt x="634" y="1"/>
                        <a:pt x="614"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7" name="Google Shape;2026;p44">
                  <a:extLst>
                    <a:ext uri="{FF2B5EF4-FFF2-40B4-BE49-F238E27FC236}">
                      <a16:creationId xmlns:a16="http://schemas.microsoft.com/office/drawing/2014/main" id="{DB01D8E8-F4BB-4B01-B01A-33F321FBA63D}"/>
                    </a:ext>
                  </a:extLst>
                </p:cNvPr>
                <p:cNvSpPr/>
                <p:nvPr/>
              </p:nvSpPr>
              <p:spPr>
                <a:xfrm>
                  <a:off x="6435867" y="2106993"/>
                  <a:ext cx="57856" cy="61281"/>
                </a:xfrm>
                <a:custGeom>
                  <a:avLst/>
                  <a:gdLst/>
                  <a:ahLst/>
                  <a:cxnLst/>
                  <a:rect l="l" t="t" r="r" b="b"/>
                  <a:pathLst>
                    <a:path w="625" h="662" extrusionOk="0">
                      <a:moveTo>
                        <a:pt x="585" y="1"/>
                      </a:moveTo>
                      <a:cubicBezTo>
                        <a:pt x="579" y="1"/>
                        <a:pt x="572" y="3"/>
                        <a:pt x="565" y="10"/>
                      </a:cubicBezTo>
                      <a:cubicBezTo>
                        <a:pt x="467" y="112"/>
                        <a:pt x="367" y="212"/>
                        <a:pt x="267" y="312"/>
                      </a:cubicBezTo>
                      <a:cubicBezTo>
                        <a:pt x="188" y="391"/>
                        <a:pt x="63" y="479"/>
                        <a:pt x="11" y="579"/>
                      </a:cubicBezTo>
                      <a:cubicBezTo>
                        <a:pt x="1" y="600"/>
                        <a:pt x="5" y="625"/>
                        <a:pt x="21" y="639"/>
                      </a:cubicBezTo>
                      <a:lnTo>
                        <a:pt x="32" y="650"/>
                      </a:lnTo>
                      <a:cubicBezTo>
                        <a:pt x="40" y="658"/>
                        <a:pt x="51" y="661"/>
                        <a:pt x="61" y="661"/>
                      </a:cubicBezTo>
                      <a:cubicBezTo>
                        <a:pt x="91" y="661"/>
                        <a:pt x="121" y="632"/>
                        <a:pt x="109" y="600"/>
                      </a:cubicBezTo>
                      <a:cubicBezTo>
                        <a:pt x="105" y="593"/>
                        <a:pt x="209" y="491"/>
                        <a:pt x="219" y="481"/>
                      </a:cubicBezTo>
                      <a:lnTo>
                        <a:pt x="353" y="329"/>
                      </a:lnTo>
                      <a:cubicBezTo>
                        <a:pt x="436" y="233"/>
                        <a:pt x="520" y="139"/>
                        <a:pt x="607" y="45"/>
                      </a:cubicBezTo>
                      <a:cubicBezTo>
                        <a:pt x="624" y="26"/>
                        <a:pt x="606" y="1"/>
                        <a:pt x="58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8" name="Google Shape;2027;p44">
                  <a:extLst>
                    <a:ext uri="{FF2B5EF4-FFF2-40B4-BE49-F238E27FC236}">
                      <a16:creationId xmlns:a16="http://schemas.microsoft.com/office/drawing/2014/main" id="{413C0EEF-EEC6-424E-9078-903A6F3872DE}"/>
                    </a:ext>
                  </a:extLst>
                </p:cNvPr>
                <p:cNvSpPr/>
                <p:nvPr/>
              </p:nvSpPr>
              <p:spPr>
                <a:xfrm>
                  <a:off x="6457898" y="2101254"/>
                  <a:ext cx="61466" cy="62485"/>
                </a:xfrm>
                <a:custGeom>
                  <a:avLst/>
                  <a:gdLst/>
                  <a:ahLst/>
                  <a:cxnLst/>
                  <a:rect l="l" t="t" r="r" b="b"/>
                  <a:pathLst>
                    <a:path w="664" h="675" extrusionOk="0">
                      <a:moveTo>
                        <a:pt x="621" y="1"/>
                      </a:moveTo>
                      <a:cubicBezTo>
                        <a:pt x="614" y="1"/>
                        <a:pt x="607" y="3"/>
                        <a:pt x="600" y="9"/>
                      </a:cubicBezTo>
                      <a:cubicBezTo>
                        <a:pt x="405" y="195"/>
                        <a:pt x="200" y="385"/>
                        <a:pt x="29" y="595"/>
                      </a:cubicBezTo>
                      <a:cubicBezTo>
                        <a:pt x="1" y="631"/>
                        <a:pt x="32" y="675"/>
                        <a:pt x="66" y="675"/>
                      </a:cubicBezTo>
                      <a:cubicBezTo>
                        <a:pt x="77" y="675"/>
                        <a:pt x="89" y="670"/>
                        <a:pt x="98" y="660"/>
                      </a:cubicBezTo>
                      <a:cubicBezTo>
                        <a:pt x="284" y="457"/>
                        <a:pt x="455" y="245"/>
                        <a:pt x="644" y="47"/>
                      </a:cubicBezTo>
                      <a:cubicBezTo>
                        <a:pt x="663" y="26"/>
                        <a:pt x="644" y="1"/>
                        <a:pt x="62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9" name="Google Shape;2028;p44">
                  <a:extLst>
                    <a:ext uri="{FF2B5EF4-FFF2-40B4-BE49-F238E27FC236}">
                      <a16:creationId xmlns:a16="http://schemas.microsoft.com/office/drawing/2014/main" id="{2A2A467A-5157-4899-B3E2-E6708EF5F032}"/>
                    </a:ext>
                  </a:extLst>
                </p:cNvPr>
                <p:cNvSpPr/>
                <p:nvPr/>
              </p:nvSpPr>
              <p:spPr>
                <a:xfrm>
                  <a:off x="6471228" y="2096070"/>
                  <a:ext cx="69150" cy="70631"/>
                </a:xfrm>
                <a:custGeom>
                  <a:avLst/>
                  <a:gdLst/>
                  <a:ahLst/>
                  <a:cxnLst/>
                  <a:rect l="l" t="t" r="r" b="b"/>
                  <a:pathLst>
                    <a:path w="747" h="763" extrusionOk="0">
                      <a:moveTo>
                        <a:pt x="707" y="1"/>
                      </a:moveTo>
                      <a:cubicBezTo>
                        <a:pt x="701" y="1"/>
                        <a:pt x="694" y="3"/>
                        <a:pt x="688" y="9"/>
                      </a:cubicBezTo>
                      <a:cubicBezTo>
                        <a:pt x="565" y="128"/>
                        <a:pt x="442" y="247"/>
                        <a:pt x="319" y="366"/>
                      </a:cubicBezTo>
                      <a:cubicBezTo>
                        <a:pt x="217" y="466"/>
                        <a:pt x="83" y="561"/>
                        <a:pt x="19" y="691"/>
                      </a:cubicBezTo>
                      <a:cubicBezTo>
                        <a:pt x="1" y="730"/>
                        <a:pt x="33" y="763"/>
                        <a:pt x="66" y="763"/>
                      </a:cubicBezTo>
                      <a:cubicBezTo>
                        <a:pt x="82" y="763"/>
                        <a:pt x="98" y="755"/>
                        <a:pt x="108" y="736"/>
                      </a:cubicBezTo>
                      <a:cubicBezTo>
                        <a:pt x="179" y="601"/>
                        <a:pt x="308" y="493"/>
                        <a:pt x="413" y="382"/>
                      </a:cubicBezTo>
                      <a:cubicBezTo>
                        <a:pt x="517" y="270"/>
                        <a:pt x="623" y="157"/>
                        <a:pt x="729" y="47"/>
                      </a:cubicBezTo>
                      <a:cubicBezTo>
                        <a:pt x="747" y="26"/>
                        <a:pt x="728" y="1"/>
                        <a:pt x="70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0" name="Google Shape;2029;p44">
                  <a:extLst>
                    <a:ext uri="{FF2B5EF4-FFF2-40B4-BE49-F238E27FC236}">
                      <a16:creationId xmlns:a16="http://schemas.microsoft.com/office/drawing/2014/main" id="{6DA4CBC8-6DCB-4ABD-A9EC-8792383E8439}"/>
                    </a:ext>
                  </a:extLst>
                </p:cNvPr>
                <p:cNvSpPr/>
                <p:nvPr/>
              </p:nvSpPr>
              <p:spPr>
                <a:xfrm>
                  <a:off x="6494648" y="2099680"/>
                  <a:ext cx="58967" cy="62300"/>
                </a:xfrm>
                <a:custGeom>
                  <a:avLst/>
                  <a:gdLst/>
                  <a:ahLst/>
                  <a:cxnLst/>
                  <a:rect l="l" t="t" r="r" b="b"/>
                  <a:pathLst>
                    <a:path w="637" h="673" extrusionOk="0">
                      <a:moveTo>
                        <a:pt x="615" y="1"/>
                      </a:moveTo>
                      <a:cubicBezTo>
                        <a:pt x="611" y="1"/>
                        <a:pt x="607" y="2"/>
                        <a:pt x="604" y="6"/>
                      </a:cubicBezTo>
                      <a:cubicBezTo>
                        <a:pt x="416" y="206"/>
                        <a:pt x="226" y="406"/>
                        <a:pt x="30" y="600"/>
                      </a:cubicBezTo>
                      <a:cubicBezTo>
                        <a:pt x="0" y="630"/>
                        <a:pt x="33" y="673"/>
                        <a:pt x="66" y="673"/>
                      </a:cubicBezTo>
                      <a:cubicBezTo>
                        <a:pt x="76" y="673"/>
                        <a:pt x="87" y="668"/>
                        <a:pt x="95" y="658"/>
                      </a:cubicBezTo>
                      <a:cubicBezTo>
                        <a:pt x="268" y="443"/>
                        <a:pt x="445" y="233"/>
                        <a:pt x="627" y="26"/>
                      </a:cubicBezTo>
                      <a:cubicBezTo>
                        <a:pt x="636" y="15"/>
                        <a:pt x="626" y="1"/>
                        <a:pt x="61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1" name="Google Shape;2030;p44">
                  <a:extLst>
                    <a:ext uri="{FF2B5EF4-FFF2-40B4-BE49-F238E27FC236}">
                      <a16:creationId xmlns:a16="http://schemas.microsoft.com/office/drawing/2014/main" id="{C15F318A-9DDF-4481-8CD1-9A282386D3E6}"/>
                    </a:ext>
                  </a:extLst>
                </p:cNvPr>
                <p:cNvSpPr/>
                <p:nvPr/>
              </p:nvSpPr>
              <p:spPr>
                <a:xfrm>
                  <a:off x="6510755" y="2094774"/>
                  <a:ext cx="64984" cy="69428"/>
                </a:xfrm>
                <a:custGeom>
                  <a:avLst/>
                  <a:gdLst/>
                  <a:ahLst/>
                  <a:cxnLst/>
                  <a:rect l="l" t="t" r="r" b="b"/>
                  <a:pathLst>
                    <a:path w="702" h="750" extrusionOk="0">
                      <a:moveTo>
                        <a:pt x="677" y="0"/>
                      </a:moveTo>
                      <a:cubicBezTo>
                        <a:pt x="673" y="0"/>
                        <a:pt x="668" y="2"/>
                        <a:pt x="665" y="6"/>
                      </a:cubicBezTo>
                      <a:cubicBezTo>
                        <a:pt x="484" y="257"/>
                        <a:pt x="236" y="448"/>
                        <a:pt x="23" y="669"/>
                      </a:cubicBezTo>
                      <a:cubicBezTo>
                        <a:pt x="0" y="690"/>
                        <a:pt x="13" y="721"/>
                        <a:pt x="36" y="738"/>
                      </a:cubicBezTo>
                      <a:lnTo>
                        <a:pt x="44" y="744"/>
                      </a:lnTo>
                      <a:cubicBezTo>
                        <a:pt x="50" y="748"/>
                        <a:pt x="57" y="750"/>
                        <a:pt x="64" y="750"/>
                      </a:cubicBezTo>
                      <a:cubicBezTo>
                        <a:pt x="73" y="750"/>
                        <a:pt x="83" y="747"/>
                        <a:pt x="90" y="742"/>
                      </a:cubicBezTo>
                      <a:cubicBezTo>
                        <a:pt x="92" y="740"/>
                        <a:pt x="96" y="738"/>
                        <a:pt x="100" y="736"/>
                      </a:cubicBezTo>
                      <a:cubicBezTo>
                        <a:pt x="115" y="725"/>
                        <a:pt x="119" y="707"/>
                        <a:pt x="117" y="692"/>
                      </a:cubicBezTo>
                      <a:cubicBezTo>
                        <a:pt x="294" y="459"/>
                        <a:pt x="525" y="269"/>
                        <a:pt x="694" y="27"/>
                      </a:cubicBezTo>
                      <a:cubicBezTo>
                        <a:pt x="702" y="15"/>
                        <a:pt x="689" y="0"/>
                        <a:pt x="67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2" name="Google Shape;2031;p44">
                  <a:extLst>
                    <a:ext uri="{FF2B5EF4-FFF2-40B4-BE49-F238E27FC236}">
                      <a16:creationId xmlns:a16="http://schemas.microsoft.com/office/drawing/2014/main" id="{9FF73FF9-79FE-4BE8-B798-017B72694E82}"/>
                    </a:ext>
                  </a:extLst>
                </p:cNvPr>
                <p:cNvSpPr/>
                <p:nvPr/>
              </p:nvSpPr>
              <p:spPr>
                <a:xfrm>
                  <a:off x="6533805" y="2096810"/>
                  <a:ext cx="58875" cy="66465"/>
                </a:xfrm>
                <a:custGeom>
                  <a:avLst/>
                  <a:gdLst/>
                  <a:ahLst/>
                  <a:cxnLst/>
                  <a:rect l="l" t="t" r="r" b="b"/>
                  <a:pathLst>
                    <a:path w="636" h="718" extrusionOk="0">
                      <a:moveTo>
                        <a:pt x="595" y="0"/>
                      </a:moveTo>
                      <a:cubicBezTo>
                        <a:pt x="588" y="0"/>
                        <a:pt x="581" y="3"/>
                        <a:pt x="575" y="9"/>
                      </a:cubicBezTo>
                      <a:cubicBezTo>
                        <a:pt x="389" y="216"/>
                        <a:pt x="197" y="420"/>
                        <a:pt x="28" y="639"/>
                      </a:cubicBezTo>
                      <a:cubicBezTo>
                        <a:pt x="0" y="673"/>
                        <a:pt x="31" y="717"/>
                        <a:pt x="65" y="717"/>
                      </a:cubicBezTo>
                      <a:cubicBezTo>
                        <a:pt x="76" y="717"/>
                        <a:pt x="87" y="713"/>
                        <a:pt x="97" y="701"/>
                      </a:cubicBezTo>
                      <a:cubicBezTo>
                        <a:pt x="276" y="489"/>
                        <a:pt x="441" y="264"/>
                        <a:pt x="618" y="49"/>
                      </a:cubicBezTo>
                      <a:cubicBezTo>
                        <a:pt x="636" y="27"/>
                        <a:pt x="616" y="0"/>
                        <a:pt x="59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3" name="Google Shape;2032;p44">
                  <a:extLst>
                    <a:ext uri="{FF2B5EF4-FFF2-40B4-BE49-F238E27FC236}">
                      <a16:creationId xmlns:a16="http://schemas.microsoft.com/office/drawing/2014/main" id="{133BD81E-5295-4BF7-AC7C-8043D7987BCC}"/>
                    </a:ext>
                  </a:extLst>
                </p:cNvPr>
                <p:cNvSpPr/>
                <p:nvPr/>
              </p:nvSpPr>
              <p:spPr>
                <a:xfrm>
                  <a:off x="6555836" y="2093293"/>
                  <a:ext cx="54246" cy="56838"/>
                </a:xfrm>
                <a:custGeom>
                  <a:avLst/>
                  <a:gdLst/>
                  <a:ahLst/>
                  <a:cxnLst/>
                  <a:rect l="l" t="t" r="r" b="b"/>
                  <a:pathLst>
                    <a:path w="586" h="614" extrusionOk="0">
                      <a:moveTo>
                        <a:pt x="545" y="1"/>
                      </a:moveTo>
                      <a:cubicBezTo>
                        <a:pt x="538" y="1"/>
                        <a:pt x="531" y="3"/>
                        <a:pt x="524" y="10"/>
                      </a:cubicBezTo>
                      <a:cubicBezTo>
                        <a:pt x="359" y="185"/>
                        <a:pt x="195" y="362"/>
                        <a:pt x="30" y="537"/>
                      </a:cubicBezTo>
                      <a:cubicBezTo>
                        <a:pt x="0" y="570"/>
                        <a:pt x="32" y="614"/>
                        <a:pt x="65" y="614"/>
                      </a:cubicBezTo>
                      <a:cubicBezTo>
                        <a:pt x="76" y="614"/>
                        <a:pt x="88" y="609"/>
                        <a:pt x="97" y="598"/>
                      </a:cubicBezTo>
                      <a:cubicBezTo>
                        <a:pt x="253" y="414"/>
                        <a:pt x="409" y="231"/>
                        <a:pt x="568" y="47"/>
                      </a:cubicBezTo>
                      <a:cubicBezTo>
                        <a:pt x="585" y="27"/>
                        <a:pt x="567" y="1"/>
                        <a:pt x="54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4" name="Google Shape;2033;p44">
                  <a:extLst>
                    <a:ext uri="{FF2B5EF4-FFF2-40B4-BE49-F238E27FC236}">
                      <a16:creationId xmlns:a16="http://schemas.microsoft.com/office/drawing/2014/main" id="{0F542531-0FA2-4E02-B33C-C337C0152078}"/>
                    </a:ext>
                  </a:extLst>
                </p:cNvPr>
                <p:cNvSpPr/>
                <p:nvPr/>
              </p:nvSpPr>
              <p:spPr>
                <a:xfrm>
                  <a:off x="6568795" y="2097736"/>
                  <a:ext cx="53691" cy="54987"/>
                </a:xfrm>
                <a:custGeom>
                  <a:avLst/>
                  <a:gdLst/>
                  <a:ahLst/>
                  <a:cxnLst/>
                  <a:rect l="l" t="t" r="r" b="b"/>
                  <a:pathLst>
                    <a:path w="580" h="594" extrusionOk="0">
                      <a:moveTo>
                        <a:pt x="544" y="1"/>
                      </a:moveTo>
                      <a:cubicBezTo>
                        <a:pt x="537" y="1"/>
                        <a:pt x="531" y="3"/>
                        <a:pt x="526" y="8"/>
                      </a:cubicBezTo>
                      <a:cubicBezTo>
                        <a:pt x="507" y="22"/>
                        <a:pt x="488" y="39"/>
                        <a:pt x="472" y="58"/>
                      </a:cubicBezTo>
                      <a:cubicBezTo>
                        <a:pt x="470" y="60"/>
                        <a:pt x="470" y="64"/>
                        <a:pt x="470" y="66"/>
                      </a:cubicBezTo>
                      <a:cubicBezTo>
                        <a:pt x="326" y="218"/>
                        <a:pt x="188" y="375"/>
                        <a:pt x="34" y="518"/>
                      </a:cubicBezTo>
                      <a:cubicBezTo>
                        <a:pt x="1" y="549"/>
                        <a:pt x="33" y="593"/>
                        <a:pt x="68" y="593"/>
                      </a:cubicBezTo>
                      <a:cubicBezTo>
                        <a:pt x="79" y="593"/>
                        <a:pt x="91" y="589"/>
                        <a:pt x="101" y="579"/>
                      </a:cubicBezTo>
                      <a:cubicBezTo>
                        <a:pt x="267" y="412"/>
                        <a:pt x="436" y="233"/>
                        <a:pt x="565" y="35"/>
                      </a:cubicBezTo>
                      <a:cubicBezTo>
                        <a:pt x="579" y="17"/>
                        <a:pt x="562" y="1"/>
                        <a:pt x="544"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5" name="Google Shape;2034;p44">
                  <a:extLst>
                    <a:ext uri="{FF2B5EF4-FFF2-40B4-BE49-F238E27FC236}">
                      <a16:creationId xmlns:a16="http://schemas.microsoft.com/office/drawing/2014/main" id="{669830CE-5704-408A-A426-F623AC763042}"/>
                    </a:ext>
                  </a:extLst>
                </p:cNvPr>
                <p:cNvSpPr/>
                <p:nvPr/>
              </p:nvSpPr>
              <p:spPr>
                <a:xfrm>
                  <a:off x="6592400" y="2094774"/>
                  <a:ext cx="46007" cy="58227"/>
                </a:xfrm>
                <a:custGeom>
                  <a:avLst/>
                  <a:gdLst/>
                  <a:ahLst/>
                  <a:cxnLst/>
                  <a:rect l="l" t="t" r="r" b="b"/>
                  <a:pathLst>
                    <a:path w="497" h="629" extrusionOk="0">
                      <a:moveTo>
                        <a:pt x="470" y="0"/>
                      </a:moveTo>
                      <a:cubicBezTo>
                        <a:pt x="465" y="0"/>
                        <a:pt x="460" y="2"/>
                        <a:pt x="456" y="6"/>
                      </a:cubicBezTo>
                      <a:cubicBezTo>
                        <a:pt x="369" y="113"/>
                        <a:pt x="281" y="217"/>
                        <a:pt x="194" y="323"/>
                      </a:cubicBezTo>
                      <a:cubicBezTo>
                        <a:pt x="152" y="375"/>
                        <a:pt x="112" y="425"/>
                        <a:pt x="71" y="475"/>
                      </a:cubicBezTo>
                      <a:cubicBezTo>
                        <a:pt x="46" y="505"/>
                        <a:pt x="6" y="536"/>
                        <a:pt x="2" y="575"/>
                      </a:cubicBezTo>
                      <a:cubicBezTo>
                        <a:pt x="0" y="600"/>
                        <a:pt x="18" y="629"/>
                        <a:pt x="43" y="629"/>
                      </a:cubicBezTo>
                      <a:cubicBezTo>
                        <a:pt x="48" y="629"/>
                        <a:pt x="53" y="628"/>
                        <a:pt x="58" y="625"/>
                      </a:cubicBezTo>
                      <a:cubicBezTo>
                        <a:pt x="60" y="625"/>
                        <a:pt x="62" y="625"/>
                        <a:pt x="64" y="623"/>
                      </a:cubicBezTo>
                      <a:cubicBezTo>
                        <a:pt x="79" y="617"/>
                        <a:pt x="94" y="600"/>
                        <a:pt x="94" y="582"/>
                      </a:cubicBezTo>
                      <a:cubicBezTo>
                        <a:pt x="117" y="530"/>
                        <a:pt x="177" y="469"/>
                        <a:pt x="208" y="423"/>
                      </a:cubicBezTo>
                      <a:lnTo>
                        <a:pt x="308" y="282"/>
                      </a:lnTo>
                      <a:cubicBezTo>
                        <a:pt x="369" y="198"/>
                        <a:pt x="429" y="113"/>
                        <a:pt x="488" y="27"/>
                      </a:cubicBezTo>
                      <a:cubicBezTo>
                        <a:pt x="497" y="15"/>
                        <a:pt x="483" y="0"/>
                        <a:pt x="47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6" name="Google Shape;2035;p44">
                  <a:extLst>
                    <a:ext uri="{FF2B5EF4-FFF2-40B4-BE49-F238E27FC236}">
                      <a16:creationId xmlns:a16="http://schemas.microsoft.com/office/drawing/2014/main" id="{BD48C369-7C57-4F41-A714-90A6368038CA}"/>
                    </a:ext>
                  </a:extLst>
                </p:cNvPr>
                <p:cNvSpPr/>
                <p:nvPr/>
              </p:nvSpPr>
              <p:spPr>
                <a:xfrm>
                  <a:off x="6607952" y="2093848"/>
                  <a:ext cx="47026" cy="51654"/>
                </a:xfrm>
                <a:custGeom>
                  <a:avLst/>
                  <a:gdLst/>
                  <a:ahLst/>
                  <a:cxnLst/>
                  <a:rect l="l" t="t" r="r" b="b"/>
                  <a:pathLst>
                    <a:path w="508" h="558" extrusionOk="0">
                      <a:moveTo>
                        <a:pt x="481" y="0"/>
                      </a:moveTo>
                      <a:cubicBezTo>
                        <a:pt x="476" y="0"/>
                        <a:pt x="472" y="2"/>
                        <a:pt x="468" y="6"/>
                      </a:cubicBezTo>
                      <a:cubicBezTo>
                        <a:pt x="317" y="164"/>
                        <a:pt x="169" y="327"/>
                        <a:pt x="26" y="492"/>
                      </a:cubicBezTo>
                      <a:cubicBezTo>
                        <a:pt x="1" y="520"/>
                        <a:pt x="30" y="558"/>
                        <a:pt x="58" y="558"/>
                      </a:cubicBezTo>
                      <a:cubicBezTo>
                        <a:pt x="68" y="558"/>
                        <a:pt x="77" y="554"/>
                        <a:pt x="84" y="544"/>
                      </a:cubicBezTo>
                      <a:cubicBezTo>
                        <a:pt x="215" y="367"/>
                        <a:pt x="351" y="196"/>
                        <a:pt x="497" y="31"/>
                      </a:cubicBezTo>
                      <a:cubicBezTo>
                        <a:pt x="508" y="17"/>
                        <a:pt x="495" y="0"/>
                        <a:pt x="48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7" name="Google Shape;2036;p44">
                  <a:extLst>
                    <a:ext uri="{FF2B5EF4-FFF2-40B4-BE49-F238E27FC236}">
                      <a16:creationId xmlns:a16="http://schemas.microsoft.com/office/drawing/2014/main" id="{F931DB56-8B7B-4B0C-8D1B-C21CA6F9BA1E}"/>
                    </a:ext>
                  </a:extLst>
                </p:cNvPr>
                <p:cNvSpPr/>
                <p:nvPr/>
              </p:nvSpPr>
              <p:spPr>
                <a:xfrm>
                  <a:off x="6614524" y="2093663"/>
                  <a:ext cx="56190" cy="61374"/>
                </a:xfrm>
                <a:custGeom>
                  <a:avLst/>
                  <a:gdLst/>
                  <a:ahLst/>
                  <a:cxnLst/>
                  <a:rect l="l" t="t" r="r" b="b"/>
                  <a:pathLst>
                    <a:path w="607" h="663" extrusionOk="0">
                      <a:moveTo>
                        <a:pt x="573" y="1"/>
                      </a:moveTo>
                      <a:cubicBezTo>
                        <a:pt x="568" y="1"/>
                        <a:pt x="562" y="3"/>
                        <a:pt x="557" y="8"/>
                      </a:cubicBezTo>
                      <a:cubicBezTo>
                        <a:pt x="374" y="194"/>
                        <a:pt x="194" y="385"/>
                        <a:pt x="30" y="590"/>
                      </a:cubicBezTo>
                      <a:cubicBezTo>
                        <a:pt x="0" y="625"/>
                        <a:pt x="30" y="663"/>
                        <a:pt x="63" y="663"/>
                      </a:cubicBezTo>
                      <a:cubicBezTo>
                        <a:pt x="77" y="663"/>
                        <a:pt x="92" y="656"/>
                        <a:pt x="103" y="640"/>
                      </a:cubicBezTo>
                      <a:cubicBezTo>
                        <a:pt x="253" y="427"/>
                        <a:pt x="413" y="227"/>
                        <a:pt x="590" y="37"/>
                      </a:cubicBezTo>
                      <a:cubicBezTo>
                        <a:pt x="606" y="21"/>
                        <a:pt x="591" y="1"/>
                        <a:pt x="57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8" name="Google Shape;2037;p44">
                  <a:extLst>
                    <a:ext uri="{FF2B5EF4-FFF2-40B4-BE49-F238E27FC236}">
                      <a16:creationId xmlns:a16="http://schemas.microsoft.com/office/drawing/2014/main" id="{5619D3AE-D604-416B-A19F-68B5499FFCA4}"/>
                    </a:ext>
                  </a:extLst>
                </p:cNvPr>
                <p:cNvSpPr/>
                <p:nvPr/>
              </p:nvSpPr>
              <p:spPr>
                <a:xfrm>
                  <a:off x="6636648" y="2081907"/>
                  <a:ext cx="56283" cy="60078"/>
                </a:xfrm>
                <a:custGeom>
                  <a:avLst/>
                  <a:gdLst/>
                  <a:ahLst/>
                  <a:cxnLst/>
                  <a:rect l="l" t="t" r="r" b="b"/>
                  <a:pathLst>
                    <a:path w="608" h="649" extrusionOk="0">
                      <a:moveTo>
                        <a:pt x="577" y="1"/>
                      </a:moveTo>
                      <a:cubicBezTo>
                        <a:pt x="572" y="1"/>
                        <a:pt x="566" y="3"/>
                        <a:pt x="562" y="8"/>
                      </a:cubicBezTo>
                      <a:cubicBezTo>
                        <a:pt x="391" y="200"/>
                        <a:pt x="216" y="387"/>
                        <a:pt x="32" y="571"/>
                      </a:cubicBezTo>
                      <a:cubicBezTo>
                        <a:pt x="1" y="602"/>
                        <a:pt x="35" y="649"/>
                        <a:pt x="70" y="649"/>
                      </a:cubicBezTo>
                      <a:cubicBezTo>
                        <a:pt x="81" y="649"/>
                        <a:pt x="92" y="644"/>
                        <a:pt x="101" y="633"/>
                      </a:cubicBezTo>
                      <a:cubicBezTo>
                        <a:pt x="270" y="437"/>
                        <a:pt x="435" y="239"/>
                        <a:pt x="593" y="37"/>
                      </a:cubicBezTo>
                      <a:cubicBezTo>
                        <a:pt x="607" y="21"/>
                        <a:pt x="593" y="1"/>
                        <a:pt x="57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9" name="Google Shape;2038;p44">
                  <a:extLst>
                    <a:ext uri="{FF2B5EF4-FFF2-40B4-BE49-F238E27FC236}">
                      <a16:creationId xmlns:a16="http://schemas.microsoft.com/office/drawing/2014/main" id="{F66FF5A0-8BE6-498F-9750-3E804451AFF7}"/>
                    </a:ext>
                  </a:extLst>
                </p:cNvPr>
                <p:cNvSpPr/>
                <p:nvPr/>
              </p:nvSpPr>
              <p:spPr>
                <a:xfrm>
                  <a:off x="6654144" y="2081537"/>
                  <a:ext cx="56653" cy="59245"/>
                </a:xfrm>
                <a:custGeom>
                  <a:avLst/>
                  <a:gdLst/>
                  <a:ahLst/>
                  <a:cxnLst/>
                  <a:rect l="l" t="t" r="r" b="b"/>
                  <a:pathLst>
                    <a:path w="612" h="640" extrusionOk="0">
                      <a:moveTo>
                        <a:pt x="572" y="0"/>
                      </a:moveTo>
                      <a:cubicBezTo>
                        <a:pt x="565" y="0"/>
                        <a:pt x="558" y="3"/>
                        <a:pt x="552" y="10"/>
                      </a:cubicBezTo>
                      <a:cubicBezTo>
                        <a:pt x="379" y="193"/>
                        <a:pt x="198" y="372"/>
                        <a:pt x="31" y="560"/>
                      </a:cubicBezTo>
                      <a:cubicBezTo>
                        <a:pt x="1" y="595"/>
                        <a:pt x="34" y="639"/>
                        <a:pt x="68" y="639"/>
                      </a:cubicBezTo>
                      <a:cubicBezTo>
                        <a:pt x="79" y="639"/>
                        <a:pt x="90" y="635"/>
                        <a:pt x="100" y="625"/>
                      </a:cubicBezTo>
                      <a:cubicBezTo>
                        <a:pt x="271" y="437"/>
                        <a:pt x="429" y="239"/>
                        <a:pt x="594" y="47"/>
                      </a:cubicBezTo>
                      <a:cubicBezTo>
                        <a:pt x="611" y="27"/>
                        <a:pt x="593" y="0"/>
                        <a:pt x="57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10" name="Google Shape;2039;p44">
                  <a:extLst>
                    <a:ext uri="{FF2B5EF4-FFF2-40B4-BE49-F238E27FC236}">
                      <a16:creationId xmlns:a16="http://schemas.microsoft.com/office/drawing/2014/main" id="{BC2B144B-9062-48B8-9E6B-45F69765D217}"/>
                    </a:ext>
                  </a:extLst>
                </p:cNvPr>
                <p:cNvSpPr/>
                <p:nvPr/>
              </p:nvSpPr>
              <p:spPr>
                <a:xfrm>
                  <a:off x="6674046" y="2073576"/>
                  <a:ext cx="52765" cy="62114"/>
                </a:xfrm>
                <a:custGeom>
                  <a:avLst/>
                  <a:gdLst/>
                  <a:ahLst/>
                  <a:cxnLst/>
                  <a:rect l="l" t="t" r="r" b="b"/>
                  <a:pathLst>
                    <a:path w="570" h="671" extrusionOk="0">
                      <a:moveTo>
                        <a:pt x="533" y="1"/>
                      </a:moveTo>
                      <a:cubicBezTo>
                        <a:pt x="527" y="1"/>
                        <a:pt x="520" y="4"/>
                        <a:pt x="514" y="10"/>
                      </a:cubicBezTo>
                      <a:cubicBezTo>
                        <a:pt x="352" y="204"/>
                        <a:pt x="181" y="394"/>
                        <a:pt x="27" y="592"/>
                      </a:cubicBezTo>
                      <a:cubicBezTo>
                        <a:pt x="0" y="628"/>
                        <a:pt x="31" y="671"/>
                        <a:pt x="64" y="671"/>
                      </a:cubicBezTo>
                      <a:cubicBezTo>
                        <a:pt x="75" y="671"/>
                        <a:pt x="86" y="666"/>
                        <a:pt x="95" y="654"/>
                      </a:cubicBezTo>
                      <a:cubicBezTo>
                        <a:pt x="256" y="458"/>
                        <a:pt x="402" y="250"/>
                        <a:pt x="554" y="48"/>
                      </a:cubicBezTo>
                      <a:cubicBezTo>
                        <a:pt x="569" y="26"/>
                        <a:pt x="552" y="1"/>
                        <a:pt x="53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11" name="Google Shape;2040;p44">
                  <a:extLst>
                    <a:ext uri="{FF2B5EF4-FFF2-40B4-BE49-F238E27FC236}">
                      <a16:creationId xmlns:a16="http://schemas.microsoft.com/office/drawing/2014/main" id="{16183D7C-8D10-480B-8A54-AF54FE0CFC43}"/>
                    </a:ext>
                  </a:extLst>
                </p:cNvPr>
                <p:cNvSpPr/>
                <p:nvPr/>
              </p:nvSpPr>
              <p:spPr>
                <a:xfrm>
                  <a:off x="6691819" y="2073853"/>
                  <a:ext cx="54616" cy="55449"/>
                </a:xfrm>
                <a:custGeom>
                  <a:avLst/>
                  <a:gdLst/>
                  <a:ahLst/>
                  <a:cxnLst/>
                  <a:rect l="l" t="t" r="r" b="b"/>
                  <a:pathLst>
                    <a:path w="590" h="599" extrusionOk="0">
                      <a:moveTo>
                        <a:pt x="553" y="1"/>
                      </a:moveTo>
                      <a:cubicBezTo>
                        <a:pt x="547" y="1"/>
                        <a:pt x="540" y="3"/>
                        <a:pt x="535" y="9"/>
                      </a:cubicBezTo>
                      <a:cubicBezTo>
                        <a:pt x="368" y="180"/>
                        <a:pt x="203" y="353"/>
                        <a:pt x="33" y="522"/>
                      </a:cubicBezTo>
                      <a:cubicBezTo>
                        <a:pt x="1" y="552"/>
                        <a:pt x="35" y="598"/>
                        <a:pt x="69" y="598"/>
                      </a:cubicBezTo>
                      <a:cubicBezTo>
                        <a:pt x="80" y="598"/>
                        <a:pt x="91" y="594"/>
                        <a:pt x="99" y="583"/>
                      </a:cubicBezTo>
                      <a:cubicBezTo>
                        <a:pt x="251" y="397"/>
                        <a:pt x="412" y="220"/>
                        <a:pt x="572" y="45"/>
                      </a:cubicBezTo>
                      <a:cubicBezTo>
                        <a:pt x="590" y="26"/>
                        <a:pt x="572" y="1"/>
                        <a:pt x="55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12" name="Google Shape;2041;p44">
                  <a:extLst>
                    <a:ext uri="{FF2B5EF4-FFF2-40B4-BE49-F238E27FC236}">
                      <a16:creationId xmlns:a16="http://schemas.microsoft.com/office/drawing/2014/main" id="{7F142B86-ECCA-4808-86D6-346714719B05}"/>
                    </a:ext>
                  </a:extLst>
                </p:cNvPr>
                <p:cNvSpPr/>
                <p:nvPr/>
              </p:nvSpPr>
              <p:spPr>
                <a:xfrm>
                  <a:off x="6706537" y="2070706"/>
                  <a:ext cx="54431" cy="55079"/>
                </a:xfrm>
                <a:custGeom>
                  <a:avLst/>
                  <a:gdLst/>
                  <a:ahLst/>
                  <a:cxnLst/>
                  <a:rect l="l" t="t" r="r" b="b"/>
                  <a:pathLst>
                    <a:path w="588" h="595" extrusionOk="0">
                      <a:moveTo>
                        <a:pt x="555" y="1"/>
                      </a:moveTo>
                      <a:cubicBezTo>
                        <a:pt x="549" y="1"/>
                        <a:pt x="543" y="3"/>
                        <a:pt x="538" y="8"/>
                      </a:cubicBezTo>
                      <a:cubicBezTo>
                        <a:pt x="372" y="179"/>
                        <a:pt x="205" y="352"/>
                        <a:pt x="32" y="519"/>
                      </a:cubicBezTo>
                      <a:cubicBezTo>
                        <a:pt x="0" y="549"/>
                        <a:pt x="35" y="595"/>
                        <a:pt x="70" y="595"/>
                      </a:cubicBezTo>
                      <a:cubicBezTo>
                        <a:pt x="81" y="595"/>
                        <a:pt x="92" y="590"/>
                        <a:pt x="101" y="579"/>
                      </a:cubicBezTo>
                      <a:cubicBezTo>
                        <a:pt x="253" y="396"/>
                        <a:pt x="413" y="219"/>
                        <a:pt x="572" y="39"/>
                      </a:cubicBezTo>
                      <a:cubicBezTo>
                        <a:pt x="588" y="22"/>
                        <a:pt x="572" y="1"/>
                        <a:pt x="55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13" name="Google Shape;2042;p44">
                  <a:extLst>
                    <a:ext uri="{FF2B5EF4-FFF2-40B4-BE49-F238E27FC236}">
                      <a16:creationId xmlns:a16="http://schemas.microsoft.com/office/drawing/2014/main" id="{AFD7B2E9-759A-4A86-BE0C-34CE54106693}"/>
                    </a:ext>
                  </a:extLst>
                </p:cNvPr>
                <p:cNvSpPr/>
                <p:nvPr/>
              </p:nvSpPr>
              <p:spPr>
                <a:xfrm>
                  <a:off x="6724958" y="2067651"/>
                  <a:ext cx="53320" cy="53505"/>
                </a:xfrm>
                <a:custGeom>
                  <a:avLst/>
                  <a:gdLst/>
                  <a:ahLst/>
                  <a:cxnLst/>
                  <a:rect l="l" t="t" r="r" b="b"/>
                  <a:pathLst>
                    <a:path w="576" h="578" extrusionOk="0">
                      <a:moveTo>
                        <a:pt x="534" y="0"/>
                      </a:moveTo>
                      <a:cubicBezTo>
                        <a:pt x="527" y="0"/>
                        <a:pt x="521" y="2"/>
                        <a:pt x="514" y="8"/>
                      </a:cubicBezTo>
                      <a:cubicBezTo>
                        <a:pt x="348" y="164"/>
                        <a:pt x="189" y="329"/>
                        <a:pt x="33" y="493"/>
                      </a:cubicBezTo>
                      <a:cubicBezTo>
                        <a:pt x="0" y="529"/>
                        <a:pt x="36" y="577"/>
                        <a:pt x="72" y="577"/>
                      </a:cubicBezTo>
                      <a:cubicBezTo>
                        <a:pt x="84" y="577"/>
                        <a:pt x="96" y="572"/>
                        <a:pt x="106" y="560"/>
                      </a:cubicBezTo>
                      <a:cubicBezTo>
                        <a:pt x="246" y="381"/>
                        <a:pt x="400" y="212"/>
                        <a:pt x="556" y="45"/>
                      </a:cubicBezTo>
                      <a:cubicBezTo>
                        <a:pt x="576" y="26"/>
                        <a:pt x="556" y="0"/>
                        <a:pt x="53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14" name="Google Shape;2043;p44">
                  <a:extLst>
                    <a:ext uri="{FF2B5EF4-FFF2-40B4-BE49-F238E27FC236}">
                      <a16:creationId xmlns:a16="http://schemas.microsoft.com/office/drawing/2014/main" id="{B4D30B41-64DE-4536-B17E-D9E1254CFE7B}"/>
                    </a:ext>
                  </a:extLst>
                </p:cNvPr>
                <p:cNvSpPr/>
                <p:nvPr/>
              </p:nvSpPr>
              <p:spPr>
                <a:xfrm>
                  <a:off x="6740695" y="2068855"/>
                  <a:ext cx="48784" cy="56005"/>
                </a:xfrm>
                <a:custGeom>
                  <a:avLst/>
                  <a:gdLst/>
                  <a:ahLst/>
                  <a:cxnLst/>
                  <a:rect l="l" t="t" r="r" b="b"/>
                  <a:pathLst>
                    <a:path w="527" h="605" extrusionOk="0">
                      <a:moveTo>
                        <a:pt x="489" y="1"/>
                      </a:moveTo>
                      <a:cubicBezTo>
                        <a:pt x="482" y="1"/>
                        <a:pt x="475" y="4"/>
                        <a:pt x="470" y="11"/>
                      </a:cubicBezTo>
                      <a:cubicBezTo>
                        <a:pt x="305" y="159"/>
                        <a:pt x="155" y="349"/>
                        <a:pt x="26" y="528"/>
                      </a:cubicBezTo>
                      <a:cubicBezTo>
                        <a:pt x="1" y="563"/>
                        <a:pt x="29" y="605"/>
                        <a:pt x="60" y="605"/>
                      </a:cubicBezTo>
                      <a:cubicBezTo>
                        <a:pt x="71" y="605"/>
                        <a:pt x="81" y="600"/>
                        <a:pt x="90" y="589"/>
                      </a:cubicBezTo>
                      <a:cubicBezTo>
                        <a:pt x="230" y="409"/>
                        <a:pt x="382" y="234"/>
                        <a:pt x="511" y="49"/>
                      </a:cubicBezTo>
                      <a:cubicBezTo>
                        <a:pt x="527" y="27"/>
                        <a:pt x="509" y="1"/>
                        <a:pt x="48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15" name="Google Shape;2044;p44">
                  <a:extLst>
                    <a:ext uri="{FF2B5EF4-FFF2-40B4-BE49-F238E27FC236}">
                      <a16:creationId xmlns:a16="http://schemas.microsoft.com/office/drawing/2014/main" id="{93095CCE-FF9A-4C28-8EBC-00275848715D}"/>
                    </a:ext>
                  </a:extLst>
                </p:cNvPr>
                <p:cNvSpPr/>
                <p:nvPr/>
              </p:nvSpPr>
              <p:spPr>
                <a:xfrm>
                  <a:off x="6765411" y="2070613"/>
                  <a:ext cx="41564" cy="49062"/>
                </a:xfrm>
                <a:custGeom>
                  <a:avLst/>
                  <a:gdLst/>
                  <a:ahLst/>
                  <a:cxnLst/>
                  <a:rect l="l" t="t" r="r" b="b"/>
                  <a:pathLst>
                    <a:path w="449" h="530" extrusionOk="0">
                      <a:moveTo>
                        <a:pt x="417" y="1"/>
                      </a:moveTo>
                      <a:cubicBezTo>
                        <a:pt x="412" y="1"/>
                        <a:pt x="406" y="2"/>
                        <a:pt x="401" y="7"/>
                      </a:cubicBezTo>
                      <a:lnTo>
                        <a:pt x="376" y="28"/>
                      </a:lnTo>
                      <a:cubicBezTo>
                        <a:pt x="373" y="32"/>
                        <a:pt x="371" y="34"/>
                        <a:pt x="371" y="38"/>
                      </a:cubicBezTo>
                      <a:cubicBezTo>
                        <a:pt x="250" y="169"/>
                        <a:pt x="142" y="315"/>
                        <a:pt x="27" y="453"/>
                      </a:cubicBezTo>
                      <a:cubicBezTo>
                        <a:pt x="1" y="487"/>
                        <a:pt x="33" y="530"/>
                        <a:pt x="64" y="530"/>
                      </a:cubicBezTo>
                      <a:cubicBezTo>
                        <a:pt x="75" y="530"/>
                        <a:pt x="86" y="525"/>
                        <a:pt x="94" y="513"/>
                      </a:cubicBezTo>
                      <a:cubicBezTo>
                        <a:pt x="209" y="355"/>
                        <a:pt x="334" y="199"/>
                        <a:pt x="438" y="32"/>
                      </a:cubicBezTo>
                      <a:cubicBezTo>
                        <a:pt x="449" y="15"/>
                        <a:pt x="434" y="1"/>
                        <a:pt x="41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16" name="Google Shape;2045;p44">
                  <a:extLst>
                    <a:ext uri="{FF2B5EF4-FFF2-40B4-BE49-F238E27FC236}">
                      <a16:creationId xmlns:a16="http://schemas.microsoft.com/office/drawing/2014/main" id="{BF41745D-E46F-4D71-91E3-7DCF0AFE99CB}"/>
                    </a:ext>
                  </a:extLst>
                </p:cNvPr>
                <p:cNvSpPr/>
                <p:nvPr/>
              </p:nvSpPr>
              <p:spPr>
                <a:xfrm>
                  <a:off x="6784387" y="2069225"/>
                  <a:ext cx="44248" cy="45544"/>
                </a:xfrm>
                <a:custGeom>
                  <a:avLst/>
                  <a:gdLst/>
                  <a:ahLst/>
                  <a:cxnLst/>
                  <a:rect l="l" t="t" r="r" b="b"/>
                  <a:pathLst>
                    <a:path w="478" h="492" extrusionOk="0">
                      <a:moveTo>
                        <a:pt x="441" y="0"/>
                      </a:moveTo>
                      <a:cubicBezTo>
                        <a:pt x="435" y="0"/>
                        <a:pt x="430" y="3"/>
                        <a:pt x="425" y="7"/>
                      </a:cubicBezTo>
                      <a:cubicBezTo>
                        <a:pt x="291" y="143"/>
                        <a:pt x="162" y="282"/>
                        <a:pt x="31" y="420"/>
                      </a:cubicBezTo>
                      <a:cubicBezTo>
                        <a:pt x="1" y="451"/>
                        <a:pt x="32" y="491"/>
                        <a:pt x="66" y="491"/>
                      </a:cubicBezTo>
                      <a:cubicBezTo>
                        <a:pt x="80" y="491"/>
                        <a:pt x="93" y="485"/>
                        <a:pt x="104" y="470"/>
                      </a:cubicBezTo>
                      <a:cubicBezTo>
                        <a:pt x="208" y="318"/>
                        <a:pt x="331" y="174"/>
                        <a:pt x="460" y="41"/>
                      </a:cubicBezTo>
                      <a:cubicBezTo>
                        <a:pt x="478" y="23"/>
                        <a:pt x="460" y="0"/>
                        <a:pt x="44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17" name="Google Shape;2046;p44">
                  <a:extLst>
                    <a:ext uri="{FF2B5EF4-FFF2-40B4-BE49-F238E27FC236}">
                      <a16:creationId xmlns:a16="http://schemas.microsoft.com/office/drawing/2014/main" id="{F97568D1-1DB4-408F-A447-0301C6C4E67A}"/>
                    </a:ext>
                  </a:extLst>
                </p:cNvPr>
                <p:cNvSpPr/>
                <p:nvPr/>
              </p:nvSpPr>
              <p:spPr>
                <a:xfrm>
                  <a:off x="6803642" y="2057839"/>
                  <a:ext cx="44619" cy="51099"/>
                </a:xfrm>
                <a:custGeom>
                  <a:avLst/>
                  <a:gdLst/>
                  <a:ahLst/>
                  <a:cxnLst/>
                  <a:rect l="l" t="t" r="r" b="b"/>
                  <a:pathLst>
                    <a:path w="482" h="552" extrusionOk="0">
                      <a:moveTo>
                        <a:pt x="456" y="1"/>
                      </a:moveTo>
                      <a:cubicBezTo>
                        <a:pt x="451" y="1"/>
                        <a:pt x="446" y="3"/>
                        <a:pt x="442" y="7"/>
                      </a:cubicBezTo>
                      <a:cubicBezTo>
                        <a:pt x="304" y="166"/>
                        <a:pt x="165" y="322"/>
                        <a:pt x="27" y="480"/>
                      </a:cubicBezTo>
                      <a:cubicBezTo>
                        <a:pt x="0" y="512"/>
                        <a:pt x="30" y="551"/>
                        <a:pt x="61" y="551"/>
                      </a:cubicBezTo>
                      <a:cubicBezTo>
                        <a:pt x="71" y="551"/>
                        <a:pt x="81" y="547"/>
                        <a:pt x="90" y="537"/>
                      </a:cubicBezTo>
                      <a:lnTo>
                        <a:pt x="471" y="32"/>
                      </a:lnTo>
                      <a:cubicBezTo>
                        <a:pt x="482" y="18"/>
                        <a:pt x="469" y="1"/>
                        <a:pt x="456"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18" name="Google Shape;2047;p44">
                  <a:extLst>
                    <a:ext uri="{FF2B5EF4-FFF2-40B4-BE49-F238E27FC236}">
                      <a16:creationId xmlns:a16="http://schemas.microsoft.com/office/drawing/2014/main" id="{3B1BBB44-D4F0-4918-9249-DD661B288B00}"/>
                    </a:ext>
                  </a:extLst>
                </p:cNvPr>
                <p:cNvSpPr/>
                <p:nvPr/>
              </p:nvSpPr>
              <p:spPr>
                <a:xfrm>
                  <a:off x="6831597" y="2050989"/>
                  <a:ext cx="40361" cy="44896"/>
                </a:xfrm>
                <a:custGeom>
                  <a:avLst/>
                  <a:gdLst/>
                  <a:ahLst/>
                  <a:cxnLst/>
                  <a:rect l="l" t="t" r="r" b="b"/>
                  <a:pathLst>
                    <a:path w="436" h="485" extrusionOk="0">
                      <a:moveTo>
                        <a:pt x="399" y="1"/>
                      </a:moveTo>
                      <a:cubicBezTo>
                        <a:pt x="393" y="1"/>
                        <a:pt x="387" y="3"/>
                        <a:pt x="382" y="8"/>
                      </a:cubicBezTo>
                      <a:cubicBezTo>
                        <a:pt x="261" y="142"/>
                        <a:pt x="142" y="277"/>
                        <a:pt x="25" y="415"/>
                      </a:cubicBezTo>
                      <a:cubicBezTo>
                        <a:pt x="0" y="446"/>
                        <a:pt x="29" y="484"/>
                        <a:pt x="58" y="484"/>
                      </a:cubicBezTo>
                      <a:cubicBezTo>
                        <a:pt x="68" y="484"/>
                        <a:pt x="78" y="480"/>
                        <a:pt x="86" y="469"/>
                      </a:cubicBezTo>
                      <a:cubicBezTo>
                        <a:pt x="192" y="323"/>
                        <a:pt x="305" y="181"/>
                        <a:pt x="419" y="42"/>
                      </a:cubicBezTo>
                      <a:cubicBezTo>
                        <a:pt x="435" y="24"/>
                        <a:pt x="418" y="1"/>
                        <a:pt x="39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19" name="Google Shape;2048;p44">
                  <a:extLst>
                    <a:ext uri="{FF2B5EF4-FFF2-40B4-BE49-F238E27FC236}">
                      <a16:creationId xmlns:a16="http://schemas.microsoft.com/office/drawing/2014/main" id="{C45ABCE0-79FB-49BF-B864-E5E93929F855}"/>
                    </a:ext>
                  </a:extLst>
                </p:cNvPr>
                <p:cNvSpPr/>
                <p:nvPr/>
              </p:nvSpPr>
              <p:spPr>
                <a:xfrm>
                  <a:off x="6847519" y="2040991"/>
                  <a:ext cx="43415" cy="48322"/>
                </a:xfrm>
                <a:custGeom>
                  <a:avLst/>
                  <a:gdLst/>
                  <a:ahLst/>
                  <a:cxnLst/>
                  <a:rect l="l" t="t" r="r" b="b"/>
                  <a:pathLst>
                    <a:path w="469" h="522" extrusionOk="0">
                      <a:moveTo>
                        <a:pt x="444" y="0"/>
                      </a:moveTo>
                      <a:cubicBezTo>
                        <a:pt x="439" y="0"/>
                        <a:pt x="435" y="2"/>
                        <a:pt x="431" y="6"/>
                      </a:cubicBezTo>
                      <a:cubicBezTo>
                        <a:pt x="297" y="154"/>
                        <a:pt x="168" y="304"/>
                        <a:pt x="30" y="448"/>
                      </a:cubicBezTo>
                      <a:cubicBezTo>
                        <a:pt x="1" y="479"/>
                        <a:pt x="34" y="521"/>
                        <a:pt x="66" y="521"/>
                      </a:cubicBezTo>
                      <a:cubicBezTo>
                        <a:pt x="76" y="521"/>
                        <a:pt x="87" y="517"/>
                        <a:pt x="95" y="506"/>
                      </a:cubicBezTo>
                      <a:cubicBezTo>
                        <a:pt x="212" y="344"/>
                        <a:pt x="337" y="189"/>
                        <a:pt x="458" y="31"/>
                      </a:cubicBezTo>
                      <a:cubicBezTo>
                        <a:pt x="469" y="17"/>
                        <a:pt x="457" y="0"/>
                        <a:pt x="44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0" name="Google Shape;2049;p44">
                  <a:extLst>
                    <a:ext uri="{FF2B5EF4-FFF2-40B4-BE49-F238E27FC236}">
                      <a16:creationId xmlns:a16="http://schemas.microsoft.com/office/drawing/2014/main" id="{040F5919-6B00-4773-974F-33299C0EB9EA}"/>
                    </a:ext>
                  </a:extLst>
                </p:cNvPr>
                <p:cNvSpPr/>
                <p:nvPr/>
              </p:nvSpPr>
              <p:spPr>
                <a:xfrm>
                  <a:off x="6877326" y="2036641"/>
                  <a:ext cx="39527" cy="40546"/>
                </a:xfrm>
                <a:custGeom>
                  <a:avLst/>
                  <a:gdLst/>
                  <a:ahLst/>
                  <a:cxnLst/>
                  <a:rect l="l" t="t" r="r" b="b"/>
                  <a:pathLst>
                    <a:path w="427" h="438" extrusionOk="0">
                      <a:moveTo>
                        <a:pt x="378" y="0"/>
                      </a:moveTo>
                      <a:cubicBezTo>
                        <a:pt x="372" y="0"/>
                        <a:pt x="366" y="2"/>
                        <a:pt x="361" y="7"/>
                      </a:cubicBezTo>
                      <a:cubicBezTo>
                        <a:pt x="238" y="111"/>
                        <a:pt x="125" y="226"/>
                        <a:pt x="29" y="357"/>
                      </a:cubicBezTo>
                      <a:cubicBezTo>
                        <a:pt x="0" y="397"/>
                        <a:pt x="32" y="437"/>
                        <a:pt x="67" y="437"/>
                      </a:cubicBezTo>
                      <a:cubicBezTo>
                        <a:pt x="82" y="437"/>
                        <a:pt x="97" y="430"/>
                        <a:pt x="109" y="411"/>
                      </a:cubicBezTo>
                      <a:cubicBezTo>
                        <a:pt x="190" y="280"/>
                        <a:pt x="288" y="159"/>
                        <a:pt x="405" y="57"/>
                      </a:cubicBezTo>
                      <a:cubicBezTo>
                        <a:pt x="426" y="37"/>
                        <a:pt x="403" y="0"/>
                        <a:pt x="37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1" name="Google Shape;2050;p44">
                  <a:extLst>
                    <a:ext uri="{FF2B5EF4-FFF2-40B4-BE49-F238E27FC236}">
                      <a16:creationId xmlns:a16="http://schemas.microsoft.com/office/drawing/2014/main" id="{7665A83E-5CA7-4B24-BB1B-8F6CEA1991BE}"/>
                    </a:ext>
                  </a:extLst>
                </p:cNvPr>
                <p:cNvSpPr/>
                <p:nvPr/>
              </p:nvSpPr>
              <p:spPr>
                <a:xfrm>
                  <a:off x="6904171" y="2028957"/>
                  <a:ext cx="37398" cy="37213"/>
                </a:xfrm>
                <a:custGeom>
                  <a:avLst/>
                  <a:gdLst/>
                  <a:ahLst/>
                  <a:cxnLst/>
                  <a:rect l="l" t="t" r="r" b="b"/>
                  <a:pathLst>
                    <a:path w="404" h="402" extrusionOk="0">
                      <a:moveTo>
                        <a:pt x="363" y="0"/>
                      </a:moveTo>
                      <a:cubicBezTo>
                        <a:pt x="356" y="0"/>
                        <a:pt x="348" y="3"/>
                        <a:pt x="342" y="9"/>
                      </a:cubicBezTo>
                      <a:cubicBezTo>
                        <a:pt x="229" y="107"/>
                        <a:pt x="125" y="213"/>
                        <a:pt x="27" y="326"/>
                      </a:cubicBezTo>
                      <a:cubicBezTo>
                        <a:pt x="0" y="359"/>
                        <a:pt x="32" y="401"/>
                        <a:pt x="63" y="401"/>
                      </a:cubicBezTo>
                      <a:cubicBezTo>
                        <a:pt x="73" y="401"/>
                        <a:pt x="83" y="397"/>
                        <a:pt x="92" y="386"/>
                      </a:cubicBezTo>
                      <a:cubicBezTo>
                        <a:pt x="181" y="265"/>
                        <a:pt x="277" y="153"/>
                        <a:pt x="383" y="46"/>
                      </a:cubicBezTo>
                      <a:cubicBezTo>
                        <a:pt x="404" y="26"/>
                        <a:pt x="385" y="0"/>
                        <a:pt x="36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2" name="Google Shape;2051;p44">
                  <a:extLst>
                    <a:ext uri="{FF2B5EF4-FFF2-40B4-BE49-F238E27FC236}">
                      <a16:creationId xmlns:a16="http://schemas.microsoft.com/office/drawing/2014/main" id="{BD53153E-23AE-4C74-B43A-DE56E995FE1F}"/>
                    </a:ext>
                  </a:extLst>
                </p:cNvPr>
                <p:cNvSpPr/>
                <p:nvPr/>
              </p:nvSpPr>
              <p:spPr>
                <a:xfrm>
                  <a:off x="6926017" y="2031734"/>
                  <a:ext cx="26660" cy="23698"/>
                </a:xfrm>
                <a:custGeom>
                  <a:avLst/>
                  <a:gdLst/>
                  <a:ahLst/>
                  <a:cxnLst/>
                  <a:rect l="l" t="t" r="r" b="b"/>
                  <a:pathLst>
                    <a:path w="288" h="256" extrusionOk="0">
                      <a:moveTo>
                        <a:pt x="260" y="0"/>
                      </a:moveTo>
                      <a:cubicBezTo>
                        <a:pt x="256" y="0"/>
                        <a:pt x="251" y="2"/>
                        <a:pt x="247" y="6"/>
                      </a:cubicBezTo>
                      <a:cubicBezTo>
                        <a:pt x="177" y="71"/>
                        <a:pt x="108" y="133"/>
                        <a:pt x="31" y="191"/>
                      </a:cubicBezTo>
                      <a:cubicBezTo>
                        <a:pt x="0" y="216"/>
                        <a:pt x="24" y="256"/>
                        <a:pt x="51" y="256"/>
                      </a:cubicBezTo>
                      <a:cubicBezTo>
                        <a:pt x="59" y="256"/>
                        <a:pt x="67" y="252"/>
                        <a:pt x="74" y="244"/>
                      </a:cubicBezTo>
                      <a:cubicBezTo>
                        <a:pt x="137" y="168"/>
                        <a:pt x="206" y="100"/>
                        <a:pt x="275" y="31"/>
                      </a:cubicBezTo>
                      <a:cubicBezTo>
                        <a:pt x="287" y="18"/>
                        <a:pt x="274" y="0"/>
                        <a:pt x="26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3" name="Google Shape;2052;p44">
                  <a:extLst>
                    <a:ext uri="{FF2B5EF4-FFF2-40B4-BE49-F238E27FC236}">
                      <a16:creationId xmlns:a16="http://schemas.microsoft.com/office/drawing/2014/main" id="{1E4FAEA7-A1FA-4F68-855D-97D5AFD439CA}"/>
                    </a:ext>
                  </a:extLst>
                </p:cNvPr>
                <p:cNvSpPr/>
                <p:nvPr/>
              </p:nvSpPr>
              <p:spPr>
                <a:xfrm>
                  <a:off x="6945642" y="2025718"/>
                  <a:ext cx="25827" cy="21754"/>
                </a:xfrm>
                <a:custGeom>
                  <a:avLst/>
                  <a:gdLst/>
                  <a:ahLst/>
                  <a:cxnLst/>
                  <a:rect l="l" t="t" r="r" b="b"/>
                  <a:pathLst>
                    <a:path w="279" h="235" extrusionOk="0">
                      <a:moveTo>
                        <a:pt x="237" y="1"/>
                      </a:moveTo>
                      <a:cubicBezTo>
                        <a:pt x="233" y="1"/>
                        <a:pt x="228" y="2"/>
                        <a:pt x="223" y="4"/>
                      </a:cubicBezTo>
                      <a:cubicBezTo>
                        <a:pt x="148" y="48"/>
                        <a:pt x="81" y="104"/>
                        <a:pt x="25" y="171"/>
                      </a:cubicBezTo>
                      <a:cubicBezTo>
                        <a:pt x="0" y="202"/>
                        <a:pt x="25" y="235"/>
                        <a:pt x="53" y="235"/>
                      </a:cubicBezTo>
                      <a:cubicBezTo>
                        <a:pt x="65" y="235"/>
                        <a:pt x="78" y="229"/>
                        <a:pt x="88" y="215"/>
                      </a:cubicBezTo>
                      <a:cubicBezTo>
                        <a:pt x="133" y="150"/>
                        <a:pt x="190" y="96"/>
                        <a:pt x="254" y="52"/>
                      </a:cubicBezTo>
                      <a:cubicBezTo>
                        <a:pt x="279" y="35"/>
                        <a:pt x="262" y="1"/>
                        <a:pt x="23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4" name="Google Shape;2053;p44">
                  <a:extLst>
                    <a:ext uri="{FF2B5EF4-FFF2-40B4-BE49-F238E27FC236}">
                      <a16:creationId xmlns:a16="http://schemas.microsoft.com/office/drawing/2014/main" id="{1F1F596B-5035-4414-AACD-07DBCDF7163D}"/>
                    </a:ext>
                  </a:extLst>
                </p:cNvPr>
                <p:cNvSpPr/>
                <p:nvPr/>
              </p:nvSpPr>
              <p:spPr>
                <a:xfrm>
                  <a:off x="6966470" y="2023403"/>
                  <a:ext cx="22217" cy="20180"/>
                </a:xfrm>
                <a:custGeom>
                  <a:avLst/>
                  <a:gdLst/>
                  <a:ahLst/>
                  <a:cxnLst/>
                  <a:rect l="l" t="t" r="r" b="b"/>
                  <a:pathLst>
                    <a:path w="240" h="218" extrusionOk="0">
                      <a:moveTo>
                        <a:pt x="192" y="1"/>
                      </a:moveTo>
                      <a:cubicBezTo>
                        <a:pt x="185" y="1"/>
                        <a:pt x="176" y="4"/>
                        <a:pt x="169" y="10"/>
                      </a:cubicBezTo>
                      <a:cubicBezTo>
                        <a:pt x="125" y="56"/>
                        <a:pt x="79" y="102"/>
                        <a:pt x="33" y="144"/>
                      </a:cubicBezTo>
                      <a:cubicBezTo>
                        <a:pt x="0" y="172"/>
                        <a:pt x="36" y="218"/>
                        <a:pt x="69" y="218"/>
                      </a:cubicBezTo>
                      <a:cubicBezTo>
                        <a:pt x="80" y="218"/>
                        <a:pt x="90" y="213"/>
                        <a:pt x="98" y="202"/>
                      </a:cubicBezTo>
                      <a:cubicBezTo>
                        <a:pt x="136" y="152"/>
                        <a:pt x="177" y="104"/>
                        <a:pt x="219" y="56"/>
                      </a:cubicBezTo>
                      <a:cubicBezTo>
                        <a:pt x="240" y="31"/>
                        <a:pt x="218" y="1"/>
                        <a:pt x="192"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grpSp>
          <p:grpSp>
            <p:nvGrpSpPr>
              <p:cNvPr id="9" name="Google Shape;2054;p44">
                <a:extLst>
                  <a:ext uri="{FF2B5EF4-FFF2-40B4-BE49-F238E27FC236}">
                    <a16:creationId xmlns:a16="http://schemas.microsoft.com/office/drawing/2014/main" id="{5A4CE763-0974-4FE7-88C4-794BB3F79638}"/>
                  </a:ext>
                </a:extLst>
              </p:cNvPr>
              <p:cNvGrpSpPr/>
              <p:nvPr/>
            </p:nvGrpSpPr>
            <p:grpSpPr>
              <a:xfrm>
                <a:off x="4219573" y="1130973"/>
                <a:ext cx="1412625" cy="867757"/>
                <a:chOff x="4219573" y="1130973"/>
                <a:chExt cx="1412625" cy="867757"/>
              </a:xfrm>
            </p:grpSpPr>
            <p:sp>
              <p:nvSpPr>
                <p:cNvPr id="10" name="Google Shape;2055;p44">
                  <a:extLst>
                    <a:ext uri="{FF2B5EF4-FFF2-40B4-BE49-F238E27FC236}">
                      <a16:creationId xmlns:a16="http://schemas.microsoft.com/office/drawing/2014/main" id="{69D68C8B-6C0A-4F5D-9FCC-5A883307AED2}"/>
                    </a:ext>
                  </a:extLst>
                </p:cNvPr>
                <p:cNvSpPr/>
                <p:nvPr/>
              </p:nvSpPr>
              <p:spPr>
                <a:xfrm>
                  <a:off x="4229350" y="1130975"/>
                  <a:ext cx="1393050" cy="842950"/>
                </a:xfrm>
                <a:custGeom>
                  <a:avLst/>
                  <a:gdLst/>
                  <a:ahLst/>
                  <a:cxnLst/>
                  <a:rect l="l" t="t" r="r" b="b"/>
                  <a:pathLst>
                    <a:path w="55722" h="33718" extrusionOk="0">
                      <a:moveTo>
                        <a:pt x="3239" y="3334"/>
                      </a:moveTo>
                      <a:lnTo>
                        <a:pt x="0" y="25146"/>
                      </a:lnTo>
                      <a:lnTo>
                        <a:pt x="2858" y="24860"/>
                      </a:lnTo>
                      <a:lnTo>
                        <a:pt x="15431" y="24003"/>
                      </a:lnTo>
                      <a:lnTo>
                        <a:pt x="31623" y="24955"/>
                      </a:lnTo>
                      <a:lnTo>
                        <a:pt x="30957" y="30289"/>
                      </a:lnTo>
                      <a:lnTo>
                        <a:pt x="31147" y="33623"/>
                      </a:lnTo>
                      <a:lnTo>
                        <a:pt x="32100" y="33718"/>
                      </a:lnTo>
                      <a:lnTo>
                        <a:pt x="53531" y="23241"/>
                      </a:lnTo>
                      <a:lnTo>
                        <a:pt x="55722" y="18097"/>
                      </a:lnTo>
                      <a:lnTo>
                        <a:pt x="38100" y="2381"/>
                      </a:lnTo>
                      <a:lnTo>
                        <a:pt x="33624" y="4096"/>
                      </a:lnTo>
                      <a:lnTo>
                        <a:pt x="32862" y="7810"/>
                      </a:lnTo>
                      <a:lnTo>
                        <a:pt x="7430" y="0"/>
                      </a:lnTo>
                      <a:close/>
                    </a:path>
                  </a:pathLst>
                </a:custGeom>
                <a:solidFill>
                  <a:srgbClr val="FFFFFF"/>
                </a:solidFill>
                <a:ln>
                  <a:noFill/>
                </a:ln>
              </p:spPr>
            </p:sp>
            <p:sp>
              <p:nvSpPr>
                <p:cNvPr id="11" name="Google Shape;2056;p44">
                  <a:extLst>
                    <a:ext uri="{FF2B5EF4-FFF2-40B4-BE49-F238E27FC236}">
                      <a16:creationId xmlns:a16="http://schemas.microsoft.com/office/drawing/2014/main" id="{03530B83-0FD5-472A-A5FF-526232D5ED0D}"/>
                    </a:ext>
                  </a:extLst>
                </p:cNvPr>
                <p:cNvSpPr/>
                <p:nvPr/>
              </p:nvSpPr>
              <p:spPr>
                <a:xfrm rot="127566">
                  <a:off x="4234241" y="1156351"/>
                  <a:ext cx="1383288" cy="817000"/>
                </a:xfrm>
                <a:custGeom>
                  <a:avLst/>
                  <a:gdLst/>
                  <a:ahLst/>
                  <a:cxnLst/>
                  <a:rect l="l" t="t" r="r" b="b"/>
                  <a:pathLst>
                    <a:path w="30366" h="20092" extrusionOk="0">
                      <a:moveTo>
                        <a:pt x="19044" y="589"/>
                      </a:moveTo>
                      <a:lnTo>
                        <a:pt x="18913" y="1375"/>
                      </a:lnTo>
                      <a:lnTo>
                        <a:pt x="18521" y="1571"/>
                      </a:lnTo>
                      <a:lnTo>
                        <a:pt x="18128" y="1833"/>
                      </a:lnTo>
                      <a:lnTo>
                        <a:pt x="17801" y="2029"/>
                      </a:lnTo>
                      <a:lnTo>
                        <a:pt x="17474" y="2356"/>
                      </a:lnTo>
                      <a:lnTo>
                        <a:pt x="17474" y="1702"/>
                      </a:lnTo>
                      <a:lnTo>
                        <a:pt x="18259" y="1178"/>
                      </a:lnTo>
                      <a:lnTo>
                        <a:pt x="19044" y="589"/>
                      </a:lnTo>
                      <a:close/>
                      <a:moveTo>
                        <a:pt x="18913" y="1571"/>
                      </a:moveTo>
                      <a:lnTo>
                        <a:pt x="18848" y="2226"/>
                      </a:lnTo>
                      <a:lnTo>
                        <a:pt x="18782" y="2226"/>
                      </a:lnTo>
                      <a:lnTo>
                        <a:pt x="18455" y="2487"/>
                      </a:lnTo>
                      <a:lnTo>
                        <a:pt x="18063" y="2749"/>
                      </a:lnTo>
                      <a:lnTo>
                        <a:pt x="17408" y="3404"/>
                      </a:lnTo>
                      <a:lnTo>
                        <a:pt x="17408" y="3469"/>
                      </a:lnTo>
                      <a:lnTo>
                        <a:pt x="17474" y="3469"/>
                      </a:lnTo>
                      <a:lnTo>
                        <a:pt x="18193" y="2945"/>
                      </a:lnTo>
                      <a:lnTo>
                        <a:pt x="18848" y="2422"/>
                      </a:lnTo>
                      <a:lnTo>
                        <a:pt x="18913" y="4189"/>
                      </a:lnTo>
                      <a:lnTo>
                        <a:pt x="18128" y="3927"/>
                      </a:lnTo>
                      <a:lnTo>
                        <a:pt x="17343" y="3665"/>
                      </a:lnTo>
                      <a:lnTo>
                        <a:pt x="17408" y="3142"/>
                      </a:lnTo>
                      <a:lnTo>
                        <a:pt x="17474" y="2553"/>
                      </a:lnTo>
                      <a:lnTo>
                        <a:pt x="18128" y="2029"/>
                      </a:lnTo>
                      <a:lnTo>
                        <a:pt x="18913" y="1571"/>
                      </a:lnTo>
                      <a:close/>
                      <a:moveTo>
                        <a:pt x="2422" y="1702"/>
                      </a:moveTo>
                      <a:lnTo>
                        <a:pt x="2225" y="5301"/>
                      </a:lnTo>
                      <a:lnTo>
                        <a:pt x="2029" y="8835"/>
                      </a:lnTo>
                      <a:lnTo>
                        <a:pt x="1963" y="8901"/>
                      </a:lnTo>
                      <a:lnTo>
                        <a:pt x="1505" y="9817"/>
                      </a:lnTo>
                      <a:lnTo>
                        <a:pt x="1113" y="10733"/>
                      </a:lnTo>
                      <a:lnTo>
                        <a:pt x="785" y="11715"/>
                      </a:lnTo>
                      <a:lnTo>
                        <a:pt x="524" y="12697"/>
                      </a:lnTo>
                      <a:lnTo>
                        <a:pt x="589" y="10013"/>
                      </a:lnTo>
                      <a:lnTo>
                        <a:pt x="982" y="9097"/>
                      </a:lnTo>
                      <a:lnTo>
                        <a:pt x="1309" y="8115"/>
                      </a:lnTo>
                      <a:lnTo>
                        <a:pt x="1636" y="7134"/>
                      </a:lnTo>
                      <a:lnTo>
                        <a:pt x="1898" y="6152"/>
                      </a:lnTo>
                      <a:lnTo>
                        <a:pt x="1898" y="6087"/>
                      </a:lnTo>
                      <a:lnTo>
                        <a:pt x="1833" y="6087"/>
                      </a:lnTo>
                      <a:lnTo>
                        <a:pt x="1767" y="6152"/>
                      </a:lnTo>
                      <a:lnTo>
                        <a:pt x="1178" y="7919"/>
                      </a:lnTo>
                      <a:lnTo>
                        <a:pt x="589" y="9686"/>
                      </a:lnTo>
                      <a:lnTo>
                        <a:pt x="589" y="9686"/>
                      </a:lnTo>
                      <a:lnTo>
                        <a:pt x="655" y="7003"/>
                      </a:lnTo>
                      <a:lnTo>
                        <a:pt x="1440" y="5040"/>
                      </a:lnTo>
                      <a:lnTo>
                        <a:pt x="2291" y="3142"/>
                      </a:lnTo>
                      <a:lnTo>
                        <a:pt x="2291" y="3076"/>
                      </a:lnTo>
                      <a:lnTo>
                        <a:pt x="2225" y="3076"/>
                      </a:lnTo>
                      <a:lnTo>
                        <a:pt x="2160" y="3011"/>
                      </a:lnTo>
                      <a:lnTo>
                        <a:pt x="2160" y="3076"/>
                      </a:lnTo>
                      <a:lnTo>
                        <a:pt x="1702" y="3927"/>
                      </a:lnTo>
                      <a:lnTo>
                        <a:pt x="1309" y="4778"/>
                      </a:lnTo>
                      <a:lnTo>
                        <a:pt x="655" y="6610"/>
                      </a:lnTo>
                      <a:lnTo>
                        <a:pt x="720" y="3796"/>
                      </a:lnTo>
                      <a:lnTo>
                        <a:pt x="785" y="3731"/>
                      </a:lnTo>
                      <a:lnTo>
                        <a:pt x="1047" y="3469"/>
                      </a:lnTo>
                      <a:lnTo>
                        <a:pt x="1309" y="3142"/>
                      </a:lnTo>
                      <a:lnTo>
                        <a:pt x="1833" y="2487"/>
                      </a:lnTo>
                      <a:lnTo>
                        <a:pt x="2422" y="1702"/>
                      </a:lnTo>
                      <a:close/>
                      <a:moveTo>
                        <a:pt x="29842" y="9097"/>
                      </a:moveTo>
                      <a:lnTo>
                        <a:pt x="29384" y="10406"/>
                      </a:lnTo>
                      <a:lnTo>
                        <a:pt x="28992" y="11715"/>
                      </a:lnTo>
                      <a:lnTo>
                        <a:pt x="26505" y="13678"/>
                      </a:lnTo>
                      <a:lnTo>
                        <a:pt x="26505" y="13678"/>
                      </a:lnTo>
                      <a:lnTo>
                        <a:pt x="27552" y="12042"/>
                      </a:lnTo>
                      <a:lnTo>
                        <a:pt x="28533" y="10406"/>
                      </a:lnTo>
                      <a:lnTo>
                        <a:pt x="28533" y="10275"/>
                      </a:lnTo>
                      <a:lnTo>
                        <a:pt x="29842" y="9097"/>
                      </a:lnTo>
                      <a:close/>
                      <a:moveTo>
                        <a:pt x="18455" y="12827"/>
                      </a:moveTo>
                      <a:lnTo>
                        <a:pt x="17932" y="13547"/>
                      </a:lnTo>
                      <a:lnTo>
                        <a:pt x="17343" y="14202"/>
                      </a:lnTo>
                      <a:lnTo>
                        <a:pt x="15707" y="14333"/>
                      </a:lnTo>
                      <a:lnTo>
                        <a:pt x="16230" y="13678"/>
                      </a:lnTo>
                      <a:lnTo>
                        <a:pt x="16754" y="13024"/>
                      </a:lnTo>
                      <a:lnTo>
                        <a:pt x="18455" y="12827"/>
                      </a:lnTo>
                      <a:close/>
                      <a:moveTo>
                        <a:pt x="16426" y="13089"/>
                      </a:moveTo>
                      <a:lnTo>
                        <a:pt x="15903" y="13678"/>
                      </a:lnTo>
                      <a:lnTo>
                        <a:pt x="15576" y="14333"/>
                      </a:lnTo>
                      <a:lnTo>
                        <a:pt x="14136" y="14398"/>
                      </a:lnTo>
                      <a:lnTo>
                        <a:pt x="14463" y="13809"/>
                      </a:lnTo>
                      <a:lnTo>
                        <a:pt x="14921" y="13220"/>
                      </a:lnTo>
                      <a:lnTo>
                        <a:pt x="16426" y="13089"/>
                      </a:lnTo>
                      <a:close/>
                      <a:moveTo>
                        <a:pt x="14594" y="13220"/>
                      </a:moveTo>
                      <a:lnTo>
                        <a:pt x="14398" y="13482"/>
                      </a:lnTo>
                      <a:lnTo>
                        <a:pt x="14201" y="13809"/>
                      </a:lnTo>
                      <a:lnTo>
                        <a:pt x="13940" y="14464"/>
                      </a:lnTo>
                      <a:lnTo>
                        <a:pt x="12434" y="14529"/>
                      </a:lnTo>
                      <a:lnTo>
                        <a:pt x="12827" y="13940"/>
                      </a:lnTo>
                      <a:lnTo>
                        <a:pt x="13285" y="13351"/>
                      </a:lnTo>
                      <a:lnTo>
                        <a:pt x="13285" y="13286"/>
                      </a:lnTo>
                      <a:lnTo>
                        <a:pt x="14594" y="13220"/>
                      </a:lnTo>
                      <a:close/>
                      <a:moveTo>
                        <a:pt x="2029" y="8966"/>
                      </a:moveTo>
                      <a:lnTo>
                        <a:pt x="1963" y="10995"/>
                      </a:lnTo>
                      <a:lnTo>
                        <a:pt x="1178" y="12762"/>
                      </a:lnTo>
                      <a:lnTo>
                        <a:pt x="458" y="14594"/>
                      </a:lnTo>
                      <a:lnTo>
                        <a:pt x="524" y="12827"/>
                      </a:lnTo>
                      <a:lnTo>
                        <a:pt x="524" y="12893"/>
                      </a:lnTo>
                      <a:lnTo>
                        <a:pt x="589" y="12827"/>
                      </a:lnTo>
                      <a:lnTo>
                        <a:pt x="916" y="11846"/>
                      </a:lnTo>
                      <a:lnTo>
                        <a:pt x="1244" y="10864"/>
                      </a:lnTo>
                      <a:lnTo>
                        <a:pt x="2029" y="8966"/>
                      </a:lnTo>
                      <a:close/>
                      <a:moveTo>
                        <a:pt x="13089" y="13351"/>
                      </a:moveTo>
                      <a:lnTo>
                        <a:pt x="12631" y="13940"/>
                      </a:lnTo>
                      <a:lnTo>
                        <a:pt x="12238" y="14594"/>
                      </a:lnTo>
                      <a:lnTo>
                        <a:pt x="10602" y="14725"/>
                      </a:lnTo>
                      <a:lnTo>
                        <a:pt x="11518" y="13416"/>
                      </a:lnTo>
                      <a:lnTo>
                        <a:pt x="13089" y="13351"/>
                      </a:lnTo>
                      <a:close/>
                      <a:moveTo>
                        <a:pt x="11256" y="13482"/>
                      </a:moveTo>
                      <a:lnTo>
                        <a:pt x="10471" y="14725"/>
                      </a:lnTo>
                      <a:lnTo>
                        <a:pt x="8900" y="14922"/>
                      </a:lnTo>
                      <a:lnTo>
                        <a:pt x="9293" y="14267"/>
                      </a:lnTo>
                      <a:lnTo>
                        <a:pt x="9686" y="13678"/>
                      </a:lnTo>
                      <a:lnTo>
                        <a:pt x="9686" y="13613"/>
                      </a:lnTo>
                      <a:lnTo>
                        <a:pt x="10864" y="13482"/>
                      </a:lnTo>
                      <a:close/>
                      <a:moveTo>
                        <a:pt x="19175" y="12697"/>
                      </a:moveTo>
                      <a:lnTo>
                        <a:pt x="18979" y="14071"/>
                      </a:lnTo>
                      <a:lnTo>
                        <a:pt x="18979" y="14136"/>
                      </a:lnTo>
                      <a:lnTo>
                        <a:pt x="18324" y="14922"/>
                      </a:lnTo>
                      <a:lnTo>
                        <a:pt x="17670" y="15838"/>
                      </a:lnTo>
                      <a:lnTo>
                        <a:pt x="17604" y="14529"/>
                      </a:lnTo>
                      <a:lnTo>
                        <a:pt x="17670" y="14398"/>
                      </a:lnTo>
                      <a:lnTo>
                        <a:pt x="17604" y="14267"/>
                      </a:lnTo>
                      <a:lnTo>
                        <a:pt x="17997" y="13940"/>
                      </a:lnTo>
                      <a:lnTo>
                        <a:pt x="18324" y="13547"/>
                      </a:lnTo>
                      <a:lnTo>
                        <a:pt x="18652" y="13155"/>
                      </a:lnTo>
                      <a:lnTo>
                        <a:pt x="18979" y="12762"/>
                      </a:lnTo>
                      <a:lnTo>
                        <a:pt x="19175" y="12697"/>
                      </a:lnTo>
                      <a:close/>
                      <a:moveTo>
                        <a:pt x="9489" y="13613"/>
                      </a:moveTo>
                      <a:lnTo>
                        <a:pt x="9097" y="14267"/>
                      </a:lnTo>
                      <a:lnTo>
                        <a:pt x="8704" y="14922"/>
                      </a:lnTo>
                      <a:lnTo>
                        <a:pt x="7330" y="15118"/>
                      </a:lnTo>
                      <a:lnTo>
                        <a:pt x="7330" y="15118"/>
                      </a:lnTo>
                      <a:lnTo>
                        <a:pt x="7592" y="14791"/>
                      </a:lnTo>
                      <a:lnTo>
                        <a:pt x="7919" y="14333"/>
                      </a:lnTo>
                      <a:lnTo>
                        <a:pt x="8181" y="13875"/>
                      </a:lnTo>
                      <a:lnTo>
                        <a:pt x="8181" y="13809"/>
                      </a:lnTo>
                      <a:lnTo>
                        <a:pt x="8050" y="13809"/>
                      </a:lnTo>
                      <a:lnTo>
                        <a:pt x="7592" y="14529"/>
                      </a:lnTo>
                      <a:lnTo>
                        <a:pt x="7395" y="14856"/>
                      </a:lnTo>
                      <a:lnTo>
                        <a:pt x="7133" y="15183"/>
                      </a:lnTo>
                      <a:lnTo>
                        <a:pt x="6937" y="15183"/>
                      </a:lnTo>
                      <a:lnTo>
                        <a:pt x="5301" y="15511"/>
                      </a:lnTo>
                      <a:lnTo>
                        <a:pt x="3600" y="15903"/>
                      </a:lnTo>
                      <a:lnTo>
                        <a:pt x="3796" y="15380"/>
                      </a:lnTo>
                      <a:lnTo>
                        <a:pt x="3992" y="14922"/>
                      </a:lnTo>
                      <a:lnTo>
                        <a:pt x="4516" y="14005"/>
                      </a:lnTo>
                      <a:lnTo>
                        <a:pt x="5956" y="13875"/>
                      </a:lnTo>
                      <a:lnTo>
                        <a:pt x="5432" y="14660"/>
                      </a:lnTo>
                      <a:lnTo>
                        <a:pt x="4974" y="15445"/>
                      </a:lnTo>
                      <a:lnTo>
                        <a:pt x="4974" y="15511"/>
                      </a:lnTo>
                      <a:lnTo>
                        <a:pt x="5039" y="15511"/>
                      </a:lnTo>
                      <a:lnTo>
                        <a:pt x="5628" y="14660"/>
                      </a:lnTo>
                      <a:lnTo>
                        <a:pt x="6086" y="13875"/>
                      </a:lnTo>
                      <a:lnTo>
                        <a:pt x="9489" y="13613"/>
                      </a:lnTo>
                      <a:close/>
                      <a:moveTo>
                        <a:pt x="1963" y="11453"/>
                      </a:moveTo>
                      <a:lnTo>
                        <a:pt x="1833" y="13547"/>
                      </a:lnTo>
                      <a:lnTo>
                        <a:pt x="458" y="16230"/>
                      </a:lnTo>
                      <a:lnTo>
                        <a:pt x="458" y="15053"/>
                      </a:lnTo>
                      <a:lnTo>
                        <a:pt x="1244" y="13286"/>
                      </a:lnTo>
                      <a:lnTo>
                        <a:pt x="1963" y="11453"/>
                      </a:lnTo>
                      <a:close/>
                      <a:moveTo>
                        <a:pt x="4319" y="14071"/>
                      </a:moveTo>
                      <a:lnTo>
                        <a:pt x="3992" y="14464"/>
                      </a:lnTo>
                      <a:lnTo>
                        <a:pt x="3796" y="14922"/>
                      </a:lnTo>
                      <a:lnTo>
                        <a:pt x="3600" y="15445"/>
                      </a:lnTo>
                      <a:lnTo>
                        <a:pt x="3469" y="15969"/>
                      </a:lnTo>
                      <a:lnTo>
                        <a:pt x="2094" y="16361"/>
                      </a:lnTo>
                      <a:lnTo>
                        <a:pt x="2094" y="16361"/>
                      </a:lnTo>
                      <a:lnTo>
                        <a:pt x="2291" y="15772"/>
                      </a:lnTo>
                      <a:lnTo>
                        <a:pt x="2552" y="15183"/>
                      </a:lnTo>
                      <a:lnTo>
                        <a:pt x="2880" y="14660"/>
                      </a:lnTo>
                      <a:lnTo>
                        <a:pt x="3207" y="14136"/>
                      </a:lnTo>
                      <a:lnTo>
                        <a:pt x="4319" y="14071"/>
                      </a:lnTo>
                      <a:close/>
                      <a:moveTo>
                        <a:pt x="3011" y="14136"/>
                      </a:moveTo>
                      <a:lnTo>
                        <a:pt x="2683" y="14660"/>
                      </a:lnTo>
                      <a:lnTo>
                        <a:pt x="2356" y="15249"/>
                      </a:lnTo>
                      <a:lnTo>
                        <a:pt x="2160" y="15772"/>
                      </a:lnTo>
                      <a:lnTo>
                        <a:pt x="1963" y="16361"/>
                      </a:lnTo>
                      <a:lnTo>
                        <a:pt x="589" y="16885"/>
                      </a:lnTo>
                      <a:lnTo>
                        <a:pt x="2029" y="14202"/>
                      </a:lnTo>
                      <a:lnTo>
                        <a:pt x="2094" y="14202"/>
                      </a:lnTo>
                      <a:lnTo>
                        <a:pt x="3011" y="14136"/>
                      </a:lnTo>
                      <a:close/>
                      <a:moveTo>
                        <a:pt x="19502" y="655"/>
                      </a:moveTo>
                      <a:lnTo>
                        <a:pt x="22120" y="2487"/>
                      </a:lnTo>
                      <a:lnTo>
                        <a:pt x="24672" y="4385"/>
                      </a:lnTo>
                      <a:lnTo>
                        <a:pt x="27225" y="6414"/>
                      </a:lnTo>
                      <a:lnTo>
                        <a:pt x="29711" y="8443"/>
                      </a:lnTo>
                      <a:lnTo>
                        <a:pt x="27159" y="10668"/>
                      </a:lnTo>
                      <a:lnTo>
                        <a:pt x="24607" y="12827"/>
                      </a:lnTo>
                      <a:lnTo>
                        <a:pt x="19437" y="17016"/>
                      </a:lnTo>
                      <a:lnTo>
                        <a:pt x="19502" y="15969"/>
                      </a:lnTo>
                      <a:lnTo>
                        <a:pt x="19502" y="14856"/>
                      </a:lnTo>
                      <a:lnTo>
                        <a:pt x="19502" y="12697"/>
                      </a:lnTo>
                      <a:lnTo>
                        <a:pt x="19437" y="12566"/>
                      </a:lnTo>
                      <a:lnTo>
                        <a:pt x="19306" y="12500"/>
                      </a:lnTo>
                      <a:lnTo>
                        <a:pt x="19240" y="12369"/>
                      </a:lnTo>
                      <a:lnTo>
                        <a:pt x="19175" y="12304"/>
                      </a:lnTo>
                      <a:lnTo>
                        <a:pt x="19110" y="12238"/>
                      </a:lnTo>
                      <a:lnTo>
                        <a:pt x="18782" y="12238"/>
                      </a:lnTo>
                      <a:lnTo>
                        <a:pt x="16754" y="12369"/>
                      </a:lnTo>
                      <a:lnTo>
                        <a:pt x="14659" y="12500"/>
                      </a:lnTo>
                      <a:lnTo>
                        <a:pt x="10602" y="12958"/>
                      </a:lnTo>
                      <a:lnTo>
                        <a:pt x="2422" y="13678"/>
                      </a:lnTo>
                      <a:lnTo>
                        <a:pt x="2422" y="13678"/>
                      </a:lnTo>
                      <a:lnTo>
                        <a:pt x="2683" y="7527"/>
                      </a:lnTo>
                      <a:lnTo>
                        <a:pt x="2749" y="4451"/>
                      </a:lnTo>
                      <a:lnTo>
                        <a:pt x="2814" y="1375"/>
                      </a:lnTo>
                      <a:lnTo>
                        <a:pt x="3796" y="1637"/>
                      </a:lnTo>
                      <a:lnTo>
                        <a:pt x="4778" y="1898"/>
                      </a:lnTo>
                      <a:lnTo>
                        <a:pt x="6872" y="2291"/>
                      </a:lnTo>
                      <a:lnTo>
                        <a:pt x="8900" y="2618"/>
                      </a:lnTo>
                      <a:lnTo>
                        <a:pt x="10929" y="3011"/>
                      </a:lnTo>
                      <a:lnTo>
                        <a:pt x="12892" y="3469"/>
                      </a:lnTo>
                      <a:lnTo>
                        <a:pt x="14921" y="3927"/>
                      </a:lnTo>
                      <a:lnTo>
                        <a:pt x="16885" y="4385"/>
                      </a:lnTo>
                      <a:lnTo>
                        <a:pt x="17866" y="4516"/>
                      </a:lnTo>
                      <a:lnTo>
                        <a:pt x="18848" y="4647"/>
                      </a:lnTo>
                      <a:lnTo>
                        <a:pt x="18979" y="4582"/>
                      </a:lnTo>
                      <a:lnTo>
                        <a:pt x="19044" y="4647"/>
                      </a:lnTo>
                      <a:lnTo>
                        <a:pt x="19175" y="4647"/>
                      </a:lnTo>
                      <a:lnTo>
                        <a:pt x="19240" y="4582"/>
                      </a:lnTo>
                      <a:lnTo>
                        <a:pt x="19306" y="4451"/>
                      </a:lnTo>
                      <a:lnTo>
                        <a:pt x="19502" y="2553"/>
                      </a:lnTo>
                      <a:lnTo>
                        <a:pt x="19568" y="1571"/>
                      </a:lnTo>
                      <a:lnTo>
                        <a:pt x="19502" y="655"/>
                      </a:lnTo>
                      <a:close/>
                      <a:moveTo>
                        <a:pt x="28141" y="10668"/>
                      </a:moveTo>
                      <a:lnTo>
                        <a:pt x="27094" y="12304"/>
                      </a:lnTo>
                      <a:lnTo>
                        <a:pt x="26047" y="14005"/>
                      </a:lnTo>
                      <a:lnTo>
                        <a:pt x="24345" y="15314"/>
                      </a:lnTo>
                      <a:lnTo>
                        <a:pt x="24345" y="15314"/>
                      </a:lnTo>
                      <a:lnTo>
                        <a:pt x="25196" y="14071"/>
                      </a:lnTo>
                      <a:lnTo>
                        <a:pt x="26112" y="12827"/>
                      </a:lnTo>
                      <a:lnTo>
                        <a:pt x="26112" y="12762"/>
                      </a:lnTo>
                      <a:lnTo>
                        <a:pt x="26047" y="12697"/>
                      </a:lnTo>
                      <a:lnTo>
                        <a:pt x="25981" y="12762"/>
                      </a:lnTo>
                      <a:lnTo>
                        <a:pt x="25392" y="13416"/>
                      </a:lnTo>
                      <a:lnTo>
                        <a:pt x="24934" y="14071"/>
                      </a:lnTo>
                      <a:lnTo>
                        <a:pt x="24411" y="14791"/>
                      </a:lnTo>
                      <a:lnTo>
                        <a:pt x="24018" y="15576"/>
                      </a:lnTo>
                      <a:lnTo>
                        <a:pt x="21858" y="17147"/>
                      </a:lnTo>
                      <a:lnTo>
                        <a:pt x="22382" y="16558"/>
                      </a:lnTo>
                      <a:lnTo>
                        <a:pt x="22905" y="15903"/>
                      </a:lnTo>
                      <a:lnTo>
                        <a:pt x="23298" y="15249"/>
                      </a:lnTo>
                      <a:lnTo>
                        <a:pt x="23691" y="14594"/>
                      </a:lnTo>
                      <a:lnTo>
                        <a:pt x="23691" y="14529"/>
                      </a:lnTo>
                      <a:lnTo>
                        <a:pt x="23625" y="14464"/>
                      </a:lnTo>
                      <a:lnTo>
                        <a:pt x="25916" y="12631"/>
                      </a:lnTo>
                      <a:lnTo>
                        <a:pt x="28141" y="10668"/>
                      </a:lnTo>
                      <a:close/>
                      <a:moveTo>
                        <a:pt x="18979" y="14398"/>
                      </a:moveTo>
                      <a:lnTo>
                        <a:pt x="18913" y="15838"/>
                      </a:lnTo>
                      <a:lnTo>
                        <a:pt x="18979" y="17278"/>
                      </a:lnTo>
                      <a:lnTo>
                        <a:pt x="18521" y="18194"/>
                      </a:lnTo>
                      <a:lnTo>
                        <a:pt x="17932" y="19045"/>
                      </a:lnTo>
                      <a:lnTo>
                        <a:pt x="17801" y="18194"/>
                      </a:lnTo>
                      <a:lnTo>
                        <a:pt x="17735" y="17278"/>
                      </a:lnTo>
                      <a:lnTo>
                        <a:pt x="18848" y="15772"/>
                      </a:lnTo>
                      <a:lnTo>
                        <a:pt x="18848" y="15707"/>
                      </a:lnTo>
                      <a:lnTo>
                        <a:pt x="18782" y="15641"/>
                      </a:lnTo>
                      <a:lnTo>
                        <a:pt x="18717" y="15641"/>
                      </a:lnTo>
                      <a:lnTo>
                        <a:pt x="18193" y="16361"/>
                      </a:lnTo>
                      <a:lnTo>
                        <a:pt x="17735" y="17016"/>
                      </a:lnTo>
                      <a:lnTo>
                        <a:pt x="17670" y="16100"/>
                      </a:lnTo>
                      <a:lnTo>
                        <a:pt x="18324" y="15249"/>
                      </a:lnTo>
                      <a:lnTo>
                        <a:pt x="18979" y="14398"/>
                      </a:lnTo>
                      <a:close/>
                      <a:moveTo>
                        <a:pt x="19306" y="1"/>
                      </a:moveTo>
                      <a:lnTo>
                        <a:pt x="18390" y="589"/>
                      </a:lnTo>
                      <a:lnTo>
                        <a:pt x="17474" y="1178"/>
                      </a:lnTo>
                      <a:lnTo>
                        <a:pt x="17343" y="1178"/>
                      </a:lnTo>
                      <a:lnTo>
                        <a:pt x="17277" y="1244"/>
                      </a:lnTo>
                      <a:lnTo>
                        <a:pt x="17212" y="1375"/>
                      </a:lnTo>
                      <a:lnTo>
                        <a:pt x="17146" y="1440"/>
                      </a:lnTo>
                      <a:lnTo>
                        <a:pt x="17081" y="1571"/>
                      </a:lnTo>
                      <a:lnTo>
                        <a:pt x="17146" y="1702"/>
                      </a:lnTo>
                      <a:lnTo>
                        <a:pt x="17015" y="2618"/>
                      </a:lnTo>
                      <a:lnTo>
                        <a:pt x="16885" y="3534"/>
                      </a:lnTo>
                      <a:lnTo>
                        <a:pt x="15314" y="3207"/>
                      </a:lnTo>
                      <a:lnTo>
                        <a:pt x="13743" y="2880"/>
                      </a:lnTo>
                      <a:lnTo>
                        <a:pt x="10602" y="2356"/>
                      </a:lnTo>
                      <a:lnTo>
                        <a:pt x="6675" y="1506"/>
                      </a:lnTo>
                      <a:lnTo>
                        <a:pt x="4712" y="1178"/>
                      </a:lnTo>
                      <a:lnTo>
                        <a:pt x="3665" y="1113"/>
                      </a:lnTo>
                      <a:lnTo>
                        <a:pt x="2683" y="1048"/>
                      </a:lnTo>
                      <a:lnTo>
                        <a:pt x="2552" y="1048"/>
                      </a:lnTo>
                      <a:lnTo>
                        <a:pt x="1440" y="2356"/>
                      </a:lnTo>
                      <a:lnTo>
                        <a:pt x="916" y="2945"/>
                      </a:lnTo>
                      <a:lnTo>
                        <a:pt x="720" y="3207"/>
                      </a:lnTo>
                      <a:lnTo>
                        <a:pt x="524" y="3534"/>
                      </a:lnTo>
                      <a:lnTo>
                        <a:pt x="458" y="3534"/>
                      </a:lnTo>
                      <a:lnTo>
                        <a:pt x="458" y="3665"/>
                      </a:lnTo>
                      <a:lnTo>
                        <a:pt x="262" y="5301"/>
                      </a:lnTo>
                      <a:lnTo>
                        <a:pt x="196" y="7003"/>
                      </a:lnTo>
                      <a:lnTo>
                        <a:pt x="0" y="10341"/>
                      </a:lnTo>
                      <a:lnTo>
                        <a:pt x="0" y="13744"/>
                      </a:lnTo>
                      <a:lnTo>
                        <a:pt x="0" y="17081"/>
                      </a:lnTo>
                      <a:lnTo>
                        <a:pt x="66" y="17212"/>
                      </a:lnTo>
                      <a:lnTo>
                        <a:pt x="131" y="17278"/>
                      </a:lnTo>
                      <a:lnTo>
                        <a:pt x="393" y="17278"/>
                      </a:lnTo>
                      <a:lnTo>
                        <a:pt x="2487" y="16689"/>
                      </a:lnTo>
                      <a:lnTo>
                        <a:pt x="4647" y="16165"/>
                      </a:lnTo>
                      <a:lnTo>
                        <a:pt x="6806" y="15707"/>
                      </a:lnTo>
                      <a:lnTo>
                        <a:pt x="9031" y="15380"/>
                      </a:lnTo>
                      <a:lnTo>
                        <a:pt x="11126" y="15183"/>
                      </a:lnTo>
                      <a:lnTo>
                        <a:pt x="13154" y="15053"/>
                      </a:lnTo>
                      <a:lnTo>
                        <a:pt x="15248" y="14856"/>
                      </a:lnTo>
                      <a:lnTo>
                        <a:pt x="17343" y="14660"/>
                      </a:lnTo>
                      <a:lnTo>
                        <a:pt x="17343" y="14660"/>
                      </a:lnTo>
                      <a:lnTo>
                        <a:pt x="17212" y="15380"/>
                      </a:lnTo>
                      <a:lnTo>
                        <a:pt x="17212" y="16165"/>
                      </a:lnTo>
                      <a:lnTo>
                        <a:pt x="17212" y="17016"/>
                      </a:lnTo>
                      <a:lnTo>
                        <a:pt x="17277" y="17801"/>
                      </a:lnTo>
                      <a:lnTo>
                        <a:pt x="17212" y="17867"/>
                      </a:lnTo>
                      <a:lnTo>
                        <a:pt x="17277" y="17932"/>
                      </a:lnTo>
                      <a:lnTo>
                        <a:pt x="17343" y="17932"/>
                      </a:lnTo>
                      <a:lnTo>
                        <a:pt x="17670" y="19634"/>
                      </a:lnTo>
                      <a:lnTo>
                        <a:pt x="17670" y="19699"/>
                      </a:lnTo>
                      <a:lnTo>
                        <a:pt x="17801" y="19764"/>
                      </a:lnTo>
                      <a:lnTo>
                        <a:pt x="17866" y="19764"/>
                      </a:lnTo>
                      <a:lnTo>
                        <a:pt x="17997" y="19699"/>
                      </a:lnTo>
                      <a:lnTo>
                        <a:pt x="18390" y="19175"/>
                      </a:lnTo>
                      <a:lnTo>
                        <a:pt x="18717" y="18652"/>
                      </a:lnTo>
                      <a:lnTo>
                        <a:pt x="19044" y="18063"/>
                      </a:lnTo>
                      <a:lnTo>
                        <a:pt x="19306" y="17474"/>
                      </a:lnTo>
                      <a:lnTo>
                        <a:pt x="19371" y="17343"/>
                      </a:lnTo>
                      <a:lnTo>
                        <a:pt x="19502" y="17408"/>
                      </a:lnTo>
                      <a:lnTo>
                        <a:pt x="19568" y="17408"/>
                      </a:lnTo>
                      <a:lnTo>
                        <a:pt x="21596" y="16034"/>
                      </a:lnTo>
                      <a:lnTo>
                        <a:pt x="23560" y="14529"/>
                      </a:lnTo>
                      <a:lnTo>
                        <a:pt x="22578" y="16034"/>
                      </a:lnTo>
                      <a:lnTo>
                        <a:pt x="22055" y="16754"/>
                      </a:lnTo>
                      <a:lnTo>
                        <a:pt x="21466" y="17408"/>
                      </a:lnTo>
                      <a:lnTo>
                        <a:pt x="20353" y="18194"/>
                      </a:lnTo>
                      <a:lnTo>
                        <a:pt x="21727" y="16165"/>
                      </a:lnTo>
                      <a:lnTo>
                        <a:pt x="21727" y="16100"/>
                      </a:lnTo>
                      <a:lnTo>
                        <a:pt x="21727" y="16034"/>
                      </a:lnTo>
                      <a:lnTo>
                        <a:pt x="21596" y="16034"/>
                      </a:lnTo>
                      <a:lnTo>
                        <a:pt x="20680" y="17212"/>
                      </a:lnTo>
                      <a:lnTo>
                        <a:pt x="19960" y="18521"/>
                      </a:lnTo>
                      <a:lnTo>
                        <a:pt x="18063" y="19830"/>
                      </a:lnTo>
                      <a:lnTo>
                        <a:pt x="17997" y="19961"/>
                      </a:lnTo>
                      <a:lnTo>
                        <a:pt x="18063" y="20026"/>
                      </a:lnTo>
                      <a:lnTo>
                        <a:pt x="18128" y="20092"/>
                      </a:lnTo>
                      <a:lnTo>
                        <a:pt x="18193" y="20092"/>
                      </a:lnTo>
                      <a:lnTo>
                        <a:pt x="19568" y="19241"/>
                      </a:lnTo>
                      <a:lnTo>
                        <a:pt x="19633" y="19306"/>
                      </a:lnTo>
                      <a:lnTo>
                        <a:pt x="19699" y="19306"/>
                      </a:lnTo>
                      <a:lnTo>
                        <a:pt x="19829" y="19045"/>
                      </a:lnTo>
                      <a:lnTo>
                        <a:pt x="22316" y="17408"/>
                      </a:lnTo>
                      <a:lnTo>
                        <a:pt x="24672" y="15641"/>
                      </a:lnTo>
                      <a:lnTo>
                        <a:pt x="27028" y="13875"/>
                      </a:lnTo>
                      <a:lnTo>
                        <a:pt x="29253" y="11977"/>
                      </a:lnTo>
                      <a:lnTo>
                        <a:pt x="29319" y="11911"/>
                      </a:lnTo>
                      <a:lnTo>
                        <a:pt x="29319" y="11846"/>
                      </a:lnTo>
                      <a:lnTo>
                        <a:pt x="29253" y="11715"/>
                      </a:lnTo>
                      <a:lnTo>
                        <a:pt x="29842" y="10210"/>
                      </a:lnTo>
                      <a:lnTo>
                        <a:pt x="30366" y="8704"/>
                      </a:lnTo>
                      <a:lnTo>
                        <a:pt x="30300" y="8574"/>
                      </a:lnTo>
                      <a:lnTo>
                        <a:pt x="30366" y="8377"/>
                      </a:lnTo>
                      <a:lnTo>
                        <a:pt x="30366" y="8312"/>
                      </a:lnTo>
                      <a:lnTo>
                        <a:pt x="30300" y="8181"/>
                      </a:lnTo>
                      <a:lnTo>
                        <a:pt x="27748" y="6087"/>
                      </a:lnTo>
                      <a:lnTo>
                        <a:pt x="25130" y="3993"/>
                      </a:lnTo>
                      <a:lnTo>
                        <a:pt x="22447" y="2029"/>
                      </a:lnTo>
                      <a:lnTo>
                        <a:pt x="19699" y="66"/>
                      </a:lnTo>
                      <a:lnTo>
                        <a:pt x="19502" y="66"/>
                      </a:lnTo>
                      <a:lnTo>
                        <a:pt x="19437" y="1"/>
                      </a:lnTo>
                      <a:close/>
                    </a:path>
                  </a:pathLst>
                </a:custGeom>
                <a:solidFill>
                  <a:srgbClr val="1D1D1B"/>
                </a:solidFill>
                <a:ln>
                  <a:noFill/>
                </a:ln>
              </p:spPr>
              <p:txBody>
                <a:bodyPr spcFirstLastPara="1" wrap="square" lIns="121900" tIns="121900" rIns="121900" bIns="121900" anchor="ctr" anchorCtr="0">
                  <a:noAutofit/>
                </a:bodyPr>
                <a:lstStyle/>
                <a:p>
                  <a:endParaRPr sz="2400"/>
                </a:p>
              </p:txBody>
            </p:sp>
          </p:grpSp>
        </p:grpSp>
      </p:grpSp>
      <p:sp>
        <p:nvSpPr>
          <p:cNvPr id="241" name="Google Shape;2176;p44">
            <a:extLst>
              <a:ext uri="{FF2B5EF4-FFF2-40B4-BE49-F238E27FC236}">
                <a16:creationId xmlns:a16="http://schemas.microsoft.com/office/drawing/2014/main" id="{7943754B-EBED-4F29-BE66-BE5D8F2AC5B5}"/>
              </a:ext>
            </a:extLst>
          </p:cNvPr>
          <p:cNvSpPr txBox="1"/>
          <p:nvPr/>
        </p:nvSpPr>
        <p:spPr>
          <a:xfrm flipH="1">
            <a:off x="1411855" y="3675323"/>
            <a:ext cx="3892906" cy="1140361"/>
          </a:xfrm>
          <a:prstGeom prst="rect">
            <a:avLst/>
          </a:prstGeom>
          <a:noFill/>
          <a:ln>
            <a:noFill/>
          </a:ln>
        </p:spPr>
        <p:txBody>
          <a:bodyPr spcFirstLastPara="1" wrap="square" lIns="121900" tIns="121900" rIns="121900" bIns="121900" anchor="ctr" anchorCtr="0">
            <a:noAutofit/>
          </a:bodyPr>
          <a:lstStyle/>
          <a:p>
            <a:pPr algn="ctr"/>
            <a:r>
              <a:rPr lang="en" sz="3200" b="1" dirty="0">
                <a:latin typeface="Times New Roman" panose="02020603050405020304" pitchFamily="18" charset="0"/>
                <a:ea typeface="Roboto"/>
                <a:cs typeface="Times New Roman" panose="02020603050405020304" pitchFamily="18" charset="0"/>
                <a:sym typeface="Roboto"/>
              </a:rPr>
              <a:t>Dựa trên cơ sở của sự tương đồng</a:t>
            </a:r>
            <a:endParaRPr sz="3200" b="1" dirty="0">
              <a:latin typeface="Times New Roman" panose="02020603050405020304" pitchFamily="18" charset="0"/>
              <a:ea typeface="Roboto"/>
              <a:cs typeface="Times New Roman" panose="02020603050405020304" pitchFamily="18" charset="0"/>
              <a:sym typeface="Roboto"/>
            </a:endParaRPr>
          </a:p>
        </p:txBody>
      </p:sp>
      <p:sp>
        <p:nvSpPr>
          <p:cNvPr id="242" name="Google Shape;2177;p44">
            <a:extLst>
              <a:ext uri="{FF2B5EF4-FFF2-40B4-BE49-F238E27FC236}">
                <a16:creationId xmlns:a16="http://schemas.microsoft.com/office/drawing/2014/main" id="{FF20F6BB-FFFF-4713-BEC1-D44142EC323B}"/>
              </a:ext>
            </a:extLst>
          </p:cNvPr>
          <p:cNvSpPr txBox="1"/>
          <p:nvPr/>
        </p:nvSpPr>
        <p:spPr>
          <a:xfrm flipH="1">
            <a:off x="1076864" y="2551809"/>
            <a:ext cx="1573119" cy="394305"/>
          </a:xfrm>
          <a:prstGeom prst="rect">
            <a:avLst/>
          </a:prstGeom>
          <a:noFill/>
          <a:ln>
            <a:noFill/>
          </a:ln>
        </p:spPr>
        <p:txBody>
          <a:bodyPr spcFirstLastPara="1" wrap="square" lIns="121900" tIns="121900" rIns="121900" bIns="121900" anchor="ctr" anchorCtr="0">
            <a:noAutofit/>
          </a:bodyPr>
          <a:lstStyle/>
          <a:p>
            <a:pPr algn="ctr"/>
            <a:r>
              <a:rPr lang="en" sz="2800" b="1" dirty="0">
                <a:solidFill>
                  <a:schemeClr val="accent1"/>
                </a:solidFill>
                <a:latin typeface="Times New Roman" panose="02020603050405020304" pitchFamily="18" charset="0"/>
                <a:ea typeface="Fira Sans Extra Condensed"/>
                <a:cs typeface="Times New Roman" panose="02020603050405020304" pitchFamily="18" charset="0"/>
                <a:sym typeface="Fira Sans Extra Condensed"/>
              </a:rPr>
              <a:t>Ẩn dụ</a:t>
            </a:r>
            <a:endParaRPr sz="2800" b="1" dirty="0">
              <a:solidFill>
                <a:schemeClr val="accent1"/>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243" name="Google Shape;2180;p44">
            <a:extLst>
              <a:ext uri="{FF2B5EF4-FFF2-40B4-BE49-F238E27FC236}">
                <a16:creationId xmlns:a16="http://schemas.microsoft.com/office/drawing/2014/main" id="{7BC38ED9-E928-4ADE-97AA-F0C30184107B}"/>
              </a:ext>
            </a:extLst>
          </p:cNvPr>
          <p:cNvSpPr txBox="1"/>
          <p:nvPr/>
        </p:nvSpPr>
        <p:spPr>
          <a:xfrm flipH="1">
            <a:off x="7377509" y="3675328"/>
            <a:ext cx="3892906" cy="1140361"/>
          </a:xfrm>
          <a:prstGeom prst="rect">
            <a:avLst/>
          </a:prstGeom>
          <a:noFill/>
          <a:ln>
            <a:noFill/>
          </a:ln>
        </p:spPr>
        <p:txBody>
          <a:bodyPr spcFirstLastPara="1" wrap="square" lIns="121900" tIns="121900" rIns="121900" bIns="121900" anchor="ctr" anchorCtr="0">
            <a:noAutofit/>
          </a:bodyPr>
          <a:lstStyle/>
          <a:p>
            <a:pPr algn="ctr">
              <a:buClr>
                <a:schemeClr val="dk1"/>
              </a:buClr>
              <a:buSzPts val="1100"/>
            </a:pPr>
            <a:r>
              <a:rPr lang="en" sz="3200" b="1" dirty="0">
                <a:latin typeface="Times New Roman" panose="02020603050405020304" pitchFamily="18" charset="0"/>
                <a:ea typeface="Roboto"/>
                <a:cs typeface="Times New Roman" panose="02020603050405020304" pitchFamily="18" charset="0"/>
                <a:sym typeface="Roboto"/>
              </a:rPr>
              <a:t>Dựa trên cơ sở của sự gắn bó, gần gũi</a:t>
            </a:r>
            <a:endParaRPr sz="3200" b="1" dirty="0">
              <a:latin typeface="Times New Roman" panose="02020603050405020304" pitchFamily="18" charset="0"/>
              <a:ea typeface="Roboto"/>
              <a:cs typeface="Times New Roman" panose="02020603050405020304" pitchFamily="18" charset="0"/>
              <a:sym typeface="Roboto"/>
            </a:endParaRPr>
          </a:p>
        </p:txBody>
      </p:sp>
      <p:sp>
        <p:nvSpPr>
          <p:cNvPr id="244" name="Google Shape;2181;p44">
            <a:extLst>
              <a:ext uri="{FF2B5EF4-FFF2-40B4-BE49-F238E27FC236}">
                <a16:creationId xmlns:a16="http://schemas.microsoft.com/office/drawing/2014/main" id="{B8B2942E-D13D-4224-B8D5-553C8C0C5430}"/>
              </a:ext>
            </a:extLst>
          </p:cNvPr>
          <p:cNvSpPr txBox="1"/>
          <p:nvPr/>
        </p:nvSpPr>
        <p:spPr>
          <a:xfrm flipH="1">
            <a:off x="6830704" y="2528120"/>
            <a:ext cx="1943526" cy="410448"/>
          </a:xfrm>
          <a:prstGeom prst="rect">
            <a:avLst/>
          </a:prstGeom>
          <a:noFill/>
          <a:ln>
            <a:noFill/>
          </a:ln>
        </p:spPr>
        <p:txBody>
          <a:bodyPr spcFirstLastPara="1" wrap="square" lIns="121900" tIns="121900" rIns="121900" bIns="121900" anchor="ctr" anchorCtr="0">
            <a:noAutofit/>
          </a:bodyPr>
          <a:lstStyle/>
          <a:p>
            <a:pPr algn="ctr"/>
            <a:r>
              <a:rPr lang="en" sz="2800" b="1" dirty="0">
                <a:solidFill>
                  <a:schemeClr val="accent2"/>
                </a:solidFill>
                <a:latin typeface="Times New Roman" panose="02020603050405020304" pitchFamily="18" charset="0"/>
                <a:ea typeface="Fira Sans Extra Condensed"/>
                <a:cs typeface="Times New Roman" panose="02020603050405020304" pitchFamily="18" charset="0"/>
                <a:sym typeface="Fira Sans Extra Condensed"/>
              </a:rPr>
              <a:t>Hoán dụ</a:t>
            </a:r>
            <a:endParaRPr sz="2800" b="1" dirty="0">
              <a:solidFill>
                <a:schemeClr val="accent2"/>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245" name="TextBox 244">
            <a:extLst>
              <a:ext uri="{FF2B5EF4-FFF2-40B4-BE49-F238E27FC236}">
                <a16:creationId xmlns:a16="http://schemas.microsoft.com/office/drawing/2014/main" id="{4F61252E-3BE1-441D-8409-9477B91108C5}"/>
              </a:ext>
            </a:extLst>
          </p:cNvPr>
          <p:cNvSpPr txBox="1"/>
          <p:nvPr/>
        </p:nvSpPr>
        <p:spPr>
          <a:xfrm>
            <a:off x="1100653" y="5691678"/>
            <a:ext cx="6099242" cy="523220"/>
          </a:xfrm>
          <a:prstGeom prst="rect">
            <a:avLst/>
          </a:prstGeom>
          <a:noFill/>
        </p:spPr>
        <p:txBody>
          <a:bodyPr wrap="square">
            <a:spAutoFit/>
          </a:bodyPr>
          <a:lstStyle/>
          <a:p>
            <a:r>
              <a:rPr lang="en-US" sz="2800" dirty="0">
                <a:solidFill>
                  <a:srgbClr val="0070C0"/>
                </a:solidFill>
                <a:latin typeface="Times New Roman" pitchFamily="18" charset="0"/>
                <a:cs typeface="Times New Roman" pitchFamily="18" charset="0"/>
                <a:sym typeface="Wingdings" pitchFamily="2" charset="2"/>
              </a:rPr>
              <a:t> </a:t>
            </a:r>
            <a:r>
              <a:rPr lang="en-US" sz="2800" dirty="0">
                <a:solidFill>
                  <a:srgbClr val="0070C0"/>
                </a:solidFill>
                <a:latin typeface="Times New Roman" pitchFamily="18" charset="0"/>
                <a:cs typeface="Times New Roman" pitchFamily="18" charset="0"/>
              </a:rPr>
              <a:t>VD: </a:t>
            </a:r>
            <a:r>
              <a:rPr lang="en-US" sz="2800" dirty="0" err="1">
                <a:solidFill>
                  <a:srgbClr val="0070C0"/>
                </a:solidFill>
                <a:latin typeface="Times New Roman" pitchFamily="18" charset="0"/>
                <a:cs typeface="Times New Roman" pitchFamily="18" charset="0"/>
              </a:rPr>
              <a:t>Bác</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Hồ</a:t>
            </a:r>
            <a:r>
              <a:rPr lang="en-US" sz="2800" dirty="0">
                <a:solidFill>
                  <a:srgbClr val="0070C0"/>
                </a:solidFill>
                <a:latin typeface="Times New Roman" pitchFamily="18" charset="0"/>
                <a:cs typeface="Times New Roman" pitchFamily="18" charset="0"/>
              </a:rPr>
              <a:t> = </a:t>
            </a:r>
            <a:r>
              <a:rPr lang="en-US" sz="2800" dirty="0" err="1">
                <a:solidFill>
                  <a:srgbClr val="0070C0"/>
                </a:solidFill>
                <a:latin typeface="Times New Roman" pitchFamily="18" charset="0"/>
                <a:cs typeface="Times New Roman" pitchFamily="18" charset="0"/>
              </a:rPr>
              <a:t>Người</a:t>
            </a:r>
            <a:r>
              <a:rPr lang="en-US" sz="2800" dirty="0">
                <a:solidFill>
                  <a:srgbClr val="0070C0"/>
                </a:solidFill>
                <a:latin typeface="Times New Roman" pitchFamily="18" charset="0"/>
                <a:cs typeface="Times New Roman" pitchFamily="18" charset="0"/>
              </a:rPr>
              <a:t> Cha</a:t>
            </a:r>
            <a:endParaRPr lang="vi-VN" sz="2800" dirty="0">
              <a:solidFill>
                <a:srgbClr val="0070C0"/>
              </a:solidFill>
              <a:latin typeface="Times New Roman" pitchFamily="18" charset="0"/>
              <a:cs typeface="Times New Roman" pitchFamily="18" charset="0"/>
            </a:endParaRPr>
          </a:p>
        </p:txBody>
      </p:sp>
      <p:sp>
        <p:nvSpPr>
          <p:cNvPr id="247" name="TextBox 246">
            <a:extLst>
              <a:ext uri="{FF2B5EF4-FFF2-40B4-BE49-F238E27FC236}">
                <a16:creationId xmlns:a16="http://schemas.microsoft.com/office/drawing/2014/main" id="{E6DAB592-C1A8-4F0C-93B4-EB8EE508B0A7}"/>
              </a:ext>
            </a:extLst>
          </p:cNvPr>
          <p:cNvSpPr txBox="1"/>
          <p:nvPr/>
        </p:nvSpPr>
        <p:spPr>
          <a:xfrm>
            <a:off x="6938678" y="5729909"/>
            <a:ext cx="6099242" cy="523220"/>
          </a:xfrm>
          <a:prstGeom prst="rect">
            <a:avLst/>
          </a:prstGeom>
          <a:noFill/>
        </p:spPr>
        <p:txBody>
          <a:bodyPr wrap="square">
            <a:spAutoFit/>
          </a:bodyPr>
          <a:lstStyle/>
          <a:p>
            <a:r>
              <a:rPr lang="en-US" sz="2800" dirty="0">
                <a:solidFill>
                  <a:schemeClr val="accent2"/>
                </a:solidFill>
                <a:latin typeface="Times New Roman" pitchFamily="18" charset="0"/>
                <a:cs typeface="Times New Roman" pitchFamily="18" charset="0"/>
                <a:sym typeface="Wingdings" pitchFamily="2" charset="2"/>
              </a:rPr>
              <a:t> </a:t>
            </a:r>
            <a:r>
              <a:rPr lang="en-US" sz="2800" dirty="0">
                <a:solidFill>
                  <a:schemeClr val="accent2"/>
                </a:solidFill>
                <a:latin typeface="Times New Roman" pitchFamily="18" charset="0"/>
                <a:cs typeface="Times New Roman" pitchFamily="18" charset="0"/>
              </a:rPr>
              <a:t>VD: </a:t>
            </a:r>
            <a:r>
              <a:rPr lang="en-US" sz="2800" dirty="0" err="1">
                <a:solidFill>
                  <a:schemeClr val="accent2"/>
                </a:solidFill>
                <a:latin typeface="Times New Roman" pitchFamily="18" charset="0"/>
                <a:cs typeface="Times New Roman" pitchFamily="18" charset="0"/>
              </a:rPr>
              <a:t>Bác</a:t>
            </a:r>
            <a:r>
              <a:rPr lang="en-US" sz="2800" dirty="0">
                <a:solidFill>
                  <a:schemeClr val="accent2"/>
                </a:solidFill>
                <a:latin typeface="Times New Roman" pitchFamily="18" charset="0"/>
                <a:cs typeface="Times New Roman" pitchFamily="18" charset="0"/>
              </a:rPr>
              <a:t> </a:t>
            </a:r>
            <a:r>
              <a:rPr lang="en-US" sz="2800" dirty="0" err="1">
                <a:solidFill>
                  <a:schemeClr val="accent2"/>
                </a:solidFill>
                <a:latin typeface="Times New Roman" pitchFamily="18" charset="0"/>
                <a:cs typeface="Times New Roman" pitchFamily="18" charset="0"/>
              </a:rPr>
              <a:t>Hồ</a:t>
            </a:r>
            <a:r>
              <a:rPr lang="en-US" sz="2800" dirty="0">
                <a:solidFill>
                  <a:schemeClr val="accent2"/>
                </a:solidFill>
                <a:latin typeface="Times New Roman" pitchFamily="18" charset="0"/>
                <a:cs typeface="Times New Roman" pitchFamily="18" charset="0"/>
              </a:rPr>
              <a:t> = 79 </a:t>
            </a:r>
            <a:r>
              <a:rPr lang="en-US" sz="2800" dirty="0" err="1">
                <a:solidFill>
                  <a:schemeClr val="accent2"/>
                </a:solidFill>
                <a:latin typeface="Times New Roman" pitchFamily="18" charset="0"/>
                <a:cs typeface="Times New Roman" pitchFamily="18" charset="0"/>
              </a:rPr>
              <a:t>mùa</a:t>
            </a:r>
            <a:r>
              <a:rPr lang="en-US" sz="2800" dirty="0">
                <a:solidFill>
                  <a:schemeClr val="accent2"/>
                </a:solidFill>
                <a:latin typeface="Times New Roman" pitchFamily="18" charset="0"/>
                <a:cs typeface="Times New Roman" pitchFamily="18" charset="0"/>
              </a:rPr>
              <a:t> </a:t>
            </a:r>
            <a:r>
              <a:rPr lang="en-US" sz="2800" dirty="0" err="1">
                <a:solidFill>
                  <a:schemeClr val="accent2"/>
                </a:solidFill>
                <a:latin typeface="Times New Roman" pitchFamily="18" charset="0"/>
                <a:cs typeface="Times New Roman" pitchFamily="18" charset="0"/>
              </a:rPr>
              <a:t>xuân</a:t>
            </a:r>
            <a:endParaRPr lang="vi-VN" sz="2800" dirty="0">
              <a:solidFill>
                <a:schemeClr val="accent2"/>
              </a:solidFill>
              <a:latin typeface="Times New Roman" pitchFamily="18" charset="0"/>
              <a:cs typeface="Times New Roman" pitchFamily="18" charset="0"/>
            </a:endParaRPr>
          </a:p>
        </p:txBody>
      </p:sp>
    </p:spTree>
    <p:extLst>
      <p:ext uri="{BB962C8B-B14F-4D97-AF65-F5344CB8AC3E}">
        <p14:creationId xmlns:p14="http://schemas.microsoft.com/office/powerpoint/2010/main" val="2001039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2"/>
                                        </p:tgtEl>
                                        <p:attrNameLst>
                                          <p:attrName>style.visibility</p:attrName>
                                        </p:attrNameLst>
                                      </p:cBhvr>
                                      <p:to>
                                        <p:strVal val="visible"/>
                                      </p:to>
                                    </p:set>
                                    <p:animEffect transition="in" filter="randombar(horizontal)">
                                      <p:cBhvr>
                                        <p:cTn id="7" dur="500"/>
                                        <p:tgtEl>
                                          <p:spTgt spid="24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4"/>
                                        </p:tgtEl>
                                        <p:attrNameLst>
                                          <p:attrName>style.visibility</p:attrName>
                                        </p:attrNameLst>
                                      </p:cBhvr>
                                      <p:to>
                                        <p:strVal val="visible"/>
                                      </p:to>
                                    </p:set>
                                    <p:animEffect transition="in" filter="randombar(horizontal)">
                                      <p:cBhvr>
                                        <p:cTn id="13" dur="500"/>
                                        <p:tgtEl>
                                          <p:spTgt spid="24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1"/>
                                        </p:tgtEl>
                                        <p:attrNameLst>
                                          <p:attrName>style.visibility</p:attrName>
                                        </p:attrNameLst>
                                      </p:cBhvr>
                                      <p:to>
                                        <p:strVal val="visible"/>
                                      </p:to>
                                    </p:set>
                                    <p:animEffect transition="in" filter="randombar(horizontal)">
                                      <p:cBhvr>
                                        <p:cTn id="16" dur="500"/>
                                        <p:tgtEl>
                                          <p:spTgt spid="241"/>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43"/>
                                        </p:tgtEl>
                                        <p:attrNameLst>
                                          <p:attrName>style.visibility</p:attrName>
                                        </p:attrNameLst>
                                      </p:cBhvr>
                                      <p:to>
                                        <p:strVal val="visible"/>
                                      </p:to>
                                    </p:set>
                                    <p:animEffect transition="in" filter="randombar(horizontal)">
                                      <p:cBhvr>
                                        <p:cTn id="19" dur="500"/>
                                        <p:tgtEl>
                                          <p:spTgt spid="24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5"/>
                                        </p:tgtEl>
                                        <p:attrNameLst>
                                          <p:attrName>style.visibility</p:attrName>
                                        </p:attrNameLst>
                                      </p:cBhvr>
                                      <p:to>
                                        <p:strVal val="visible"/>
                                      </p:to>
                                    </p:set>
                                    <p:animEffect transition="in" filter="randombar(horizontal)">
                                      <p:cBhvr>
                                        <p:cTn id="22" dur="500"/>
                                        <p:tgtEl>
                                          <p:spTgt spid="24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7"/>
                                        </p:tgtEl>
                                        <p:attrNameLst>
                                          <p:attrName>style.visibility</p:attrName>
                                        </p:attrNameLst>
                                      </p:cBhvr>
                                      <p:to>
                                        <p:strVal val="visible"/>
                                      </p:to>
                                    </p:set>
                                    <p:animEffect transition="in" filter="randombar(horizontal)">
                                      <p:cBhvr>
                                        <p:cTn id="25" dur="500"/>
                                        <p:tgtEl>
                                          <p:spTgt spid="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0"/>
      <p:bldP spid="242" grpId="0"/>
      <p:bldP spid="243" grpId="0"/>
      <p:bldP spid="244" grpId="0"/>
      <p:bldP spid="245" grpId="0"/>
      <p:bldP spid="24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AE80AE4-67B1-40CE-8AF2-FB9E2FA6DB35}"/>
              </a:ext>
            </a:extLst>
          </p:cNvPr>
          <p:cNvSpPr/>
          <p:nvPr/>
        </p:nvSpPr>
        <p:spPr>
          <a:xfrm>
            <a:off x="1851378" y="993422"/>
            <a:ext cx="9302044" cy="50461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1768A9C-F30B-41A9-AC12-BAB0BDB20C66}"/>
              </a:ext>
            </a:extLst>
          </p:cNvPr>
          <p:cNvSpPr txBox="1"/>
          <p:nvPr/>
        </p:nvSpPr>
        <p:spPr>
          <a:xfrm>
            <a:off x="2506133" y="1490133"/>
            <a:ext cx="8161867" cy="39087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000" b="0" i="0" u="none" strike="noStrike" kern="1200" cap="none" spc="0" normalizeH="0" baseline="0" noProof="0" dirty="0">
                <a:ln>
                  <a:noFill/>
                </a:ln>
                <a:solidFill>
                  <a:prstClr val="black"/>
                </a:solidFill>
                <a:effectLst/>
                <a:uLnTx/>
                <a:uFillTx/>
                <a:latin typeface="Times New Roman" panose="02020603050405020304" pitchFamily="18" charset="0"/>
                <a:ea typeface="Fira Sans Medium"/>
                <a:cs typeface="Times New Roman" panose="02020603050405020304" pitchFamily="18" charset="0"/>
                <a:sym typeface="Fira Sans Medium"/>
              </a:rPr>
              <a:t>MẸO PHÂN BIỆT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4000" b="0" i="0" u="none" strike="noStrike" kern="1200" cap="none" spc="0" normalizeH="0" baseline="0" noProof="0" dirty="0">
                <a:ln>
                  <a:noFill/>
                </a:ln>
                <a:solidFill>
                  <a:prstClr val="black"/>
                </a:solidFill>
                <a:effectLst/>
                <a:uLnTx/>
                <a:uFillTx/>
                <a:latin typeface="Times New Roman" panose="02020603050405020304" pitchFamily="18" charset="0"/>
                <a:ea typeface="Fira Sans Medium"/>
                <a:cs typeface="Times New Roman" panose="02020603050405020304" pitchFamily="18" charset="0"/>
                <a:sym typeface="Fira Sans Medium"/>
              </a:rPr>
              <a:t>B1: Từ B tìm ra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B2: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Xét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mối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quan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hệ</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giữa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và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B</a:t>
            </a:r>
          </a:p>
          <a:p>
            <a:pPr marL="457189" marR="0" lvl="0" indent="-457189" algn="l" defTabSz="1219170" rtl="0" eaLnBrk="1" fontAlgn="auto" latinLnBrk="0" hangingPunct="1">
              <a:lnSpc>
                <a:spcPct val="100000"/>
              </a:lnSpc>
              <a:spcBef>
                <a:spcPct val="2000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sym typeface="Wingdings" pitchFamily="2" charset="2"/>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sym typeface="Wingdings" pitchFamily="2" charset="2"/>
              </a:rPr>
              <a:t>T</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hêm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từ</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như</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giữa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và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B,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nếu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hợp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lí</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thì</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là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ẩn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dụ</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không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hợp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lí</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thì</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là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hoán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dụ</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t>
            </a:r>
          </a:p>
        </p:txBody>
      </p:sp>
    </p:spTree>
    <p:extLst>
      <p:ext uri="{BB962C8B-B14F-4D97-AF65-F5344CB8AC3E}">
        <p14:creationId xmlns:p14="http://schemas.microsoft.com/office/powerpoint/2010/main" val="359545842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1" name="Google Shape;641;p30"/>
          <p:cNvSpPr/>
          <p:nvPr/>
        </p:nvSpPr>
        <p:spPr>
          <a:xfrm>
            <a:off x="724287" y="767824"/>
            <a:ext cx="5297571" cy="3362302"/>
          </a:xfrm>
          <a:custGeom>
            <a:avLst/>
            <a:gdLst/>
            <a:ahLst/>
            <a:cxnLst/>
            <a:rect l="l" t="t" r="r" b="b"/>
            <a:pathLst>
              <a:path w="46389" h="61419" extrusionOk="0">
                <a:moveTo>
                  <a:pt x="6060" y="1"/>
                </a:moveTo>
                <a:cubicBezTo>
                  <a:pt x="3572" y="1"/>
                  <a:pt x="1750" y="110"/>
                  <a:pt x="1357" y="461"/>
                </a:cubicBezTo>
                <a:cubicBezTo>
                  <a:pt x="281" y="1279"/>
                  <a:pt x="539" y="8813"/>
                  <a:pt x="453" y="16347"/>
                </a:cubicBezTo>
                <a:cubicBezTo>
                  <a:pt x="367" y="23880"/>
                  <a:pt x="367" y="41897"/>
                  <a:pt x="453" y="45406"/>
                </a:cubicBezTo>
                <a:cubicBezTo>
                  <a:pt x="539" y="49001"/>
                  <a:pt x="1" y="59118"/>
                  <a:pt x="819" y="60388"/>
                </a:cubicBezTo>
                <a:cubicBezTo>
                  <a:pt x="1516" y="61284"/>
                  <a:pt x="7543" y="61387"/>
                  <a:pt x="11368" y="61387"/>
                </a:cubicBezTo>
                <a:cubicBezTo>
                  <a:pt x="12501" y="61387"/>
                  <a:pt x="13441" y="61378"/>
                  <a:pt x="13992" y="61378"/>
                </a:cubicBezTo>
                <a:cubicBezTo>
                  <a:pt x="15172" y="61378"/>
                  <a:pt x="17864" y="61418"/>
                  <a:pt x="20632" y="61418"/>
                </a:cubicBezTo>
                <a:cubicBezTo>
                  <a:pt x="23572" y="61418"/>
                  <a:pt x="26598" y="61373"/>
                  <a:pt x="27984" y="61184"/>
                </a:cubicBezTo>
                <a:cubicBezTo>
                  <a:pt x="28436" y="61141"/>
                  <a:pt x="29222" y="61119"/>
                  <a:pt x="30220" y="61119"/>
                </a:cubicBezTo>
                <a:cubicBezTo>
                  <a:pt x="31218" y="61119"/>
                  <a:pt x="32429" y="61141"/>
                  <a:pt x="33731" y="61184"/>
                </a:cubicBezTo>
                <a:cubicBezTo>
                  <a:pt x="38661" y="61184"/>
                  <a:pt x="44860" y="61184"/>
                  <a:pt x="45312" y="60474"/>
                </a:cubicBezTo>
                <a:cubicBezTo>
                  <a:pt x="46022" y="59311"/>
                  <a:pt x="45936" y="48635"/>
                  <a:pt x="45936" y="42629"/>
                </a:cubicBezTo>
                <a:cubicBezTo>
                  <a:pt x="45850" y="34643"/>
                  <a:pt x="46194" y="23601"/>
                  <a:pt x="46281" y="18047"/>
                </a:cubicBezTo>
                <a:cubicBezTo>
                  <a:pt x="46388" y="12407"/>
                  <a:pt x="46108" y="1193"/>
                  <a:pt x="45570" y="461"/>
                </a:cubicBezTo>
                <a:cubicBezTo>
                  <a:pt x="45314" y="134"/>
                  <a:pt x="42472" y="17"/>
                  <a:pt x="38906" y="17"/>
                </a:cubicBezTo>
                <a:cubicBezTo>
                  <a:pt x="33785" y="17"/>
                  <a:pt x="27172" y="258"/>
                  <a:pt x="24583" y="461"/>
                </a:cubicBezTo>
                <a:cubicBezTo>
                  <a:pt x="24243" y="482"/>
                  <a:pt x="23817" y="492"/>
                  <a:pt x="23320" y="492"/>
                </a:cubicBezTo>
                <a:cubicBezTo>
                  <a:pt x="21333" y="492"/>
                  <a:pt x="18220" y="340"/>
                  <a:pt x="14983" y="203"/>
                </a:cubicBezTo>
                <a:cubicBezTo>
                  <a:pt x="11856" y="115"/>
                  <a:pt x="8609" y="1"/>
                  <a:pt x="6060" y="1"/>
                </a:cubicBezTo>
                <a:close/>
              </a:path>
            </a:pathLst>
          </a:custGeom>
          <a:solidFill>
            <a:schemeClr val="accent2">
              <a:lumMod val="20000"/>
              <a:lumOff val="80000"/>
            </a:schemeClr>
          </a:solidFill>
          <a:ln w="28575">
            <a:solidFill>
              <a:schemeClr val="tx1"/>
            </a:solidFill>
          </a:ln>
        </p:spPr>
        <p:txBody>
          <a:bodyPr spcFirstLastPara="1" wrap="square" lIns="121900" tIns="121900" rIns="121900" bIns="121900" anchor="ctr" anchorCtr="0">
            <a:noAutofit/>
          </a:bodyPr>
          <a:lstStyle/>
          <a:p>
            <a:endParaRPr sz="2400" dirty="0"/>
          </a:p>
        </p:txBody>
      </p:sp>
      <p:sp>
        <p:nvSpPr>
          <p:cNvPr id="642" name="Google Shape;642;p30"/>
          <p:cNvSpPr txBox="1"/>
          <p:nvPr/>
        </p:nvSpPr>
        <p:spPr>
          <a:xfrm>
            <a:off x="940193" y="2146545"/>
            <a:ext cx="4865757" cy="572800"/>
          </a:xfrm>
          <a:prstGeom prst="rect">
            <a:avLst/>
          </a:prstGeom>
          <a:noFill/>
          <a:ln>
            <a:noFill/>
          </a:ln>
        </p:spPr>
        <p:txBody>
          <a:bodyPr spcFirstLastPara="1" wrap="square" lIns="121900" tIns="121900" rIns="121900" bIns="121900" anchor="ctr" anchorCtr="0">
            <a:noAutofit/>
          </a:bodyPr>
          <a:lstStyle/>
          <a:p>
            <a:pPr algn="just">
              <a:lnSpc>
                <a:spcPct val="90000"/>
              </a:lnSpc>
            </a:pPr>
            <a:r>
              <a:rPr lang="en-US" altLang="zh-CN" sz="4800" dirty="0">
                <a:solidFill>
                  <a:schemeClr val="accent2"/>
                </a:solidFill>
                <a:latin typeface="Times New Roman" panose="02020603050405020304" pitchFamily="18" charset="0"/>
                <a:ea typeface="思源黑体 CN Regular" panose="020B0500000000000000" pitchFamily="34" charset="-122"/>
                <a:cs typeface="Times New Roman" panose="02020603050405020304" pitchFamily="18" charset="0"/>
              </a:rPr>
              <a:t>“</a:t>
            </a:r>
            <a:r>
              <a:rPr lang="en-US" altLang="zh-CN" sz="4800" dirty="0" err="1">
                <a:solidFill>
                  <a:schemeClr val="accent2"/>
                </a:solidFill>
                <a:latin typeface="Times New Roman" panose="02020603050405020304" pitchFamily="18" charset="0"/>
                <a:ea typeface="思源黑体 CN Regular" panose="020B0500000000000000" pitchFamily="34" charset="-122"/>
                <a:cs typeface="Times New Roman" panose="02020603050405020304" pitchFamily="18" charset="0"/>
              </a:rPr>
              <a:t>áo</a:t>
            </a:r>
            <a:r>
              <a:rPr lang="en-US" altLang="zh-CN" sz="4800" dirty="0">
                <a:solidFill>
                  <a:schemeClr val="accent2"/>
                </a:solidFill>
                <a:latin typeface="Times New Roman" panose="02020603050405020304" pitchFamily="18" charset="0"/>
                <a:ea typeface="思源黑体 CN Regular" panose="020B0500000000000000" pitchFamily="34" charset="-122"/>
                <a:cs typeface="Times New Roman" panose="02020603050405020304" pitchFamily="18" charset="0"/>
              </a:rPr>
              <a:t> </a:t>
            </a:r>
            <a:r>
              <a:rPr lang="en-US" altLang="zh-CN" sz="4800" dirty="0" err="1">
                <a:solidFill>
                  <a:schemeClr val="accent2"/>
                </a:solidFill>
                <a:latin typeface="Times New Roman" panose="02020603050405020304" pitchFamily="18" charset="0"/>
                <a:ea typeface="思源黑体 CN Regular" panose="020B0500000000000000" pitchFamily="34" charset="-122"/>
                <a:cs typeface="Times New Roman" panose="02020603050405020304" pitchFamily="18" charset="0"/>
              </a:rPr>
              <a:t>trắng</a:t>
            </a:r>
            <a:r>
              <a:rPr lang="en-US" altLang="zh-CN" sz="4800" dirty="0">
                <a:solidFill>
                  <a:schemeClr val="accent2"/>
                </a:solidFill>
                <a:latin typeface="Times New Roman" panose="02020603050405020304" pitchFamily="18" charset="0"/>
                <a:ea typeface="思源黑体 CN Regular" panose="020B0500000000000000" pitchFamily="34" charset="-122"/>
                <a:cs typeface="Times New Roman" panose="02020603050405020304" pitchFamily="18" charset="0"/>
              </a:rPr>
              <a:t>” </a:t>
            </a:r>
            <a:r>
              <a:rPr lang="en-US" altLang="zh-CN" sz="4800" dirty="0" err="1">
                <a:solidFill>
                  <a:schemeClr val="accent2"/>
                </a:solidFill>
                <a:latin typeface="Times New Roman" panose="02020603050405020304" pitchFamily="18" charset="0"/>
                <a:ea typeface="思源黑体 CN Regular" panose="020B0500000000000000" pitchFamily="34" charset="-122"/>
                <a:cs typeface="Times New Roman" panose="02020603050405020304" pitchFamily="18" charset="0"/>
              </a:rPr>
              <a:t>trong</a:t>
            </a:r>
            <a:r>
              <a:rPr lang="en-US" altLang="zh-CN" sz="4800" dirty="0">
                <a:solidFill>
                  <a:schemeClr val="accent2"/>
                </a:solidFill>
                <a:latin typeface="Times New Roman" panose="02020603050405020304" pitchFamily="18" charset="0"/>
                <a:ea typeface="思源黑体 CN Regular" panose="020B0500000000000000" pitchFamily="34" charset="-122"/>
                <a:cs typeface="Times New Roman" panose="02020603050405020304" pitchFamily="18" charset="0"/>
              </a:rPr>
              <a:t> </a:t>
            </a:r>
            <a:r>
              <a:rPr lang="en-US" altLang="zh-CN" sz="4800" dirty="0" err="1">
                <a:solidFill>
                  <a:schemeClr val="accent2"/>
                </a:solidFill>
                <a:latin typeface="Times New Roman" panose="02020603050405020304" pitchFamily="18" charset="0"/>
                <a:ea typeface="思源黑体 CN Regular" panose="020B0500000000000000" pitchFamily="34" charset="-122"/>
                <a:cs typeface="Times New Roman" panose="02020603050405020304" pitchFamily="18" charset="0"/>
              </a:rPr>
              <a:t>câu</a:t>
            </a:r>
            <a:r>
              <a:rPr lang="en-US" altLang="zh-CN" sz="4800" dirty="0">
                <a:solidFill>
                  <a:schemeClr val="accent2"/>
                </a:solidFill>
                <a:latin typeface="Times New Roman" panose="02020603050405020304" pitchFamily="18" charset="0"/>
                <a:ea typeface="思源黑体 CN Regular" panose="020B0500000000000000" pitchFamily="34" charset="-122"/>
                <a:cs typeface="Times New Roman" panose="02020603050405020304" pitchFamily="18" charset="0"/>
              </a:rPr>
              <a:t> </a:t>
            </a:r>
            <a:r>
              <a:rPr lang="en-US" altLang="zh-CN" sz="4800" dirty="0" err="1">
                <a:solidFill>
                  <a:schemeClr val="accent2"/>
                </a:solidFill>
                <a:latin typeface="Times New Roman" panose="02020603050405020304" pitchFamily="18" charset="0"/>
                <a:ea typeface="思源黑体 CN Regular" panose="020B0500000000000000" pitchFamily="34" charset="-122"/>
                <a:cs typeface="Times New Roman" panose="02020603050405020304" pitchFamily="18" charset="0"/>
              </a:rPr>
              <a:t>áo</a:t>
            </a:r>
            <a:r>
              <a:rPr lang="en-US" altLang="zh-CN" sz="4800" dirty="0">
                <a:solidFill>
                  <a:schemeClr val="accent2"/>
                </a:solidFill>
                <a:latin typeface="Times New Roman" panose="02020603050405020304" pitchFamily="18" charset="0"/>
                <a:ea typeface="思源黑体 CN Regular" panose="020B0500000000000000" pitchFamily="34" charset="-122"/>
                <a:cs typeface="Times New Roman" panose="02020603050405020304" pitchFamily="18" charset="0"/>
              </a:rPr>
              <a:t> </a:t>
            </a:r>
            <a:r>
              <a:rPr lang="en-US" altLang="zh-CN" sz="4800" dirty="0" err="1">
                <a:solidFill>
                  <a:schemeClr val="accent2"/>
                </a:solidFill>
                <a:latin typeface="Times New Roman" panose="02020603050405020304" pitchFamily="18" charset="0"/>
                <a:ea typeface="思源黑体 CN Regular" panose="020B0500000000000000" pitchFamily="34" charset="-122"/>
                <a:cs typeface="Times New Roman" panose="02020603050405020304" pitchFamily="18" charset="0"/>
              </a:rPr>
              <a:t>trắng</a:t>
            </a:r>
            <a:r>
              <a:rPr lang="en-US" altLang="zh-CN" sz="4800" dirty="0">
                <a:solidFill>
                  <a:schemeClr val="accent2"/>
                </a:solidFill>
                <a:latin typeface="Times New Roman" panose="02020603050405020304" pitchFamily="18" charset="0"/>
                <a:ea typeface="思源黑体 CN Regular" panose="020B0500000000000000" pitchFamily="34" charset="-122"/>
                <a:cs typeface="Times New Roman" panose="02020603050405020304" pitchFamily="18" charset="0"/>
              </a:rPr>
              <a:t> </a:t>
            </a:r>
            <a:r>
              <a:rPr lang="en-US" altLang="zh-CN" sz="4800" dirty="0" err="1">
                <a:solidFill>
                  <a:schemeClr val="accent2"/>
                </a:solidFill>
                <a:latin typeface="Times New Roman" panose="02020603050405020304" pitchFamily="18" charset="0"/>
                <a:ea typeface="思源黑体 CN Regular" panose="020B0500000000000000" pitchFamily="34" charset="-122"/>
                <a:cs typeface="Times New Roman" panose="02020603050405020304" pitchFamily="18" charset="0"/>
              </a:rPr>
              <a:t>xinh</a:t>
            </a:r>
            <a:r>
              <a:rPr lang="en-US" altLang="zh-CN" sz="4800" dirty="0">
                <a:solidFill>
                  <a:schemeClr val="accent2"/>
                </a:solidFill>
                <a:latin typeface="Times New Roman" panose="02020603050405020304" pitchFamily="18" charset="0"/>
                <a:ea typeface="思源黑体 CN Regular" panose="020B0500000000000000" pitchFamily="34" charset="-122"/>
                <a:cs typeface="Times New Roman" panose="02020603050405020304" pitchFamily="18" charset="0"/>
              </a:rPr>
              <a:t> </a:t>
            </a:r>
            <a:r>
              <a:rPr lang="en-US" altLang="zh-CN" sz="4800" dirty="0" err="1">
                <a:solidFill>
                  <a:schemeClr val="accent2"/>
                </a:solidFill>
                <a:latin typeface="Times New Roman" panose="02020603050405020304" pitchFamily="18" charset="0"/>
                <a:ea typeface="思源黑体 CN Regular" panose="020B0500000000000000" pitchFamily="34" charset="-122"/>
                <a:cs typeface="Times New Roman" panose="02020603050405020304" pitchFamily="18" charset="0"/>
              </a:rPr>
              <a:t>mạnh</a:t>
            </a:r>
            <a:r>
              <a:rPr lang="en-US" altLang="zh-CN" sz="4800" dirty="0">
                <a:solidFill>
                  <a:schemeClr val="accent2"/>
                </a:solidFill>
                <a:latin typeface="Times New Roman" panose="02020603050405020304" pitchFamily="18" charset="0"/>
                <a:ea typeface="思源黑体 CN Regular" panose="020B0500000000000000" pitchFamily="34" charset="-122"/>
                <a:cs typeface="Times New Roman" panose="02020603050405020304" pitchFamily="18" charset="0"/>
              </a:rPr>
              <a:t> </a:t>
            </a:r>
            <a:r>
              <a:rPr lang="en-US" altLang="zh-CN" sz="4800" dirty="0" err="1">
                <a:solidFill>
                  <a:schemeClr val="accent2"/>
                </a:solidFill>
                <a:latin typeface="Times New Roman" panose="02020603050405020304" pitchFamily="18" charset="0"/>
                <a:ea typeface="思源黑体 CN Regular" panose="020B0500000000000000" pitchFamily="34" charset="-122"/>
                <a:cs typeface="Times New Roman" panose="02020603050405020304" pitchFamily="18" charset="0"/>
              </a:rPr>
              <a:t>mẽ</a:t>
            </a:r>
            <a:r>
              <a:rPr lang="en-US" altLang="zh-CN" sz="4800" dirty="0">
                <a:solidFill>
                  <a:schemeClr val="accent2"/>
                </a:solidFill>
                <a:latin typeface="Times New Roman" panose="02020603050405020304" pitchFamily="18" charset="0"/>
                <a:ea typeface="思源黑体 CN Regular" panose="020B0500000000000000" pitchFamily="34" charset="-122"/>
                <a:cs typeface="Times New Roman" panose="02020603050405020304" pitchFamily="18" charset="0"/>
              </a:rPr>
              <a:t> </a:t>
            </a:r>
            <a:r>
              <a:rPr lang="en-US" altLang="zh-CN" sz="4800" dirty="0" err="1">
                <a:solidFill>
                  <a:schemeClr val="accent2"/>
                </a:solidFill>
                <a:latin typeface="Times New Roman" panose="02020603050405020304" pitchFamily="18" charset="0"/>
                <a:ea typeface="思源黑体 CN Regular" panose="020B0500000000000000" pitchFamily="34" charset="-122"/>
                <a:cs typeface="Times New Roman" panose="02020603050405020304" pitchFamily="18" charset="0"/>
              </a:rPr>
              <a:t>lên</a:t>
            </a:r>
            <a:r>
              <a:rPr lang="en-US" altLang="zh-CN" sz="4800" dirty="0">
                <a:solidFill>
                  <a:schemeClr val="accent2"/>
                </a:solidFill>
                <a:latin typeface="Times New Roman" panose="02020603050405020304" pitchFamily="18" charset="0"/>
                <a:ea typeface="思源黑体 CN Regular" panose="020B0500000000000000" pitchFamily="34" charset="-122"/>
                <a:cs typeface="Times New Roman" panose="02020603050405020304" pitchFamily="18" charset="0"/>
              </a:rPr>
              <a:t>” </a:t>
            </a:r>
            <a:r>
              <a:rPr lang="en-US" altLang="zh-CN" sz="4800" dirty="0" err="1">
                <a:solidFill>
                  <a:schemeClr val="accent2"/>
                </a:solidFill>
                <a:latin typeface="Times New Roman" panose="02020603050405020304" pitchFamily="18" charset="0"/>
                <a:ea typeface="思源黑体 CN Regular" panose="020B0500000000000000" pitchFamily="34" charset="-122"/>
                <a:cs typeface="Times New Roman" panose="02020603050405020304" pitchFamily="18" charset="0"/>
              </a:rPr>
              <a:t>là</a:t>
            </a:r>
            <a:r>
              <a:rPr lang="en-US" altLang="zh-CN" sz="4800" dirty="0">
                <a:solidFill>
                  <a:schemeClr val="accent2"/>
                </a:solidFill>
                <a:latin typeface="Times New Roman" panose="02020603050405020304" pitchFamily="18" charset="0"/>
                <a:ea typeface="思源黑体 CN Regular" panose="020B0500000000000000" pitchFamily="34" charset="-122"/>
                <a:cs typeface="Times New Roman" panose="02020603050405020304" pitchFamily="18" charset="0"/>
              </a:rPr>
              <a:t> </a:t>
            </a:r>
            <a:r>
              <a:rPr lang="en-US" altLang="zh-CN" sz="4800" dirty="0" err="1">
                <a:solidFill>
                  <a:schemeClr val="accent2"/>
                </a:solidFill>
                <a:latin typeface="Times New Roman" panose="02020603050405020304" pitchFamily="18" charset="0"/>
                <a:ea typeface="思源黑体 CN Regular" panose="020B0500000000000000" pitchFamily="34" charset="-122"/>
                <a:cs typeface="Times New Roman" panose="02020603050405020304" pitchFamily="18" charset="0"/>
              </a:rPr>
              <a:t>chỉ</a:t>
            </a:r>
            <a:r>
              <a:rPr lang="en-US" altLang="zh-CN" sz="4800" dirty="0">
                <a:solidFill>
                  <a:schemeClr val="accent2"/>
                </a:solidFill>
                <a:latin typeface="Times New Roman" panose="02020603050405020304" pitchFamily="18" charset="0"/>
                <a:ea typeface="思源黑体 CN Regular" panose="020B0500000000000000" pitchFamily="34" charset="-122"/>
                <a:cs typeface="Times New Roman" panose="02020603050405020304" pitchFamily="18" charset="0"/>
              </a:rPr>
              <a:t> ai?</a:t>
            </a:r>
            <a:endParaRPr lang="en-US" sz="4800" dirty="0">
              <a:solidFill>
                <a:schemeClr val="accent2"/>
              </a:solidFill>
              <a:latin typeface="Times New Roman" panose="02020603050405020304" pitchFamily="18" charset="0"/>
              <a:ea typeface="思源黑体 CN Regular" panose="020B0500000000000000" pitchFamily="34" charset="-122"/>
              <a:cs typeface="Times New Roman" panose="02020603050405020304" pitchFamily="18" charset="0"/>
            </a:endParaRPr>
          </a:p>
        </p:txBody>
      </p:sp>
      <p:sp>
        <p:nvSpPr>
          <p:cNvPr id="644" name="Google Shape;644;p30"/>
          <p:cNvSpPr/>
          <p:nvPr/>
        </p:nvSpPr>
        <p:spPr>
          <a:xfrm>
            <a:off x="6642616" y="3174421"/>
            <a:ext cx="5297571" cy="3362302"/>
          </a:xfrm>
          <a:custGeom>
            <a:avLst/>
            <a:gdLst/>
            <a:ahLst/>
            <a:cxnLst/>
            <a:rect l="l" t="t" r="r" b="b"/>
            <a:pathLst>
              <a:path w="46389" h="61419" extrusionOk="0">
                <a:moveTo>
                  <a:pt x="6060" y="1"/>
                </a:moveTo>
                <a:cubicBezTo>
                  <a:pt x="3572" y="1"/>
                  <a:pt x="1750" y="110"/>
                  <a:pt x="1357" y="461"/>
                </a:cubicBezTo>
                <a:cubicBezTo>
                  <a:pt x="281" y="1279"/>
                  <a:pt x="539" y="8813"/>
                  <a:pt x="453" y="16347"/>
                </a:cubicBezTo>
                <a:cubicBezTo>
                  <a:pt x="367" y="23880"/>
                  <a:pt x="367" y="41897"/>
                  <a:pt x="453" y="45406"/>
                </a:cubicBezTo>
                <a:cubicBezTo>
                  <a:pt x="539" y="49001"/>
                  <a:pt x="1" y="59118"/>
                  <a:pt x="819" y="60388"/>
                </a:cubicBezTo>
                <a:cubicBezTo>
                  <a:pt x="1516" y="61284"/>
                  <a:pt x="7543" y="61387"/>
                  <a:pt x="11368" y="61387"/>
                </a:cubicBezTo>
                <a:cubicBezTo>
                  <a:pt x="12501" y="61387"/>
                  <a:pt x="13441" y="61378"/>
                  <a:pt x="13992" y="61378"/>
                </a:cubicBezTo>
                <a:cubicBezTo>
                  <a:pt x="15172" y="61378"/>
                  <a:pt x="17864" y="61418"/>
                  <a:pt x="20632" y="61418"/>
                </a:cubicBezTo>
                <a:cubicBezTo>
                  <a:pt x="23572" y="61418"/>
                  <a:pt x="26598" y="61373"/>
                  <a:pt x="27984" y="61184"/>
                </a:cubicBezTo>
                <a:cubicBezTo>
                  <a:pt x="28436" y="61141"/>
                  <a:pt x="29222" y="61119"/>
                  <a:pt x="30220" y="61119"/>
                </a:cubicBezTo>
                <a:cubicBezTo>
                  <a:pt x="31218" y="61119"/>
                  <a:pt x="32429" y="61141"/>
                  <a:pt x="33731" y="61184"/>
                </a:cubicBezTo>
                <a:cubicBezTo>
                  <a:pt x="38661" y="61184"/>
                  <a:pt x="44860" y="61184"/>
                  <a:pt x="45312" y="60474"/>
                </a:cubicBezTo>
                <a:cubicBezTo>
                  <a:pt x="46022" y="59311"/>
                  <a:pt x="45936" y="48635"/>
                  <a:pt x="45936" y="42629"/>
                </a:cubicBezTo>
                <a:cubicBezTo>
                  <a:pt x="45850" y="34643"/>
                  <a:pt x="46194" y="23601"/>
                  <a:pt x="46281" y="18047"/>
                </a:cubicBezTo>
                <a:cubicBezTo>
                  <a:pt x="46388" y="12407"/>
                  <a:pt x="46108" y="1193"/>
                  <a:pt x="45570" y="461"/>
                </a:cubicBezTo>
                <a:cubicBezTo>
                  <a:pt x="45314" y="134"/>
                  <a:pt x="42472" y="17"/>
                  <a:pt x="38906" y="17"/>
                </a:cubicBezTo>
                <a:cubicBezTo>
                  <a:pt x="33785" y="17"/>
                  <a:pt x="27172" y="258"/>
                  <a:pt x="24583" y="461"/>
                </a:cubicBezTo>
                <a:cubicBezTo>
                  <a:pt x="24243" y="482"/>
                  <a:pt x="23817" y="492"/>
                  <a:pt x="23320" y="492"/>
                </a:cubicBezTo>
                <a:cubicBezTo>
                  <a:pt x="21333" y="492"/>
                  <a:pt x="18220" y="340"/>
                  <a:pt x="14983" y="203"/>
                </a:cubicBezTo>
                <a:cubicBezTo>
                  <a:pt x="11856" y="115"/>
                  <a:pt x="8609" y="1"/>
                  <a:pt x="6060" y="1"/>
                </a:cubicBezTo>
                <a:close/>
              </a:path>
            </a:pathLst>
          </a:custGeom>
          <a:solidFill>
            <a:schemeClr val="accent4">
              <a:lumMod val="20000"/>
              <a:lumOff val="80000"/>
            </a:schemeClr>
          </a:solidFill>
          <a:ln w="28575">
            <a:solidFill>
              <a:schemeClr val="tx1"/>
            </a:solidFill>
          </a:ln>
        </p:spPr>
        <p:txBody>
          <a:bodyPr spcFirstLastPara="1" wrap="square" lIns="121900" tIns="121900" rIns="121900" bIns="121900" anchor="ctr" anchorCtr="0">
            <a:noAutofit/>
          </a:bodyPr>
          <a:lstStyle/>
          <a:p>
            <a:endParaRPr sz="2400"/>
          </a:p>
        </p:txBody>
      </p:sp>
      <p:sp>
        <p:nvSpPr>
          <p:cNvPr id="645" name="Google Shape;645;p30"/>
          <p:cNvSpPr txBox="1"/>
          <p:nvPr/>
        </p:nvSpPr>
        <p:spPr>
          <a:xfrm>
            <a:off x="6798700" y="4647306"/>
            <a:ext cx="4985402" cy="572800"/>
          </a:xfrm>
          <a:prstGeom prst="rect">
            <a:avLst/>
          </a:prstGeom>
          <a:noFill/>
          <a:ln>
            <a:noFill/>
          </a:ln>
        </p:spPr>
        <p:txBody>
          <a:bodyPr spcFirstLastPara="1" wrap="square" lIns="121900" tIns="121900" rIns="121900" bIns="121900" anchor="ctr" anchorCtr="0">
            <a:noAutofit/>
          </a:bodyPr>
          <a:lstStyle/>
          <a:p>
            <a:pPr algn="just">
              <a:lnSpc>
                <a:spcPct val="90000"/>
              </a:lnSpc>
            </a:pPr>
            <a:r>
              <a:rPr lang="en-US" altLang="zh-CN" sz="4800" dirty="0">
                <a:solidFill>
                  <a:srgbClr val="0070C0"/>
                </a:solidFill>
                <a:latin typeface="Times New Roman" panose="02020603050405020304" pitchFamily="18" charset="0"/>
                <a:ea typeface="思源黑体 CN Regular" panose="020B0500000000000000" pitchFamily="34" charset="-122"/>
                <a:cs typeface="Times New Roman" panose="02020603050405020304" pitchFamily="18" charset="0"/>
                <a:sym typeface="Wingdings" panose="05000000000000000000" pitchFamily="2" charset="2"/>
              </a:rPr>
              <a:t>“</a:t>
            </a:r>
            <a:r>
              <a:rPr lang="en-US" altLang="zh-CN" sz="4800" dirty="0" err="1">
                <a:solidFill>
                  <a:srgbClr val="0070C0"/>
                </a:solidFill>
                <a:latin typeface="Times New Roman" panose="02020603050405020304" pitchFamily="18" charset="0"/>
                <a:ea typeface="思源黑体 CN Regular" panose="020B0500000000000000" pitchFamily="34" charset="-122"/>
                <a:cs typeface="Times New Roman" panose="02020603050405020304" pitchFamily="18" charset="0"/>
                <a:sym typeface="Wingdings" panose="05000000000000000000" pitchFamily="2" charset="2"/>
              </a:rPr>
              <a:t>đôi</a:t>
            </a:r>
            <a:r>
              <a:rPr lang="en-US" altLang="zh-CN" sz="4800" dirty="0">
                <a:solidFill>
                  <a:srgbClr val="0070C0"/>
                </a:solidFill>
                <a:latin typeface="Times New Roman" panose="02020603050405020304" pitchFamily="18" charset="0"/>
                <a:ea typeface="思源黑体 CN Regular" panose="020B0500000000000000" pitchFamily="34" charset="-122"/>
                <a:cs typeface="Times New Roman" panose="02020603050405020304" pitchFamily="18" charset="0"/>
                <a:sym typeface="Wingdings" panose="05000000000000000000" pitchFamily="2" charset="2"/>
              </a:rPr>
              <a:t> </a:t>
            </a:r>
            <a:r>
              <a:rPr lang="en-US" altLang="zh-CN" sz="4800" dirty="0" err="1">
                <a:solidFill>
                  <a:srgbClr val="0070C0"/>
                </a:solidFill>
                <a:latin typeface="Times New Roman" panose="02020603050405020304" pitchFamily="18" charset="0"/>
                <a:ea typeface="思源黑体 CN Regular" panose="020B0500000000000000" pitchFamily="34" charset="-122"/>
                <a:cs typeface="Times New Roman" panose="02020603050405020304" pitchFamily="18" charset="0"/>
                <a:sym typeface="Wingdings" panose="05000000000000000000" pitchFamily="2" charset="2"/>
              </a:rPr>
              <a:t>vai</a:t>
            </a:r>
            <a:r>
              <a:rPr lang="en-US" altLang="zh-CN" sz="4800" dirty="0">
                <a:solidFill>
                  <a:srgbClr val="0070C0"/>
                </a:solidFill>
                <a:latin typeface="Times New Roman" panose="02020603050405020304" pitchFamily="18" charset="0"/>
                <a:ea typeface="思源黑体 CN Regular" panose="020B0500000000000000" pitchFamily="34" charset="-122"/>
                <a:cs typeface="Times New Roman" panose="02020603050405020304" pitchFamily="18" charset="0"/>
                <a:sym typeface="Wingdings" panose="05000000000000000000" pitchFamily="2" charset="2"/>
              </a:rPr>
              <a:t>” </a:t>
            </a:r>
            <a:r>
              <a:rPr lang="en-US" altLang="zh-CN" sz="4800" dirty="0" err="1">
                <a:solidFill>
                  <a:srgbClr val="0070C0"/>
                </a:solidFill>
                <a:latin typeface="Times New Roman" panose="02020603050405020304" pitchFamily="18" charset="0"/>
                <a:ea typeface="思源黑体 CN Regular" panose="020B0500000000000000" pitchFamily="34" charset="-122"/>
                <a:cs typeface="Times New Roman" panose="02020603050405020304" pitchFamily="18" charset="0"/>
                <a:sym typeface="Wingdings" panose="05000000000000000000" pitchFamily="2" charset="2"/>
              </a:rPr>
              <a:t>trong</a:t>
            </a:r>
            <a:r>
              <a:rPr lang="en-US" altLang="zh-CN" sz="4800" dirty="0">
                <a:solidFill>
                  <a:srgbClr val="0070C0"/>
                </a:solidFill>
                <a:latin typeface="Times New Roman" panose="02020603050405020304" pitchFamily="18" charset="0"/>
                <a:ea typeface="思源黑体 CN Regular" panose="020B0500000000000000" pitchFamily="34" charset="-122"/>
                <a:cs typeface="Times New Roman" panose="02020603050405020304" pitchFamily="18" charset="0"/>
                <a:sym typeface="Wingdings" panose="05000000000000000000" pitchFamily="2" charset="2"/>
              </a:rPr>
              <a:t> </a:t>
            </a:r>
            <a:r>
              <a:rPr lang="en-US" altLang="zh-CN" sz="4800" dirty="0" err="1">
                <a:solidFill>
                  <a:srgbClr val="0070C0"/>
                </a:solidFill>
                <a:latin typeface="Times New Roman" panose="02020603050405020304" pitchFamily="18" charset="0"/>
                <a:ea typeface="思源黑体 CN Regular" panose="020B0500000000000000" pitchFamily="34" charset="-122"/>
                <a:cs typeface="Times New Roman" panose="02020603050405020304" pitchFamily="18" charset="0"/>
                <a:sym typeface="Wingdings" panose="05000000000000000000" pitchFamily="2" charset="2"/>
              </a:rPr>
              <a:t>câu</a:t>
            </a:r>
            <a:r>
              <a:rPr lang="en-US" altLang="zh-CN" sz="4800" dirty="0">
                <a:solidFill>
                  <a:srgbClr val="0070C0"/>
                </a:solidFill>
                <a:latin typeface="Times New Roman" panose="02020603050405020304" pitchFamily="18" charset="0"/>
                <a:ea typeface="思源黑体 CN Regular" panose="020B0500000000000000" pitchFamily="34" charset="-122"/>
                <a:cs typeface="Times New Roman" panose="02020603050405020304" pitchFamily="18" charset="0"/>
                <a:sym typeface="Wingdings" panose="05000000000000000000" pitchFamily="2" charset="2"/>
              </a:rPr>
              <a:t> “</a:t>
            </a:r>
            <a:r>
              <a:rPr lang="en-US" altLang="zh-CN" sz="4800" dirty="0" err="1">
                <a:solidFill>
                  <a:srgbClr val="0070C0"/>
                </a:solidFill>
                <a:latin typeface="Times New Roman" panose="02020603050405020304" pitchFamily="18" charset="0"/>
                <a:ea typeface="思源黑体 CN Regular" panose="020B0500000000000000" pitchFamily="34" charset="-122"/>
                <a:cs typeface="Times New Roman" panose="02020603050405020304" pitchFamily="18" charset="0"/>
                <a:sym typeface="Wingdings" panose="05000000000000000000" pitchFamily="2" charset="2"/>
              </a:rPr>
              <a:t>vì</a:t>
            </a:r>
            <a:r>
              <a:rPr lang="en-US" altLang="zh-CN" sz="4800" dirty="0">
                <a:solidFill>
                  <a:srgbClr val="0070C0"/>
                </a:solidFill>
                <a:latin typeface="Times New Roman" panose="02020603050405020304" pitchFamily="18" charset="0"/>
                <a:ea typeface="思源黑体 CN Regular" panose="020B0500000000000000" pitchFamily="34" charset="-122"/>
                <a:cs typeface="Times New Roman" panose="02020603050405020304" pitchFamily="18" charset="0"/>
                <a:sym typeface="Wingdings" panose="05000000000000000000" pitchFamily="2" charset="2"/>
              </a:rPr>
              <a:t> </a:t>
            </a:r>
            <a:r>
              <a:rPr lang="en-US" altLang="zh-CN" sz="4800" dirty="0" err="1">
                <a:solidFill>
                  <a:srgbClr val="0070C0"/>
                </a:solidFill>
                <a:latin typeface="Times New Roman" panose="02020603050405020304" pitchFamily="18" charset="0"/>
                <a:ea typeface="思源黑体 CN Regular" panose="020B0500000000000000" pitchFamily="34" charset="-122"/>
                <a:cs typeface="Times New Roman" panose="02020603050405020304" pitchFamily="18" charset="0"/>
                <a:sym typeface="Wingdings" panose="05000000000000000000" pitchFamily="2" charset="2"/>
              </a:rPr>
              <a:t>mọi</a:t>
            </a:r>
            <a:r>
              <a:rPr lang="en-US" altLang="zh-CN" sz="4800" dirty="0">
                <a:solidFill>
                  <a:srgbClr val="0070C0"/>
                </a:solidFill>
                <a:latin typeface="Times New Roman" panose="02020603050405020304" pitchFamily="18" charset="0"/>
                <a:ea typeface="思源黑体 CN Regular" panose="020B0500000000000000" pitchFamily="34" charset="-122"/>
                <a:cs typeface="Times New Roman" panose="02020603050405020304" pitchFamily="18" charset="0"/>
                <a:sym typeface="Wingdings" panose="05000000000000000000" pitchFamily="2" charset="2"/>
              </a:rPr>
              <a:t> </a:t>
            </a:r>
            <a:r>
              <a:rPr lang="en-US" altLang="zh-CN" sz="4800" dirty="0" err="1">
                <a:solidFill>
                  <a:srgbClr val="0070C0"/>
                </a:solidFill>
                <a:latin typeface="Times New Roman" panose="02020603050405020304" pitchFamily="18" charset="0"/>
                <a:ea typeface="思源黑体 CN Regular" panose="020B0500000000000000" pitchFamily="34" charset="-122"/>
                <a:cs typeface="Times New Roman" panose="02020603050405020304" pitchFamily="18" charset="0"/>
                <a:sym typeface="Wingdings" panose="05000000000000000000" pitchFamily="2" charset="2"/>
              </a:rPr>
              <a:t>người</a:t>
            </a:r>
            <a:r>
              <a:rPr lang="en-US" altLang="zh-CN" sz="4800" dirty="0">
                <a:solidFill>
                  <a:srgbClr val="0070C0"/>
                </a:solidFill>
                <a:latin typeface="Times New Roman" panose="02020603050405020304" pitchFamily="18" charset="0"/>
                <a:ea typeface="思源黑体 CN Regular" panose="020B0500000000000000" pitchFamily="34" charset="-122"/>
                <a:cs typeface="Times New Roman" panose="02020603050405020304" pitchFamily="18" charset="0"/>
                <a:sym typeface="Wingdings" panose="05000000000000000000" pitchFamily="2" charset="2"/>
              </a:rPr>
              <a:t> </a:t>
            </a:r>
            <a:r>
              <a:rPr lang="en-US" altLang="zh-CN" sz="4800" dirty="0" err="1">
                <a:solidFill>
                  <a:srgbClr val="0070C0"/>
                </a:solidFill>
                <a:latin typeface="Times New Roman" panose="02020603050405020304" pitchFamily="18" charset="0"/>
                <a:ea typeface="思源黑体 CN Regular" panose="020B0500000000000000" pitchFamily="34" charset="-122"/>
                <a:cs typeface="Times New Roman" panose="02020603050405020304" pitchFamily="18" charset="0"/>
                <a:sym typeface="Wingdings" panose="05000000000000000000" pitchFamily="2" charset="2"/>
              </a:rPr>
              <a:t>vẫn</a:t>
            </a:r>
            <a:r>
              <a:rPr lang="en-US" altLang="zh-CN" sz="4800" dirty="0">
                <a:solidFill>
                  <a:srgbClr val="0070C0"/>
                </a:solidFill>
                <a:latin typeface="Times New Roman" panose="02020603050405020304" pitchFamily="18" charset="0"/>
                <a:ea typeface="思源黑体 CN Regular" panose="020B0500000000000000" pitchFamily="34" charset="-122"/>
                <a:cs typeface="Times New Roman" panose="02020603050405020304" pitchFamily="18" charset="0"/>
                <a:sym typeface="Wingdings" panose="05000000000000000000" pitchFamily="2" charset="2"/>
              </a:rPr>
              <a:t> </a:t>
            </a:r>
            <a:r>
              <a:rPr lang="en-US" altLang="zh-CN" sz="4800" dirty="0" err="1">
                <a:solidFill>
                  <a:srgbClr val="0070C0"/>
                </a:solidFill>
                <a:latin typeface="Times New Roman" panose="02020603050405020304" pitchFamily="18" charset="0"/>
                <a:ea typeface="思源黑体 CN Regular" panose="020B0500000000000000" pitchFamily="34" charset="-122"/>
                <a:cs typeface="Times New Roman" panose="02020603050405020304" pitchFamily="18" charset="0"/>
                <a:sym typeface="Wingdings" panose="05000000000000000000" pitchFamily="2" charset="2"/>
              </a:rPr>
              <a:t>luôn</a:t>
            </a:r>
            <a:r>
              <a:rPr lang="en-US" altLang="zh-CN" sz="4800" dirty="0">
                <a:solidFill>
                  <a:srgbClr val="0070C0"/>
                </a:solidFill>
                <a:latin typeface="Times New Roman" panose="02020603050405020304" pitchFamily="18" charset="0"/>
                <a:ea typeface="思源黑体 CN Regular" panose="020B0500000000000000" pitchFamily="34" charset="-122"/>
                <a:cs typeface="Times New Roman" panose="02020603050405020304" pitchFamily="18" charset="0"/>
                <a:sym typeface="Wingdings" panose="05000000000000000000" pitchFamily="2" charset="2"/>
              </a:rPr>
              <a:t> </a:t>
            </a:r>
            <a:r>
              <a:rPr lang="en-US" altLang="zh-CN" sz="4800" dirty="0" err="1">
                <a:solidFill>
                  <a:srgbClr val="0070C0"/>
                </a:solidFill>
                <a:latin typeface="Times New Roman" panose="02020603050405020304" pitchFamily="18" charset="0"/>
                <a:ea typeface="思源黑体 CN Regular" panose="020B0500000000000000" pitchFamily="34" charset="-122"/>
                <a:cs typeface="Times New Roman" panose="02020603050405020304" pitchFamily="18" charset="0"/>
                <a:sym typeface="Wingdings" panose="05000000000000000000" pitchFamily="2" charset="2"/>
              </a:rPr>
              <a:t>trao</a:t>
            </a:r>
            <a:r>
              <a:rPr lang="en-US" altLang="zh-CN" sz="4800" dirty="0">
                <a:solidFill>
                  <a:srgbClr val="0070C0"/>
                </a:solidFill>
                <a:latin typeface="Times New Roman" panose="02020603050405020304" pitchFamily="18" charset="0"/>
                <a:ea typeface="思源黑体 CN Regular" panose="020B0500000000000000" pitchFamily="34" charset="-122"/>
                <a:cs typeface="Times New Roman" panose="02020603050405020304" pitchFamily="18" charset="0"/>
                <a:sym typeface="Wingdings" panose="05000000000000000000" pitchFamily="2" charset="2"/>
              </a:rPr>
              <a:t> </a:t>
            </a:r>
            <a:r>
              <a:rPr lang="en-US" altLang="zh-CN" sz="4800" dirty="0" err="1">
                <a:solidFill>
                  <a:srgbClr val="0070C0"/>
                </a:solidFill>
                <a:latin typeface="Times New Roman" panose="02020603050405020304" pitchFamily="18" charset="0"/>
                <a:ea typeface="思源黑体 CN Regular" panose="020B0500000000000000" pitchFamily="34" charset="-122"/>
                <a:cs typeface="Times New Roman" panose="02020603050405020304" pitchFamily="18" charset="0"/>
                <a:sym typeface="Wingdings" panose="05000000000000000000" pitchFamily="2" charset="2"/>
              </a:rPr>
              <a:t>niềm</a:t>
            </a:r>
            <a:r>
              <a:rPr lang="en-US" altLang="zh-CN" sz="4800" dirty="0">
                <a:solidFill>
                  <a:srgbClr val="0070C0"/>
                </a:solidFill>
                <a:latin typeface="Times New Roman" panose="02020603050405020304" pitchFamily="18" charset="0"/>
                <a:ea typeface="思源黑体 CN Regular" panose="020B0500000000000000" pitchFamily="34" charset="-122"/>
                <a:cs typeface="Times New Roman" panose="02020603050405020304" pitchFamily="18" charset="0"/>
                <a:sym typeface="Wingdings" panose="05000000000000000000" pitchFamily="2" charset="2"/>
              </a:rPr>
              <a:t> tin, </a:t>
            </a:r>
            <a:r>
              <a:rPr lang="en-US" altLang="zh-CN" sz="4800" dirty="0" err="1">
                <a:solidFill>
                  <a:srgbClr val="0070C0"/>
                </a:solidFill>
                <a:latin typeface="Times New Roman" panose="02020603050405020304" pitchFamily="18" charset="0"/>
                <a:ea typeface="思源黑体 CN Regular" panose="020B0500000000000000" pitchFamily="34" charset="-122"/>
                <a:cs typeface="Times New Roman" panose="02020603050405020304" pitchFamily="18" charset="0"/>
                <a:sym typeface="Wingdings" panose="05000000000000000000" pitchFamily="2" charset="2"/>
              </a:rPr>
              <a:t>lên</a:t>
            </a:r>
            <a:r>
              <a:rPr lang="en-US" altLang="zh-CN" sz="4800" dirty="0">
                <a:solidFill>
                  <a:srgbClr val="0070C0"/>
                </a:solidFill>
                <a:latin typeface="Times New Roman" panose="02020603050405020304" pitchFamily="18" charset="0"/>
                <a:ea typeface="思源黑体 CN Regular" panose="020B0500000000000000" pitchFamily="34" charset="-122"/>
                <a:cs typeface="Times New Roman" panose="02020603050405020304" pitchFamily="18" charset="0"/>
                <a:sym typeface="Wingdings" panose="05000000000000000000" pitchFamily="2" charset="2"/>
              </a:rPr>
              <a:t> </a:t>
            </a:r>
            <a:r>
              <a:rPr lang="en-US" altLang="zh-CN" sz="4800" dirty="0" err="1">
                <a:solidFill>
                  <a:srgbClr val="0070C0"/>
                </a:solidFill>
                <a:latin typeface="Times New Roman" panose="02020603050405020304" pitchFamily="18" charset="0"/>
                <a:ea typeface="思源黑体 CN Regular" panose="020B0500000000000000" pitchFamily="34" charset="-122"/>
                <a:cs typeface="Times New Roman" panose="02020603050405020304" pitchFamily="18" charset="0"/>
                <a:sym typeface="Wingdings" panose="05000000000000000000" pitchFamily="2" charset="2"/>
              </a:rPr>
              <a:t>đôi</a:t>
            </a:r>
            <a:r>
              <a:rPr lang="en-US" altLang="zh-CN" sz="4800" dirty="0">
                <a:solidFill>
                  <a:srgbClr val="0070C0"/>
                </a:solidFill>
                <a:latin typeface="Times New Roman" panose="02020603050405020304" pitchFamily="18" charset="0"/>
                <a:ea typeface="思源黑体 CN Regular" panose="020B0500000000000000" pitchFamily="34" charset="-122"/>
                <a:cs typeface="Times New Roman" panose="02020603050405020304" pitchFamily="18" charset="0"/>
                <a:sym typeface="Wingdings" panose="05000000000000000000" pitchFamily="2" charset="2"/>
              </a:rPr>
              <a:t> </a:t>
            </a:r>
            <a:r>
              <a:rPr lang="en-US" altLang="zh-CN" sz="4800" dirty="0" err="1">
                <a:solidFill>
                  <a:srgbClr val="0070C0"/>
                </a:solidFill>
                <a:latin typeface="Times New Roman" panose="02020603050405020304" pitchFamily="18" charset="0"/>
                <a:ea typeface="思源黑体 CN Regular" panose="020B0500000000000000" pitchFamily="34" charset="-122"/>
                <a:cs typeface="Times New Roman" panose="02020603050405020304" pitchFamily="18" charset="0"/>
                <a:sym typeface="Wingdings" panose="05000000000000000000" pitchFamily="2" charset="2"/>
              </a:rPr>
              <a:t>vai</a:t>
            </a:r>
            <a:r>
              <a:rPr lang="en-US" altLang="zh-CN" sz="4800" dirty="0">
                <a:solidFill>
                  <a:srgbClr val="0070C0"/>
                </a:solidFill>
                <a:latin typeface="Times New Roman" panose="02020603050405020304" pitchFamily="18" charset="0"/>
                <a:ea typeface="思源黑体 CN Regular" panose="020B0500000000000000" pitchFamily="34" charset="-122"/>
                <a:cs typeface="Times New Roman" panose="02020603050405020304" pitchFamily="18" charset="0"/>
                <a:sym typeface="Wingdings" panose="05000000000000000000" pitchFamily="2" charset="2"/>
              </a:rPr>
              <a:t> ...” </a:t>
            </a:r>
            <a:r>
              <a:rPr lang="en-US" altLang="zh-CN" sz="4800" dirty="0" err="1">
                <a:solidFill>
                  <a:srgbClr val="0070C0"/>
                </a:solidFill>
                <a:latin typeface="Times New Roman" panose="02020603050405020304" pitchFamily="18" charset="0"/>
                <a:ea typeface="思源黑体 CN Regular" panose="020B0500000000000000" pitchFamily="34" charset="-122"/>
                <a:cs typeface="Times New Roman" panose="02020603050405020304" pitchFamily="18" charset="0"/>
                <a:sym typeface="Wingdings" panose="05000000000000000000" pitchFamily="2" charset="2"/>
              </a:rPr>
              <a:t>là</a:t>
            </a:r>
            <a:r>
              <a:rPr lang="en-US" altLang="zh-CN" sz="4800" dirty="0">
                <a:solidFill>
                  <a:srgbClr val="0070C0"/>
                </a:solidFill>
                <a:latin typeface="Times New Roman" panose="02020603050405020304" pitchFamily="18" charset="0"/>
                <a:ea typeface="思源黑体 CN Regular" panose="020B0500000000000000" pitchFamily="34" charset="-122"/>
                <a:cs typeface="Times New Roman" panose="02020603050405020304" pitchFamily="18" charset="0"/>
                <a:sym typeface="Wingdings" panose="05000000000000000000" pitchFamily="2" charset="2"/>
              </a:rPr>
              <a:t> </a:t>
            </a:r>
            <a:r>
              <a:rPr lang="en-US" altLang="zh-CN" sz="4800" dirty="0" err="1">
                <a:solidFill>
                  <a:srgbClr val="0070C0"/>
                </a:solidFill>
                <a:latin typeface="Times New Roman" panose="02020603050405020304" pitchFamily="18" charset="0"/>
                <a:ea typeface="思源黑体 CN Regular" panose="020B0500000000000000" pitchFamily="34" charset="-122"/>
                <a:cs typeface="Times New Roman" panose="02020603050405020304" pitchFamily="18" charset="0"/>
                <a:sym typeface="Wingdings" panose="05000000000000000000" pitchFamily="2" charset="2"/>
              </a:rPr>
              <a:t>chỉ</a:t>
            </a:r>
            <a:r>
              <a:rPr lang="en-US" altLang="zh-CN" sz="4800" dirty="0">
                <a:solidFill>
                  <a:srgbClr val="0070C0"/>
                </a:solidFill>
                <a:latin typeface="Times New Roman" panose="02020603050405020304" pitchFamily="18" charset="0"/>
                <a:ea typeface="思源黑体 CN Regular" panose="020B0500000000000000" pitchFamily="34" charset="-122"/>
                <a:cs typeface="Times New Roman" panose="02020603050405020304" pitchFamily="18" charset="0"/>
                <a:sym typeface="Wingdings" panose="05000000000000000000" pitchFamily="2" charset="2"/>
              </a:rPr>
              <a:t> ai?</a:t>
            </a:r>
            <a:endParaRPr lang="en-US" sz="4800" dirty="0">
              <a:solidFill>
                <a:srgbClr val="0070C0"/>
              </a:solidFill>
              <a:latin typeface="Times New Roman" panose="02020603050405020304" pitchFamily="18" charset="0"/>
              <a:ea typeface="思源黑体 CN Regular" panose="020B0500000000000000" pitchFamily="34" charset="-122"/>
              <a:cs typeface="Times New Roman" panose="02020603050405020304" pitchFamily="18" charset="0"/>
            </a:endParaRPr>
          </a:p>
        </p:txBody>
      </p:sp>
      <p:grpSp>
        <p:nvGrpSpPr>
          <p:cNvPr id="652" name="Google Shape;652;p30"/>
          <p:cNvGrpSpPr/>
          <p:nvPr/>
        </p:nvGrpSpPr>
        <p:grpSpPr>
          <a:xfrm>
            <a:off x="234944" y="269462"/>
            <a:ext cx="1099605" cy="1039103"/>
            <a:chOff x="1177000" y="1619850"/>
            <a:chExt cx="713350" cy="674100"/>
          </a:xfrm>
        </p:grpSpPr>
        <p:sp>
          <p:nvSpPr>
            <p:cNvPr id="653" name="Google Shape;653;p30"/>
            <p:cNvSpPr/>
            <p:nvPr/>
          </p:nvSpPr>
          <p:spPr>
            <a:xfrm>
              <a:off x="1223525" y="1650275"/>
              <a:ext cx="624000" cy="614400"/>
            </a:xfrm>
            <a:prstGeom prst="ellipse">
              <a:avLst/>
            </a:prstGeom>
            <a:solidFill>
              <a:schemeClr val="lt1"/>
            </a:solidFill>
            <a:ln>
              <a:noFill/>
            </a:ln>
          </p:spPr>
          <p:txBody>
            <a:bodyPr spcFirstLastPara="1" wrap="square" lIns="121900" tIns="121900" rIns="121900" bIns="121900" anchor="ctr" anchorCtr="0">
              <a:noAutofit/>
            </a:bodyPr>
            <a:lstStyle/>
            <a:p>
              <a:endParaRPr sz="2400"/>
            </a:p>
          </p:txBody>
        </p:sp>
        <p:sp>
          <p:nvSpPr>
            <p:cNvPr id="654" name="Google Shape;654;p30"/>
            <p:cNvSpPr/>
            <p:nvPr/>
          </p:nvSpPr>
          <p:spPr>
            <a:xfrm>
              <a:off x="1177000" y="1619850"/>
              <a:ext cx="713350" cy="674100"/>
            </a:xfrm>
            <a:custGeom>
              <a:avLst/>
              <a:gdLst/>
              <a:ahLst/>
              <a:cxnLst/>
              <a:rect l="l" t="t" r="r" b="b"/>
              <a:pathLst>
                <a:path w="28534" h="26964" extrusionOk="0">
                  <a:moveTo>
                    <a:pt x="12893" y="982"/>
                  </a:moveTo>
                  <a:lnTo>
                    <a:pt x="13613" y="1113"/>
                  </a:lnTo>
                  <a:lnTo>
                    <a:pt x="12827" y="1179"/>
                  </a:lnTo>
                  <a:lnTo>
                    <a:pt x="11977" y="1310"/>
                  </a:lnTo>
                  <a:lnTo>
                    <a:pt x="11191" y="1506"/>
                  </a:lnTo>
                  <a:lnTo>
                    <a:pt x="10471" y="1833"/>
                  </a:lnTo>
                  <a:lnTo>
                    <a:pt x="9686" y="2095"/>
                  </a:lnTo>
                  <a:lnTo>
                    <a:pt x="8966" y="2488"/>
                  </a:lnTo>
                  <a:lnTo>
                    <a:pt x="8312" y="2946"/>
                  </a:lnTo>
                  <a:lnTo>
                    <a:pt x="7592" y="3404"/>
                  </a:lnTo>
                  <a:lnTo>
                    <a:pt x="6937" y="3731"/>
                  </a:lnTo>
                  <a:lnTo>
                    <a:pt x="6937" y="3731"/>
                  </a:lnTo>
                  <a:lnTo>
                    <a:pt x="7526" y="3338"/>
                  </a:lnTo>
                  <a:lnTo>
                    <a:pt x="8050" y="2880"/>
                  </a:lnTo>
                  <a:lnTo>
                    <a:pt x="8639" y="2488"/>
                  </a:lnTo>
                  <a:lnTo>
                    <a:pt x="9293" y="2160"/>
                  </a:lnTo>
                  <a:lnTo>
                    <a:pt x="9948" y="1899"/>
                  </a:lnTo>
                  <a:lnTo>
                    <a:pt x="10602" y="1571"/>
                  </a:lnTo>
                  <a:lnTo>
                    <a:pt x="11257" y="1375"/>
                  </a:lnTo>
                  <a:lnTo>
                    <a:pt x="11977" y="1179"/>
                  </a:lnTo>
                  <a:lnTo>
                    <a:pt x="12042" y="1113"/>
                  </a:lnTo>
                  <a:lnTo>
                    <a:pt x="12107" y="982"/>
                  </a:lnTo>
                  <a:close/>
                  <a:moveTo>
                    <a:pt x="8966" y="3142"/>
                  </a:moveTo>
                  <a:lnTo>
                    <a:pt x="7985" y="3731"/>
                  </a:lnTo>
                  <a:lnTo>
                    <a:pt x="7068" y="4320"/>
                  </a:lnTo>
                  <a:lnTo>
                    <a:pt x="7068" y="4320"/>
                  </a:lnTo>
                  <a:lnTo>
                    <a:pt x="7854" y="3666"/>
                  </a:lnTo>
                  <a:lnTo>
                    <a:pt x="8966" y="3142"/>
                  </a:lnTo>
                  <a:close/>
                  <a:moveTo>
                    <a:pt x="5825" y="4909"/>
                  </a:moveTo>
                  <a:lnTo>
                    <a:pt x="4974" y="5825"/>
                  </a:lnTo>
                  <a:lnTo>
                    <a:pt x="5563" y="5171"/>
                  </a:lnTo>
                  <a:lnTo>
                    <a:pt x="5825" y="4909"/>
                  </a:lnTo>
                  <a:close/>
                  <a:moveTo>
                    <a:pt x="24542" y="5760"/>
                  </a:moveTo>
                  <a:lnTo>
                    <a:pt x="24708" y="5950"/>
                  </a:lnTo>
                  <a:lnTo>
                    <a:pt x="24708" y="5950"/>
                  </a:lnTo>
                  <a:lnTo>
                    <a:pt x="24542" y="5825"/>
                  </a:lnTo>
                  <a:lnTo>
                    <a:pt x="24542" y="5760"/>
                  </a:lnTo>
                  <a:close/>
                  <a:moveTo>
                    <a:pt x="23167" y="5891"/>
                  </a:moveTo>
                  <a:lnTo>
                    <a:pt x="23756" y="6414"/>
                  </a:lnTo>
                  <a:lnTo>
                    <a:pt x="23822" y="6872"/>
                  </a:lnTo>
                  <a:lnTo>
                    <a:pt x="23167" y="5891"/>
                  </a:lnTo>
                  <a:close/>
                  <a:moveTo>
                    <a:pt x="24824" y="6082"/>
                  </a:moveTo>
                  <a:lnTo>
                    <a:pt x="25000" y="6283"/>
                  </a:lnTo>
                  <a:lnTo>
                    <a:pt x="25458" y="6938"/>
                  </a:lnTo>
                  <a:lnTo>
                    <a:pt x="25785" y="7592"/>
                  </a:lnTo>
                  <a:lnTo>
                    <a:pt x="26112" y="8247"/>
                  </a:lnTo>
                  <a:lnTo>
                    <a:pt x="26178" y="8901"/>
                  </a:lnTo>
                  <a:lnTo>
                    <a:pt x="25654" y="7854"/>
                  </a:lnTo>
                  <a:lnTo>
                    <a:pt x="25065" y="6872"/>
                  </a:lnTo>
                  <a:lnTo>
                    <a:pt x="24803" y="6349"/>
                  </a:lnTo>
                  <a:lnTo>
                    <a:pt x="24869" y="6218"/>
                  </a:lnTo>
                  <a:lnTo>
                    <a:pt x="24824" y="6082"/>
                  </a:lnTo>
                  <a:close/>
                  <a:moveTo>
                    <a:pt x="4189" y="6349"/>
                  </a:moveTo>
                  <a:lnTo>
                    <a:pt x="3796" y="7069"/>
                  </a:lnTo>
                  <a:lnTo>
                    <a:pt x="3469" y="7789"/>
                  </a:lnTo>
                  <a:lnTo>
                    <a:pt x="2945" y="8574"/>
                  </a:lnTo>
                  <a:lnTo>
                    <a:pt x="2487" y="9425"/>
                  </a:lnTo>
                  <a:lnTo>
                    <a:pt x="2226" y="9883"/>
                  </a:lnTo>
                  <a:lnTo>
                    <a:pt x="2226" y="9817"/>
                  </a:lnTo>
                  <a:lnTo>
                    <a:pt x="2618" y="8836"/>
                  </a:lnTo>
                  <a:lnTo>
                    <a:pt x="3076" y="7919"/>
                  </a:lnTo>
                  <a:lnTo>
                    <a:pt x="3600" y="7134"/>
                  </a:lnTo>
                  <a:lnTo>
                    <a:pt x="4189" y="6349"/>
                  </a:lnTo>
                  <a:close/>
                  <a:moveTo>
                    <a:pt x="5956" y="3142"/>
                  </a:moveTo>
                  <a:lnTo>
                    <a:pt x="5105" y="3862"/>
                  </a:lnTo>
                  <a:lnTo>
                    <a:pt x="4254" y="4647"/>
                  </a:lnTo>
                  <a:lnTo>
                    <a:pt x="3534" y="5498"/>
                  </a:lnTo>
                  <a:lnTo>
                    <a:pt x="2880" y="6414"/>
                  </a:lnTo>
                  <a:lnTo>
                    <a:pt x="2160" y="7461"/>
                  </a:lnTo>
                  <a:lnTo>
                    <a:pt x="1571" y="8508"/>
                  </a:lnTo>
                  <a:lnTo>
                    <a:pt x="1113" y="9686"/>
                  </a:lnTo>
                  <a:lnTo>
                    <a:pt x="720" y="10864"/>
                  </a:lnTo>
                  <a:lnTo>
                    <a:pt x="917" y="10079"/>
                  </a:lnTo>
                  <a:lnTo>
                    <a:pt x="1113" y="9294"/>
                  </a:lnTo>
                  <a:lnTo>
                    <a:pt x="1375" y="8574"/>
                  </a:lnTo>
                  <a:lnTo>
                    <a:pt x="1702" y="7854"/>
                  </a:lnTo>
                  <a:lnTo>
                    <a:pt x="2356" y="6676"/>
                  </a:lnTo>
                  <a:lnTo>
                    <a:pt x="3142" y="5629"/>
                  </a:lnTo>
                  <a:lnTo>
                    <a:pt x="3993" y="4647"/>
                  </a:lnTo>
                  <a:lnTo>
                    <a:pt x="4974" y="3731"/>
                  </a:lnTo>
                  <a:lnTo>
                    <a:pt x="5956" y="3142"/>
                  </a:lnTo>
                  <a:close/>
                  <a:moveTo>
                    <a:pt x="26701" y="11584"/>
                  </a:moveTo>
                  <a:lnTo>
                    <a:pt x="26898" y="12500"/>
                  </a:lnTo>
                  <a:lnTo>
                    <a:pt x="26963" y="13482"/>
                  </a:lnTo>
                  <a:lnTo>
                    <a:pt x="26832" y="12631"/>
                  </a:lnTo>
                  <a:lnTo>
                    <a:pt x="26701" y="11846"/>
                  </a:lnTo>
                  <a:lnTo>
                    <a:pt x="26701" y="11584"/>
                  </a:lnTo>
                  <a:close/>
                  <a:moveTo>
                    <a:pt x="9424" y="1637"/>
                  </a:moveTo>
                  <a:lnTo>
                    <a:pt x="8246" y="2291"/>
                  </a:lnTo>
                  <a:lnTo>
                    <a:pt x="7134" y="3077"/>
                  </a:lnTo>
                  <a:lnTo>
                    <a:pt x="6152" y="3927"/>
                  </a:lnTo>
                  <a:lnTo>
                    <a:pt x="5301" y="4909"/>
                  </a:lnTo>
                  <a:lnTo>
                    <a:pt x="4385" y="5694"/>
                  </a:lnTo>
                  <a:lnTo>
                    <a:pt x="3600" y="6545"/>
                  </a:lnTo>
                  <a:lnTo>
                    <a:pt x="2880" y="7527"/>
                  </a:lnTo>
                  <a:lnTo>
                    <a:pt x="2553" y="8050"/>
                  </a:lnTo>
                  <a:lnTo>
                    <a:pt x="2291" y="8639"/>
                  </a:lnTo>
                  <a:lnTo>
                    <a:pt x="2029" y="9228"/>
                  </a:lnTo>
                  <a:lnTo>
                    <a:pt x="1833" y="9948"/>
                  </a:lnTo>
                  <a:lnTo>
                    <a:pt x="1637" y="10603"/>
                  </a:lnTo>
                  <a:lnTo>
                    <a:pt x="1506" y="11322"/>
                  </a:lnTo>
                  <a:lnTo>
                    <a:pt x="1048" y="12435"/>
                  </a:lnTo>
                  <a:lnTo>
                    <a:pt x="720" y="13548"/>
                  </a:lnTo>
                  <a:lnTo>
                    <a:pt x="851" y="12239"/>
                  </a:lnTo>
                  <a:lnTo>
                    <a:pt x="1113" y="10995"/>
                  </a:lnTo>
                  <a:lnTo>
                    <a:pt x="1506" y="9752"/>
                  </a:lnTo>
                  <a:lnTo>
                    <a:pt x="2029" y="8574"/>
                  </a:lnTo>
                  <a:lnTo>
                    <a:pt x="2618" y="7592"/>
                  </a:lnTo>
                  <a:lnTo>
                    <a:pt x="3207" y="6611"/>
                  </a:lnTo>
                  <a:lnTo>
                    <a:pt x="3927" y="5629"/>
                  </a:lnTo>
                  <a:lnTo>
                    <a:pt x="4778" y="4778"/>
                  </a:lnTo>
                  <a:lnTo>
                    <a:pt x="5629" y="3927"/>
                  </a:lnTo>
                  <a:lnTo>
                    <a:pt x="6545" y="3142"/>
                  </a:lnTo>
                  <a:lnTo>
                    <a:pt x="7592" y="2488"/>
                  </a:lnTo>
                  <a:lnTo>
                    <a:pt x="8639" y="1899"/>
                  </a:lnTo>
                  <a:lnTo>
                    <a:pt x="9424" y="1637"/>
                  </a:lnTo>
                  <a:close/>
                  <a:moveTo>
                    <a:pt x="24280" y="6938"/>
                  </a:moveTo>
                  <a:lnTo>
                    <a:pt x="24738" y="7789"/>
                  </a:lnTo>
                  <a:lnTo>
                    <a:pt x="25065" y="8639"/>
                  </a:lnTo>
                  <a:lnTo>
                    <a:pt x="25392" y="9490"/>
                  </a:lnTo>
                  <a:lnTo>
                    <a:pt x="25654" y="10406"/>
                  </a:lnTo>
                  <a:lnTo>
                    <a:pt x="25851" y="11322"/>
                  </a:lnTo>
                  <a:lnTo>
                    <a:pt x="25916" y="12304"/>
                  </a:lnTo>
                  <a:lnTo>
                    <a:pt x="25981" y="13220"/>
                  </a:lnTo>
                  <a:lnTo>
                    <a:pt x="25981" y="14137"/>
                  </a:lnTo>
                  <a:lnTo>
                    <a:pt x="25851" y="13220"/>
                  </a:lnTo>
                  <a:lnTo>
                    <a:pt x="25654" y="12304"/>
                  </a:lnTo>
                  <a:lnTo>
                    <a:pt x="25196" y="10537"/>
                  </a:lnTo>
                  <a:lnTo>
                    <a:pt x="24673" y="8705"/>
                  </a:lnTo>
                  <a:lnTo>
                    <a:pt x="24280" y="6938"/>
                  </a:lnTo>
                  <a:close/>
                  <a:moveTo>
                    <a:pt x="25523" y="6152"/>
                  </a:moveTo>
                  <a:lnTo>
                    <a:pt x="26178" y="7200"/>
                  </a:lnTo>
                  <a:lnTo>
                    <a:pt x="26767" y="8247"/>
                  </a:lnTo>
                  <a:lnTo>
                    <a:pt x="27225" y="9359"/>
                  </a:lnTo>
                  <a:lnTo>
                    <a:pt x="27552" y="10472"/>
                  </a:lnTo>
                  <a:lnTo>
                    <a:pt x="27748" y="11650"/>
                  </a:lnTo>
                  <a:lnTo>
                    <a:pt x="27879" y="12893"/>
                  </a:lnTo>
                  <a:lnTo>
                    <a:pt x="27879" y="14071"/>
                  </a:lnTo>
                  <a:lnTo>
                    <a:pt x="27748" y="15315"/>
                  </a:lnTo>
                  <a:lnTo>
                    <a:pt x="27683" y="15445"/>
                  </a:lnTo>
                  <a:lnTo>
                    <a:pt x="27748" y="14202"/>
                  </a:lnTo>
                  <a:lnTo>
                    <a:pt x="27618" y="13024"/>
                  </a:lnTo>
                  <a:lnTo>
                    <a:pt x="27683" y="12370"/>
                  </a:lnTo>
                  <a:lnTo>
                    <a:pt x="27618" y="11715"/>
                  </a:lnTo>
                  <a:lnTo>
                    <a:pt x="27552" y="11061"/>
                  </a:lnTo>
                  <a:lnTo>
                    <a:pt x="27487" y="10406"/>
                  </a:lnTo>
                  <a:lnTo>
                    <a:pt x="27290" y="9752"/>
                  </a:lnTo>
                  <a:lnTo>
                    <a:pt x="27094" y="9097"/>
                  </a:lnTo>
                  <a:lnTo>
                    <a:pt x="26832" y="8508"/>
                  </a:lnTo>
                  <a:lnTo>
                    <a:pt x="26505" y="7854"/>
                  </a:lnTo>
                  <a:lnTo>
                    <a:pt x="26440" y="7789"/>
                  </a:lnTo>
                  <a:lnTo>
                    <a:pt x="25981" y="6938"/>
                  </a:lnTo>
                  <a:lnTo>
                    <a:pt x="25523" y="6152"/>
                  </a:lnTo>
                  <a:close/>
                  <a:moveTo>
                    <a:pt x="27290" y="14791"/>
                  </a:moveTo>
                  <a:lnTo>
                    <a:pt x="27159" y="15904"/>
                  </a:lnTo>
                  <a:lnTo>
                    <a:pt x="26963" y="16951"/>
                  </a:lnTo>
                  <a:lnTo>
                    <a:pt x="26832" y="17474"/>
                  </a:lnTo>
                  <a:lnTo>
                    <a:pt x="26570" y="18063"/>
                  </a:lnTo>
                  <a:lnTo>
                    <a:pt x="26505" y="18194"/>
                  </a:lnTo>
                  <a:lnTo>
                    <a:pt x="26701" y="17540"/>
                  </a:lnTo>
                  <a:lnTo>
                    <a:pt x="26832" y="16885"/>
                  </a:lnTo>
                  <a:lnTo>
                    <a:pt x="26963" y="16231"/>
                  </a:lnTo>
                  <a:lnTo>
                    <a:pt x="26963" y="15576"/>
                  </a:lnTo>
                  <a:lnTo>
                    <a:pt x="27290" y="14791"/>
                  </a:lnTo>
                  <a:close/>
                  <a:moveTo>
                    <a:pt x="1375" y="12631"/>
                  </a:moveTo>
                  <a:lnTo>
                    <a:pt x="1375" y="13548"/>
                  </a:lnTo>
                  <a:lnTo>
                    <a:pt x="1375" y="14398"/>
                  </a:lnTo>
                  <a:lnTo>
                    <a:pt x="1375" y="15249"/>
                  </a:lnTo>
                  <a:lnTo>
                    <a:pt x="1375" y="16885"/>
                  </a:lnTo>
                  <a:lnTo>
                    <a:pt x="1506" y="18521"/>
                  </a:lnTo>
                  <a:lnTo>
                    <a:pt x="1244" y="17736"/>
                  </a:lnTo>
                  <a:lnTo>
                    <a:pt x="982" y="16885"/>
                  </a:lnTo>
                  <a:lnTo>
                    <a:pt x="851" y="16034"/>
                  </a:lnTo>
                  <a:lnTo>
                    <a:pt x="720" y="15249"/>
                  </a:lnTo>
                  <a:lnTo>
                    <a:pt x="982" y="13940"/>
                  </a:lnTo>
                  <a:lnTo>
                    <a:pt x="1375" y="12631"/>
                  </a:lnTo>
                  <a:close/>
                  <a:moveTo>
                    <a:pt x="786" y="18129"/>
                  </a:moveTo>
                  <a:lnTo>
                    <a:pt x="1113" y="18979"/>
                  </a:lnTo>
                  <a:lnTo>
                    <a:pt x="1440" y="19699"/>
                  </a:lnTo>
                  <a:lnTo>
                    <a:pt x="1898" y="20615"/>
                  </a:lnTo>
                  <a:lnTo>
                    <a:pt x="1506" y="20026"/>
                  </a:lnTo>
                  <a:lnTo>
                    <a:pt x="1178" y="19437"/>
                  </a:lnTo>
                  <a:lnTo>
                    <a:pt x="982" y="18783"/>
                  </a:lnTo>
                  <a:lnTo>
                    <a:pt x="786" y="18129"/>
                  </a:lnTo>
                  <a:close/>
                  <a:moveTo>
                    <a:pt x="26505" y="13744"/>
                  </a:moveTo>
                  <a:lnTo>
                    <a:pt x="26570" y="14660"/>
                  </a:lnTo>
                  <a:lnTo>
                    <a:pt x="26505" y="15511"/>
                  </a:lnTo>
                  <a:lnTo>
                    <a:pt x="26505" y="15642"/>
                  </a:lnTo>
                  <a:lnTo>
                    <a:pt x="26440" y="15707"/>
                  </a:lnTo>
                  <a:lnTo>
                    <a:pt x="26505" y="15838"/>
                  </a:lnTo>
                  <a:lnTo>
                    <a:pt x="26374" y="16689"/>
                  </a:lnTo>
                  <a:lnTo>
                    <a:pt x="26178" y="17605"/>
                  </a:lnTo>
                  <a:lnTo>
                    <a:pt x="25916" y="18456"/>
                  </a:lnTo>
                  <a:lnTo>
                    <a:pt x="25523" y="19307"/>
                  </a:lnTo>
                  <a:lnTo>
                    <a:pt x="25065" y="20223"/>
                  </a:lnTo>
                  <a:lnTo>
                    <a:pt x="24411" y="20877"/>
                  </a:lnTo>
                  <a:lnTo>
                    <a:pt x="23691" y="21597"/>
                  </a:lnTo>
                  <a:lnTo>
                    <a:pt x="23625" y="21597"/>
                  </a:lnTo>
                  <a:lnTo>
                    <a:pt x="24214" y="20812"/>
                  </a:lnTo>
                  <a:lnTo>
                    <a:pt x="24803" y="20026"/>
                  </a:lnTo>
                  <a:lnTo>
                    <a:pt x="25262" y="19110"/>
                  </a:lnTo>
                  <a:lnTo>
                    <a:pt x="25589" y="18194"/>
                  </a:lnTo>
                  <a:lnTo>
                    <a:pt x="25785" y="17605"/>
                  </a:lnTo>
                  <a:lnTo>
                    <a:pt x="26047" y="16754"/>
                  </a:lnTo>
                  <a:lnTo>
                    <a:pt x="26243" y="15838"/>
                  </a:lnTo>
                  <a:lnTo>
                    <a:pt x="26374" y="14922"/>
                  </a:lnTo>
                  <a:lnTo>
                    <a:pt x="26440" y="14071"/>
                  </a:lnTo>
                  <a:lnTo>
                    <a:pt x="26505" y="13744"/>
                  </a:lnTo>
                  <a:close/>
                  <a:moveTo>
                    <a:pt x="1833" y="17605"/>
                  </a:moveTo>
                  <a:lnTo>
                    <a:pt x="2160" y="18718"/>
                  </a:lnTo>
                  <a:lnTo>
                    <a:pt x="2684" y="19830"/>
                  </a:lnTo>
                  <a:lnTo>
                    <a:pt x="3207" y="20877"/>
                  </a:lnTo>
                  <a:lnTo>
                    <a:pt x="3927" y="21859"/>
                  </a:lnTo>
                  <a:lnTo>
                    <a:pt x="3927" y="21859"/>
                  </a:lnTo>
                  <a:lnTo>
                    <a:pt x="3731" y="21663"/>
                  </a:lnTo>
                  <a:lnTo>
                    <a:pt x="3273" y="21204"/>
                  </a:lnTo>
                  <a:lnTo>
                    <a:pt x="2880" y="20746"/>
                  </a:lnTo>
                  <a:lnTo>
                    <a:pt x="2487" y="20223"/>
                  </a:lnTo>
                  <a:lnTo>
                    <a:pt x="2160" y="19699"/>
                  </a:lnTo>
                  <a:lnTo>
                    <a:pt x="1964" y="18652"/>
                  </a:lnTo>
                  <a:lnTo>
                    <a:pt x="1833" y="17605"/>
                  </a:lnTo>
                  <a:close/>
                  <a:moveTo>
                    <a:pt x="2356" y="11846"/>
                  </a:moveTo>
                  <a:lnTo>
                    <a:pt x="2291" y="12631"/>
                  </a:lnTo>
                  <a:lnTo>
                    <a:pt x="2226" y="13482"/>
                  </a:lnTo>
                  <a:lnTo>
                    <a:pt x="2291" y="14267"/>
                  </a:lnTo>
                  <a:lnTo>
                    <a:pt x="2356" y="15118"/>
                  </a:lnTo>
                  <a:lnTo>
                    <a:pt x="2487" y="15969"/>
                  </a:lnTo>
                  <a:lnTo>
                    <a:pt x="2684" y="16754"/>
                  </a:lnTo>
                  <a:lnTo>
                    <a:pt x="2945" y="17605"/>
                  </a:lnTo>
                  <a:lnTo>
                    <a:pt x="3207" y="18390"/>
                  </a:lnTo>
                  <a:lnTo>
                    <a:pt x="3796" y="19634"/>
                  </a:lnTo>
                  <a:lnTo>
                    <a:pt x="4516" y="20877"/>
                  </a:lnTo>
                  <a:lnTo>
                    <a:pt x="5367" y="22055"/>
                  </a:lnTo>
                  <a:lnTo>
                    <a:pt x="5825" y="22579"/>
                  </a:lnTo>
                  <a:lnTo>
                    <a:pt x="6348" y="23102"/>
                  </a:lnTo>
                  <a:lnTo>
                    <a:pt x="5629" y="22579"/>
                  </a:lnTo>
                  <a:lnTo>
                    <a:pt x="4909" y="21924"/>
                  </a:lnTo>
                  <a:lnTo>
                    <a:pt x="4385" y="21401"/>
                  </a:lnTo>
                  <a:lnTo>
                    <a:pt x="3993" y="20877"/>
                  </a:lnTo>
                  <a:lnTo>
                    <a:pt x="3534" y="20288"/>
                  </a:lnTo>
                  <a:lnTo>
                    <a:pt x="3207" y="19699"/>
                  </a:lnTo>
                  <a:lnTo>
                    <a:pt x="2684" y="18521"/>
                  </a:lnTo>
                  <a:lnTo>
                    <a:pt x="2356" y="17343"/>
                  </a:lnTo>
                  <a:lnTo>
                    <a:pt x="2029" y="16100"/>
                  </a:lnTo>
                  <a:lnTo>
                    <a:pt x="1833" y="14856"/>
                  </a:lnTo>
                  <a:lnTo>
                    <a:pt x="1833" y="14529"/>
                  </a:lnTo>
                  <a:lnTo>
                    <a:pt x="2029" y="13155"/>
                  </a:lnTo>
                  <a:lnTo>
                    <a:pt x="2356" y="11846"/>
                  </a:lnTo>
                  <a:close/>
                  <a:moveTo>
                    <a:pt x="24738" y="18914"/>
                  </a:moveTo>
                  <a:lnTo>
                    <a:pt x="24673" y="19045"/>
                  </a:lnTo>
                  <a:lnTo>
                    <a:pt x="24673" y="19176"/>
                  </a:lnTo>
                  <a:lnTo>
                    <a:pt x="24673" y="19241"/>
                  </a:lnTo>
                  <a:lnTo>
                    <a:pt x="24411" y="19830"/>
                  </a:lnTo>
                  <a:lnTo>
                    <a:pt x="24084" y="20354"/>
                  </a:lnTo>
                  <a:lnTo>
                    <a:pt x="23298" y="21335"/>
                  </a:lnTo>
                  <a:lnTo>
                    <a:pt x="22448" y="22186"/>
                  </a:lnTo>
                  <a:lnTo>
                    <a:pt x="21466" y="22971"/>
                  </a:lnTo>
                  <a:lnTo>
                    <a:pt x="20877" y="23299"/>
                  </a:lnTo>
                  <a:lnTo>
                    <a:pt x="20877" y="23299"/>
                  </a:lnTo>
                  <a:lnTo>
                    <a:pt x="21400" y="22906"/>
                  </a:lnTo>
                  <a:lnTo>
                    <a:pt x="21924" y="22513"/>
                  </a:lnTo>
                  <a:lnTo>
                    <a:pt x="22382" y="22055"/>
                  </a:lnTo>
                  <a:lnTo>
                    <a:pt x="22906" y="21597"/>
                  </a:lnTo>
                  <a:lnTo>
                    <a:pt x="23429" y="20943"/>
                  </a:lnTo>
                  <a:lnTo>
                    <a:pt x="23887" y="20288"/>
                  </a:lnTo>
                  <a:lnTo>
                    <a:pt x="24345" y="19634"/>
                  </a:lnTo>
                  <a:lnTo>
                    <a:pt x="24738" y="18914"/>
                  </a:lnTo>
                  <a:close/>
                  <a:moveTo>
                    <a:pt x="26112" y="19699"/>
                  </a:moveTo>
                  <a:lnTo>
                    <a:pt x="25720" y="20419"/>
                  </a:lnTo>
                  <a:lnTo>
                    <a:pt x="25262" y="21008"/>
                  </a:lnTo>
                  <a:lnTo>
                    <a:pt x="24738" y="21663"/>
                  </a:lnTo>
                  <a:lnTo>
                    <a:pt x="24214" y="22186"/>
                  </a:lnTo>
                  <a:lnTo>
                    <a:pt x="23625" y="22775"/>
                  </a:lnTo>
                  <a:lnTo>
                    <a:pt x="23037" y="23299"/>
                  </a:lnTo>
                  <a:lnTo>
                    <a:pt x="22448" y="23757"/>
                  </a:lnTo>
                  <a:lnTo>
                    <a:pt x="21793" y="24215"/>
                  </a:lnTo>
                  <a:lnTo>
                    <a:pt x="21139" y="24607"/>
                  </a:lnTo>
                  <a:lnTo>
                    <a:pt x="20419" y="24935"/>
                  </a:lnTo>
                  <a:lnTo>
                    <a:pt x="19699" y="25327"/>
                  </a:lnTo>
                  <a:lnTo>
                    <a:pt x="18979" y="25589"/>
                  </a:lnTo>
                  <a:lnTo>
                    <a:pt x="18259" y="25851"/>
                  </a:lnTo>
                  <a:lnTo>
                    <a:pt x="17474" y="26047"/>
                  </a:lnTo>
                  <a:lnTo>
                    <a:pt x="16689" y="26244"/>
                  </a:lnTo>
                  <a:lnTo>
                    <a:pt x="15903" y="26374"/>
                  </a:lnTo>
                  <a:lnTo>
                    <a:pt x="15052" y="26505"/>
                  </a:lnTo>
                  <a:lnTo>
                    <a:pt x="14202" y="26571"/>
                  </a:lnTo>
                  <a:lnTo>
                    <a:pt x="13285" y="26571"/>
                  </a:lnTo>
                  <a:lnTo>
                    <a:pt x="12435" y="26505"/>
                  </a:lnTo>
                  <a:lnTo>
                    <a:pt x="11584" y="26374"/>
                  </a:lnTo>
                  <a:lnTo>
                    <a:pt x="10733" y="26244"/>
                  </a:lnTo>
                  <a:lnTo>
                    <a:pt x="9882" y="26047"/>
                  </a:lnTo>
                  <a:lnTo>
                    <a:pt x="9097" y="25785"/>
                  </a:lnTo>
                  <a:lnTo>
                    <a:pt x="8312" y="25524"/>
                  </a:lnTo>
                  <a:lnTo>
                    <a:pt x="7526" y="25196"/>
                  </a:lnTo>
                  <a:lnTo>
                    <a:pt x="6741" y="24804"/>
                  </a:lnTo>
                  <a:lnTo>
                    <a:pt x="6021" y="24346"/>
                  </a:lnTo>
                  <a:lnTo>
                    <a:pt x="5367" y="23822"/>
                  </a:lnTo>
                  <a:lnTo>
                    <a:pt x="4712" y="23299"/>
                  </a:lnTo>
                  <a:lnTo>
                    <a:pt x="4058" y="22710"/>
                  </a:lnTo>
                  <a:lnTo>
                    <a:pt x="3469" y="22055"/>
                  </a:lnTo>
                  <a:lnTo>
                    <a:pt x="4254" y="22710"/>
                  </a:lnTo>
                  <a:lnTo>
                    <a:pt x="5040" y="23299"/>
                  </a:lnTo>
                  <a:lnTo>
                    <a:pt x="5432" y="23757"/>
                  </a:lnTo>
                  <a:lnTo>
                    <a:pt x="5890" y="24084"/>
                  </a:lnTo>
                  <a:lnTo>
                    <a:pt x="6283" y="24411"/>
                  </a:lnTo>
                  <a:lnTo>
                    <a:pt x="6741" y="24738"/>
                  </a:lnTo>
                  <a:lnTo>
                    <a:pt x="7723" y="25262"/>
                  </a:lnTo>
                  <a:lnTo>
                    <a:pt x="8704" y="25589"/>
                  </a:lnTo>
                  <a:lnTo>
                    <a:pt x="9752" y="25851"/>
                  </a:lnTo>
                  <a:lnTo>
                    <a:pt x="10864" y="26047"/>
                  </a:lnTo>
                  <a:lnTo>
                    <a:pt x="11977" y="26113"/>
                  </a:lnTo>
                  <a:lnTo>
                    <a:pt x="13089" y="26047"/>
                  </a:lnTo>
                  <a:lnTo>
                    <a:pt x="14333" y="26047"/>
                  </a:lnTo>
                  <a:lnTo>
                    <a:pt x="15511" y="25851"/>
                  </a:lnTo>
                  <a:lnTo>
                    <a:pt x="16885" y="25720"/>
                  </a:lnTo>
                  <a:lnTo>
                    <a:pt x="18259" y="25458"/>
                  </a:lnTo>
                  <a:lnTo>
                    <a:pt x="19568" y="25000"/>
                  </a:lnTo>
                  <a:lnTo>
                    <a:pt x="20746" y="24542"/>
                  </a:lnTo>
                  <a:lnTo>
                    <a:pt x="21924" y="23888"/>
                  </a:lnTo>
                  <a:lnTo>
                    <a:pt x="23037" y="23168"/>
                  </a:lnTo>
                  <a:lnTo>
                    <a:pt x="23495" y="22710"/>
                  </a:lnTo>
                  <a:lnTo>
                    <a:pt x="24018" y="22317"/>
                  </a:lnTo>
                  <a:lnTo>
                    <a:pt x="24476" y="21793"/>
                  </a:lnTo>
                  <a:lnTo>
                    <a:pt x="24869" y="21335"/>
                  </a:lnTo>
                  <a:lnTo>
                    <a:pt x="25262" y="20746"/>
                  </a:lnTo>
                  <a:lnTo>
                    <a:pt x="25720" y="20223"/>
                  </a:lnTo>
                  <a:lnTo>
                    <a:pt x="26112" y="19699"/>
                  </a:lnTo>
                  <a:close/>
                  <a:moveTo>
                    <a:pt x="13285" y="1"/>
                  </a:moveTo>
                  <a:lnTo>
                    <a:pt x="12304" y="132"/>
                  </a:lnTo>
                  <a:lnTo>
                    <a:pt x="11322" y="328"/>
                  </a:lnTo>
                  <a:lnTo>
                    <a:pt x="10341" y="524"/>
                  </a:lnTo>
                  <a:lnTo>
                    <a:pt x="9424" y="852"/>
                  </a:lnTo>
                  <a:lnTo>
                    <a:pt x="8115" y="1310"/>
                  </a:lnTo>
                  <a:lnTo>
                    <a:pt x="6872" y="1899"/>
                  </a:lnTo>
                  <a:lnTo>
                    <a:pt x="5694" y="2684"/>
                  </a:lnTo>
                  <a:lnTo>
                    <a:pt x="4581" y="3535"/>
                  </a:lnTo>
                  <a:lnTo>
                    <a:pt x="3927" y="4058"/>
                  </a:lnTo>
                  <a:lnTo>
                    <a:pt x="3862" y="4189"/>
                  </a:lnTo>
                  <a:lnTo>
                    <a:pt x="2945" y="5171"/>
                  </a:lnTo>
                  <a:lnTo>
                    <a:pt x="2095" y="6283"/>
                  </a:lnTo>
                  <a:lnTo>
                    <a:pt x="1440" y="7396"/>
                  </a:lnTo>
                  <a:lnTo>
                    <a:pt x="917" y="8574"/>
                  </a:lnTo>
                  <a:lnTo>
                    <a:pt x="524" y="9817"/>
                  </a:lnTo>
                  <a:lnTo>
                    <a:pt x="197" y="10995"/>
                  </a:lnTo>
                  <a:lnTo>
                    <a:pt x="66" y="12304"/>
                  </a:lnTo>
                  <a:lnTo>
                    <a:pt x="0" y="13548"/>
                  </a:lnTo>
                  <a:lnTo>
                    <a:pt x="66" y="14856"/>
                  </a:lnTo>
                  <a:lnTo>
                    <a:pt x="262" y="16100"/>
                  </a:lnTo>
                  <a:lnTo>
                    <a:pt x="262" y="16885"/>
                  </a:lnTo>
                  <a:lnTo>
                    <a:pt x="262" y="17605"/>
                  </a:lnTo>
                  <a:lnTo>
                    <a:pt x="393" y="18325"/>
                  </a:lnTo>
                  <a:lnTo>
                    <a:pt x="589" y="19045"/>
                  </a:lnTo>
                  <a:lnTo>
                    <a:pt x="917" y="19699"/>
                  </a:lnTo>
                  <a:lnTo>
                    <a:pt x="1244" y="20419"/>
                  </a:lnTo>
                  <a:lnTo>
                    <a:pt x="1767" y="21008"/>
                  </a:lnTo>
                  <a:lnTo>
                    <a:pt x="2291" y="21663"/>
                  </a:lnTo>
                  <a:lnTo>
                    <a:pt x="2356" y="21663"/>
                  </a:lnTo>
                  <a:lnTo>
                    <a:pt x="2422" y="21728"/>
                  </a:lnTo>
                  <a:lnTo>
                    <a:pt x="2618" y="21663"/>
                  </a:lnTo>
                  <a:lnTo>
                    <a:pt x="3142" y="22382"/>
                  </a:lnTo>
                  <a:lnTo>
                    <a:pt x="3796" y="23037"/>
                  </a:lnTo>
                  <a:lnTo>
                    <a:pt x="4451" y="23691"/>
                  </a:lnTo>
                  <a:lnTo>
                    <a:pt x="5170" y="24215"/>
                  </a:lnTo>
                  <a:lnTo>
                    <a:pt x="5890" y="24738"/>
                  </a:lnTo>
                  <a:lnTo>
                    <a:pt x="6610" y="25196"/>
                  </a:lnTo>
                  <a:lnTo>
                    <a:pt x="7396" y="25589"/>
                  </a:lnTo>
                  <a:lnTo>
                    <a:pt x="8246" y="25982"/>
                  </a:lnTo>
                  <a:lnTo>
                    <a:pt x="9097" y="26244"/>
                  </a:lnTo>
                  <a:lnTo>
                    <a:pt x="9948" y="26505"/>
                  </a:lnTo>
                  <a:lnTo>
                    <a:pt x="10799" y="26702"/>
                  </a:lnTo>
                  <a:lnTo>
                    <a:pt x="11649" y="26833"/>
                  </a:lnTo>
                  <a:lnTo>
                    <a:pt x="12566" y="26898"/>
                  </a:lnTo>
                  <a:lnTo>
                    <a:pt x="13416" y="26963"/>
                  </a:lnTo>
                  <a:lnTo>
                    <a:pt x="14333" y="26963"/>
                  </a:lnTo>
                  <a:lnTo>
                    <a:pt x="15249" y="26898"/>
                  </a:lnTo>
                  <a:lnTo>
                    <a:pt x="16100" y="26767"/>
                  </a:lnTo>
                  <a:lnTo>
                    <a:pt x="17016" y="26636"/>
                  </a:lnTo>
                  <a:lnTo>
                    <a:pt x="17866" y="26374"/>
                  </a:lnTo>
                  <a:lnTo>
                    <a:pt x="18717" y="26113"/>
                  </a:lnTo>
                  <a:lnTo>
                    <a:pt x="19568" y="25785"/>
                  </a:lnTo>
                  <a:lnTo>
                    <a:pt x="20419" y="25458"/>
                  </a:lnTo>
                  <a:lnTo>
                    <a:pt x="21204" y="25066"/>
                  </a:lnTo>
                  <a:lnTo>
                    <a:pt x="21989" y="24607"/>
                  </a:lnTo>
                  <a:lnTo>
                    <a:pt x="22775" y="24084"/>
                  </a:lnTo>
                  <a:lnTo>
                    <a:pt x="23495" y="23495"/>
                  </a:lnTo>
                  <a:lnTo>
                    <a:pt x="24149" y="22906"/>
                  </a:lnTo>
                  <a:lnTo>
                    <a:pt x="24803" y="22252"/>
                  </a:lnTo>
                  <a:lnTo>
                    <a:pt x="25392" y="21597"/>
                  </a:lnTo>
                  <a:lnTo>
                    <a:pt x="25981" y="20877"/>
                  </a:lnTo>
                  <a:lnTo>
                    <a:pt x="26505" y="20092"/>
                  </a:lnTo>
                  <a:lnTo>
                    <a:pt x="26963" y="19241"/>
                  </a:lnTo>
                  <a:lnTo>
                    <a:pt x="27421" y="18259"/>
                  </a:lnTo>
                  <a:lnTo>
                    <a:pt x="27748" y="17212"/>
                  </a:lnTo>
                  <a:lnTo>
                    <a:pt x="28076" y="16165"/>
                  </a:lnTo>
                  <a:lnTo>
                    <a:pt x="28272" y="15118"/>
                  </a:lnTo>
                  <a:lnTo>
                    <a:pt x="28403" y="14398"/>
                  </a:lnTo>
                  <a:lnTo>
                    <a:pt x="28468" y="13678"/>
                  </a:lnTo>
                  <a:lnTo>
                    <a:pt x="28534" y="12893"/>
                  </a:lnTo>
                  <a:lnTo>
                    <a:pt x="28534" y="12173"/>
                  </a:lnTo>
                  <a:lnTo>
                    <a:pt x="28468" y="11453"/>
                  </a:lnTo>
                  <a:lnTo>
                    <a:pt x="28403" y="10733"/>
                  </a:lnTo>
                  <a:lnTo>
                    <a:pt x="28272" y="10014"/>
                  </a:lnTo>
                  <a:lnTo>
                    <a:pt x="28076" y="9294"/>
                  </a:lnTo>
                  <a:lnTo>
                    <a:pt x="27814" y="8574"/>
                  </a:lnTo>
                  <a:lnTo>
                    <a:pt x="27552" y="7919"/>
                  </a:lnTo>
                  <a:lnTo>
                    <a:pt x="27159" y="7265"/>
                  </a:lnTo>
                  <a:lnTo>
                    <a:pt x="26832" y="6676"/>
                  </a:lnTo>
                  <a:lnTo>
                    <a:pt x="26374" y="6087"/>
                  </a:lnTo>
                  <a:lnTo>
                    <a:pt x="25916" y="5498"/>
                  </a:lnTo>
                  <a:lnTo>
                    <a:pt x="25392" y="4974"/>
                  </a:lnTo>
                  <a:lnTo>
                    <a:pt x="24803" y="4516"/>
                  </a:lnTo>
                  <a:lnTo>
                    <a:pt x="26047" y="4974"/>
                  </a:lnTo>
                  <a:lnTo>
                    <a:pt x="26178" y="4974"/>
                  </a:lnTo>
                  <a:lnTo>
                    <a:pt x="26309" y="4909"/>
                  </a:lnTo>
                  <a:lnTo>
                    <a:pt x="26309" y="4778"/>
                  </a:lnTo>
                  <a:lnTo>
                    <a:pt x="26309" y="4647"/>
                  </a:lnTo>
                  <a:lnTo>
                    <a:pt x="27029" y="4713"/>
                  </a:lnTo>
                  <a:lnTo>
                    <a:pt x="27159" y="4713"/>
                  </a:lnTo>
                  <a:lnTo>
                    <a:pt x="27225" y="4582"/>
                  </a:lnTo>
                  <a:lnTo>
                    <a:pt x="27225" y="4385"/>
                  </a:lnTo>
                  <a:lnTo>
                    <a:pt x="27094" y="4320"/>
                  </a:lnTo>
                  <a:lnTo>
                    <a:pt x="25654" y="3927"/>
                  </a:lnTo>
                  <a:lnTo>
                    <a:pt x="26636" y="4058"/>
                  </a:lnTo>
                  <a:lnTo>
                    <a:pt x="26832" y="4058"/>
                  </a:lnTo>
                  <a:lnTo>
                    <a:pt x="26898" y="3927"/>
                  </a:lnTo>
                  <a:lnTo>
                    <a:pt x="26898" y="3731"/>
                  </a:lnTo>
                  <a:lnTo>
                    <a:pt x="26832" y="3666"/>
                  </a:lnTo>
                  <a:lnTo>
                    <a:pt x="26767" y="3666"/>
                  </a:lnTo>
                  <a:lnTo>
                    <a:pt x="25392" y="3207"/>
                  </a:lnTo>
                  <a:lnTo>
                    <a:pt x="23167" y="2488"/>
                  </a:lnTo>
                  <a:lnTo>
                    <a:pt x="20877" y="1833"/>
                  </a:lnTo>
                  <a:lnTo>
                    <a:pt x="20746" y="1833"/>
                  </a:lnTo>
                  <a:lnTo>
                    <a:pt x="20550" y="1768"/>
                  </a:lnTo>
                  <a:lnTo>
                    <a:pt x="20419" y="1768"/>
                  </a:lnTo>
                  <a:lnTo>
                    <a:pt x="20353" y="1833"/>
                  </a:lnTo>
                  <a:lnTo>
                    <a:pt x="20288" y="1899"/>
                  </a:lnTo>
                  <a:lnTo>
                    <a:pt x="20288" y="2030"/>
                  </a:lnTo>
                  <a:lnTo>
                    <a:pt x="20288" y="2095"/>
                  </a:lnTo>
                  <a:lnTo>
                    <a:pt x="20222" y="2160"/>
                  </a:lnTo>
                  <a:lnTo>
                    <a:pt x="20157" y="2226"/>
                  </a:lnTo>
                  <a:lnTo>
                    <a:pt x="20157" y="2357"/>
                  </a:lnTo>
                  <a:lnTo>
                    <a:pt x="20157" y="2422"/>
                  </a:lnTo>
                  <a:lnTo>
                    <a:pt x="20026" y="2488"/>
                  </a:lnTo>
                  <a:lnTo>
                    <a:pt x="19961" y="2618"/>
                  </a:lnTo>
                  <a:lnTo>
                    <a:pt x="19961" y="2749"/>
                  </a:lnTo>
                  <a:lnTo>
                    <a:pt x="20092" y="2880"/>
                  </a:lnTo>
                  <a:lnTo>
                    <a:pt x="20157" y="2880"/>
                  </a:lnTo>
                  <a:lnTo>
                    <a:pt x="20222" y="3469"/>
                  </a:lnTo>
                  <a:lnTo>
                    <a:pt x="20288" y="3993"/>
                  </a:lnTo>
                  <a:lnTo>
                    <a:pt x="20419" y="4844"/>
                  </a:lnTo>
                  <a:lnTo>
                    <a:pt x="20615" y="5694"/>
                  </a:lnTo>
                  <a:lnTo>
                    <a:pt x="21139" y="7330"/>
                  </a:lnTo>
                  <a:lnTo>
                    <a:pt x="21139" y="7396"/>
                  </a:lnTo>
                  <a:lnTo>
                    <a:pt x="21597" y="8967"/>
                  </a:lnTo>
                  <a:lnTo>
                    <a:pt x="21662" y="9097"/>
                  </a:lnTo>
                  <a:lnTo>
                    <a:pt x="21859" y="9097"/>
                  </a:lnTo>
                  <a:lnTo>
                    <a:pt x="21989" y="8967"/>
                  </a:lnTo>
                  <a:lnTo>
                    <a:pt x="21989" y="8836"/>
                  </a:lnTo>
                  <a:lnTo>
                    <a:pt x="21924" y="8508"/>
                  </a:lnTo>
                  <a:lnTo>
                    <a:pt x="21989" y="8443"/>
                  </a:lnTo>
                  <a:lnTo>
                    <a:pt x="22120" y="8378"/>
                  </a:lnTo>
                  <a:lnTo>
                    <a:pt x="22186" y="8247"/>
                  </a:lnTo>
                  <a:lnTo>
                    <a:pt x="22251" y="8181"/>
                  </a:lnTo>
                  <a:lnTo>
                    <a:pt x="22382" y="8181"/>
                  </a:lnTo>
                  <a:lnTo>
                    <a:pt x="22448" y="8116"/>
                  </a:lnTo>
                  <a:lnTo>
                    <a:pt x="22578" y="8050"/>
                  </a:lnTo>
                  <a:lnTo>
                    <a:pt x="22578" y="7919"/>
                  </a:lnTo>
                  <a:lnTo>
                    <a:pt x="22448" y="7396"/>
                  </a:lnTo>
                  <a:lnTo>
                    <a:pt x="22906" y="8050"/>
                  </a:lnTo>
                  <a:lnTo>
                    <a:pt x="23037" y="8116"/>
                  </a:lnTo>
                  <a:lnTo>
                    <a:pt x="23233" y="8116"/>
                  </a:lnTo>
                  <a:lnTo>
                    <a:pt x="23364" y="7985"/>
                  </a:lnTo>
                  <a:lnTo>
                    <a:pt x="23364" y="7919"/>
                  </a:lnTo>
                  <a:lnTo>
                    <a:pt x="23364" y="7854"/>
                  </a:lnTo>
                  <a:lnTo>
                    <a:pt x="22644" y="6152"/>
                  </a:lnTo>
                  <a:lnTo>
                    <a:pt x="22644" y="6152"/>
                  </a:lnTo>
                  <a:lnTo>
                    <a:pt x="23560" y="7330"/>
                  </a:lnTo>
                  <a:lnTo>
                    <a:pt x="23625" y="7461"/>
                  </a:lnTo>
                  <a:lnTo>
                    <a:pt x="23822" y="7461"/>
                  </a:lnTo>
                  <a:lnTo>
                    <a:pt x="23953" y="7396"/>
                  </a:lnTo>
                  <a:lnTo>
                    <a:pt x="24476" y="9490"/>
                  </a:lnTo>
                  <a:lnTo>
                    <a:pt x="25065" y="11519"/>
                  </a:lnTo>
                  <a:lnTo>
                    <a:pt x="25262" y="12566"/>
                  </a:lnTo>
                  <a:lnTo>
                    <a:pt x="25458" y="13613"/>
                  </a:lnTo>
                  <a:lnTo>
                    <a:pt x="25589" y="14660"/>
                  </a:lnTo>
                  <a:lnTo>
                    <a:pt x="25589" y="15707"/>
                  </a:lnTo>
                  <a:lnTo>
                    <a:pt x="25327" y="16689"/>
                  </a:lnTo>
                  <a:lnTo>
                    <a:pt x="24934" y="17605"/>
                  </a:lnTo>
                  <a:lnTo>
                    <a:pt x="24476" y="18521"/>
                  </a:lnTo>
                  <a:lnTo>
                    <a:pt x="24018" y="19372"/>
                  </a:lnTo>
                  <a:lnTo>
                    <a:pt x="23429" y="20223"/>
                  </a:lnTo>
                  <a:lnTo>
                    <a:pt x="22840" y="21008"/>
                  </a:lnTo>
                  <a:lnTo>
                    <a:pt x="22120" y="21728"/>
                  </a:lnTo>
                  <a:lnTo>
                    <a:pt x="21400" y="22382"/>
                  </a:lnTo>
                  <a:lnTo>
                    <a:pt x="20615" y="22971"/>
                  </a:lnTo>
                  <a:lnTo>
                    <a:pt x="19764" y="23430"/>
                  </a:lnTo>
                  <a:lnTo>
                    <a:pt x="18914" y="23822"/>
                  </a:lnTo>
                  <a:lnTo>
                    <a:pt x="17997" y="24149"/>
                  </a:lnTo>
                  <a:lnTo>
                    <a:pt x="17147" y="24411"/>
                  </a:lnTo>
                  <a:lnTo>
                    <a:pt x="16165" y="24673"/>
                  </a:lnTo>
                  <a:lnTo>
                    <a:pt x="14333" y="25000"/>
                  </a:lnTo>
                  <a:lnTo>
                    <a:pt x="12827" y="25196"/>
                  </a:lnTo>
                  <a:lnTo>
                    <a:pt x="11846" y="25131"/>
                  </a:lnTo>
                  <a:lnTo>
                    <a:pt x="10799" y="24935"/>
                  </a:lnTo>
                  <a:lnTo>
                    <a:pt x="9817" y="24738"/>
                  </a:lnTo>
                  <a:lnTo>
                    <a:pt x="8901" y="24477"/>
                  </a:lnTo>
                  <a:lnTo>
                    <a:pt x="8312" y="24084"/>
                  </a:lnTo>
                  <a:lnTo>
                    <a:pt x="7723" y="23691"/>
                  </a:lnTo>
                  <a:lnTo>
                    <a:pt x="7199" y="23233"/>
                  </a:lnTo>
                  <a:lnTo>
                    <a:pt x="6676" y="22775"/>
                  </a:lnTo>
                  <a:lnTo>
                    <a:pt x="6087" y="22121"/>
                  </a:lnTo>
                  <a:lnTo>
                    <a:pt x="5498" y="21466"/>
                  </a:lnTo>
                  <a:lnTo>
                    <a:pt x="4974" y="20812"/>
                  </a:lnTo>
                  <a:lnTo>
                    <a:pt x="4516" y="20092"/>
                  </a:lnTo>
                  <a:lnTo>
                    <a:pt x="4123" y="19307"/>
                  </a:lnTo>
                  <a:lnTo>
                    <a:pt x="3731" y="18521"/>
                  </a:lnTo>
                  <a:lnTo>
                    <a:pt x="3404" y="17736"/>
                  </a:lnTo>
                  <a:lnTo>
                    <a:pt x="3142" y="16951"/>
                  </a:lnTo>
                  <a:lnTo>
                    <a:pt x="2880" y="16100"/>
                  </a:lnTo>
                  <a:lnTo>
                    <a:pt x="2749" y="15249"/>
                  </a:lnTo>
                  <a:lnTo>
                    <a:pt x="2618" y="14398"/>
                  </a:lnTo>
                  <a:lnTo>
                    <a:pt x="2553" y="13548"/>
                  </a:lnTo>
                  <a:lnTo>
                    <a:pt x="2553" y="12631"/>
                  </a:lnTo>
                  <a:lnTo>
                    <a:pt x="2618" y="11781"/>
                  </a:lnTo>
                  <a:lnTo>
                    <a:pt x="2749" y="10930"/>
                  </a:lnTo>
                  <a:lnTo>
                    <a:pt x="2945" y="10079"/>
                  </a:lnTo>
                  <a:lnTo>
                    <a:pt x="3142" y="9359"/>
                  </a:lnTo>
                  <a:lnTo>
                    <a:pt x="3404" y="8639"/>
                  </a:lnTo>
                  <a:lnTo>
                    <a:pt x="3469" y="8574"/>
                  </a:lnTo>
                  <a:lnTo>
                    <a:pt x="3993" y="7789"/>
                  </a:lnTo>
                  <a:lnTo>
                    <a:pt x="4451" y="7200"/>
                  </a:lnTo>
                  <a:lnTo>
                    <a:pt x="4974" y="6611"/>
                  </a:lnTo>
                  <a:lnTo>
                    <a:pt x="5563" y="6087"/>
                  </a:lnTo>
                  <a:lnTo>
                    <a:pt x="6152" y="5563"/>
                  </a:lnTo>
                  <a:lnTo>
                    <a:pt x="7396" y="4647"/>
                  </a:lnTo>
                  <a:lnTo>
                    <a:pt x="8704" y="3796"/>
                  </a:lnTo>
                  <a:lnTo>
                    <a:pt x="10144" y="3011"/>
                  </a:lnTo>
                  <a:lnTo>
                    <a:pt x="11584" y="2422"/>
                  </a:lnTo>
                  <a:lnTo>
                    <a:pt x="13024" y="1899"/>
                  </a:lnTo>
                  <a:lnTo>
                    <a:pt x="14463" y="1441"/>
                  </a:lnTo>
                  <a:lnTo>
                    <a:pt x="14594" y="1375"/>
                  </a:lnTo>
                  <a:lnTo>
                    <a:pt x="14594" y="1310"/>
                  </a:lnTo>
                  <a:lnTo>
                    <a:pt x="14660" y="1310"/>
                  </a:lnTo>
                  <a:lnTo>
                    <a:pt x="14725" y="1179"/>
                  </a:lnTo>
                  <a:lnTo>
                    <a:pt x="14791" y="1113"/>
                  </a:lnTo>
                  <a:lnTo>
                    <a:pt x="14725" y="982"/>
                  </a:lnTo>
                  <a:lnTo>
                    <a:pt x="14660" y="917"/>
                  </a:lnTo>
                  <a:lnTo>
                    <a:pt x="13547" y="655"/>
                  </a:lnTo>
                  <a:lnTo>
                    <a:pt x="12500" y="590"/>
                  </a:lnTo>
                  <a:lnTo>
                    <a:pt x="13416" y="524"/>
                  </a:lnTo>
                  <a:lnTo>
                    <a:pt x="14333" y="524"/>
                  </a:lnTo>
                  <a:lnTo>
                    <a:pt x="14463" y="459"/>
                  </a:lnTo>
                  <a:lnTo>
                    <a:pt x="14463" y="393"/>
                  </a:lnTo>
                  <a:lnTo>
                    <a:pt x="14463" y="263"/>
                  </a:lnTo>
                  <a:lnTo>
                    <a:pt x="14333" y="197"/>
                  </a:lnTo>
                  <a:lnTo>
                    <a:pt x="13482" y="197"/>
                  </a:lnTo>
                  <a:lnTo>
                    <a:pt x="13416" y="66"/>
                  </a:lnTo>
                  <a:lnTo>
                    <a:pt x="13285" y="1"/>
                  </a:lnTo>
                  <a:close/>
                </a:path>
              </a:pathLst>
            </a:custGeom>
            <a:solidFill>
              <a:srgbClr val="1D1D1B"/>
            </a:solidFill>
            <a:ln>
              <a:noFill/>
            </a:ln>
          </p:spPr>
          <p:txBody>
            <a:bodyPr spcFirstLastPara="1" wrap="square" lIns="121900" tIns="121900" rIns="121900" bIns="121900" anchor="ctr" anchorCtr="0">
              <a:noAutofit/>
            </a:bodyPr>
            <a:lstStyle/>
            <a:p>
              <a:endParaRPr sz="2400"/>
            </a:p>
          </p:txBody>
        </p:sp>
      </p:grpSp>
      <p:grpSp>
        <p:nvGrpSpPr>
          <p:cNvPr id="662" name="Google Shape;662;p30"/>
          <p:cNvGrpSpPr/>
          <p:nvPr/>
        </p:nvGrpSpPr>
        <p:grpSpPr>
          <a:xfrm>
            <a:off x="6136669" y="2641960"/>
            <a:ext cx="1099605" cy="1039103"/>
            <a:chOff x="1177000" y="1619850"/>
            <a:chExt cx="713350" cy="674100"/>
          </a:xfrm>
        </p:grpSpPr>
        <p:sp>
          <p:nvSpPr>
            <p:cNvPr id="663" name="Google Shape;663;p30"/>
            <p:cNvSpPr/>
            <p:nvPr/>
          </p:nvSpPr>
          <p:spPr>
            <a:xfrm>
              <a:off x="1223525" y="1650275"/>
              <a:ext cx="624000" cy="614400"/>
            </a:xfrm>
            <a:prstGeom prst="ellipse">
              <a:avLst/>
            </a:prstGeom>
            <a:solidFill>
              <a:schemeClr val="lt1"/>
            </a:solidFill>
            <a:ln>
              <a:noFill/>
            </a:ln>
          </p:spPr>
          <p:txBody>
            <a:bodyPr spcFirstLastPara="1" wrap="square" lIns="121900" tIns="121900" rIns="121900" bIns="121900" anchor="ctr" anchorCtr="0">
              <a:noAutofit/>
            </a:bodyPr>
            <a:lstStyle/>
            <a:p>
              <a:endParaRPr sz="2400"/>
            </a:p>
          </p:txBody>
        </p:sp>
        <p:sp>
          <p:nvSpPr>
            <p:cNvPr id="664" name="Google Shape;664;p30"/>
            <p:cNvSpPr/>
            <p:nvPr/>
          </p:nvSpPr>
          <p:spPr>
            <a:xfrm>
              <a:off x="1177000" y="1619850"/>
              <a:ext cx="713350" cy="674100"/>
            </a:xfrm>
            <a:custGeom>
              <a:avLst/>
              <a:gdLst/>
              <a:ahLst/>
              <a:cxnLst/>
              <a:rect l="l" t="t" r="r" b="b"/>
              <a:pathLst>
                <a:path w="28534" h="26964" extrusionOk="0">
                  <a:moveTo>
                    <a:pt x="12893" y="982"/>
                  </a:moveTo>
                  <a:lnTo>
                    <a:pt x="13613" y="1113"/>
                  </a:lnTo>
                  <a:lnTo>
                    <a:pt x="12827" y="1179"/>
                  </a:lnTo>
                  <a:lnTo>
                    <a:pt x="11977" y="1310"/>
                  </a:lnTo>
                  <a:lnTo>
                    <a:pt x="11191" y="1506"/>
                  </a:lnTo>
                  <a:lnTo>
                    <a:pt x="10471" y="1833"/>
                  </a:lnTo>
                  <a:lnTo>
                    <a:pt x="9686" y="2095"/>
                  </a:lnTo>
                  <a:lnTo>
                    <a:pt x="8966" y="2488"/>
                  </a:lnTo>
                  <a:lnTo>
                    <a:pt x="8312" y="2946"/>
                  </a:lnTo>
                  <a:lnTo>
                    <a:pt x="7592" y="3404"/>
                  </a:lnTo>
                  <a:lnTo>
                    <a:pt x="6937" y="3731"/>
                  </a:lnTo>
                  <a:lnTo>
                    <a:pt x="6937" y="3731"/>
                  </a:lnTo>
                  <a:lnTo>
                    <a:pt x="7526" y="3338"/>
                  </a:lnTo>
                  <a:lnTo>
                    <a:pt x="8050" y="2880"/>
                  </a:lnTo>
                  <a:lnTo>
                    <a:pt x="8639" y="2488"/>
                  </a:lnTo>
                  <a:lnTo>
                    <a:pt x="9293" y="2160"/>
                  </a:lnTo>
                  <a:lnTo>
                    <a:pt x="9948" y="1899"/>
                  </a:lnTo>
                  <a:lnTo>
                    <a:pt x="10602" y="1571"/>
                  </a:lnTo>
                  <a:lnTo>
                    <a:pt x="11257" y="1375"/>
                  </a:lnTo>
                  <a:lnTo>
                    <a:pt x="11977" y="1179"/>
                  </a:lnTo>
                  <a:lnTo>
                    <a:pt x="12042" y="1113"/>
                  </a:lnTo>
                  <a:lnTo>
                    <a:pt x="12107" y="982"/>
                  </a:lnTo>
                  <a:close/>
                  <a:moveTo>
                    <a:pt x="8966" y="3142"/>
                  </a:moveTo>
                  <a:lnTo>
                    <a:pt x="7985" y="3731"/>
                  </a:lnTo>
                  <a:lnTo>
                    <a:pt x="7068" y="4320"/>
                  </a:lnTo>
                  <a:lnTo>
                    <a:pt x="7068" y="4320"/>
                  </a:lnTo>
                  <a:lnTo>
                    <a:pt x="7854" y="3666"/>
                  </a:lnTo>
                  <a:lnTo>
                    <a:pt x="8966" y="3142"/>
                  </a:lnTo>
                  <a:close/>
                  <a:moveTo>
                    <a:pt x="5825" y="4909"/>
                  </a:moveTo>
                  <a:lnTo>
                    <a:pt x="4974" y="5825"/>
                  </a:lnTo>
                  <a:lnTo>
                    <a:pt x="5563" y="5171"/>
                  </a:lnTo>
                  <a:lnTo>
                    <a:pt x="5825" y="4909"/>
                  </a:lnTo>
                  <a:close/>
                  <a:moveTo>
                    <a:pt x="24542" y="5760"/>
                  </a:moveTo>
                  <a:lnTo>
                    <a:pt x="24708" y="5950"/>
                  </a:lnTo>
                  <a:lnTo>
                    <a:pt x="24708" y="5950"/>
                  </a:lnTo>
                  <a:lnTo>
                    <a:pt x="24542" y="5825"/>
                  </a:lnTo>
                  <a:lnTo>
                    <a:pt x="24542" y="5760"/>
                  </a:lnTo>
                  <a:close/>
                  <a:moveTo>
                    <a:pt x="23167" y="5891"/>
                  </a:moveTo>
                  <a:lnTo>
                    <a:pt x="23756" y="6414"/>
                  </a:lnTo>
                  <a:lnTo>
                    <a:pt x="23822" y="6872"/>
                  </a:lnTo>
                  <a:lnTo>
                    <a:pt x="23167" y="5891"/>
                  </a:lnTo>
                  <a:close/>
                  <a:moveTo>
                    <a:pt x="24824" y="6082"/>
                  </a:moveTo>
                  <a:lnTo>
                    <a:pt x="25000" y="6283"/>
                  </a:lnTo>
                  <a:lnTo>
                    <a:pt x="25458" y="6938"/>
                  </a:lnTo>
                  <a:lnTo>
                    <a:pt x="25785" y="7592"/>
                  </a:lnTo>
                  <a:lnTo>
                    <a:pt x="26112" y="8247"/>
                  </a:lnTo>
                  <a:lnTo>
                    <a:pt x="26178" y="8901"/>
                  </a:lnTo>
                  <a:lnTo>
                    <a:pt x="25654" y="7854"/>
                  </a:lnTo>
                  <a:lnTo>
                    <a:pt x="25065" y="6872"/>
                  </a:lnTo>
                  <a:lnTo>
                    <a:pt x="24803" y="6349"/>
                  </a:lnTo>
                  <a:lnTo>
                    <a:pt x="24869" y="6218"/>
                  </a:lnTo>
                  <a:lnTo>
                    <a:pt x="24824" y="6082"/>
                  </a:lnTo>
                  <a:close/>
                  <a:moveTo>
                    <a:pt x="4189" y="6349"/>
                  </a:moveTo>
                  <a:lnTo>
                    <a:pt x="3796" y="7069"/>
                  </a:lnTo>
                  <a:lnTo>
                    <a:pt x="3469" y="7789"/>
                  </a:lnTo>
                  <a:lnTo>
                    <a:pt x="2945" y="8574"/>
                  </a:lnTo>
                  <a:lnTo>
                    <a:pt x="2487" y="9425"/>
                  </a:lnTo>
                  <a:lnTo>
                    <a:pt x="2226" y="9883"/>
                  </a:lnTo>
                  <a:lnTo>
                    <a:pt x="2226" y="9817"/>
                  </a:lnTo>
                  <a:lnTo>
                    <a:pt x="2618" y="8836"/>
                  </a:lnTo>
                  <a:lnTo>
                    <a:pt x="3076" y="7919"/>
                  </a:lnTo>
                  <a:lnTo>
                    <a:pt x="3600" y="7134"/>
                  </a:lnTo>
                  <a:lnTo>
                    <a:pt x="4189" y="6349"/>
                  </a:lnTo>
                  <a:close/>
                  <a:moveTo>
                    <a:pt x="5956" y="3142"/>
                  </a:moveTo>
                  <a:lnTo>
                    <a:pt x="5105" y="3862"/>
                  </a:lnTo>
                  <a:lnTo>
                    <a:pt x="4254" y="4647"/>
                  </a:lnTo>
                  <a:lnTo>
                    <a:pt x="3534" y="5498"/>
                  </a:lnTo>
                  <a:lnTo>
                    <a:pt x="2880" y="6414"/>
                  </a:lnTo>
                  <a:lnTo>
                    <a:pt x="2160" y="7461"/>
                  </a:lnTo>
                  <a:lnTo>
                    <a:pt x="1571" y="8508"/>
                  </a:lnTo>
                  <a:lnTo>
                    <a:pt x="1113" y="9686"/>
                  </a:lnTo>
                  <a:lnTo>
                    <a:pt x="720" y="10864"/>
                  </a:lnTo>
                  <a:lnTo>
                    <a:pt x="917" y="10079"/>
                  </a:lnTo>
                  <a:lnTo>
                    <a:pt x="1113" y="9294"/>
                  </a:lnTo>
                  <a:lnTo>
                    <a:pt x="1375" y="8574"/>
                  </a:lnTo>
                  <a:lnTo>
                    <a:pt x="1702" y="7854"/>
                  </a:lnTo>
                  <a:lnTo>
                    <a:pt x="2356" y="6676"/>
                  </a:lnTo>
                  <a:lnTo>
                    <a:pt x="3142" y="5629"/>
                  </a:lnTo>
                  <a:lnTo>
                    <a:pt x="3993" y="4647"/>
                  </a:lnTo>
                  <a:lnTo>
                    <a:pt x="4974" y="3731"/>
                  </a:lnTo>
                  <a:lnTo>
                    <a:pt x="5956" y="3142"/>
                  </a:lnTo>
                  <a:close/>
                  <a:moveTo>
                    <a:pt x="26701" y="11584"/>
                  </a:moveTo>
                  <a:lnTo>
                    <a:pt x="26898" y="12500"/>
                  </a:lnTo>
                  <a:lnTo>
                    <a:pt x="26963" y="13482"/>
                  </a:lnTo>
                  <a:lnTo>
                    <a:pt x="26832" y="12631"/>
                  </a:lnTo>
                  <a:lnTo>
                    <a:pt x="26701" y="11846"/>
                  </a:lnTo>
                  <a:lnTo>
                    <a:pt x="26701" y="11584"/>
                  </a:lnTo>
                  <a:close/>
                  <a:moveTo>
                    <a:pt x="9424" y="1637"/>
                  </a:moveTo>
                  <a:lnTo>
                    <a:pt x="8246" y="2291"/>
                  </a:lnTo>
                  <a:lnTo>
                    <a:pt x="7134" y="3077"/>
                  </a:lnTo>
                  <a:lnTo>
                    <a:pt x="6152" y="3927"/>
                  </a:lnTo>
                  <a:lnTo>
                    <a:pt x="5301" y="4909"/>
                  </a:lnTo>
                  <a:lnTo>
                    <a:pt x="4385" y="5694"/>
                  </a:lnTo>
                  <a:lnTo>
                    <a:pt x="3600" y="6545"/>
                  </a:lnTo>
                  <a:lnTo>
                    <a:pt x="2880" y="7527"/>
                  </a:lnTo>
                  <a:lnTo>
                    <a:pt x="2553" y="8050"/>
                  </a:lnTo>
                  <a:lnTo>
                    <a:pt x="2291" y="8639"/>
                  </a:lnTo>
                  <a:lnTo>
                    <a:pt x="2029" y="9228"/>
                  </a:lnTo>
                  <a:lnTo>
                    <a:pt x="1833" y="9948"/>
                  </a:lnTo>
                  <a:lnTo>
                    <a:pt x="1637" y="10603"/>
                  </a:lnTo>
                  <a:lnTo>
                    <a:pt x="1506" y="11322"/>
                  </a:lnTo>
                  <a:lnTo>
                    <a:pt x="1048" y="12435"/>
                  </a:lnTo>
                  <a:lnTo>
                    <a:pt x="720" y="13548"/>
                  </a:lnTo>
                  <a:lnTo>
                    <a:pt x="851" y="12239"/>
                  </a:lnTo>
                  <a:lnTo>
                    <a:pt x="1113" y="10995"/>
                  </a:lnTo>
                  <a:lnTo>
                    <a:pt x="1506" y="9752"/>
                  </a:lnTo>
                  <a:lnTo>
                    <a:pt x="2029" y="8574"/>
                  </a:lnTo>
                  <a:lnTo>
                    <a:pt x="2618" y="7592"/>
                  </a:lnTo>
                  <a:lnTo>
                    <a:pt x="3207" y="6611"/>
                  </a:lnTo>
                  <a:lnTo>
                    <a:pt x="3927" y="5629"/>
                  </a:lnTo>
                  <a:lnTo>
                    <a:pt x="4778" y="4778"/>
                  </a:lnTo>
                  <a:lnTo>
                    <a:pt x="5629" y="3927"/>
                  </a:lnTo>
                  <a:lnTo>
                    <a:pt x="6545" y="3142"/>
                  </a:lnTo>
                  <a:lnTo>
                    <a:pt x="7592" y="2488"/>
                  </a:lnTo>
                  <a:lnTo>
                    <a:pt x="8639" y="1899"/>
                  </a:lnTo>
                  <a:lnTo>
                    <a:pt x="9424" y="1637"/>
                  </a:lnTo>
                  <a:close/>
                  <a:moveTo>
                    <a:pt x="24280" y="6938"/>
                  </a:moveTo>
                  <a:lnTo>
                    <a:pt x="24738" y="7789"/>
                  </a:lnTo>
                  <a:lnTo>
                    <a:pt x="25065" y="8639"/>
                  </a:lnTo>
                  <a:lnTo>
                    <a:pt x="25392" y="9490"/>
                  </a:lnTo>
                  <a:lnTo>
                    <a:pt x="25654" y="10406"/>
                  </a:lnTo>
                  <a:lnTo>
                    <a:pt x="25851" y="11322"/>
                  </a:lnTo>
                  <a:lnTo>
                    <a:pt x="25916" y="12304"/>
                  </a:lnTo>
                  <a:lnTo>
                    <a:pt x="25981" y="13220"/>
                  </a:lnTo>
                  <a:lnTo>
                    <a:pt x="25981" y="14137"/>
                  </a:lnTo>
                  <a:lnTo>
                    <a:pt x="25851" y="13220"/>
                  </a:lnTo>
                  <a:lnTo>
                    <a:pt x="25654" y="12304"/>
                  </a:lnTo>
                  <a:lnTo>
                    <a:pt x="25196" y="10537"/>
                  </a:lnTo>
                  <a:lnTo>
                    <a:pt x="24673" y="8705"/>
                  </a:lnTo>
                  <a:lnTo>
                    <a:pt x="24280" y="6938"/>
                  </a:lnTo>
                  <a:close/>
                  <a:moveTo>
                    <a:pt x="25523" y="6152"/>
                  </a:moveTo>
                  <a:lnTo>
                    <a:pt x="26178" y="7200"/>
                  </a:lnTo>
                  <a:lnTo>
                    <a:pt x="26767" y="8247"/>
                  </a:lnTo>
                  <a:lnTo>
                    <a:pt x="27225" y="9359"/>
                  </a:lnTo>
                  <a:lnTo>
                    <a:pt x="27552" y="10472"/>
                  </a:lnTo>
                  <a:lnTo>
                    <a:pt x="27748" y="11650"/>
                  </a:lnTo>
                  <a:lnTo>
                    <a:pt x="27879" y="12893"/>
                  </a:lnTo>
                  <a:lnTo>
                    <a:pt x="27879" y="14071"/>
                  </a:lnTo>
                  <a:lnTo>
                    <a:pt x="27748" y="15315"/>
                  </a:lnTo>
                  <a:lnTo>
                    <a:pt x="27683" y="15445"/>
                  </a:lnTo>
                  <a:lnTo>
                    <a:pt x="27748" y="14202"/>
                  </a:lnTo>
                  <a:lnTo>
                    <a:pt x="27618" y="13024"/>
                  </a:lnTo>
                  <a:lnTo>
                    <a:pt x="27683" y="12370"/>
                  </a:lnTo>
                  <a:lnTo>
                    <a:pt x="27618" y="11715"/>
                  </a:lnTo>
                  <a:lnTo>
                    <a:pt x="27552" y="11061"/>
                  </a:lnTo>
                  <a:lnTo>
                    <a:pt x="27487" y="10406"/>
                  </a:lnTo>
                  <a:lnTo>
                    <a:pt x="27290" y="9752"/>
                  </a:lnTo>
                  <a:lnTo>
                    <a:pt x="27094" y="9097"/>
                  </a:lnTo>
                  <a:lnTo>
                    <a:pt x="26832" y="8508"/>
                  </a:lnTo>
                  <a:lnTo>
                    <a:pt x="26505" y="7854"/>
                  </a:lnTo>
                  <a:lnTo>
                    <a:pt x="26440" y="7789"/>
                  </a:lnTo>
                  <a:lnTo>
                    <a:pt x="25981" y="6938"/>
                  </a:lnTo>
                  <a:lnTo>
                    <a:pt x="25523" y="6152"/>
                  </a:lnTo>
                  <a:close/>
                  <a:moveTo>
                    <a:pt x="27290" y="14791"/>
                  </a:moveTo>
                  <a:lnTo>
                    <a:pt x="27159" y="15904"/>
                  </a:lnTo>
                  <a:lnTo>
                    <a:pt x="26963" y="16951"/>
                  </a:lnTo>
                  <a:lnTo>
                    <a:pt x="26832" y="17474"/>
                  </a:lnTo>
                  <a:lnTo>
                    <a:pt x="26570" y="18063"/>
                  </a:lnTo>
                  <a:lnTo>
                    <a:pt x="26505" y="18194"/>
                  </a:lnTo>
                  <a:lnTo>
                    <a:pt x="26701" y="17540"/>
                  </a:lnTo>
                  <a:lnTo>
                    <a:pt x="26832" y="16885"/>
                  </a:lnTo>
                  <a:lnTo>
                    <a:pt x="26963" y="16231"/>
                  </a:lnTo>
                  <a:lnTo>
                    <a:pt x="26963" y="15576"/>
                  </a:lnTo>
                  <a:lnTo>
                    <a:pt x="27290" y="14791"/>
                  </a:lnTo>
                  <a:close/>
                  <a:moveTo>
                    <a:pt x="1375" y="12631"/>
                  </a:moveTo>
                  <a:lnTo>
                    <a:pt x="1375" y="13548"/>
                  </a:lnTo>
                  <a:lnTo>
                    <a:pt x="1375" y="14398"/>
                  </a:lnTo>
                  <a:lnTo>
                    <a:pt x="1375" y="15249"/>
                  </a:lnTo>
                  <a:lnTo>
                    <a:pt x="1375" y="16885"/>
                  </a:lnTo>
                  <a:lnTo>
                    <a:pt x="1506" y="18521"/>
                  </a:lnTo>
                  <a:lnTo>
                    <a:pt x="1244" y="17736"/>
                  </a:lnTo>
                  <a:lnTo>
                    <a:pt x="982" y="16885"/>
                  </a:lnTo>
                  <a:lnTo>
                    <a:pt x="851" y="16034"/>
                  </a:lnTo>
                  <a:lnTo>
                    <a:pt x="720" y="15249"/>
                  </a:lnTo>
                  <a:lnTo>
                    <a:pt x="982" y="13940"/>
                  </a:lnTo>
                  <a:lnTo>
                    <a:pt x="1375" y="12631"/>
                  </a:lnTo>
                  <a:close/>
                  <a:moveTo>
                    <a:pt x="786" y="18129"/>
                  </a:moveTo>
                  <a:lnTo>
                    <a:pt x="1113" y="18979"/>
                  </a:lnTo>
                  <a:lnTo>
                    <a:pt x="1440" y="19699"/>
                  </a:lnTo>
                  <a:lnTo>
                    <a:pt x="1898" y="20615"/>
                  </a:lnTo>
                  <a:lnTo>
                    <a:pt x="1506" y="20026"/>
                  </a:lnTo>
                  <a:lnTo>
                    <a:pt x="1178" y="19437"/>
                  </a:lnTo>
                  <a:lnTo>
                    <a:pt x="982" y="18783"/>
                  </a:lnTo>
                  <a:lnTo>
                    <a:pt x="786" y="18129"/>
                  </a:lnTo>
                  <a:close/>
                  <a:moveTo>
                    <a:pt x="26505" y="13744"/>
                  </a:moveTo>
                  <a:lnTo>
                    <a:pt x="26570" y="14660"/>
                  </a:lnTo>
                  <a:lnTo>
                    <a:pt x="26505" y="15511"/>
                  </a:lnTo>
                  <a:lnTo>
                    <a:pt x="26505" y="15642"/>
                  </a:lnTo>
                  <a:lnTo>
                    <a:pt x="26440" y="15707"/>
                  </a:lnTo>
                  <a:lnTo>
                    <a:pt x="26505" y="15838"/>
                  </a:lnTo>
                  <a:lnTo>
                    <a:pt x="26374" y="16689"/>
                  </a:lnTo>
                  <a:lnTo>
                    <a:pt x="26178" y="17605"/>
                  </a:lnTo>
                  <a:lnTo>
                    <a:pt x="25916" y="18456"/>
                  </a:lnTo>
                  <a:lnTo>
                    <a:pt x="25523" y="19307"/>
                  </a:lnTo>
                  <a:lnTo>
                    <a:pt x="25065" y="20223"/>
                  </a:lnTo>
                  <a:lnTo>
                    <a:pt x="24411" y="20877"/>
                  </a:lnTo>
                  <a:lnTo>
                    <a:pt x="23691" y="21597"/>
                  </a:lnTo>
                  <a:lnTo>
                    <a:pt x="23625" y="21597"/>
                  </a:lnTo>
                  <a:lnTo>
                    <a:pt x="24214" y="20812"/>
                  </a:lnTo>
                  <a:lnTo>
                    <a:pt x="24803" y="20026"/>
                  </a:lnTo>
                  <a:lnTo>
                    <a:pt x="25262" y="19110"/>
                  </a:lnTo>
                  <a:lnTo>
                    <a:pt x="25589" y="18194"/>
                  </a:lnTo>
                  <a:lnTo>
                    <a:pt x="25785" y="17605"/>
                  </a:lnTo>
                  <a:lnTo>
                    <a:pt x="26047" y="16754"/>
                  </a:lnTo>
                  <a:lnTo>
                    <a:pt x="26243" y="15838"/>
                  </a:lnTo>
                  <a:lnTo>
                    <a:pt x="26374" y="14922"/>
                  </a:lnTo>
                  <a:lnTo>
                    <a:pt x="26440" y="14071"/>
                  </a:lnTo>
                  <a:lnTo>
                    <a:pt x="26505" y="13744"/>
                  </a:lnTo>
                  <a:close/>
                  <a:moveTo>
                    <a:pt x="1833" y="17605"/>
                  </a:moveTo>
                  <a:lnTo>
                    <a:pt x="2160" y="18718"/>
                  </a:lnTo>
                  <a:lnTo>
                    <a:pt x="2684" y="19830"/>
                  </a:lnTo>
                  <a:lnTo>
                    <a:pt x="3207" y="20877"/>
                  </a:lnTo>
                  <a:lnTo>
                    <a:pt x="3927" y="21859"/>
                  </a:lnTo>
                  <a:lnTo>
                    <a:pt x="3927" y="21859"/>
                  </a:lnTo>
                  <a:lnTo>
                    <a:pt x="3731" y="21663"/>
                  </a:lnTo>
                  <a:lnTo>
                    <a:pt x="3273" y="21204"/>
                  </a:lnTo>
                  <a:lnTo>
                    <a:pt x="2880" y="20746"/>
                  </a:lnTo>
                  <a:lnTo>
                    <a:pt x="2487" y="20223"/>
                  </a:lnTo>
                  <a:lnTo>
                    <a:pt x="2160" y="19699"/>
                  </a:lnTo>
                  <a:lnTo>
                    <a:pt x="1964" y="18652"/>
                  </a:lnTo>
                  <a:lnTo>
                    <a:pt x="1833" y="17605"/>
                  </a:lnTo>
                  <a:close/>
                  <a:moveTo>
                    <a:pt x="2356" y="11846"/>
                  </a:moveTo>
                  <a:lnTo>
                    <a:pt x="2291" y="12631"/>
                  </a:lnTo>
                  <a:lnTo>
                    <a:pt x="2226" y="13482"/>
                  </a:lnTo>
                  <a:lnTo>
                    <a:pt x="2291" y="14267"/>
                  </a:lnTo>
                  <a:lnTo>
                    <a:pt x="2356" y="15118"/>
                  </a:lnTo>
                  <a:lnTo>
                    <a:pt x="2487" y="15969"/>
                  </a:lnTo>
                  <a:lnTo>
                    <a:pt x="2684" y="16754"/>
                  </a:lnTo>
                  <a:lnTo>
                    <a:pt x="2945" y="17605"/>
                  </a:lnTo>
                  <a:lnTo>
                    <a:pt x="3207" y="18390"/>
                  </a:lnTo>
                  <a:lnTo>
                    <a:pt x="3796" y="19634"/>
                  </a:lnTo>
                  <a:lnTo>
                    <a:pt x="4516" y="20877"/>
                  </a:lnTo>
                  <a:lnTo>
                    <a:pt x="5367" y="22055"/>
                  </a:lnTo>
                  <a:lnTo>
                    <a:pt x="5825" y="22579"/>
                  </a:lnTo>
                  <a:lnTo>
                    <a:pt x="6348" y="23102"/>
                  </a:lnTo>
                  <a:lnTo>
                    <a:pt x="5629" y="22579"/>
                  </a:lnTo>
                  <a:lnTo>
                    <a:pt x="4909" y="21924"/>
                  </a:lnTo>
                  <a:lnTo>
                    <a:pt x="4385" y="21401"/>
                  </a:lnTo>
                  <a:lnTo>
                    <a:pt x="3993" y="20877"/>
                  </a:lnTo>
                  <a:lnTo>
                    <a:pt x="3534" y="20288"/>
                  </a:lnTo>
                  <a:lnTo>
                    <a:pt x="3207" y="19699"/>
                  </a:lnTo>
                  <a:lnTo>
                    <a:pt x="2684" y="18521"/>
                  </a:lnTo>
                  <a:lnTo>
                    <a:pt x="2356" y="17343"/>
                  </a:lnTo>
                  <a:lnTo>
                    <a:pt x="2029" y="16100"/>
                  </a:lnTo>
                  <a:lnTo>
                    <a:pt x="1833" y="14856"/>
                  </a:lnTo>
                  <a:lnTo>
                    <a:pt x="1833" y="14529"/>
                  </a:lnTo>
                  <a:lnTo>
                    <a:pt x="2029" y="13155"/>
                  </a:lnTo>
                  <a:lnTo>
                    <a:pt x="2356" y="11846"/>
                  </a:lnTo>
                  <a:close/>
                  <a:moveTo>
                    <a:pt x="24738" y="18914"/>
                  </a:moveTo>
                  <a:lnTo>
                    <a:pt x="24673" y="19045"/>
                  </a:lnTo>
                  <a:lnTo>
                    <a:pt x="24673" y="19176"/>
                  </a:lnTo>
                  <a:lnTo>
                    <a:pt x="24673" y="19241"/>
                  </a:lnTo>
                  <a:lnTo>
                    <a:pt x="24411" y="19830"/>
                  </a:lnTo>
                  <a:lnTo>
                    <a:pt x="24084" y="20354"/>
                  </a:lnTo>
                  <a:lnTo>
                    <a:pt x="23298" y="21335"/>
                  </a:lnTo>
                  <a:lnTo>
                    <a:pt x="22448" y="22186"/>
                  </a:lnTo>
                  <a:lnTo>
                    <a:pt x="21466" y="22971"/>
                  </a:lnTo>
                  <a:lnTo>
                    <a:pt x="20877" y="23299"/>
                  </a:lnTo>
                  <a:lnTo>
                    <a:pt x="20877" y="23299"/>
                  </a:lnTo>
                  <a:lnTo>
                    <a:pt x="21400" y="22906"/>
                  </a:lnTo>
                  <a:lnTo>
                    <a:pt x="21924" y="22513"/>
                  </a:lnTo>
                  <a:lnTo>
                    <a:pt x="22382" y="22055"/>
                  </a:lnTo>
                  <a:lnTo>
                    <a:pt x="22906" y="21597"/>
                  </a:lnTo>
                  <a:lnTo>
                    <a:pt x="23429" y="20943"/>
                  </a:lnTo>
                  <a:lnTo>
                    <a:pt x="23887" y="20288"/>
                  </a:lnTo>
                  <a:lnTo>
                    <a:pt x="24345" y="19634"/>
                  </a:lnTo>
                  <a:lnTo>
                    <a:pt x="24738" y="18914"/>
                  </a:lnTo>
                  <a:close/>
                  <a:moveTo>
                    <a:pt x="26112" y="19699"/>
                  </a:moveTo>
                  <a:lnTo>
                    <a:pt x="25720" y="20419"/>
                  </a:lnTo>
                  <a:lnTo>
                    <a:pt x="25262" y="21008"/>
                  </a:lnTo>
                  <a:lnTo>
                    <a:pt x="24738" y="21663"/>
                  </a:lnTo>
                  <a:lnTo>
                    <a:pt x="24214" y="22186"/>
                  </a:lnTo>
                  <a:lnTo>
                    <a:pt x="23625" y="22775"/>
                  </a:lnTo>
                  <a:lnTo>
                    <a:pt x="23037" y="23299"/>
                  </a:lnTo>
                  <a:lnTo>
                    <a:pt x="22448" y="23757"/>
                  </a:lnTo>
                  <a:lnTo>
                    <a:pt x="21793" y="24215"/>
                  </a:lnTo>
                  <a:lnTo>
                    <a:pt x="21139" y="24607"/>
                  </a:lnTo>
                  <a:lnTo>
                    <a:pt x="20419" y="24935"/>
                  </a:lnTo>
                  <a:lnTo>
                    <a:pt x="19699" y="25327"/>
                  </a:lnTo>
                  <a:lnTo>
                    <a:pt x="18979" y="25589"/>
                  </a:lnTo>
                  <a:lnTo>
                    <a:pt x="18259" y="25851"/>
                  </a:lnTo>
                  <a:lnTo>
                    <a:pt x="17474" y="26047"/>
                  </a:lnTo>
                  <a:lnTo>
                    <a:pt x="16689" y="26244"/>
                  </a:lnTo>
                  <a:lnTo>
                    <a:pt x="15903" y="26374"/>
                  </a:lnTo>
                  <a:lnTo>
                    <a:pt x="15052" y="26505"/>
                  </a:lnTo>
                  <a:lnTo>
                    <a:pt x="14202" y="26571"/>
                  </a:lnTo>
                  <a:lnTo>
                    <a:pt x="13285" y="26571"/>
                  </a:lnTo>
                  <a:lnTo>
                    <a:pt x="12435" y="26505"/>
                  </a:lnTo>
                  <a:lnTo>
                    <a:pt x="11584" y="26374"/>
                  </a:lnTo>
                  <a:lnTo>
                    <a:pt x="10733" y="26244"/>
                  </a:lnTo>
                  <a:lnTo>
                    <a:pt x="9882" y="26047"/>
                  </a:lnTo>
                  <a:lnTo>
                    <a:pt x="9097" y="25785"/>
                  </a:lnTo>
                  <a:lnTo>
                    <a:pt x="8312" y="25524"/>
                  </a:lnTo>
                  <a:lnTo>
                    <a:pt x="7526" y="25196"/>
                  </a:lnTo>
                  <a:lnTo>
                    <a:pt x="6741" y="24804"/>
                  </a:lnTo>
                  <a:lnTo>
                    <a:pt x="6021" y="24346"/>
                  </a:lnTo>
                  <a:lnTo>
                    <a:pt x="5367" y="23822"/>
                  </a:lnTo>
                  <a:lnTo>
                    <a:pt x="4712" y="23299"/>
                  </a:lnTo>
                  <a:lnTo>
                    <a:pt x="4058" y="22710"/>
                  </a:lnTo>
                  <a:lnTo>
                    <a:pt x="3469" y="22055"/>
                  </a:lnTo>
                  <a:lnTo>
                    <a:pt x="4254" y="22710"/>
                  </a:lnTo>
                  <a:lnTo>
                    <a:pt x="5040" y="23299"/>
                  </a:lnTo>
                  <a:lnTo>
                    <a:pt x="5432" y="23757"/>
                  </a:lnTo>
                  <a:lnTo>
                    <a:pt x="5890" y="24084"/>
                  </a:lnTo>
                  <a:lnTo>
                    <a:pt x="6283" y="24411"/>
                  </a:lnTo>
                  <a:lnTo>
                    <a:pt x="6741" y="24738"/>
                  </a:lnTo>
                  <a:lnTo>
                    <a:pt x="7723" y="25262"/>
                  </a:lnTo>
                  <a:lnTo>
                    <a:pt x="8704" y="25589"/>
                  </a:lnTo>
                  <a:lnTo>
                    <a:pt x="9752" y="25851"/>
                  </a:lnTo>
                  <a:lnTo>
                    <a:pt x="10864" y="26047"/>
                  </a:lnTo>
                  <a:lnTo>
                    <a:pt x="11977" y="26113"/>
                  </a:lnTo>
                  <a:lnTo>
                    <a:pt x="13089" y="26047"/>
                  </a:lnTo>
                  <a:lnTo>
                    <a:pt x="14333" y="26047"/>
                  </a:lnTo>
                  <a:lnTo>
                    <a:pt x="15511" y="25851"/>
                  </a:lnTo>
                  <a:lnTo>
                    <a:pt x="16885" y="25720"/>
                  </a:lnTo>
                  <a:lnTo>
                    <a:pt x="18259" y="25458"/>
                  </a:lnTo>
                  <a:lnTo>
                    <a:pt x="19568" y="25000"/>
                  </a:lnTo>
                  <a:lnTo>
                    <a:pt x="20746" y="24542"/>
                  </a:lnTo>
                  <a:lnTo>
                    <a:pt x="21924" y="23888"/>
                  </a:lnTo>
                  <a:lnTo>
                    <a:pt x="23037" y="23168"/>
                  </a:lnTo>
                  <a:lnTo>
                    <a:pt x="23495" y="22710"/>
                  </a:lnTo>
                  <a:lnTo>
                    <a:pt x="24018" y="22317"/>
                  </a:lnTo>
                  <a:lnTo>
                    <a:pt x="24476" y="21793"/>
                  </a:lnTo>
                  <a:lnTo>
                    <a:pt x="24869" y="21335"/>
                  </a:lnTo>
                  <a:lnTo>
                    <a:pt x="25262" y="20746"/>
                  </a:lnTo>
                  <a:lnTo>
                    <a:pt x="25720" y="20223"/>
                  </a:lnTo>
                  <a:lnTo>
                    <a:pt x="26112" y="19699"/>
                  </a:lnTo>
                  <a:close/>
                  <a:moveTo>
                    <a:pt x="13285" y="1"/>
                  </a:moveTo>
                  <a:lnTo>
                    <a:pt x="12304" y="132"/>
                  </a:lnTo>
                  <a:lnTo>
                    <a:pt x="11322" y="328"/>
                  </a:lnTo>
                  <a:lnTo>
                    <a:pt x="10341" y="524"/>
                  </a:lnTo>
                  <a:lnTo>
                    <a:pt x="9424" y="852"/>
                  </a:lnTo>
                  <a:lnTo>
                    <a:pt x="8115" y="1310"/>
                  </a:lnTo>
                  <a:lnTo>
                    <a:pt x="6872" y="1899"/>
                  </a:lnTo>
                  <a:lnTo>
                    <a:pt x="5694" y="2684"/>
                  </a:lnTo>
                  <a:lnTo>
                    <a:pt x="4581" y="3535"/>
                  </a:lnTo>
                  <a:lnTo>
                    <a:pt x="3927" y="4058"/>
                  </a:lnTo>
                  <a:lnTo>
                    <a:pt x="3862" y="4189"/>
                  </a:lnTo>
                  <a:lnTo>
                    <a:pt x="2945" y="5171"/>
                  </a:lnTo>
                  <a:lnTo>
                    <a:pt x="2095" y="6283"/>
                  </a:lnTo>
                  <a:lnTo>
                    <a:pt x="1440" y="7396"/>
                  </a:lnTo>
                  <a:lnTo>
                    <a:pt x="917" y="8574"/>
                  </a:lnTo>
                  <a:lnTo>
                    <a:pt x="524" y="9817"/>
                  </a:lnTo>
                  <a:lnTo>
                    <a:pt x="197" y="10995"/>
                  </a:lnTo>
                  <a:lnTo>
                    <a:pt x="66" y="12304"/>
                  </a:lnTo>
                  <a:lnTo>
                    <a:pt x="0" y="13548"/>
                  </a:lnTo>
                  <a:lnTo>
                    <a:pt x="66" y="14856"/>
                  </a:lnTo>
                  <a:lnTo>
                    <a:pt x="262" y="16100"/>
                  </a:lnTo>
                  <a:lnTo>
                    <a:pt x="262" y="16885"/>
                  </a:lnTo>
                  <a:lnTo>
                    <a:pt x="262" y="17605"/>
                  </a:lnTo>
                  <a:lnTo>
                    <a:pt x="393" y="18325"/>
                  </a:lnTo>
                  <a:lnTo>
                    <a:pt x="589" y="19045"/>
                  </a:lnTo>
                  <a:lnTo>
                    <a:pt x="917" y="19699"/>
                  </a:lnTo>
                  <a:lnTo>
                    <a:pt x="1244" y="20419"/>
                  </a:lnTo>
                  <a:lnTo>
                    <a:pt x="1767" y="21008"/>
                  </a:lnTo>
                  <a:lnTo>
                    <a:pt x="2291" y="21663"/>
                  </a:lnTo>
                  <a:lnTo>
                    <a:pt x="2356" y="21663"/>
                  </a:lnTo>
                  <a:lnTo>
                    <a:pt x="2422" y="21728"/>
                  </a:lnTo>
                  <a:lnTo>
                    <a:pt x="2618" y="21663"/>
                  </a:lnTo>
                  <a:lnTo>
                    <a:pt x="3142" y="22382"/>
                  </a:lnTo>
                  <a:lnTo>
                    <a:pt x="3796" y="23037"/>
                  </a:lnTo>
                  <a:lnTo>
                    <a:pt x="4451" y="23691"/>
                  </a:lnTo>
                  <a:lnTo>
                    <a:pt x="5170" y="24215"/>
                  </a:lnTo>
                  <a:lnTo>
                    <a:pt x="5890" y="24738"/>
                  </a:lnTo>
                  <a:lnTo>
                    <a:pt x="6610" y="25196"/>
                  </a:lnTo>
                  <a:lnTo>
                    <a:pt x="7396" y="25589"/>
                  </a:lnTo>
                  <a:lnTo>
                    <a:pt x="8246" y="25982"/>
                  </a:lnTo>
                  <a:lnTo>
                    <a:pt x="9097" y="26244"/>
                  </a:lnTo>
                  <a:lnTo>
                    <a:pt x="9948" y="26505"/>
                  </a:lnTo>
                  <a:lnTo>
                    <a:pt x="10799" y="26702"/>
                  </a:lnTo>
                  <a:lnTo>
                    <a:pt x="11649" y="26833"/>
                  </a:lnTo>
                  <a:lnTo>
                    <a:pt x="12566" y="26898"/>
                  </a:lnTo>
                  <a:lnTo>
                    <a:pt x="13416" y="26963"/>
                  </a:lnTo>
                  <a:lnTo>
                    <a:pt x="14333" y="26963"/>
                  </a:lnTo>
                  <a:lnTo>
                    <a:pt x="15249" y="26898"/>
                  </a:lnTo>
                  <a:lnTo>
                    <a:pt x="16100" y="26767"/>
                  </a:lnTo>
                  <a:lnTo>
                    <a:pt x="17016" y="26636"/>
                  </a:lnTo>
                  <a:lnTo>
                    <a:pt x="17866" y="26374"/>
                  </a:lnTo>
                  <a:lnTo>
                    <a:pt x="18717" y="26113"/>
                  </a:lnTo>
                  <a:lnTo>
                    <a:pt x="19568" y="25785"/>
                  </a:lnTo>
                  <a:lnTo>
                    <a:pt x="20419" y="25458"/>
                  </a:lnTo>
                  <a:lnTo>
                    <a:pt x="21204" y="25066"/>
                  </a:lnTo>
                  <a:lnTo>
                    <a:pt x="21989" y="24607"/>
                  </a:lnTo>
                  <a:lnTo>
                    <a:pt x="22775" y="24084"/>
                  </a:lnTo>
                  <a:lnTo>
                    <a:pt x="23495" y="23495"/>
                  </a:lnTo>
                  <a:lnTo>
                    <a:pt x="24149" y="22906"/>
                  </a:lnTo>
                  <a:lnTo>
                    <a:pt x="24803" y="22252"/>
                  </a:lnTo>
                  <a:lnTo>
                    <a:pt x="25392" y="21597"/>
                  </a:lnTo>
                  <a:lnTo>
                    <a:pt x="25981" y="20877"/>
                  </a:lnTo>
                  <a:lnTo>
                    <a:pt x="26505" y="20092"/>
                  </a:lnTo>
                  <a:lnTo>
                    <a:pt x="26963" y="19241"/>
                  </a:lnTo>
                  <a:lnTo>
                    <a:pt x="27421" y="18259"/>
                  </a:lnTo>
                  <a:lnTo>
                    <a:pt x="27748" y="17212"/>
                  </a:lnTo>
                  <a:lnTo>
                    <a:pt x="28076" y="16165"/>
                  </a:lnTo>
                  <a:lnTo>
                    <a:pt x="28272" y="15118"/>
                  </a:lnTo>
                  <a:lnTo>
                    <a:pt x="28403" y="14398"/>
                  </a:lnTo>
                  <a:lnTo>
                    <a:pt x="28468" y="13678"/>
                  </a:lnTo>
                  <a:lnTo>
                    <a:pt x="28534" y="12893"/>
                  </a:lnTo>
                  <a:lnTo>
                    <a:pt x="28534" y="12173"/>
                  </a:lnTo>
                  <a:lnTo>
                    <a:pt x="28468" y="11453"/>
                  </a:lnTo>
                  <a:lnTo>
                    <a:pt x="28403" y="10733"/>
                  </a:lnTo>
                  <a:lnTo>
                    <a:pt x="28272" y="10014"/>
                  </a:lnTo>
                  <a:lnTo>
                    <a:pt x="28076" y="9294"/>
                  </a:lnTo>
                  <a:lnTo>
                    <a:pt x="27814" y="8574"/>
                  </a:lnTo>
                  <a:lnTo>
                    <a:pt x="27552" y="7919"/>
                  </a:lnTo>
                  <a:lnTo>
                    <a:pt x="27159" y="7265"/>
                  </a:lnTo>
                  <a:lnTo>
                    <a:pt x="26832" y="6676"/>
                  </a:lnTo>
                  <a:lnTo>
                    <a:pt x="26374" y="6087"/>
                  </a:lnTo>
                  <a:lnTo>
                    <a:pt x="25916" y="5498"/>
                  </a:lnTo>
                  <a:lnTo>
                    <a:pt x="25392" y="4974"/>
                  </a:lnTo>
                  <a:lnTo>
                    <a:pt x="24803" y="4516"/>
                  </a:lnTo>
                  <a:lnTo>
                    <a:pt x="26047" y="4974"/>
                  </a:lnTo>
                  <a:lnTo>
                    <a:pt x="26178" y="4974"/>
                  </a:lnTo>
                  <a:lnTo>
                    <a:pt x="26309" y="4909"/>
                  </a:lnTo>
                  <a:lnTo>
                    <a:pt x="26309" y="4778"/>
                  </a:lnTo>
                  <a:lnTo>
                    <a:pt x="26309" y="4647"/>
                  </a:lnTo>
                  <a:lnTo>
                    <a:pt x="27029" y="4713"/>
                  </a:lnTo>
                  <a:lnTo>
                    <a:pt x="27159" y="4713"/>
                  </a:lnTo>
                  <a:lnTo>
                    <a:pt x="27225" y="4582"/>
                  </a:lnTo>
                  <a:lnTo>
                    <a:pt x="27225" y="4385"/>
                  </a:lnTo>
                  <a:lnTo>
                    <a:pt x="27094" y="4320"/>
                  </a:lnTo>
                  <a:lnTo>
                    <a:pt x="25654" y="3927"/>
                  </a:lnTo>
                  <a:lnTo>
                    <a:pt x="26636" y="4058"/>
                  </a:lnTo>
                  <a:lnTo>
                    <a:pt x="26832" y="4058"/>
                  </a:lnTo>
                  <a:lnTo>
                    <a:pt x="26898" y="3927"/>
                  </a:lnTo>
                  <a:lnTo>
                    <a:pt x="26898" y="3731"/>
                  </a:lnTo>
                  <a:lnTo>
                    <a:pt x="26832" y="3666"/>
                  </a:lnTo>
                  <a:lnTo>
                    <a:pt x="26767" y="3666"/>
                  </a:lnTo>
                  <a:lnTo>
                    <a:pt x="25392" y="3207"/>
                  </a:lnTo>
                  <a:lnTo>
                    <a:pt x="23167" y="2488"/>
                  </a:lnTo>
                  <a:lnTo>
                    <a:pt x="20877" y="1833"/>
                  </a:lnTo>
                  <a:lnTo>
                    <a:pt x="20746" y="1833"/>
                  </a:lnTo>
                  <a:lnTo>
                    <a:pt x="20550" y="1768"/>
                  </a:lnTo>
                  <a:lnTo>
                    <a:pt x="20419" y="1768"/>
                  </a:lnTo>
                  <a:lnTo>
                    <a:pt x="20353" y="1833"/>
                  </a:lnTo>
                  <a:lnTo>
                    <a:pt x="20288" y="1899"/>
                  </a:lnTo>
                  <a:lnTo>
                    <a:pt x="20288" y="2030"/>
                  </a:lnTo>
                  <a:lnTo>
                    <a:pt x="20288" y="2095"/>
                  </a:lnTo>
                  <a:lnTo>
                    <a:pt x="20222" y="2160"/>
                  </a:lnTo>
                  <a:lnTo>
                    <a:pt x="20157" y="2226"/>
                  </a:lnTo>
                  <a:lnTo>
                    <a:pt x="20157" y="2357"/>
                  </a:lnTo>
                  <a:lnTo>
                    <a:pt x="20157" y="2422"/>
                  </a:lnTo>
                  <a:lnTo>
                    <a:pt x="20026" y="2488"/>
                  </a:lnTo>
                  <a:lnTo>
                    <a:pt x="19961" y="2618"/>
                  </a:lnTo>
                  <a:lnTo>
                    <a:pt x="19961" y="2749"/>
                  </a:lnTo>
                  <a:lnTo>
                    <a:pt x="20092" y="2880"/>
                  </a:lnTo>
                  <a:lnTo>
                    <a:pt x="20157" y="2880"/>
                  </a:lnTo>
                  <a:lnTo>
                    <a:pt x="20222" y="3469"/>
                  </a:lnTo>
                  <a:lnTo>
                    <a:pt x="20288" y="3993"/>
                  </a:lnTo>
                  <a:lnTo>
                    <a:pt x="20419" y="4844"/>
                  </a:lnTo>
                  <a:lnTo>
                    <a:pt x="20615" y="5694"/>
                  </a:lnTo>
                  <a:lnTo>
                    <a:pt x="21139" y="7330"/>
                  </a:lnTo>
                  <a:lnTo>
                    <a:pt x="21139" y="7396"/>
                  </a:lnTo>
                  <a:lnTo>
                    <a:pt x="21597" y="8967"/>
                  </a:lnTo>
                  <a:lnTo>
                    <a:pt x="21662" y="9097"/>
                  </a:lnTo>
                  <a:lnTo>
                    <a:pt x="21859" y="9097"/>
                  </a:lnTo>
                  <a:lnTo>
                    <a:pt x="21989" y="8967"/>
                  </a:lnTo>
                  <a:lnTo>
                    <a:pt x="21989" y="8836"/>
                  </a:lnTo>
                  <a:lnTo>
                    <a:pt x="21924" y="8508"/>
                  </a:lnTo>
                  <a:lnTo>
                    <a:pt x="21989" y="8443"/>
                  </a:lnTo>
                  <a:lnTo>
                    <a:pt x="22120" y="8378"/>
                  </a:lnTo>
                  <a:lnTo>
                    <a:pt x="22186" y="8247"/>
                  </a:lnTo>
                  <a:lnTo>
                    <a:pt x="22251" y="8181"/>
                  </a:lnTo>
                  <a:lnTo>
                    <a:pt x="22382" y="8181"/>
                  </a:lnTo>
                  <a:lnTo>
                    <a:pt x="22448" y="8116"/>
                  </a:lnTo>
                  <a:lnTo>
                    <a:pt x="22578" y="8050"/>
                  </a:lnTo>
                  <a:lnTo>
                    <a:pt x="22578" y="7919"/>
                  </a:lnTo>
                  <a:lnTo>
                    <a:pt x="22448" y="7396"/>
                  </a:lnTo>
                  <a:lnTo>
                    <a:pt x="22906" y="8050"/>
                  </a:lnTo>
                  <a:lnTo>
                    <a:pt x="23037" y="8116"/>
                  </a:lnTo>
                  <a:lnTo>
                    <a:pt x="23233" y="8116"/>
                  </a:lnTo>
                  <a:lnTo>
                    <a:pt x="23364" y="7985"/>
                  </a:lnTo>
                  <a:lnTo>
                    <a:pt x="23364" y="7919"/>
                  </a:lnTo>
                  <a:lnTo>
                    <a:pt x="23364" y="7854"/>
                  </a:lnTo>
                  <a:lnTo>
                    <a:pt x="22644" y="6152"/>
                  </a:lnTo>
                  <a:lnTo>
                    <a:pt x="22644" y="6152"/>
                  </a:lnTo>
                  <a:lnTo>
                    <a:pt x="23560" y="7330"/>
                  </a:lnTo>
                  <a:lnTo>
                    <a:pt x="23625" y="7461"/>
                  </a:lnTo>
                  <a:lnTo>
                    <a:pt x="23822" y="7461"/>
                  </a:lnTo>
                  <a:lnTo>
                    <a:pt x="23953" y="7396"/>
                  </a:lnTo>
                  <a:lnTo>
                    <a:pt x="24476" y="9490"/>
                  </a:lnTo>
                  <a:lnTo>
                    <a:pt x="25065" y="11519"/>
                  </a:lnTo>
                  <a:lnTo>
                    <a:pt x="25262" y="12566"/>
                  </a:lnTo>
                  <a:lnTo>
                    <a:pt x="25458" y="13613"/>
                  </a:lnTo>
                  <a:lnTo>
                    <a:pt x="25589" y="14660"/>
                  </a:lnTo>
                  <a:lnTo>
                    <a:pt x="25589" y="15707"/>
                  </a:lnTo>
                  <a:lnTo>
                    <a:pt x="25327" y="16689"/>
                  </a:lnTo>
                  <a:lnTo>
                    <a:pt x="24934" y="17605"/>
                  </a:lnTo>
                  <a:lnTo>
                    <a:pt x="24476" y="18521"/>
                  </a:lnTo>
                  <a:lnTo>
                    <a:pt x="24018" y="19372"/>
                  </a:lnTo>
                  <a:lnTo>
                    <a:pt x="23429" y="20223"/>
                  </a:lnTo>
                  <a:lnTo>
                    <a:pt x="22840" y="21008"/>
                  </a:lnTo>
                  <a:lnTo>
                    <a:pt x="22120" y="21728"/>
                  </a:lnTo>
                  <a:lnTo>
                    <a:pt x="21400" y="22382"/>
                  </a:lnTo>
                  <a:lnTo>
                    <a:pt x="20615" y="22971"/>
                  </a:lnTo>
                  <a:lnTo>
                    <a:pt x="19764" y="23430"/>
                  </a:lnTo>
                  <a:lnTo>
                    <a:pt x="18914" y="23822"/>
                  </a:lnTo>
                  <a:lnTo>
                    <a:pt x="17997" y="24149"/>
                  </a:lnTo>
                  <a:lnTo>
                    <a:pt x="17147" y="24411"/>
                  </a:lnTo>
                  <a:lnTo>
                    <a:pt x="16165" y="24673"/>
                  </a:lnTo>
                  <a:lnTo>
                    <a:pt x="14333" y="25000"/>
                  </a:lnTo>
                  <a:lnTo>
                    <a:pt x="12827" y="25196"/>
                  </a:lnTo>
                  <a:lnTo>
                    <a:pt x="11846" y="25131"/>
                  </a:lnTo>
                  <a:lnTo>
                    <a:pt x="10799" y="24935"/>
                  </a:lnTo>
                  <a:lnTo>
                    <a:pt x="9817" y="24738"/>
                  </a:lnTo>
                  <a:lnTo>
                    <a:pt x="8901" y="24477"/>
                  </a:lnTo>
                  <a:lnTo>
                    <a:pt x="8312" y="24084"/>
                  </a:lnTo>
                  <a:lnTo>
                    <a:pt x="7723" y="23691"/>
                  </a:lnTo>
                  <a:lnTo>
                    <a:pt x="7199" y="23233"/>
                  </a:lnTo>
                  <a:lnTo>
                    <a:pt x="6676" y="22775"/>
                  </a:lnTo>
                  <a:lnTo>
                    <a:pt x="6087" y="22121"/>
                  </a:lnTo>
                  <a:lnTo>
                    <a:pt x="5498" y="21466"/>
                  </a:lnTo>
                  <a:lnTo>
                    <a:pt x="4974" y="20812"/>
                  </a:lnTo>
                  <a:lnTo>
                    <a:pt x="4516" y="20092"/>
                  </a:lnTo>
                  <a:lnTo>
                    <a:pt x="4123" y="19307"/>
                  </a:lnTo>
                  <a:lnTo>
                    <a:pt x="3731" y="18521"/>
                  </a:lnTo>
                  <a:lnTo>
                    <a:pt x="3404" y="17736"/>
                  </a:lnTo>
                  <a:lnTo>
                    <a:pt x="3142" y="16951"/>
                  </a:lnTo>
                  <a:lnTo>
                    <a:pt x="2880" y="16100"/>
                  </a:lnTo>
                  <a:lnTo>
                    <a:pt x="2749" y="15249"/>
                  </a:lnTo>
                  <a:lnTo>
                    <a:pt x="2618" y="14398"/>
                  </a:lnTo>
                  <a:lnTo>
                    <a:pt x="2553" y="13548"/>
                  </a:lnTo>
                  <a:lnTo>
                    <a:pt x="2553" y="12631"/>
                  </a:lnTo>
                  <a:lnTo>
                    <a:pt x="2618" y="11781"/>
                  </a:lnTo>
                  <a:lnTo>
                    <a:pt x="2749" y="10930"/>
                  </a:lnTo>
                  <a:lnTo>
                    <a:pt x="2945" y="10079"/>
                  </a:lnTo>
                  <a:lnTo>
                    <a:pt x="3142" y="9359"/>
                  </a:lnTo>
                  <a:lnTo>
                    <a:pt x="3404" y="8639"/>
                  </a:lnTo>
                  <a:lnTo>
                    <a:pt x="3469" y="8574"/>
                  </a:lnTo>
                  <a:lnTo>
                    <a:pt x="3993" y="7789"/>
                  </a:lnTo>
                  <a:lnTo>
                    <a:pt x="4451" y="7200"/>
                  </a:lnTo>
                  <a:lnTo>
                    <a:pt x="4974" y="6611"/>
                  </a:lnTo>
                  <a:lnTo>
                    <a:pt x="5563" y="6087"/>
                  </a:lnTo>
                  <a:lnTo>
                    <a:pt x="6152" y="5563"/>
                  </a:lnTo>
                  <a:lnTo>
                    <a:pt x="7396" y="4647"/>
                  </a:lnTo>
                  <a:lnTo>
                    <a:pt x="8704" y="3796"/>
                  </a:lnTo>
                  <a:lnTo>
                    <a:pt x="10144" y="3011"/>
                  </a:lnTo>
                  <a:lnTo>
                    <a:pt x="11584" y="2422"/>
                  </a:lnTo>
                  <a:lnTo>
                    <a:pt x="13024" y="1899"/>
                  </a:lnTo>
                  <a:lnTo>
                    <a:pt x="14463" y="1441"/>
                  </a:lnTo>
                  <a:lnTo>
                    <a:pt x="14594" y="1375"/>
                  </a:lnTo>
                  <a:lnTo>
                    <a:pt x="14594" y="1310"/>
                  </a:lnTo>
                  <a:lnTo>
                    <a:pt x="14660" y="1310"/>
                  </a:lnTo>
                  <a:lnTo>
                    <a:pt x="14725" y="1179"/>
                  </a:lnTo>
                  <a:lnTo>
                    <a:pt x="14791" y="1113"/>
                  </a:lnTo>
                  <a:lnTo>
                    <a:pt x="14725" y="982"/>
                  </a:lnTo>
                  <a:lnTo>
                    <a:pt x="14660" y="917"/>
                  </a:lnTo>
                  <a:lnTo>
                    <a:pt x="13547" y="655"/>
                  </a:lnTo>
                  <a:lnTo>
                    <a:pt x="12500" y="590"/>
                  </a:lnTo>
                  <a:lnTo>
                    <a:pt x="13416" y="524"/>
                  </a:lnTo>
                  <a:lnTo>
                    <a:pt x="14333" y="524"/>
                  </a:lnTo>
                  <a:lnTo>
                    <a:pt x="14463" y="459"/>
                  </a:lnTo>
                  <a:lnTo>
                    <a:pt x="14463" y="393"/>
                  </a:lnTo>
                  <a:lnTo>
                    <a:pt x="14463" y="263"/>
                  </a:lnTo>
                  <a:lnTo>
                    <a:pt x="14333" y="197"/>
                  </a:lnTo>
                  <a:lnTo>
                    <a:pt x="13482" y="197"/>
                  </a:lnTo>
                  <a:lnTo>
                    <a:pt x="13416" y="66"/>
                  </a:lnTo>
                  <a:lnTo>
                    <a:pt x="13285" y="1"/>
                  </a:lnTo>
                  <a:close/>
                </a:path>
              </a:pathLst>
            </a:custGeom>
            <a:solidFill>
              <a:srgbClr val="1D1D1B"/>
            </a:solidFill>
            <a:ln>
              <a:noFill/>
            </a:ln>
          </p:spPr>
          <p:txBody>
            <a:bodyPr spcFirstLastPara="1" wrap="square" lIns="121900" tIns="121900" rIns="121900" bIns="121900" anchor="ctr" anchorCtr="0">
              <a:noAutofit/>
            </a:bodyPr>
            <a:lstStyle/>
            <a:p>
              <a:endParaRPr sz="2400"/>
            </a:p>
          </p:txBody>
        </p:sp>
      </p:grpSp>
      <p:sp>
        <p:nvSpPr>
          <p:cNvPr id="665" name="Google Shape;665;p30"/>
          <p:cNvSpPr txBox="1"/>
          <p:nvPr/>
        </p:nvSpPr>
        <p:spPr>
          <a:xfrm>
            <a:off x="422269" y="502622"/>
            <a:ext cx="736800" cy="572800"/>
          </a:xfrm>
          <a:prstGeom prst="rect">
            <a:avLst/>
          </a:prstGeom>
          <a:noFill/>
          <a:ln>
            <a:noFill/>
          </a:ln>
        </p:spPr>
        <p:txBody>
          <a:bodyPr spcFirstLastPara="1" wrap="square" lIns="121900" tIns="121900" rIns="121900" bIns="121900" anchor="ctr" anchorCtr="0">
            <a:noAutofit/>
          </a:bodyPr>
          <a:lstStyle/>
          <a:p>
            <a:pPr algn="ctr"/>
            <a:r>
              <a:rPr lang="en" sz="2800" b="1">
                <a:solidFill>
                  <a:schemeClr val="dk1"/>
                </a:solidFill>
                <a:latin typeface="Fira Sans Extra Condensed"/>
                <a:ea typeface="Fira Sans Extra Condensed"/>
                <a:cs typeface="Fira Sans Extra Condensed"/>
                <a:sym typeface="Fira Sans Extra Condensed"/>
              </a:rPr>
              <a:t>01</a:t>
            </a:r>
            <a:endParaRPr sz="2800" b="1">
              <a:solidFill>
                <a:schemeClr val="dk1"/>
              </a:solidFill>
              <a:latin typeface="Fira Sans Extra Condensed"/>
              <a:ea typeface="Fira Sans Extra Condensed"/>
              <a:cs typeface="Fira Sans Extra Condensed"/>
              <a:sym typeface="Fira Sans Extra Condensed"/>
            </a:endParaRPr>
          </a:p>
        </p:txBody>
      </p:sp>
      <p:sp>
        <p:nvSpPr>
          <p:cNvPr id="667" name="Google Shape;667;p30"/>
          <p:cNvSpPr txBox="1"/>
          <p:nvPr/>
        </p:nvSpPr>
        <p:spPr>
          <a:xfrm>
            <a:off x="6318061" y="2825693"/>
            <a:ext cx="736800" cy="572800"/>
          </a:xfrm>
          <a:prstGeom prst="rect">
            <a:avLst/>
          </a:prstGeom>
          <a:noFill/>
          <a:ln>
            <a:noFill/>
          </a:ln>
        </p:spPr>
        <p:txBody>
          <a:bodyPr spcFirstLastPara="1" wrap="square" lIns="121900" tIns="121900" rIns="121900" bIns="121900" anchor="ctr" anchorCtr="0">
            <a:noAutofit/>
          </a:bodyPr>
          <a:lstStyle/>
          <a:p>
            <a:pPr algn="ctr"/>
            <a:r>
              <a:rPr lang="en" sz="2800" b="1" dirty="0">
                <a:solidFill>
                  <a:schemeClr val="dk1"/>
                </a:solidFill>
                <a:latin typeface="Fira Sans Extra Condensed"/>
                <a:ea typeface="Fira Sans Extra Condensed"/>
                <a:cs typeface="Fira Sans Extra Condensed"/>
                <a:sym typeface="Fira Sans Extra Condensed"/>
              </a:rPr>
              <a:t>02</a:t>
            </a:r>
            <a:endParaRPr sz="2800" b="1" dirty="0">
              <a:solidFill>
                <a:schemeClr val="dk1"/>
              </a:solidFill>
              <a:latin typeface="Fira Sans Extra Condensed"/>
              <a:ea typeface="Fira Sans Extra Condensed"/>
              <a:cs typeface="Fira Sans Extra Condensed"/>
              <a:sym typeface="Fira Sans Extra Condense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09;p19">
            <a:extLst>
              <a:ext uri="{FF2B5EF4-FFF2-40B4-BE49-F238E27FC236}">
                <a16:creationId xmlns:a16="http://schemas.microsoft.com/office/drawing/2014/main" id="{96C38B65-0E9D-4932-B6D2-003D4DE91661}"/>
              </a:ext>
            </a:extLst>
          </p:cNvPr>
          <p:cNvSpPr/>
          <p:nvPr/>
        </p:nvSpPr>
        <p:spPr>
          <a:xfrm flipH="1">
            <a:off x="3295050" y="365138"/>
            <a:ext cx="5601899" cy="1475131"/>
          </a:xfrm>
          <a:custGeom>
            <a:avLst/>
            <a:gdLst/>
            <a:ahLst/>
            <a:cxnLst/>
            <a:rect l="l" t="t" r="r" b="b"/>
            <a:pathLst>
              <a:path w="103909" h="29388" extrusionOk="0">
                <a:moveTo>
                  <a:pt x="103875" y="834"/>
                </a:moveTo>
                <a:cubicBezTo>
                  <a:pt x="103875" y="1768"/>
                  <a:pt x="103908" y="2635"/>
                  <a:pt x="103875" y="3503"/>
                </a:cubicBezTo>
                <a:cubicBezTo>
                  <a:pt x="103808" y="5571"/>
                  <a:pt x="103675" y="7672"/>
                  <a:pt x="103675" y="9774"/>
                </a:cubicBezTo>
                <a:cubicBezTo>
                  <a:pt x="103675" y="12009"/>
                  <a:pt x="103775" y="14277"/>
                  <a:pt x="103808" y="16512"/>
                </a:cubicBezTo>
                <a:cubicBezTo>
                  <a:pt x="103808" y="17913"/>
                  <a:pt x="103775" y="19314"/>
                  <a:pt x="103775" y="20715"/>
                </a:cubicBezTo>
                <a:lnTo>
                  <a:pt x="103775" y="22349"/>
                </a:lnTo>
                <a:cubicBezTo>
                  <a:pt x="103775" y="23250"/>
                  <a:pt x="103708" y="24117"/>
                  <a:pt x="103708" y="25018"/>
                </a:cubicBezTo>
                <a:cubicBezTo>
                  <a:pt x="103741" y="25285"/>
                  <a:pt x="103741" y="25518"/>
                  <a:pt x="103775" y="25785"/>
                </a:cubicBezTo>
                <a:cubicBezTo>
                  <a:pt x="102674" y="26352"/>
                  <a:pt x="101707" y="27120"/>
                  <a:pt x="100873" y="28054"/>
                </a:cubicBezTo>
                <a:cubicBezTo>
                  <a:pt x="100606" y="28354"/>
                  <a:pt x="100205" y="28487"/>
                  <a:pt x="99839" y="28487"/>
                </a:cubicBezTo>
                <a:cubicBezTo>
                  <a:pt x="97003" y="28454"/>
                  <a:pt x="94201" y="28420"/>
                  <a:pt x="91366" y="28420"/>
                </a:cubicBezTo>
                <a:cubicBezTo>
                  <a:pt x="89464" y="28420"/>
                  <a:pt x="87530" y="28354"/>
                  <a:pt x="85628" y="28454"/>
                </a:cubicBezTo>
                <a:cubicBezTo>
                  <a:pt x="83594" y="28521"/>
                  <a:pt x="81525" y="28454"/>
                  <a:pt x="79491" y="28454"/>
                </a:cubicBezTo>
                <a:cubicBezTo>
                  <a:pt x="77423" y="28454"/>
                  <a:pt x="75354" y="28487"/>
                  <a:pt x="73286" y="28521"/>
                </a:cubicBezTo>
                <a:cubicBezTo>
                  <a:pt x="71819" y="28521"/>
                  <a:pt x="70317" y="28454"/>
                  <a:pt x="68816" y="28487"/>
                </a:cubicBezTo>
                <a:cubicBezTo>
                  <a:pt x="66181" y="28521"/>
                  <a:pt x="63546" y="28621"/>
                  <a:pt x="60911" y="28621"/>
                </a:cubicBezTo>
                <a:cubicBezTo>
                  <a:pt x="59410" y="28621"/>
                  <a:pt x="57942" y="28554"/>
                  <a:pt x="56441" y="28487"/>
                </a:cubicBezTo>
                <a:lnTo>
                  <a:pt x="55440" y="28487"/>
                </a:lnTo>
                <a:cubicBezTo>
                  <a:pt x="53972" y="28554"/>
                  <a:pt x="52471" y="28621"/>
                  <a:pt x="51004" y="28621"/>
                </a:cubicBezTo>
                <a:cubicBezTo>
                  <a:pt x="49102" y="28654"/>
                  <a:pt x="47234" y="28687"/>
                  <a:pt x="45333" y="28687"/>
                </a:cubicBezTo>
                <a:cubicBezTo>
                  <a:pt x="44933" y="28687"/>
                  <a:pt x="44499" y="28721"/>
                  <a:pt x="44099" y="28721"/>
                </a:cubicBezTo>
                <a:lnTo>
                  <a:pt x="31790" y="28787"/>
                </a:lnTo>
                <a:cubicBezTo>
                  <a:pt x="29088" y="28787"/>
                  <a:pt x="26353" y="28787"/>
                  <a:pt x="23617" y="28821"/>
                </a:cubicBezTo>
                <a:cubicBezTo>
                  <a:pt x="20549" y="28854"/>
                  <a:pt x="17480" y="28921"/>
                  <a:pt x="14444" y="28954"/>
                </a:cubicBezTo>
                <a:cubicBezTo>
                  <a:pt x="10541" y="29021"/>
                  <a:pt x="6639" y="29088"/>
                  <a:pt x="2736" y="29154"/>
                </a:cubicBezTo>
                <a:cubicBezTo>
                  <a:pt x="2269" y="29154"/>
                  <a:pt x="1835" y="29221"/>
                  <a:pt x="1368" y="29288"/>
                </a:cubicBezTo>
                <a:cubicBezTo>
                  <a:pt x="634" y="29388"/>
                  <a:pt x="301" y="29154"/>
                  <a:pt x="234" y="28387"/>
                </a:cubicBezTo>
                <a:cubicBezTo>
                  <a:pt x="34" y="26019"/>
                  <a:pt x="1" y="23650"/>
                  <a:pt x="101" y="21282"/>
                </a:cubicBezTo>
                <a:cubicBezTo>
                  <a:pt x="201" y="19381"/>
                  <a:pt x="1" y="17446"/>
                  <a:pt x="1" y="15545"/>
                </a:cubicBezTo>
                <a:cubicBezTo>
                  <a:pt x="1" y="14144"/>
                  <a:pt x="67" y="12743"/>
                  <a:pt x="134" y="11342"/>
                </a:cubicBezTo>
                <a:cubicBezTo>
                  <a:pt x="134" y="10708"/>
                  <a:pt x="167" y="10074"/>
                  <a:pt x="167" y="9440"/>
                </a:cubicBezTo>
                <a:cubicBezTo>
                  <a:pt x="167" y="8206"/>
                  <a:pt x="334" y="6972"/>
                  <a:pt x="167" y="5771"/>
                </a:cubicBezTo>
                <a:cubicBezTo>
                  <a:pt x="1" y="4570"/>
                  <a:pt x="401" y="4003"/>
                  <a:pt x="1268" y="3336"/>
                </a:cubicBezTo>
                <a:cubicBezTo>
                  <a:pt x="2336" y="2502"/>
                  <a:pt x="3303" y="1568"/>
                  <a:pt x="4237" y="601"/>
                </a:cubicBezTo>
                <a:cubicBezTo>
                  <a:pt x="4537" y="200"/>
                  <a:pt x="5004" y="0"/>
                  <a:pt x="5471" y="33"/>
                </a:cubicBezTo>
                <a:cubicBezTo>
                  <a:pt x="8573" y="100"/>
                  <a:pt x="11642" y="100"/>
                  <a:pt x="14744" y="134"/>
                </a:cubicBezTo>
                <a:cubicBezTo>
                  <a:pt x="16946" y="134"/>
                  <a:pt x="19114" y="67"/>
                  <a:pt x="21316" y="67"/>
                </a:cubicBezTo>
                <a:cubicBezTo>
                  <a:pt x="23217" y="67"/>
                  <a:pt x="25152" y="134"/>
                  <a:pt x="27053" y="134"/>
                </a:cubicBezTo>
                <a:cubicBezTo>
                  <a:pt x="28054" y="134"/>
                  <a:pt x="29055" y="67"/>
                  <a:pt x="30055" y="67"/>
                </a:cubicBezTo>
                <a:cubicBezTo>
                  <a:pt x="30656" y="67"/>
                  <a:pt x="31256" y="167"/>
                  <a:pt x="31857" y="167"/>
                </a:cubicBezTo>
                <a:lnTo>
                  <a:pt x="35059" y="167"/>
                </a:lnTo>
                <a:cubicBezTo>
                  <a:pt x="36593" y="167"/>
                  <a:pt x="38161" y="167"/>
                  <a:pt x="39696" y="200"/>
                </a:cubicBezTo>
                <a:cubicBezTo>
                  <a:pt x="43498" y="234"/>
                  <a:pt x="47301" y="300"/>
                  <a:pt x="51104" y="334"/>
                </a:cubicBezTo>
                <a:cubicBezTo>
                  <a:pt x="55407" y="367"/>
                  <a:pt x="59710" y="400"/>
                  <a:pt x="64013" y="400"/>
                </a:cubicBezTo>
                <a:cubicBezTo>
                  <a:pt x="64814" y="400"/>
                  <a:pt x="65581" y="334"/>
                  <a:pt x="66381" y="334"/>
                </a:cubicBezTo>
                <a:cubicBezTo>
                  <a:pt x="67182" y="334"/>
                  <a:pt x="67949" y="434"/>
                  <a:pt x="68750" y="434"/>
                </a:cubicBezTo>
                <a:cubicBezTo>
                  <a:pt x="72152" y="434"/>
                  <a:pt x="75555" y="434"/>
                  <a:pt x="78957" y="434"/>
                </a:cubicBezTo>
                <a:cubicBezTo>
                  <a:pt x="81225" y="467"/>
                  <a:pt x="83494" y="567"/>
                  <a:pt x="85795" y="567"/>
                </a:cubicBezTo>
                <a:cubicBezTo>
                  <a:pt x="88931" y="601"/>
                  <a:pt x="92033" y="567"/>
                  <a:pt x="95169" y="567"/>
                </a:cubicBezTo>
                <a:cubicBezTo>
                  <a:pt x="96970" y="567"/>
                  <a:pt x="98738" y="601"/>
                  <a:pt x="100539" y="634"/>
                </a:cubicBezTo>
                <a:cubicBezTo>
                  <a:pt x="101273" y="634"/>
                  <a:pt x="102007" y="567"/>
                  <a:pt x="102707" y="634"/>
                </a:cubicBezTo>
                <a:cubicBezTo>
                  <a:pt x="103108" y="667"/>
                  <a:pt x="103508" y="734"/>
                  <a:pt x="103875" y="834"/>
                </a:cubicBezTo>
                <a:close/>
                <a:moveTo>
                  <a:pt x="5671" y="901"/>
                </a:moveTo>
                <a:cubicBezTo>
                  <a:pt x="5605" y="1168"/>
                  <a:pt x="5571" y="1434"/>
                  <a:pt x="5538" y="1668"/>
                </a:cubicBezTo>
                <a:cubicBezTo>
                  <a:pt x="5471" y="3236"/>
                  <a:pt x="5371" y="4770"/>
                  <a:pt x="5338" y="6338"/>
                </a:cubicBezTo>
                <a:cubicBezTo>
                  <a:pt x="5271" y="9707"/>
                  <a:pt x="5238" y="13043"/>
                  <a:pt x="5171" y="16412"/>
                </a:cubicBezTo>
                <a:cubicBezTo>
                  <a:pt x="5104" y="19080"/>
                  <a:pt x="4937" y="21716"/>
                  <a:pt x="4837" y="24384"/>
                </a:cubicBezTo>
                <a:cubicBezTo>
                  <a:pt x="4804" y="25018"/>
                  <a:pt x="4871" y="25151"/>
                  <a:pt x="5505" y="25151"/>
                </a:cubicBezTo>
                <a:cubicBezTo>
                  <a:pt x="7673" y="25151"/>
                  <a:pt x="9874" y="25185"/>
                  <a:pt x="12043" y="25185"/>
                </a:cubicBezTo>
                <a:cubicBezTo>
                  <a:pt x="15011" y="25185"/>
                  <a:pt x="18013" y="25185"/>
                  <a:pt x="20982" y="25151"/>
                </a:cubicBezTo>
                <a:cubicBezTo>
                  <a:pt x="22317" y="25151"/>
                  <a:pt x="23651" y="25118"/>
                  <a:pt x="24985" y="25118"/>
                </a:cubicBezTo>
                <a:cubicBezTo>
                  <a:pt x="27020" y="25118"/>
                  <a:pt x="29055" y="25085"/>
                  <a:pt x="31089" y="25085"/>
                </a:cubicBezTo>
                <a:cubicBezTo>
                  <a:pt x="32991" y="25085"/>
                  <a:pt x="34926" y="25151"/>
                  <a:pt x="36827" y="25118"/>
                </a:cubicBezTo>
                <a:cubicBezTo>
                  <a:pt x="40129" y="25118"/>
                  <a:pt x="43432" y="25085"/>
                  <a:pt x="46734" y="25051"/>
                </a:cubicBezTo>
                <a:cubicBezTo>
                  <a:pt x="49036" y="25051"/>
                  <a:pt x="51304" y="25085"/>
                  <a:pt x="53572" y="25118"/>
                </a:cubicBezTo>
                <a:cubicBezTo>
                  <a:pt x="56875" y="25118"/>
                  <a:pt x="60210" y="25151"/>
                  <a:pt x="63513" y="25151"/>
                </a:cubicBezTo>
                <a:lnTo>
                  <a:pt x="67149" y="25151"/>
                </a:lnTo>
                <a:cubicBezTo>
                  <a:pt x="67749" y="25151"/>
                  <a:pt x="68349" y="25118"/>
                  <a:pt x="68950" y="25118"/>
                </a:cubicBezTo>
                <a:cubicBezTo>
                  <a:pt x="69884" y="25118"/>
                  <a:pt x="70784" y="25151"/>
                  <a:pt x="71685" y="25151"/>
                </a:cubicBezTo>
                <a:lnTo>
                  <a:pt x="82726" y="25151"/>
                </a:lnTo>
                <a:lnTo>
                  <a:pt x="95535" y="25151"/>
                </a:lnTo>
                <a:cubicBezTo>
                  <a:pt x="97103" y="25151"/>
                  <a:pt x="98638" y="25185"/>
                  <a:pt x="100172" y="25185"/>
                </a:cubicBezTo>
                <a:cubicBezTo>
                  <a:pt x="100806" y="25185"/>
                  <a:pt x="101406" y="25218"/>
                  <a:pt x="102007" y="25185"/>
                </a:cubicBezTo>
                <a:cubicBezTo>
                  <a:pt x="102741" y="25151"/>
                  <a:pt x="102874" y="24985"/>
                  <a:pt x="102907" y="24251"/>
                </a:cubicBezTo>
                <a:cubicBezTo>
                  <a:pt x="102941" y="23750"/>
                  <a:pt x="102941" y="23250"/>
                  <a:pt x="102974" y="22716"/>
                </a:cubicBezTo>
                <a:cubicBezTo>
                  <a:pt x="102974" y="21349"/>
                  <a:pt x="102974" y="19981"/>
                  <a:pt x="103007" y="18580"/>
                </a:cubicBezTo>
                <a:cubicBezTo>
                  <a:pt x="103041" y="17679"/>
                  <a:pt x="103108" y="16745"/>
                  <a:pt x="103141" y="15811"/>
                </a:cubicBezTo>
                <a:cubicBezTo>
                  <a:pt x="103141" y="14877"/>
                  <a:pt x="103074" y="14043"/>
                  <a:pt x="103041" y="13176"/>
                </a:cubicBezTo>
                <a:cubicBezTo>
                  <a:pt x="103007" y="12309"/>
                  <a:pt x="102941" y="11375"/>
                  <a:pt x="102907" y="10508"/>
                </a:cubicBezTo>
                <a:cubicBezTo>
                  <a:pt x="102841" y="9907"/>
                  <a:pt x="102841" y="9307"/>
                  <a:pt x="102841" y="8740"/>
                </a:cubicBezTo>
                <a:cubicBezTo>
                  <a:pt x="102941" y="6805"/>
                  <a:pt x="103141" y="4870"/>
                  <a:pt x="103241" y="2936"/>
                </a:cubicBezTo>
                <a:cubicBezTo>
                  <a:pt x="103274" y="2502"/>
                  <a:pt x="103141" y="2068"/>
                  <a:pt x="102907" y="1668"/>
                </a:cubicBezTo>
                <a:cubicBezTo>
                  <a:pt x="102807" y="1501"/>
                  <a:pt x="102274" y="1568"/>
                  <a:pt x="101907" y="1535"/>
                </a:cubicBezTo>
                <a:lnTo>
                  <a:pt x="101373" y="1535"/>
                </a:lnTo>
                <a:lnTo>
                  <a:pt x="93267" y="1334"/>
                </a:lnTo>
                <a:lnTo>
                  <a:pt x="92733" y="1334"/>
                </a:lnTo>
                <a:cubicBezTo>
                  <a:pt x="89598" y="1334"/>
                  <a:pt x="86462" y="1334"/>
                  <a:pt x="83360" y="1301"/>
                </a:cubicBezTo>
                <a:cubicBezTo>
                  <a:pt x="80258" y="1268"/>
                  <a:pt x="77089" y="1168"/>
                  <a:pt x="73987" y="1134"/>
                </a:cubicBezTo>
                <a:cubicBezTo>
                  <a:pt x="70584" y="1101"/>
                  <a:pt x="67182" y="1101"/>
                  <a:pt x="63779" y="1068"/>
                </a:cubicBezTo>
                <a:cubicBezTo>
                  <a:pt x="62612" y="1068"/>
                  <a:pt x="61411" y="1034"/>
                  <a:pt x="60244" y="1034"/>
                </a:cubicBezTo>
                <a:cubicBezTo>
                  <a:pt x="58342" y="1034"/>
                  <a:pt x="56474" y="1101"/>
                  <a:pt x="54573" y="1068"/>
                </a:cubicBezTo>
                <a:cubicBezTo>
                  <a:pt x="52138" y="1068"/>
                  <a:pt x="49669" y="1001"/>
                  <a:pt x="47201" y="967"/>
                </a:cubicBezTo>
                <a:cubicBezTo>
                  <a:pt x="43698" y="934"/>
                  <a:pt x="40163" y="934"/>
                  <a:pt x="36627" y="901"/>
                </a:cubicBezTo>
                <a:cubicBezTo>
                  <a:pt x="34425" y="901"/>
                  <a:pt x="32190" y="834"/>
                  <a:pt x="29955" y="834"/>
                </a:cubicBezTo>
                <a:cubicBezTo>
                  <a:pt x="28121" y="834"/>
                  <a:pt x="26253" y="767"/>
                  <a:pt x="24418" y="801"/>
                </a:cubicBezTo>
                <a:cubicBezTo>
                  <a:pt x="22050" y="834"/>
                  <a:pt x="19681" y="934"/>
                  <a:pt x="17313" y="934"/>
                </a:cubicBezTo>
                <a:cubicBezTo>
                  <a:pt x="14611" y="934"/>
                  <a:pt x="11909" y="867"/>
                  <a:pt x="9207" y="867"/>
                </a:cubicBezTo>
                <a:cubicBezTo>
                  <a:pt x="8073" y="801"/>
                  <a:pt x="6939" y="867"/>
                  <a:pt x="5671" y="901"/>
                </a:cubicBezTo>
                <a:close/>
                <a:moveTo>
                  <a:pt x="4304" y="17880"/>
                </a:moveTo>
                <a:cubicBezTo>
                  <a:pt x="4037" y="18213"/>
                  <a:pt x="3837" y="18447"/>
                  <a:pt x="3637" y="18680"/>
                </a:cubicBezTo>
                <a:cubicBezTo>
                  <a:pt x="2869" y="19547"/>
                  <a:pt x="2135" y="20448"/>
                  <a:pt x="1335" y="21282"/>
                </a:cubicBezTo>
                <a:cubicBezTo>
                  <a:pt x="768" y="21882"/>
                  <a:pt x="901" y="22550"/>
                  <a:pt x="968" y="23450"/>
                </a:cubicBezTo>
                <a:cubicBezTo>
                  <a:pt x="1969" y="22349"/>
                  <a:pt x="2803" y="21382"/>
                  <a:pt x="3703" y="20448"/>
                </a:cubicBezTo>
                <a:cubicBezTo>
                  <a:pt x="4404" y="19748"/>
                  <a:pt x="4504" y="18947"/>
                  <a:pt x="4304" y="17880"/>
                </a:cubicBezTo>
                <a:close/>
                <a:moveTo>
                  <a:pt x="968" y="11442"/>
                </a:moveTo>
                <a:cubicBezTo>
                  <a:pt x="2102" y="10274"/>
                  <a:pt x="3136" y="9240"/>
                  <a:pt x="4137" y="8206"/>
                </a:cubicBezTo>
                <a:cubicBezTo>
                  <a:pt x="4604" y="7672"/>
                  <a:pt x="4470" y="7038"/>
                  <a:pt x="4370" y="6205"/>
                </a:cubicBezTo>
                <a:cubicBezTo>
                  <a:pt x="3403" y="7172"/>
                  <a:pt x="2569" y="8073"/>
                  <a:pt x="1668" y="8840"/>
                </a:cubicBezTo>
                <a:cubicBezTo>
                  <a:pt x="835" y="9540"/>
                  <a:pt x="901" y="10374"/>
                  <a:pt x="968" y="11475"/>
                </a:cubicBezTo>
                <a:close/>
                <a:moveTo>
                  <a:pt x="4370" y="15545"/>
                </a:moveTo>
                <a:cubicBezTo>
                  <a:pt x="3303" y="16579"/>
                  <a:pt x="2269" y="17546"/>
                  <a:pt x="1335" y="18547"/>
                </a:cubicBezTo>
                <a:cubicBezTo>
                  <a:pt x="768" y="19181"/>
                  <a:pt x="734" y="19948"/>
                  <a:pt x="968" y="20782"/>
                </a:cubicBezTo>
                <a:cubicBezTo>
                  <a:pt x="1902" y="19781"/>
                  <a:pt x="2769" y="18847"/>
                  <a:pt x="3670" y="17913"/>
                </a:cubicBezTo>
                <a:cubicBezTo>
                  <a:pt x="4304" y="17313"/>
                  <a:pt x="4571" y="16412"/>
                  <a:pt x="4370" y="15545"/>
                </a:cubicBezTo>
                <a:close/>
                <a:moveTo>
                  <a:pt x="901" y="13843"/>
                </a:moveTo>
                <a:cubicBezTo>
                  <a:pt x="1869" y="12876"/>
                  <a:pt x="2703" y="11975"/>
                  <a:pt x="3637" y="11141"/>
                </a:cubicBezTo>
                <a:cubicBezTo>
                  <a:pt x="4370" y="10574"/>
                  <a:pt x="4604" y="9574"/>
                  <a:pt x="4237" y="8740"/>
                </a:cubicBezTo>
                <a:cubicBezTo>
                  <a:pt x="3270" y="9740"/>
                  <a:pt x="2369" y="10741"/>
                  <a:pt x="1402" y="11642"/>
                </a:cubicBezTo>
                <a:cubicBezTo>
                  <a:pt x="801" y="12242"/>
                  <a:pt x="668" y="12909"/>
                  <a:pt x="901" y="13843"/>
                </a:cubicBezTo>
                <a:close/>
                <a:moveTo>
                  <a:pt x="835" y="16012"/>
                </a:moveTo>
                <a:cubicBezTo>
                  <a:pt x="1535" y="15378"/>
                  <a:pt x="2236" y="14777"/>
                  <a:pt x="2903" y="14177"/>
                </a:cubicBezTo>
                <a:cubicBezTo>
                  <a:pt x="3336" y="13777"/>
                  <a:pt x="3703" y="13376"/>
                  <a:pt x="4104" y="12943"/>
                </a:cubicBezTo>
                <a:cubicBezTo>
                  <a:pt x="4571" y="12442"/>
                  <a:pt x="4671" y="11675"/>
                  <a:pt x="4304" y="11075"/>
                </a:cubicBezTo>
                <a:cubicBezTo>
                  <a:pt x="3270" y="12142"/>
                  <a:pt x="2269" y="13143"/>
                  <a:pt x="1268" y="14177"/>
                </a:cubicBezTo>
                <a:cubicBezTo>
                  <a:pt x="768" y="14644"/>
                  <a:pt x="601" y="15378"/>
                  <a:pt x="835" y="16012"/>
                </a:cubicBezTo>
                <a:close/>
                <a:moveTo>
                  <a:pt x="1035" y="8706"/>
                </a:moveTo>
                <a:cubicBezTo>
                  <a:pt x="2102" y="7672"/>
                  <a:pt x="3170" y="6705"/>
                  <a:pt x="4204" y="5704"/>
                </a:cubicBezTo>
                <a:cubicBezTo>
                  <a:pt x="4337" y="5571"/>
                  <a:pt x="4404" y="5404"/>
                  <a:pt x="4437" y="5237"/>
                </a:cubicBezTo>
                <a:cubicBezTo>
                  <a:pt x="4504" y="4770"/>
                  <a:pt x="4504" y="4303"/>
                  <a:pt x="4537" y="3636"/>
                </a:cubicBezTo>
                <a:cubicBezTo>
                  <a:pt x="3303" y="4904"/>
                  <a:pt x="2202" y="6038"/>
                  <a:pt x="1068" y="7172"/>
                </a:cubicBezTo>
                <a:cubicBezTo>
                  <a:pt x="1001" y="7305"/>
                  <a:pt x="935" y="7439"/>
                  <a:pt x="935" y="7606"/>
                </a:cubicBezTo>
                <a:cubicBezTo>
                  <a:pt x="968" y="7972"/>
                  <a:pt x="1001" y="8339"/>
                  <a:pt x="1035" y="8706"/>
                </a:cubicBezTo>
                <a:close/>
                <a:moveTo>
                  <a:pt x="1001" y="25552"/>
                </a:moveTo>
                <a:cubicBezTo>
                  <a:pt x="1068" y="25552"/>
                  <a:pt x="1168" y="25552"/>
                  <a:pt x="1201" y="25518"/>
                </a:cubicBezTo>
                <a:cubicBezTo>
                  <a:pt x="2102" y="24584"/>
                  <a:pt x="3103" y="23717"/>
                  <a:pt x="3937" y="22683"/>
                </a:cubicBezTo>
                <a:cubicBezTo>
                  <a:pt x="4337" y="22116"/>
                  <a:pt x="4404" y="21415"/>
                  <a:pt x="4104" y="20782"/>
                </a:cubicBezTo>
                <a:cubicBezTo>
                  <a:pt x="3236" y="21749"/>
                  <a:pt x="2436" y="22683"/>
                  <a:pt x="1602" y="23550"/>
                </a:cubicBezTo>
                <a:cubicBezTo>
                  <a:pt x="1035" y="24117"/>
                  <a:pt x="668" y="24684"/>
                  <a:pt x="1001" y="25552"/>
                </a:cubicBezTo>
                <a:close/>
                <a:moveTo>
                  <a:pt x="968" y="6471"/>
                </a:moveTo>
                <a:cubicBezTo>
                  <a:pt x="2069" y="5437"/>
                  <a:pt x="3003" y="4470"/>
                  <a:pt x="3970" y="3569"/>
                </a:cubicBezTo>
                <a:cubicBezTo>
                  <a:pt x="4604" y="3036"/>
                  <a:pt x="4637" y="2435"/>
                  <a:pt x="4437" y="1668"/>
                </a:cubicBezTo>
                <a:cubicBezTo>
                  <a:pt x="4037" y="2035"/>
                  <a:pt x="3637" y="2435"/>
                  <a:pt x="3236" y="2835"/>
                </a:cubicBezTo>
                <a:cubicBezTo>
                  <a:pt x="2602" y="3469"/>
                  <a:pt x="1902" y="4070"/>
                  <a:pt x="1235" y="4703"/>
                </a:cubicBezTo>
                <a:cubicBezTo>
                  <a:pt x="1168" y="4770"/>
                  <a:pt x="1101" y="4904"/>
                  <a:pt x="1101" y="5004"/>
                </a:cubicBezTo>
                <a:cubicBezTo>
                  <a:pt x="1068" y="5437"/>
                  <a:pt x="1035" y="5904"/>
                  <a:pt x="968" y="6471"/>
                </a:cubicBezTo>
                <a:close/>
                <a:moveTo>
                  <a:pt x="968" y="18146"/>
                </a:moveTo>
                <a:cubicBezTo>
                  <a:pt x="1101" y="18080"/>
                  <a:pt x="1235" y="17980"/>
                  <a:pt x="1368" y="17880"/>
                </a:cubicBezTo>
                <a:cubicBezTo>
                  <a:pt x="2269" y="16979"/>
                  <a:pt x="3103" y="16045"/>
                  <a:pt x="4003" y="15144"/>
                </a:cubicBezTo>
                <a:cubicBezTo>
                  <a:pt x="4470" y="14677"/>
                  <a:pt x="4470" y="14144"/>
                  <a:pt x="4370" y="13443"/>
                </a:cubicBezTo>
                <a:cubicBezTo>
                  <a:pt x="3637" y="14110"/>
                  <a:pt x="3003" y="14611"/>
                  <a:pt x="2436" y="15211"/>
                </a:cubicBezTo>
                <a:cubicBezTo>
                  <a:pt x="1869" y="15811"/>
                  <a:pt x="1368" y="16479"/>
                  <a:pt x="835" y="17146"/>
                </a:cubicBezTo>
                <a:cubicBezTo>
                  <a:pt x="868" y="17446"/>
                  <a:pt x="935" y="17780"/>
                  <a:pt x="968" y="18146"/>
                </a:cubicBezTo>
                <a:close/>
                <a:moveTo>
                  <a:pt x="1101" y="27620"/>
                </a:moveTo>
                <a:lnTo>
                  <a:pt x="3970" y="25385"/>
                </a:lnTo>
                <a:lnTo>
                  <a:pt x="3970" y="23450"/>
                </a:lnTo>
                <a:cubicBezTo>
                  <a:pt x="3136" y="24318"/>
                  <a:pt x="2436" y="25118"/>
                  <a:pt x="1635" y="25819"/>
                </a:cubicBezTo>
                <a:cubicBezTo>
                  <a:pt x="1068" y="26352"/>
                  <a:pt x="801" y="26853"/>
                  <a:pt x="1101" y="27620"/>
                </a:cubicBezTo>
                <a:close/>
                <a:moveTo>
                  <a:pt x="53405" y="25752"/>
                </a:moveTo>
                <a:cubicBezTo>
                  <a:pt x="52772" y="25752"/>
                  <a:pt x="52238" y="25719"/>
                  <a:pt x="51704" y="25752"/>
                </a:cubicBezTo>
                <a:cubicBezTo>
                  <a:pt x="51571" y="25752"/>
                  <a:pt x="51471" y="25819"/>
                  <a:pt x="51404" y="25919"/>
                </a:cubicBezTo>
                <a:cubicBezTo>
                  <a:pt x="50970" y="26619"/>
                  <a:pt x="50570" y="27320"/>
                  <a:pt x="50103" y="28120"/>
                </a:cubicBezTo>
                <a:lnTo>
                  <a:pt x="51637" y="28154"/>
                </a:lnTo>
                <a:close/>
                <a:moveTo>
                  <a:pt x="11576" y="25885"/>
                </a:moveTo>
                <a:cubicBezTo>
                  <a:pt x="10775" y="25752"/>
                  <a:pt x="10141" y="25819"/>
                  <a:pt x="9674" y="26552"/>
                </a:cubicBezTo>
                <a:cubicBezTo>
                  <a:pt x="9374" y="27019"/>
                  <a:pt x="8940" y="27453"/>
                  <a:pt x="8573" y="27920"/>
                </a:cubicBezTo>
                <a:cubicBezTo>
                  <a:pt x="8407" y="28154"/>
                  <a:pt x="8273" y="28387"/>
                  <a:pt x="8140" y="28621"/>
                </a:cubicBezTo>
                <a:cubicBezTo>
                  <a:pt x="8874" y="28487"/>
                  <a:pt x="9541" y="28587"/>
                  <a:pt x="9841" y="28287"/>
                </a:cubicBezTo>
                <a:cubicBezTo>
                  <a:pt x="10575" y="27620"/>
                  <a:pt x="11309" y="26919"/>
                  <a:pt x="11609" y="25885"/>
                </a:cubicBezTo>
                <a:close/>
                <a:moveTo>
                  <a:pt x="27454" y="28354"/>
                </a:moveTo>
                <a:cubicBezTo>
                  <a:pt x="28087" y="28220"/>
                  <a:pt x="28688" y="28521"/>
                  <a:pt x="29055" y="28054"/>
                </a:cubicBezTo>
                <a:cubicBezTo>
                  <a:pt x="29688" y="27353"/>
                  <a:pt x="30189" y="26552"/>
                  <a:pt x="30589" y="25719"/>
                </a:cubicBezTo>
                <a:cubicBezTo>
                  <a:pt x="29822" y="25685"/>
                  <a:pt x="29088" y="25485"/>
                  <a:pt x="28654" y="26286"/>
                </a:cubicBezTo>
                <a:cubicBezTo>
                  <a:pt x="28321" y="26919"/>
                  <a:pt x="27921" y="27553"/>
                  <a:pt x="27487" y="28354"/>
                </a:cubicBezTo>
                <a:close/>
                <a:moveTo>
                  <a:pt x="21783" y="25985"/>
                </a:moveTo>
                <a:lnTo>
                  <a:pt x="21683" y="25752"/>
                </a:lnTo>
                <a:cubicBezTo>
                  <a:pt x="21182" y="25852"/>
                  <a:pt x="20582" y="25752"/>
                  <a:pt x="20248" y="26019"/>
                </a:cubicBezTo>
                <a:cubicBezTo>
                  <a:pt x="19515" y="26586"/>
                  <a:pt x="19248" y="27486"/>
                  <a:pt x="18881" y="28254"/>
                </a:cubicBezTo>
                <a:cubicBezTo>
                  <a:pt x="20048" y="28621"/>
                  <a:pt x="20649" y="28087"/>
                  <a:pt x="21116" y="27220"/>
                </a:cubicBezTo>
                <a:cubicBezTo>
                  <a:pt x="21349" y="26786"/>
                  <a:pt x="21583" y="26386"/>
                  <a:pt x="21816" y="25985"/>
                </a:cubicBezTo>
                <a:close/>
                <a:moveTo>
                  <a:pt x="28287" y="25719"/>
                </a:moveTo>
                <a:cubicBezTo>
                  <a:pt x="28054" y="25752"/>
                  <a:pt x="27854" y="25752"/>
                  <a:pt x="27620" y="25719"/>
                </a:cubicBezTo>
                <a:cubicBezTo>
                  <a:pt x="26853" y="25585"/>
                  <a:pt x="26453" y="26019"/>
                  <a:pt x="26119" y="26552"/>
                </a:cubicBezTo>
                <a:cubicBezTo>
                  <a:pt x="25819" y="27120"/>
                  <a:pt x="25619" y="27687"/>
                  <a:pt x="25352" y="28254"/>
                </a:cubicBezTo>
                <a:cubicBezTo>
                  <a:pt x="25485" y="28254"/>
                  <a:pt x="25619" y="28287"/>
                  <a:pt x="25752" y="28320"/>
                </a:cubicBezTo>
                <a:cubicBezTo>
                  <a:pt x="26353" y="28487"/>
                  <a:pt x="26987" y="28187"/>
                  <a:pt x="27220" y="27587"/>
                </a:cubicBezTo>
                <a:cubicBezTo>
                  <a:pt x="27554" y="27019"/>
                  <a:pt x="27887" y="26419"/>
                  <a:pt x="28321" y="25719"/>
                </a:cubicBezTo>
                <a:close/>
                <a:moveTo>
                  <a:pt x="12543" y="28420"/>
                </a:moveTo>
                <a:cubicBezTo>
                  <a:pt x="13277" y="28420"/>
                  <a:pt x="13911" y="28621"/>
                  <a:pt x="14344" y="28087"/>
                </a:cubicBezTo>
                <a:cubicBezTo>
                  <a:pt x="14911" y="27453"/>
                  <a:pt x="15345" y="26719"/>
                  <a:pt x="15612" y="25919"/>
                </a:cubicBezTo>
                <a:cubicBezTo>
                  <a:pt x="15045" y="25719"/>
                  <a:pt x="14544" y="25719"/>
                  <a:pt x="14211" y="26085"/>
                </a:cubicBezTo>
                <a:cubicBezTo>
                  <a:pt x="13644" y="26786"/>
                  <a:pt x="13177" y="27553"/>
                  <a:pt x="12576" y="28420"/>
                </a:cubicBezTo>
                <a:close/>
                <a:moveTo>
                  <a:pt x="70251" y="27887"/>
                </a:moveTo>
                <a:cubicBezTo>
                  <a:pt x="71485" y="28254"/>
                  <a:pt x="72252" y="27853"/>
                  <a:pt x="72786" y="26886"/>
                </a:cubicBezTo>
                <a:cubicBezTo>
                  <a:pt x="72986" y="26519"/>
                  <a:pt x="73153" y="26152"/>
                  <a:pt x="73320" y="25785"/>
                </a:cubicBezTo>
                <a:cubicBezTo>
                  <a:pt x="71552" y="25385"/>
                  <a:pt x="71085" y="26786"/>
                  <a:pt x="70251" y="27887"/>
                </a:cubicBezTo>
                <a:close/>
                <a:moveTo>
                  <a:pt x="22717" y="25752"/>
                </a:moveTo>
                <a:lnTo>
                  <a:pt x="21182" y="28254"/>
                </a:lnTo>
                <a:lnTo>
                  <a:pt x="21316" y="28420"/>
                </a:lnTo>
                <a:cubicBezTo>
                  <a:pt x="21783" y="28354"/>
                  <a:pt x="22383" y="28387"/>
                  <a:pt x="22617" y="28120"/>
                </a:cubicBezTo>
                <a:cubicBezTo>
                  <a:pt x="23217" y="27386"/>
                  <a:pt x="23718" y="26586"/>
                  <a:pt x="24185" y="25785"/>
                </a:cubicBezTo>
                <a:close/>
                <a:moveTo>
                  <a:pt x="50870" y="25618"/>
                </a:moveTo>
                <a:cubicBezTo>
                  <a:pt x="50203" y="25685"/>
                  <a:pt x="49636" y="25618"/>
                  <a:pt x="49369" y="25852"/>
                </a:cubicBezTo>
                <a:cubicBezTo>
                  <a:pt x="48702" y="26452"/>
                  <a:pt x="48235" y="27253"/>
                  <a:pt x="48035" y="28154"/>
                </a:cubicBezTo>
                <a:cubicBezTo>
                  <a:pt x="48635" y="28154"/>
                  <a:pt x="49236" y="28320"/>
                  <a:pt x="49569" y="27787"/>
                </a:cubicBezTo>
                <a:cubicBezTo>
                  <a:pt x="50003" y="27153"/>
                  <a:pt x="50337" y="26452"/>
                  <a:pt x="50837" y="25618"/>
                </a:cubicBezTo>
                <a:close/>
                <a:moveTo>
                  <a:pt x="56307" y="25785"/>
                </a:moveTo>
                <a:lnTo>
                  <a:pt x="54706" y="28054"/>
                </a:lnTo>
                <a:cubicBezTo>
                  <a:pt x="55307" y="28020"/>
                  <a:pt x="55707" y="27953"/>
                  <a:pt x="56141" y="27987"/>
                </a:cubicBezTo>
                <a:cubicBezTo>
                  <a:pt x="56408" y="27987"/>
                  <a:pt x="56674" y="27853"/>
                  <a:pt x="56774" y="27587"/>
                </a:cubicBezTo>
                <a:cubicBezTo>
                  <a:pt x="57141" y="27019"/>
                  <a:pt x="57475" y="26452"/>
                  <a:pt x="57842" y="25819"/>
                </a:cubicBezTo>
                <a:close/>
                <a:moveTo>
                  <a:pt x="60244" y="25752"/>
                </a:moveTo>
                <a:cubicBezTo>
                  <a:pt x="59643" y="25819"/>
                  <a:pt x="59076" y="25552"/>
                  <a:pt x="58609" y="25985"/>
                </a:cubicBezTo>
                <a:cubicBezTo>
                  <a:pt x="58042" y="26552"/>
                  <a:pt x="57608" y="27253"/>
                  <a:pt x="57342" y="27987"/>
                </a:cubicBezTo>
                <a:cubicBezTo>
                  <a:pt x="58142" y="28187"/>
                  <a:pt x="58776" y="28220"/>
                  <a:pt x="59210" y="27453"/>
                </a:cubicBezTo>
                <a:cubicBezTo>
                  <a:pt x="59510" y="26919"/>
                  <a:pt x="59843" y="26419"/>
                  <a:pt x="60244" y="25752"/>
                </a:cubicBezTo>
                <a:close/>
                <a:moveTo>
                  <a:pt x="45500" y="28120"/>
                </a:moveTo>
                <a:cubicBezTo>
                  <a:pt x="45900" y="28154"/>
                  <a:pt x="46300" y="28154"/>
                  <a:pt x="46667" y="28120"/>
                </a:cubicBezTo>
                <a:cubicBezTo>
                  <a:pt x="46934" y="28087"/>
                  <a:pt x="47168" y="27987"/>
                  <a:pt x="47334" y="27787"/>
                </a:cubicBezTo>
                <a:cubicBezTo>
                  <a:pt x="47801" y="27153"/>
                  <a:pt x="48168" y="26486"/>
                  <a:pt x="48669" y="25685"/>
                </a:cubicBezTo>
                <a:cubicBezTo>
                  <a:pt x="48068" y="25752"/>
                  <a:pt x="47568" y="25418"/>
                  <a:pt x="47201" y="25885"/>
                </a:cubicBezTo>
                <a:cubicBezTo>
                  <a:pt x="46634" y="26586"/>
                  <a:pt x="46134" y="27286"/>
                  <a:pt x="45500" y="28120"/>
                </a:cubicBezTo>
                <a:close/>
                <a:moveTo>
                  <a:pt x="77990" y="25852"/>
                </a:moveTo>
                <a:cubicBezTo>
                  <a:pt x="77089" y="25485"/>
                  <a:pt x="76055" y="25885"/>
                  <a:pt x="75655" y="26786"/>
                </a:cubicBezTo>
                <a:cubicBezTo>
                  <a:pt x="75454" y="27120"/>
                  <a:pt x="75221" y="27486"/>
                  <a:pt x="74954" y="27920"/>
                </a:cubicBezTo>
                <a:cubicBezTo>
                  <a:pt x="75354" y="27953"/>
                  <a:pt x="75755" y="27987"/>
                  <a:pt x="76155" y="27987"/>
                </a:cubicBezTo>
                <a:cubicBezTo>
                  <a:pt x="76355" y="27987"/>
                  <a:pt x="76555" y="27887"/>
                  <a:pt x="76689" y="27753"/>
                </a:cubicBezTo>
                <a:cubicBezTo>
                  <a:pt x="77122" y="27153"/>
                  <a:pt x="77556" y="26519"/>
                  <a:pt x="77990" y="25885"/>
                </a:cubicBezTo>
                <a:close/>
                <a:moveTo>
                  <a:pt x="4170" y="28320"/>
                </a:moveTo>
                <a:cubicBezTo>
                  <a:pt x="4170" y="28387"/>
                  <a:pt x="4170" y="28454"/>
                  <a:pt x="4204" y="28487"/>
                </a:cubicBezTo>
                <a:cubicBezTo>
                  <a:pt x="4604" y="28487"/>
                  <a:pt x="5171" y="28654"/>
                  <a:pt x="5404" y="28420"/>
                </a:cubicBezTo>
                <a:cubicBezTo>
                  <a:pt x="6205" y="27687"/>
                  <a:pt x="6906" y="26786"/>
                  <a:pt x="7706" y="25852"/>
                </a:cubicBezTo>
                <a:cubicBezTo>
                  <a:pt x="7039" y="25819"/>
                  <a:pt x="6572" y="25752"/>
                  <a:pt x="6172" y="26186"/>
                </a:cubicBezTo>
                <a:cubicBezTo>
                  <a:pt x="5538" y="26919"/>
                  <a:pt x="4837" y="27587"/>
                  <a:pt x="4170" y="28320"/>
                </a:cubicBezTo>
                <a:close/>
                <a:moveTo>
                  <a:pt x="35893" y="28020"/>
                </a:moveTo>
                <a:cubicBezTo>
                  <a:pt x="36693" y="28287"/>
                  <a:pt x="36994" y="28320"/>
                  <a:pt x="37160" y="28087"/>
                </a:cubicBezTo>
                <a:cubicBezTo>
                  <a:pt x="37661" y="27353"/>
                  <a:pt x="38128" y="26619"/>
                  <a:pt x="38628" y="25819"/>
                </a:cubicBezTo>
                <a:cubicBezTo>
                  <a:pt x="38061" y="25652"/>
                  <a:pt x="37594" y="25485"/>
                  <a:pt x="37227" y="25852"/>
                </a:cubicBezTo>
                <a:cubicBezTo>
                  <a:pt x="36660" y="26486"/>
                  <a:pt x="36360" y="27286"/>
                  <a:pt x="35893" y="28020"/>
                </a:cubicBezTo>
                <a:close/>
                <a:moveTo>
                  <a:pt x="43498" y="28187"/>
                </a:moveTo>
                <a:cubicBezTo>
                  <a:pt x="43999" y="28187"/>
                  <a:pt x="44566" y="28454"/>
                  <a:pt x="44899" y="28054"/>
                </a:cubicBezTo>
                <a:cubicBezTo>
                  <a:pt x="45433" y="27320"/>
                  <a:pt x="45900" y="26552"/>
                  <a:pt x="46400" y="25752"/>
                </a:cubicBezTo>
                <a:cubicBezTo>
                  <a:pt x="45300" y="25618"/>
                  <a:pt x="45266" y="25618"/>
                  <a:pt x="44699" y="26319"/>
                </a:cubicBezTo>
                <a:cubicBezTo>
                  <a:pt x="44332" y="26753"/>
                  <a:pt x="43999" y="27186"/>
                  <a:pt x="43665" y="27653"/>
                </a:cubicBezTo>
                <a:cubicBezTo>
                  <a:pt x="43565" y="27820"/>
                  <a:pt x="43532" y="27987"/>
                  <a:pt x="43498" y="28187"/>
                </a:cubicBezTo>
                <a:close/>
                <a:moveTo>
                  <a:pt x="72786" y="27787"/>
                </a:moveTo>
                <a:lnTo>
                  <a:pt x="72953" y="28054"/>
                </a:lnTo>
                <a:cubicBezTo>
                  <a:pt x="73386" y="27987"/>
                  <a:pt x="73987" y="28020"/>
                  <a:pt x="74254" y="27753"/>
                </a:cubicBezTo>
                <a:cubicBezTo>
                  <a:pt x="74787" y="27153"/>
                  <a:pt x="75254" y="26519"/>
                  <a:pt x="75655" y="25819"/>
                </a:cubicBezTo>
                <a:lnTo>
                  <a:pt x="75555" y="25652"/>
                </a:lnTo>
                <a:cubicBezTo>
                  <a:pt x="75054" y="25752"/>
                  <a:pt x="74454" y="25685"/>
                  <a:pt x="74120" y="25952"/>
                </a:cubicBezTo>
                <a:cubicBezTo>
                  <a:pt x="73620" y="26519"/>
                  <a:pt x="73186" y="27153"/>
                  <a:pt x="72786" y="27787"/>
                </a:cubicBezTo>
                <a:close/>
                <a:moveTo>
                  <a:pt x="5438" y="26085"/>
                </a:moveTo>
                <a:cubicBezTo>
                  <a:pt x="4971" y="25885"/>
                  <a:pt x="4404" y="26019"/>
                  <a:pt x="4037" y="26386"/>
                </a:cubicBezTo>
                <a:cubicBezTo>
                  <a:pt x="3570" y="26819"/>
                  <a:pt x="3003" y="27186"/>
                  <a:pt x="2502" y="27587"/>
                </a:cubicBezTo>
                <a:cubicBezTo>
                  <a:pt x="2202" y="27820"/>
                  <a:pt x="1969" y="28120"/>
                  <a:pt x="1869" y="28487"/>
                </a:cubicBezTo>
                <a:cubicBezTo>
                  <a:pt x="2602" y="28687"/>
                  <a:pt x="3403" y="28420"/>
                  <a:pt x="3870" y="27787"/>
                </a:cubicBezTo>
                <a:cubicBezTo>
                  <a:pt x="4370" y="27186"/>
                  <a:pt x="4904" y="26653"/>
                  <a:pt x="5438" y="26085"/>
                </a:cubicBezTo>
                <a:close/>
                <a:moveTo>
                  <a:pt x="52571" y="27920"/>
                </a:moveTo>
                <a:lnTo>
                  <a:pt x="52672" y="28120"/>
                </a:lnTo>
                <a:cubicBezTo>
                  <a:pt x="53105" y="28120"/>
                  <a:pt x="53672" y="28320"/>
                  <a:pt x="54006" y="27953"/>
                </a:cubicBezTo>
                <a:cubicBezTo>
                  <a:pt x="54573" y="27253"/>
                  <a:pt x="55073" y="26519"/>
                  <a:pt x="55540" y="25785"/>
                </a:cubicBezTo>
                <a:cubicBezTo>
                  <a:pt x="54473" y="25652"/>
                  <a:pt x="54373" y="25618"/>
                  <a:pt x="54006" y="26052"/>
                </a:cubicBezTo>
                <a:cubicBezTo>
                  <a:pt x="53505" y="26653"/>
                  <a:pt x="53038" y="27286"/>
                  <a:pt x="52571" y="27920"/>
                </a:cubicBezTo>
                <a:close/>
                <a:moveTo>
                  <a:pt x="33925" y="28054"/>
                </a:moveTo>
                <a:lnTo>
                  <a:pt x="34092" y="28287"/>
                </a:lnTo>
                <a:cubicBezTo>
                  <a:pt x="34459" y="28220"/>
                  <a:pt x="34959" y="28254"/>
                  <a:pt x="35159" y="28020"/>
                </a:cubicBezTo>
                <a:cubicBezTo>
                  <a:pt x="35659" y="27286"/>
                  <a:pt x="36126" y="26552"/>
                  <a:pt x="36560" y="25752"/>
                </a:cubicBezTo>
                <a:cubicBezTo>
                  <a:pt x="35926" y="25719"/>
                  <a:pt x="35359" y="25452"/>
                  <a:pt x="34992" y="25952"/>
                </a:cubicBezTo>
                <a:cubicBezTo>
                  <a:pt x="34592" y="26653"/>
                  <a:pt x="34225" y="27353"/>
                  <a:pt x="33891" y="28087"/>
                </a:cubicBezTo>
                <a:close/>
                <a:moveTo>
                  <a:pt x="19515" y="25852"/>
                </a:moveTo>
                <a:cubicBezTo>
                  <a:pt x="18414" y="25785"/>
                  <a:pt x="18214" y="25785"/>
                  <a:pt x="17880" y="26286"/>
                </a:cubicBezTo>
                <a:cubicBezTo>
                  <a:pt x="17446" y="26886"/>
                  <a:pt x="17180" y="27553"/>
                  <a:pt x="16813" y="28220"/>
                </a:cubicBezTo>
                <a:cubicBezTo>
                  <a:pt x="17947" y="28420"/>
                  <a:pt x="18013" y="28387"/>
                  <a:pt x="18547" y="27553"/>
                </a:cubicBezTo>
                <a:cubicBezTo>
                  <a:pt x="18847" y="27053"/>
                  <a:pt x="19148" y="26486"/>
                  <a:pt x="19515" y="25885"/>
                </a:cubicBezTo>
                <a:close/>
                <a:moveTo>
                  <a:pt x="70885" y="25819"/>
                </a:moveTo>
                <a:cubicBezTo>
                  <a:pt x="69750" y="25685"/>
                  <a:pt x="69650" y="25652"/>
                  <a:pt x="69283" y="26085"/>
                </a:cubicBezTo>
                <a:cubicBezTo>
                  <a:pt x="68850" y="26653"/>
                  <a:pt x="68483" y="27253"/>
                  <a:pt x="68083" y="27820"/>
                </a:cubicBezTo>
                <a:cubicBezTo>
                  <a:pt x="69350" y="28287"/>
                  <a:pt x="69917" y="27653"/>
                  <a:pt x="70384" y="26753"/>
                </a:cubicBezTo>
                <a:cubicBezTo>
                  <a:pt x="70551" y="26452"/>
                  <a:pt x="70718" y="26152"/>
                  <a:pt x="70885" y="25852"/>
                </a:cubicBezTo>
                <a:close/>
                <a:moveTo>
                  <a:pt x="32624" y="25752"/>
                </a:moveTo>
                <a:cubicBezTo>
                  <a:pt x="31790" y="25518"/>
                  <a:pt x="31290" y="25652"/>
                  <a:pt x="30956" y="26286"/>
                </a:cubicBezTo>
                <a:cubicBezTo>
                  <a:pt x="30756" y="26686"/>
                  <a:pt x="30456" y="27019"/>
                  <a:pt x="30189" y="27420"/>
                </a:cubicBezTo>
                <a:cubicBezTo>
                  <a:pt x="30055" y="27620"/>
                  <a:pt x="29955" y="27853"/>
                  <a:pt x="29789" y="28154"/>
                </a:cubicBezTo>
                <a:cubicBezTo>
                  <a:pt x="30356" y="28254"/>
                  <a:pt x="30823" y="28454"/>
                  <a:pt x="31123" y="27987"/>
                </a:cubicBezTo>
                <a:cubicBezTo>
                  <a:pt x="31623" y="27320"/>
                  <a:pt x="32090" y="26586"/>
                  <a:pt x="32624" y="25752"/>
                </a:cubicBezTo>
                <a:close/>
                <a:moveTo>
                  <a:pt x="65981" y="27953"/>
                </a:moveTo>
                <a:cubicBezTo>
                  <a:pt x="66515" y="28087"/>
                  <a:pt x="67048" y="28154"/>
                  <a:pt x="67349" y="27853"/>
                </a:cubicBezTo>
                <a:cubicBezTo>
                  <a:pt x="67916" y="27120"/>
                  <a:pt x="68449" y="26352"/>
                  <a:pt x="68950" y="25585"/>
                </a:cubicBezTo>
                <a:cubicBezTo>
                  <a:pt x="68316" y="25685"/>
                  <a:pt x="67749" y="25618"/>
                  <a:pt x="67482" y="25852"/>
                </a:cubicBezTo>
                <a:cubicBezTo>
                  <a:pt x="66815" y="26452"/>
                  <a:pt x="66315" y="27153"/>
                  <a:pt x="65948" y="27953"/>
                </a:cubicBezTo>
                <a:close/>
                <a:moveTo>
                  <a:pt x="60811" y="28087"/>
                </a:moveTo>
                <a:lnTo>
                  <a:pt x="62312" y="25752"/>
                </a:lnTo>
                <a:cubicBezTo>
                  <a:pt x="61778" y="25652"/>
                  <a:pt x="61278" y="25618"/>
                  <a:pt x="60977" y="25952"/>
                </a:cubicBezTo>
                <a:cubicBezTo>
                  <a:pt x="60344" y="26552"/>
                  <a:pt x="59877" y="27253"/>
                  <a:pt x="59543" y="28020"/>
                </a:cubicBezTo>
                <a:close/>
                <a:moveTo>
                  <a:pt x="61711" y="27887"/>
                </a:moveTo>
                <a:lnTo>
                  <a:pt x="61811" y="28087"/>
                </a:lnTo>
                <a:cubicBezTo>
                  <a:pt x="62212" y="28020"/>
                  <a:pt x="62745" y="28120"/>
                  <a:pt x="62979" y="27887"/>
                </a:cubicBezTo>
                <a:cubicBezTo>
                  <a:pt x="63579" y="27286"/>
                  <a:pt x="64080" y="26552"/>
                  <a:pt x="64380" y="25719"/>
                </a:cubicBezTo>
                <a:cubicBezTo>
                  <a:pt x="64080" y="25685"/>
                  <a:pt x="63779" y="25685"/>
                  <a:pt x="63479" y="25719"/>
                </a:cubicBezTo>
                <a:cubicBezTo>
                  <a:pt x="63212" y="25785"/>
                  <a:pt x="62946" y="25952"/>
                  <a:pt x="62745" y="26152"/>
                </a:cubicBezTo>
                <a:cubicBezTo>
                  <a:pt x="62345" y="26686"/>
                  <a:pt x="62045" y="27286"/>
                  <a:pt x="61711" y="27887"/>
                </a:cubicBezTo>
                <a:close/>
                <a:moveTo>
                  <a:pt x="65247" y="25785"/>
                </a:moveTo>
                <a:cubicBezTo>
                  <a:pt x="64680" y="26452"/>
                  <a:pt x="64213" y="27186"/>
                  <a:pt x="63813" y="27953"/>
                </a:cubicBezTo>
                <a:cubicBezTo>
                  <a:pt x="64413" y="28087"/>
                  <a:pt x="64914" y="28254"/>
                  <a:pt x="65281" y="27787"/>
                </a:cubicBezTo>
                <a:cubicBezTo>
                  <a:pt x="65748" y="27186"/>
                  <a:pt x="66148" y="26519"/>
                  <a:pt x="66615" y="25819"/>
                </a:cubicBezTo>
                <a:close/>
                <a:moveTo>
                  <a:pt x="40630" y="25585"/>
                </a:moveTo>
                <a:cubicBezTo>
                  <a:pt x="40063" y="25719"/>
                  <a:pt x="39596" y="25719"/>
                  <a:pt x="39395" y="25952"/>
                </a:cubicBezTo>
                <a:cubicBezTo>
                  <a:pt x="38728" y="26619"/>
                  <a:pt x="38228" y="27420"/>
                  <a:pt x="37928" y="28287"/>
                </a:cubicBezTo>
                <a:cubicBezTo>
                  <a:pt x="38428" y="28120"/>
                  <a:pt x="38928" y="28521"/>
                  <a:pt x="39229" y="27987"/>
                </a:cubicBezTo>
                <a:cubicBezTo>
                  <a:pt x="39662" y="27253"/>
                  <a:pt x="40096" y="26486"/>
                  <a:pt x="40663" y="25552"/>
                </a:cubicBezTo>
                <a:close/>
                <a:moveTo>
                  <a:pt x="31723" y="28254"/>
                </a:moveTo>
                <a:cubicBezTo>
                  <a:pt x="32390" y="28254"/>
                  <a:pt x="32857" y="28487"/>
                  <a:pt x="33124" y="28020"/>
                </a:cubicBezTo>
                <a:cubicBezTo>
                  <a:pt x="33558" y="27320"/>
                  <a:pt x="33958" y="26619"/>
                  <a:pt x="34459" y="25685"/>
                </a:cubicBezTo>
                <a:cubicBezTo>
                  <a:pt x="33891" y="25785"/>
                  <a:pt x="33391" y="25685"/>
                  <a:pt x="33258" y="25885"/>
                </a:cubicBezTo>
                <a:cubicBezTo>
                  <a:pt x="32724" y="26653"/>
                  <a:pt x="32224" y="27420"/>
                  <a:pt x="31757" y="28254"/>
                </a:cubicBezTo>
                <a:close/>
                <a:moveTo>
                  <a:pt x="96570" y="27687"/>
                </a:moveTo>
                <a:cubicBezTo>
                  <a:pt x="97537" y="28020"/>
                  <a:pt x="98171" y="27853"/>
                  <a:pt x="98604" y="27153"/>
                </a:cubicBezTo>
                <a:cubicBezTo>
                  <a:pt x="98838" y="26786"/>
                  <a:pt x="99071" y="26419"/>
                  <a:pt x="99372" y="25952"/>
                </a:cubicBezTo>
                <a:cubicBezTo>
                  <a:pt x="98871" y="25952"/>
                  <a:pt x="98471" y="25919"/>
                  <a:pt x="98037" y="25952"/>
                </a:cubicBezTo>
                <a:cubicBezTo>
                  <a:pt x="97904" y="25952"/>
                  <a:pt x="97770" y="26019"/>
                  <a:pt x="97670" y="26119"/>
                </a:cubicBezTo>
                <a:cubicBezTo>
                  <a:pt x="97337" y="26586"/>
                  <a:pt x="97003" y="27086"/>
                  <a:pt x="96603" y="27653"/>
                </a:cubicBezTo>
                <a:close/>
                <a:moveTo>
                  <a:pt x="9341" y="26052"/>
                </a:moveTo>
                <a:cubicBezTo>
                  <a:pt x="9341" y="25985"/>
                  <a:pt x="9307" y="25919"/>
                  <a:pt x="9274" y="25819"/>
                </a:cubicBezTo>
                <a:cubicBezTo>
                  <a:pt x="8974" y="25885"/>
                  <a:pt x="8573" y="25819"/>
                  <a:pt x="8373" y="26019"/>
                </a:cubicBezTo>
                <a:cubicBezTo>
                  <a:pt x="7639" y="26786"/>
                  <a:pt x="6972" y="27587"/>
                  <a:pt x="6205" y="28454"/>
                </a:cubicBezTo>
                <a:cubicBezTo>
                  <a:pt x="6906" y="28554"/>
                  <a:pt x="7406" y="28587"/>
                  <a:pt x="7806" y="28087"/>
                </a:cubicBezTo>
                <a:cubicBezTo>
                  <a:pt x="8340" y="27386"/>
                  <a:pt x="8874" y="26719"/>
                  <a:pt x="9374" y="26019"/>
                </a:cubicBezTo>
                <a:close/>
                <a:moveTo>
                  <a:pt x="79491" y="27787"/>
                </a:moveTo>
                <a:cubicBezTo>
                  <a:pt x="80258" y="28020"/>
                  <a:pt x="80525" y="28087"/>
                  <a:pt x="80692" y="27787"/>
                </a:cubicBezTo>
                <a:cubicBezTo>
                  <a:pt x="81192" y="27153"/>
                  <a:pt x="81592" y="26452"/>
                  <a:pt x="82093" y="25719"/>
                </a:cubicBezTo>
                <a:cubicBezTo>
                  <a:pt x="81492" y="25652"/>
                  <a:pt x="81025" y="25552"/>
                  <a:pt x="80658" y="25919"/>
                </a:cubicBezTo>
                <a:cubicBezTo>
                  <a:pt x="80158" y="26452"/>
                  <a:pt x="79791" y="27086"/>
                  <a:pt x="79524" y="27787"/>
                </a:cubicBezTo>
                <a:close/>
                <a:moveTo>
                  <a:pt x="26053" y="25752"/>
                </a:moveTo>
                <a:cubicBezTo>
                  <a:pt x="25419" y="25785"/>
                  <a:pt x="24952" y="25552"/>
                  <a:pt x="24652" y="26052"/>
                </a:cubicBezTo>
                <a:cubicBezTo>
                  <a:pt x="24218" y="26786"/>
                  <a:pt x="23818" y="27486"/>
                  <a:pt x="23384" y="28220"/>
                </a:cubicBezTo>
                <a:cubicBezTo>
                  <a:pt x="24084" y="28454"/>
                  <a:pt x="24518" y="28287"/>
                  <a:pt x="24818" y="27720"/>
                </a:cubicBezTo>
                <a:cubicBezTo>
                  <a:pt x="25219" y="27086"/>
                  <a:pt x="25619" y="26486"/>
                  <a:pt x="26086" y="25719"/>
                </a:cubicBezTo>
                <a:close/>
                <a:moveTo>
                  <a:pt x="13510" y="26052"/>
                </a:moveTo>
                <a:lnTo>
                  <a:pt x="13377" y="25852"/>
                </a:lnTo>
                <a:cubicBezTo>
                  <a:pt x="13043" y="25919"/>
                  <a:pt x="12610" y="25852"/>
                  <a:pt x="12409" y="26085"/>
                </a:cubicBezTo>
                <a:cubicBezTo>
                  <a:pt x="11809" y="26786"/>
                  <a:pt x="11275" y="27553"/>
                  <a:pt x="10675" y="28354"/>
                </a:cubicBezTo>
                <a:cubicBezTo>
                  <a:pt x="11676" y="28487"/>
                  <a:pt x="11709" y="28521"/>
                  <a:pt x="11942" y="28220"/>
                </a:cubicBezTo>
                <a:cubicBezTo>
                  <a:pt x="12510" y="27486"/>
                  <a:pt x="13010" y="26753"/>
                  <a:pt x="13544" y="26019"/>
                </a:cubicBezTo>
                <a:close/>
                <a:moveTo>
                  <a:pt x="88097" y="27953"/>
                </a:moveTo>
                <a:cubicBezTo>
                  <a:pt x="88330" y="27553"/>
                  <a:pt x="88564" y="27220"/>
                  <a:pt x="88764" y="26853"/>
                </a:cubicBezTo>
                <a:cubicBezTo>
                  <a:pt x="88997" y="26519"/>
                  <a:pt x="89364" y="26319"/>
                  <a:pt x="89398" y="25852"/>
                </a:cubicBezTo>
                <a:cubicBezTo>
                  <a:pt x="88797" y="25618"/>
                  <a:pt x="88097" y="25852"/>
                  <a:pt x="87797" y="26419"/>
                </a:cubicBezTo>
                <a:cubicBezTo>
                  <a:pt x="87596" y="26719"/>
                  <a:pt x="87330" y="26986"/>
                  <a:pt x="87096" y="27253"/>
                </a:cubicBezTo>
                <a:cubicBezTo>
                  <a:pt x="86996" y="27453"/>
                  <a:pt x="86929" y="27653"/>
                  <a:pt x="86863" y="27853"/>
                </a:cubicBezTo>
                <a:cubicBezTo>
                  <a:pt x="87163" y="27887"/>
                  <a:pt x="87430" y="27920"/>
                  <a:pt x="87663" y="27953"/>
                </a:cubicBezTo>
                <a:cubicBezTo>
                  <a:pt x="87830" y="27920"/>
                  <a:pt x="87963" y="27920"/>
                  <a:pt x="88130" y="27920"/>
                </a:cubicBezTo>
                <a:close/>
                <a:moveTo>
                  <a:pt x="79991" y="25852"/>
                </a:moveTo>
                <a:cubicBezTo>
                  <a:pt x="78757" y="25685"/>
                  <a:pt x="78123" y="26252"/>
                  <a:pt x="77423" y="28087"/>
                </a:cubicBezTo>
                <a:cubicBezTo>
                  <a:pt x="77890" y="27953"/>
                  <a:pt x="78423" y="27987"/>
                  <a:pt x="78657" y="27753"/>
                </a:cubicBezTo>
                <a:cubicBezTo>
                  <a:pt x="79157" y="27153"/>
                  <a:pt x="79591" y="26519"/>
                  <a:pt x="79991" y="25852"/>
                </a:cubicBezTo>
                <a:close/>
                <a:moveTo>
                  <a:pt x="41530" y="28287"/>
                </a:moveTo>
                <a:cubicBezTo>
                  <a:pt x="42031" y="28187"/>
                  <a:pt x="42431" y="28220"/>
                  <a:pt x="42598" y="28054"/>
                </a:cubicBezTo>
                <a:cubicBezTo>
                  <a:pt x="43231" y="27353"/>
                  <a:pt x="43732" y="26586"/>
                  <a:pt x="44299" y="25819"/>
                </a:cubicBezTo>
                <a:cubicBezTo>
                  <a:pt x="43398" y="25518"/>
                  <a:pt x="42931" y="25985"/>
                  <a:pt x="42564" y="26552"/>
                </a:cubicBezTo>
                <a:cubicBezTo>
                  <a:pt x="42297" y="27053"/>
                  <a:pt x="41997" y="27520"/>
                  <a:pt x="41564" y="28254"/>
                </a:cubicBezTo>
                <a:close/>
                <a:moveTo>
                  <a:pt x="14978" y="28320"/>
                </a:moveTo>
                <a:cubicBezTo>
                  <a:pt x="15412" y="28387"/>
                  <a:pt x="15712" y="28487"/>
                  <a:pt x="15979" y="28187"/>
                </a:cubicBezTo>
                <a:cubicBezTo>
                  <a:pt x="16579" y="27486"/>
                  <a:pt x="17013" y="26719"/>
                  <a:pt x="17346" y="25919"/>
                </a:cubicBezTo>
                <a:cubicBezTo>
                  <a:pt x="16846" y="25685"/>
                  <a:pt x="16246" y="25919"/>
                  <a:pt x="16045" y="26419"/>
                </a:cubicBezTo>
                <a:cubicBezTo>
                  <a:pt x="15678" y="27019"/>
                  <a:pt x="15378" y="27620"/>
                  <a:pt x="14978" y="28287"/>
                </a:cubicBezTo>
                <a:close/>
                <a:moveTo>
                  <a:pt x="90899" y="27653"/>
                </a:moveTo>
                <a:lnTo>
                  <a:pt x="90966" y="27887"/>
                </a:lnTo>
                <a:cubicBezTo>
                  <a:pt x="91399" y="27820"/>
                  <a:pt x="91966" y="27887"/>
                  <a:pt x="92233" y="27620"/>
                </a:cubicBezTo>
                <a:cubicBezTo>
                  <a:pt x="92700" y="27086"/>
                  <a:pt x="93100" y="26519"/>
                  <a:pt x="93467" y="25885"/>
                </a:cubicBezTo>
                <a:cubicBezTo>
                  <a:pt x="92033" y="25885"/>
                  <a:pt x="92033" y="25885"/>
                  <a:pt x="91399" y="26919"/>
                </a:cubicBezTo>
                <a:cubicBezTo>
                  <a:pt x="91266" y="27153"/>
                  <a:pt x="91099" y="27386"/>
                  <a:pt x="90932" y="27620"/>
                </a:cubicBezTo>
                <a:close/>
                <a:moveTo>
                  <a:pt x="39796" y="28187"/>
                </a:moveTo>
                <a:cubicBezTo>
                  <a:pt x="40296" y="28187"/>
                  <a:pt x="40730" y="28320"/>
                  <a:pt x="41030" y="27887"/>
                </a:cubicBezTo>
                <a:lnTo>
                  <a:pt x="42398" y="25785"/>
                </a:lnTo>
                <a:cubicBezTo>
                  <a:pt x="41830" y="25518"/>
                  <a:pt x="41197" y="25785"/>
                  <a:pt x="40930" y="26352"/>
                </a:cubicBezTo>
                <a:close/>
                <a:moveTo>
                  <a:pt x="88831" y="27887"/>
                </a:moveTo>
                <a:cubicBezTo>
                  <a:pt x="90032" y="27920"/>
                  <a:pt x="90665" y="27386"/>
                  <a:pt x="91232" y="25885"/>
                </a:cubicBezTo>
                <a:lnTo>
                  <a:pt x="90232" y="25885"/>
                </a:lnTo>
                <a:close/>
                <a:moveTo>
                  <a:pt x="84961" y="27887"/>
                </a:moveTo>
                <a:cubicBezTo>
                  <a:pt x="85495" y="27920"/>
                  <a:pt x="85895" y="28054"/>
                  <a:pt x="86195" y="27653"/>
                </a:cubicBezTo>
                <a:lnTo>
                  <a:pt x="87496" y="25885"/>
                </a:lnTo>
                <a:cubicBezTo>
                  <a:pt x="86763" y="25652"/>
                  <a:pt x="86195" y="25785"/>
                  <a:pt x="85829" y="26486"/>
                </a:cubicBezTo>
                <a:cubicBezTo>
                  <a:pt x="85595" y="26886"/>
                  <a:pt x="85328" y="27286"/>
                  <a:pt x="84961" y="27853"/>
                </a:cubicBezTo>
                <a:close/>
                <a:moveTo>
                  <a:pt x="97037" y="26019"/>
                </a:moveTo>
                <a:cubicBezTo>
                  <a:pt x="95969" y="25785"/>
                  <a:pt x="95035" y="26552"/>
                  <a:pt x="94702" y="27887"/>
                </a:cubicBezTo>
                <a:cubicBezTo>
                  <a:pt x="95169" y="27787"/>
                  <a:pt x="95702" y="28020"/>
                  <a:pt x="96036" y="27486"/>
                </a:cubicBezTo>
                <a:cubicBezTo>
                  <a:pt x="96369" y="26953"/>
                  <a:pt x="96670" y="26519"/>
                  <a:pt x="97037" y="25985"/>
                </a:cubicBezTo>
                <a:close/>
                <a:moveTo>
                  <a:pt x="99038" y="27853"/>
                </a:moveTo>
                <a:cubicBezTo>
                  <a:pt x="99372" y="27853"/>
                  <a:pt x="99638" y="27920"/>
                  <a:pt x="99738" y="27820"/>
                </a:cubicBezTo>
                <a:cubicBezTo>
                  <a:pt x="100406" y="27286"/>
                  <a:pt x="101006" y="26753"/>
                  <a:pt x="101707" y="26152"/>
                </a:cubicBezTo>
                <a:cubicBezTo>
                  <a:pt x="100105" y="25819"/>
                  <a:pt x="99872" y="25919"/>
                  <a:pt x="99038" y="27820"/>
                </a:cubicBezTo>
                <a:close/>
                <a:moveTo>
                  <a:pt x="85628" y="25719"/>
                </a:moveTo>
                <a:cubicBezTo>
                  <a:pt x="85228" y="25785"/>
                  <a:pt x="84895" y="25719"/>
                  <a:pt x="84694" y="25885"/>
                </a:cubicBezTo>
                <a:cubicBezTo>
                  <a:pt x="84027" y="26352"/>
                  <a:pt x="83527" y="27053"/>
                  <a:pt x="83293" y="27853"/>
                </a:cubicBezTo>
                <a:lnTo>
                  <a:pt x="84227" y="27853"/>
                </a:lnTo>
                <a:close/>
                <a:moveTo>
                  <a:pt x="81392" y="27853"/>
                </a:moveTo>
                <a:cubicBezTo>
                  <a:pt x="81892" y="27887"/>
                  <a:pt x="82259" y="28120"/>
                  <a:pt x="82560" y="27720"/>
                </a:cubicBezTo>
                <a:cubicBezTo>
                  <a:pt x="82960" y="27086"/>
                  <a:pt x="83393" y="26486"/>
                  <a:pt x="83794" y="25785"/>
                </a:cubicBezTo>
                <a:cubicBezTo>
                  <a:pt x="83293" y="25618"/>
                  <a:pt x="82726" y="25819"/>
                  <a:pt x="82459" y="26319"/>
                </a:cubicBezTo>
                <a:cubicBezTo>
                  <a:pt x="82193" y="26786"/>
                  <a:pt x="81826" y="27220"/>
                  <a:pt x="81425" y="27820"/>
                </a:cubicBezTo>
                <a:close/>
                <a:moveTo>
                  <a:pt x="95102" y="25952"/>
                </a:moveTo>
                <a:cubicBezTo>
                  <a:pt x="94101" y="25819"/>
                  <a:pt x="93367" y="26552"/>
                  <a:pt x="93167" y="27787"/>
                </a:cubicBezTo>
                <a:cubicBezTo>
                  <a:pt x="93801" y="27820"/>
                  <a:pt x="93834" y="27853"/>
                  <a:pt x="94001" y="27553"/>
                </a:cubicBezTo>
                <a:cubicBezTo>
                  <a:pt x="94368" y="27053"/>
                  <a:pt x="94702" y="26486"/>
                  <a:pt x="95102" y="25919"/>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solidFill>
                <a:schemeClr val="dk1"/>
              </a:solidFill>
              <a:latin typeface="Roboto"/>
              <a:ea typeface="Roboto"/>
              <a:cs typeface="Roboto"/>
              <a:sym typeface="Roboto"/>
            </a:endParaRPr>
          </a:p>
        </p:txBody>
      </p:sp>
      <p:sp>
        <p:nvSpPr>
          <p:cNvPr id="3" name="Google Shape;221;p19">
            <a:extLst>
              <a:ext uri="{FF2B5EF4-FFF2-40B4-BE49-F238E27FC236}">
                <a16:creationId xmlns:a16="http://schemas.microsoft.com/office/drawing/2014/main" id="{B875C1D8-F7E8-4318-AA7E-EF845C531C47}"/>
              </a:ext>
            </a:extLst>
          </p:cNvPr>
          <p:cNvSpPr txBox="1"/>
          <p:nvPr/>
        </p:nvSpPr>
        <p:spPr>
          <a:xfrm flipH="1">
            <a:off x="3497051" y="757608"/>
            <a:ext cx="5601899" cy="48699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800" dirty="0">
                <a:solidFill>
                  <a:srgbClr val="FF0000"/>
                </a:solidFill>
                <a:latin typeface="Times New Roman" panose="02020603050405020304" pitchFamily="18" charset="0"/>
                <a:cs typeface="Times New Roman" panose="02020603050405020304" pitchFamily="18" charset="0"/>
              </a:rPr>
              <a:t>2. </a:t>
            </a:r>
            <a:r>
              <a:rPr lang="en-US" sz="4800" dirty="0" err="1">
                <a:solidFill>
                  <a:srgbClr val="FF0000"/>
                </a:solidFill>
                <a:latin typeface="Times New Roman" panose="02020603050405020304" pitchFamily="18" charset="0"/>
                <a:cs typeface="Times New Roman" panose="02020603050405020304" pitchFamily="18" charset="0"/>
              </a:rPr>
              <a:t>Các</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kiểu</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hoán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dụ</a:t>
            </a:r>
            <a:endParaRPr lang="en-US" sz="4800" dirty="0">
              <a:solidFill>
                <a:srgbClr val="FF0000"/>
              </a:solidFill>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07890329-A180-4334-AD44-CD6709542BF8}"/>
              </a:ext>
            </a:extLst>
          </p:cNvPr>
          <p:cNvGrpSpPr/>
          <p:nvPr/>
        </p:nvGrpSpPr>
        <p:grpSpPr>
          <a:xfrm>
            <a:off x="554129" y="2765797"/>
            <a:ext cx="4881145" cy="3139703"/>
            <a:chOff x="681129" y="2486397"/>
            <a:chExt cx="4881145" cy="3139703"/>
          </a:xfrm>
        </p:grpSpPr>
        <p:sp>
          <p:nvSpPr>
            <p:cNvPr id="5" name="Google Shape;787;p33">
              <a:extLst>
                <a:ext uri="{FF2B5EF4-FFF2-40B4-BE49-F238E27FC236}">
                  <a16:creationId xmlns:a16="http://schemas.microsoft.com/office/drawing/2014/main" id="{76BBD8B9-85AE-4F80-8655-02789C7DC190}"/>
                </a:ext>
              </a:extLst>
            </p:cNvPr>
            <p:cNvSpPr/>
            <p:nvPr/>
          </p:nvSpPr>
          <p:spPr>
            <a:xfrm>
              <a:off x="1054100" y="2770874"/>
              <a:ext cx="4508174" cy="2855226"/>
            </a:xfrm>
            <a:custGeom>
              <a:avLst/>
              <a:gdLst/>
              <a:ahLst/>
              <a:cxnLst/>
              <a:rect l="l" t="t" r="r" b="b"/>
              <a:pathLst>
                <a:path w="150170" h="124504" extrusionOk="0">
                  <a:moveTo>
                    <a:pt x="128093" y="5203"/>
                  </a:moveTo>
                  <a:cubicBezTo>
                    <a:pt x="105563" y="-5280"/>
                    <a:pt x="22278" y="627"/>
                    <a:pt x="6119" y="20145"/>
                  </a:cubicBezTo>
                  <a:cubicBezTo>
                    <a:pt x="-10040" y="39663"/>
                    <a:pt x="8609" y="111829"/>
                    <a:pt x="31139" y="122312"/>
                  </a:cubicBezTo>
                  <a:cubicBezTo>
                    <a:pt x="53669" y="132795"/>
                    <a:pt x="125140" y="102562"/>
                    <a:pt x="141299" y="83044"/>
                  </a:cubicBezTo>
                  <a:cubicBezTo>
                    <a:pt x="157458" y="63526"/>
                    <a:pt x="150623" y="15686"/>
                    <a:pt x="128093" y="5203"/>
                  </a:cubicBezTo>
                  <a:close/>
                </a:path>
              </a:pathLst>
            </a:custGeom>
            <a:solidFill>
              <a:schemeClr val="accent6">
                <a:lumMod val="20000"/>
                <a:lumOff val="80000"/>
              </a:schemeClr>
            </a:solidFill>
            <a:ln w="38100">
              <a:solidFill>
                <a:schemeClr val="tx1"/>
              </a:solidFill>
            </a:ln>
          </p:spPr>
          <p:txBody>
            <a:bodyPr/>
            <a:lstStyle/>
            <a:p>
              <a:endParaRPr lang="en-US" dirty="0"/>
            </a:p>
          </p:txBody>
        </p:sp>
        <p:sp>
          <p:nvSpPr>
            <p:cNvPr id="6" name="Google Shape;789;p33">
              <a:extLst>
                <a:ext uri="{FF2B5EF4-FFF2-40B4-BE49-F238E27FC236}">
                  <a16:creationId xmlns:a16="http://schemas.microsoft.com/office/drawing/2014/main" id="{A3B0846C-1348-4A04-A05E-FB286456AC55}"/>
                </a:ext>
              </a:extLst>
            </p:cNvPr>
            <p:cNvSpPr/>
            <p:nvPr/>
          </p:nvSpPr>
          <p:spPr>
            <a:xfrm>
              <a:off x="4208962" y="2486397"/>
              <a:ext cx="990465" cy="795470"/>
            </a:xfrm>
            <a:prstGeom prst="roundRect">
              <a:avLst>
                <a:gd name="adj" fmla="val 50000"/>
              </a:avLst>
            </a:prstGeom>
            <a:solidFill>
              <a:schemeClr val="accent6">
                <a:lumMod val="20000"/>
                <a:lumOff val="80000"/>
              </a:schemeClr>
            </a:solidFill>
            <a:ln w="38100">
              <a:solidFill>
                <a:schemeClr val="tx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2800" dirty="0">
                  <a:solidFill>
                    <a:srgbClr val="0070C0"/>
                  </a:solidFill>
                  <a:latin typeface="#9Slide03 Arima Madurai Black" panose="00000A00000000000000" pitchFamily="2" charset="0"/>
                  <a:cs typeface="#9Slide03 Arima Madurai Black" panose="00000A00000000000000" pitchFamily="2" charset="0"/>
                </a:rPr>
                <a:t>(1)</a:t>
              </a:r>
              <a:endParaRPr sz="2800" dirty="0">
                <a:solidFill>
                  <a:srgbClr val="0070C0"/>
                </a:solidFill>
                <a:latin typeface="#9Slide03 Arima Madurai Black" panose="00000A00000000000000" pitchFamily="2" charset="0"/>
                <a:cs typeface="#9Slide03 Arima Madurai Black" panose="00000A00000000000000" pitchFamily="2" charset="0"/>
              </a:endParaRPr>
            </a:p>
          </p:txBody>
        </p:sp>
        <p:sp>
          <p:nvSpPr>
            <p:cNvPr id="7" name="TextBox 6">
              <a:extLst>
                <a:ext uri="{FF2B5EF4-FFF2-40B4-BE49-F238E27FC236}">
                  <a16:creationId xmlns:a16="http://schemas.microsoft.com/office/drawing/2014/main" id="{36E27539-E384-41F2-BBAA-A4DCB20278D1}"/>
                </a:ext>
              </a:extLst>
            </p:cNvPr>
            <p:cNvSpPr txBox="1"/>
            <p:nvPr/>
          </p:nvSpPr>
          <p:spPr>
            <a:xfrm>
              <a:off x="681129" y="3915007"/>
              <a:ext cx="4881145" cy="584775"/>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4 </a:t>
              </a:r>
              <a:r>
                <a:rPr lang="en-US" sz="3200" b="1" dirty="0" err="1">
                  <a:latin typeface="Times New Roman" panose="02020603050405020304" pitchFamily="18" charset="0"/>
                  <a:cs typeface="Times New Roman" panose="02020603050405020304" pitchFamily="18" charset="0"/>
                </a:rPr>
                <a:t>ví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dụ</a:t>
              </a:r>
              <a:endParaRPr lang="en-US" altLang="zh-CN" sz="3200" u="none" spc="-200" dirty="0">
                <a:solidFill>
                  <a:schemeClr val="tx1"/>
                </a:solidFill>
                <a:latin typeface="Times New Roman" panose="02020603050405020304" pitchFamily="18" charset="0"/>
                <a:ea typeface="方正卡通简体" pitchFamily="65" charset="-122"/>
                <a:cs typeface="Times New Roman" panose="02020603050405020304" pitchFamily="18" charset="0"/>
              </a:endParaRPr>
            </a:p>
          </p:txBody>
        </p:sp>
      </p:grpSp>
      <p:grpSp>
        <p:nvGrpSpPr>
          <p:cNvPr id="8" name="Group 7">
            <a:extLst>
              <a:ext uri="{FF2B5EF4-FFF2-40B4-BE49-F238E27FC236}">
                <a16:creationId xmlns:a16="http://schemas.microsoft.com/office/drawing/2014/main" id="{79052A5D-97DD-4666-9FA3-60002C7ECC87}"/>
              </a:ext>
            </a:extLst>
          </p:cNvPr>
          <p:cNvGrpSpPr/>
          <p:nvPr/>
        </p:nvGrpSpPr>
        <p:grpSpPr>
          <a:xfrm>
            <a:off x="6836969" y="2765797"/>
            <a:ext cx="4508175" cy="3139703"/>
            <a:chOff x="1054098" y="2486397"/>
            <a:chExt cx="4508175" cy="3139703"/>
          </a:xfrm>
        </p:grpSpPr>
        <p:sp>
          <p:nvSpPr>
            <p:cNvPr id="9" name="Google Shape;787;p33">
              <a:extLst>
                <a:ext uri="{FF2B5EF4-FFF2-40B4-BE49-F238E27FC236}">
                  <a16:creationId xmlns:a16="http://schemas.microsoft.com/office/drawing/2014/main" id="{594DFBEA-110C-44EE-9A9B-E94FEFFA0AB9}"/>
                </a:ext>
              </a:extLst>
            </p:cNvPr>
            <p:cNvSpPr/>
            <p:nvPr/>
          </p:nvSpPr>
          <p:spPr>
            <a:xfrm>
              <a:off x="1054098" y="2770874"/>
              <a:ext cx="4508175" cy="2855226"/>
            </a:xfrm>
            <a:custGeom>
              <a:avLst/>
              <a:gdLst/>
              <a:ahLst/>
              <a:cxnLst/>
              <a:rect l="l" t="t" r="r" b="b"/>
              <a:pathLst>
                <a:path w="150170" h="124504" extrusionOk="0">
                  <a:moveTo>
                    <a:pt x="128093" y="5203"/>
                  </a:moveTo>
                  <a:cubicBezTo>
                    <a:pt x="105563" y="-5280"/>
                    <a:pt x="22278" y="627"/>
                    <a:pt x="6119" y="20145"/>
                  </a:cubicBezTo>
                  <a:cubicBezTo>
                    <a:pt x="-10040" y="39663"/>
                    <a:pt x="8609" y="111829"/>
                    <a:pt x="31139" y="122312"/>
                  </a:cubicBezTo>
                  <a:cubicBezTo>
                    <a:pt x="53669" y="132795"/>
                    <a:pt x="125140" y="102562"/>
                    <a:pt x="141299" y="83044"/>
                  </a:cubicBezTo>
                  <a:cubicBezTo>
                    <a:pt x="157458" y="63526"/>
                    <a:pt x="150623" y="15686"/>
                    <a:pt x="128093" y="5203"/>
                  </a:cubicBezTo>
                  <a:close/>
                </a:path>
              </a:pathLst>
            </a:custGeom>
            <a:solidFill>
              <a:schemeClr val="accent1">
                <a:lumMod val="20000"/>
                <a:lumOff val="80000"/>
              </a:schemeClr>
            </a:solidFill>
            <a:ln w="38100">
              <a:solidFill>
                <a:schemeClr val="tx1"/>
              </a:solidFill>
            </a:ln>
          </p:spPr>
          <p:txBody>
            <a:bodyPr/>
            <a:lstStyle/>
            <a:p>
              <a:endParaRPr lang="en-US" dirty="0"/>
            </a:p>
          </p:txBody>
        </p:sp>
        <p:sp>
          <p:nvSpPr>
            <p:cNvPr id="10" name="Google Shape;789;p33">
              <a:extLst>
                <a:ext uri="{FF2B5EF4-FFF2-40B4-BE49-F238E27FC236}">
                  <a16:creationId xmlns:a16="http://schemas.microsoft.com/office/drawing/2014/main" id="{B09957EB-9D2A-4ADB-90AB-DCDD75B84FBD}"/>
                </a:ext>
              </a:extLst>
            </p:cNvPr>
            <p:cNvSpPr/>
            <p:nvPr/>
          </p:nvSpPr>
          <p:spPr>
            <a:xfrm>
              <a:off x="4208962" y="2486397"/>
              <a:ext cx="990465" cy="795470"/>
            </a:xfrm>
            <a:prstGeom prst="roundRect">
              <a:avLst>
                <a:gd name="adj" fmla="val 50000"/>
              </a:avLst>
            </a:prstGeom>
            <a:solidFill>
              <a:schemeClr val="accent1">
                <a:lumMod val="20000"/>
                <a:lumOff val="80000"/>
              </a:schemeClr>
            </a:solidFill>
            <a:ln w="38100">
              <a:solidFill>
                <a:schemeClr val="tx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2800" dirty="0">
                  <a:solidFill>
                    <a:srgbClr val="0070C0"/>
                  </a:solidFill>
                  <a:latin typeface="#9Slide03 Arima Madurai Black" panose="00000A00000000000000" pitchFamily="2" charset="0"/>
                  <a:cs typeface="#9Slide03 Arima Madurai Black" panose="00000A00000000000000" pitchFamily="2" charset="0"/>
                </a:rPr>
                <a:t>(2)</a:t>
              </a:r>
              <a:endParaRPr sz="2800" dirty="0">
                <a:solidFill>
                  <a:srgbClr val="0070C0"/>
                </a:solidFill>
                <a:latin typeface="#9Slide03 Arima Madurai Black" panose="00000A00000000000000" pitchFamily="2" charset="0"/>
                <a:cs typeface="#9Slide03 Arima Madurai Black" panose="00000A00000000000000" pitchFamily="2" charset="0"/>
              </a:endParaRPr>
            </a:p>
          </p:txBody>
        </p:sp>
        <p:sp>
          <p:nvSpPr>
            <p:cNvPr id="11" name="TextBox 10">
              <a:extLst>
                <a:ext uri="{FF2B5EF4-FFF2-40B4-BE49-F238E27FC236}">
                  <a16:creationId xmlns:a16="http://schemas.microsoft.com/office/drawing/2014/main" id="{F54772E5-3DF5-4E29-BE37-C9216506F66C}"/>
                </a:ext>
              </a:extLst>
            </p:cNvPr>
            <p:cNvSpPr txBox="1"/>
            <p:nvPr/>
          </p:nvSpPr>
          <p:spPr>
            <a:xfrm>
              <a:off x="1096159" y="3767020"/>
              <a:ext cx="4385870" cy="1077218"/>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Hoàn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thiện</a:t>
              </a:r>
              <a:r>
                <a:rPr lang="en-US" sz="3200" b="1" dirty="0">
                  <a:latin typeface="Times New Roman" panose="02020603050405020304" pitchFamily="18" charset="0"/>
                  <a:cs typeface="Times New Roman" panose="02020603050405020304" pitchFamily="18" charset="0"/>
                </a:rPr>
                <a:t> PHT </a:t>
              </a:r>
              <a:r>
                <a:rPr lang="en-US" sz="3200" b="1" dirty="0" err="1">
                  <a:latin typeface="Times New Roman" panose="02020603050405020304" pitchFamily="18" charset="0"/>
                  <a:cs typeface="Times New Roman" panose="02020603050405020304" pitchFamily="18" charset="0"/>
                </a:rPr>
                <a:t>số</a:t>
              </a:r>
              <a:r>
                <a:rPr lang="en-US" sz="3200" b="1" dirty="0">
                  <a:latin typeface="Times New Roman" panose="02020603050405020304" pitchFamily="18" charset="0"/>
                  <a:cs typeface="Times New Roman" panose="02020603050405020304" pitchFamily="18" charset="0"/>
                </a:rPr>
                <a:t> 2 </a:t>
              </a:r>
              <a:r>
                <a:rPr lang="en-US" sz="3200" b="1" dirty="0" err="1">
                  <a:latin typeface="Times New Roman" panose="02020603050405020304" pitchFamily="18" charset="0"/>
                  <a:cs typeface="Times New Roman" panose="02020603050405020304" pitchFamily="18" charset="0"/>
                </a:rPr>
                <a:t>theo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nhóm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cặp</a:t>
              </a:r>
              <a:endParaRPr lang="en-US" altLang="zh-CN" sz="3200" u="none" spc="-200" dirty="0">
                <a:solidFill>
                  <a:schemeClr val="tx1"/>
                </a:solidFill>
                <a:latin typeface="Times New Roman" panose="02020603050405020304" pitchFamily="18" charset="0"/>
                <a:ea typeface="方正卡通简体" pitchFamily="65" charset="-122"/>
                <a:cs typeface="Times New Roman" panose="02020603050405020304" pitchFamily="18" charset="0"/>
              </a:endParaRPr>
            </a:p>
          </p:txBody>
        </p:sp>
      </p:grpSp>
    </p:spTree>
    <p:extLst>
      <p:ext uri="{BB962C8B-B14F-4D97-AF65-F5344CB8AC3E}">
        <p14:creationId xmlns:p14="http://schemas.microsoft.com/office/powerpoint/2010/main" val="3393172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E9D1F5-6B2A-4956-9C78-26E63B6CFFD1}"/>
              </a:ext>
            </a:extLst>
          </p:cNvPr>
          <p:cNvPicPr/>
          <p:nvPr/>
        </p:nvPicPr>
        <p:blipFill>
          <a:blip r:embed="rId2"/>
          <a:stretch>
            <a:fillRect/>
          </a:stretch>
        </p:blipFill>
        <p:spPr>
          <a:xfrm>
            <a:off x="1682045" y="1433688"/>
            <a:ext cx="9426222" cy="42559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2D14B5C3-28D8-4EB3-96E4-513A2A978824}"/>
              </a:ext>
            </a:extLst>
          </p:cNvPr>
          <p:cNvSpPr txBox="1"/>
          <p:nvPr/>
        </p:nvSpPr>
        <p:spPr>
          <a:xfrm>
            <a:off x="1230489" y="316089"/>
            <a:ext cx="3533422"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PHIẾU HỌC TẬP SỐ 2</a:t>
            </a:r>
          </a:p>
        </p:txBody>
      </p:sp>
    </p:spTree>
    <p:extLst>
      <p:ext uri="{BB962C8B-B14F-4D97-AF65-F5344CB8AC3E}">
        <p14:creationId xmlns:p14="http://schemas.microsoft.com/office/powerpoint/2010/main" val="1830042832"/>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5CE30BBD-24BD-4283-8ABE-ABB33A07F454}"/>
              </a:ext>
            </a:extLst>
          </p:cNvPr>
          <p:cNvGraphicFramePr>
            <a:graphicFrameLocks noGrp="1"/>
          </p:cNvGraphicFramePr>
          <p:nvPr>
            <p:extLst>
              <p:ext uri="{D42A27DB-BD31-4B8C-83A1-F6EECF244321}">
                <p14:modId xmlns:p14="http://schemas.microsoft.com/office/powerpoint/2010/main" val="2427193020"/>
              </p:ext>
            </p:extLst>
          </p:nvPr>
        </p:nvGraphicFramePr>
        <p:xfrm>
          <a:off x="0" y="0"/>
          <a:ext cx="12192000" cy="6870700"/>
        </p:xfrm>
        <a:graphic>
          <a:graphicData uri="http://schemas.openxmlformats.org/drawingml/2006/table">
            <a:tbl>
              <a:tblPr firstRow="1" bandRow="1">
                <a:tableStyleId>{5C22544A-7EE6-4342-B048-85BDC9FD1C3A}</a:tableStyleId>
              </a:tblPr>
              <a:tblGrid>
                <a:gridCol w="5564221">
                  <a:extLst>
                    <a:ext uri="{9D8B030D-6E8A-4147-A177-3AD203B41FA5}">
                      <a16:colId xmlns:a16="http://schemas.microsoft.com/office/drawing/2014/main" val="1768096180"/>
                    </a:ext>
                  </a:extLst>
                </a:gridCol>
                <a:gridCol w="6627779">
                  <a:extLst>
                    <a:ext uri="{9D8B030D-6E8A-4147-A177-3AD203B41FA5}">
                      <a16:colId xmlns:a16="http://schemas.microsoft.com/office/drawing/2014/main" val="644636291"/>
                    </a:ext>
                  </a:extLst>
                </a:gridCol>
              </a:tblGrid>
              <a:tr h="629217">
                <a:tc>
                  <a:txBody>
                    <a:bodyPr/>
                    <a:lstStyle/>
                    <a:p>
                      <a:pPr algn="ctr">
                        <a:lnSpc>
                          <a:spcPct val="100000"/>
                        </a:lnSpc>
                      </a:pPr>
                      <a:r>
                        <a:rPr lang="en-US" sz="3600" b="0" dirty="0" err="1">
                          <a:solidFill>
                            <a:srgbClr val="FF0000"/>
                          </a:solidFill>
                          <a:latin typeface="Times New Roman" panose="02020603050405020304" pitchFamily="18" charset="0"/>
                          <a:cs typeface="Times New Roman" panose="02020603050405020304" pitchFamily="18" charset="0"/>
                        </a:rPr>
                        <a:t>Ví</a:t>
                      </a:r>
                      <a:r>
                        <a:rPr lang="en-US" sz="3600" b="0" dirty="0">
                          <a:solidFill>
                            <a:srgbClr val="FF0000"/>
                          </a:solidFill>
                          <a:latin typeface="Times New Roman" panose="02020603050405020304" pitchFamily="18" charset="0"/>
                          <a:cs typeface="Times New Roman" panose="02020603050405020304" pitchFamily="18" charset="0"/>
                        </a:rPr>
                        <a:t> </a:t>
                      </a:r>
                      <a:r>
                        <a:rPr lang="en-US" sz="3600" b="0" dirty="0" err="1">
                          <a:solidFill>
                            <a:srgbClr val="FF0000"/>
                          </a:solidFill>
                          <a:latin typeface="Times New Roman" panose="02020603050405020304" pitchFamily="18" charset="0"/>
                          <a:cs typeface="Times New Roman" panose="02020603050405020304" pitchFamily="18" charset="0"/>
                        </a:rPr>
                        <a:t>dụ</a:t>
                      </a:r>
                      <a:endParaRPr lang="en-US" sz="3600" b="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sz="3600" b="0" dirty="0" err="1">
                          <a:solidFill>
                            <a:srgbClr val="FF0000"/>
                          </a:solidFill>
                          <a:latin typeface="Times New Roman" panose="02020603050405020304" pitchFamily="18" charset="0"/>
                          <a:cs typeface="Times New Roman" panose="02020603050405020304" pitchFamily="18" charset="0"/>
                        </a:rPr>
                        <a:t>Nhận</a:t>
                      </a:r>
                      <a:r>
                        <a:rPr lang="en-US" sz="3600" b="0" dirty="0">
                          <a:solidFill>
                            <a:srgbClr val="FF0000"/>
                          </a:solidFill>
                          <a:latin typeface="Times New Roman" panose="02020603050405020304" pitchFamily="18" charset="0"/>
                          <a:cs typeface="Times New Roman" panose="02020603050405020304" pitchFamily="18" charset="0"/>
                        </a:rPr>
                        <a:t> </a:t>
                      </a:r>
                      <a:r>
                        <a:rPr lang="en-US" sz="3600" b="0" dirty="0" err="1">
                          <a:solidFill>
                            <a:srgbClr val="FF0000"/>
                          </a:solidFill>
                          <a:latin typeface="Times New Roman" panose="02020603050405020304" pitchFamily="18" charset="0"/>
                          <a:cs typeface="Times New Roman" panose="02020603050405020304" pitchFamily="18" charset="0"/>
                        </a:rPr>
                        <a:t>xét</a:t>
                      </a:r>
                      <a:r>
                        <a:rPr lang="en-US" sz="3600" b="0" dirty="0">
                          <a:solidFill>
                            <a:srgbClr val="FF0000"/>
                          </a:solidFill>
                          <a:latin typeface="Times New Roman" panose="02020603050405020304" pitchFamily="18" charset="0"/>
                          <a:cs typeface="Times New Roman" panose="02020603050405020304" pitchFamily="18" charset="0"/>
                        </a:rPr>
                        <a:t> </a:t>
                      </a:r>
                      <a:r>
                        <a:rPr lang="en-US" sz="3600" b="0" dirty="0" err="1">
                          <a:solidFill>
                            <a:srgbClr val="FF0000"/>
                          </a:solidFill>
                          <a:latin typeface="Times New Roman" panose="02020603050405020304" pitchFamily="18" charset="0"/>
                          <a:cs typeface="Times New Roman" panose="02020603050405020304" pitchFamily="18" charset="0"/>
                        </a:rPr>
                        <a:t>nghĩa</a:t>
                      </a:r>
                      <a:r>
                        <a:rPr lang="en-US" sz="3600" b="0" dirty="0">
                          <a:solidFill>
                            <a:srgbClr val="FF0000"/>
                          </a:solidFill>
                          <a:latin typeface="Times New Roman" panose="02020603050405020304" pitchFamily="18" charset="0"/>
                          <a:cs typeface="Times New Roman" panose="02020603050405020304" pitchFamily="18" charset="0"/>
                        </a:rPr>
                        <a:t> </a:t>
                      </a:r>
                      <a:r>
                        <a:rPr lang="en-US" sz="3600" b="0" dirty="0" err="1">
                          <a:solidFill>
                            <a:srgbClr val="FF0000"/>
                          </a:solidFill>
                          <a:latin typeface="Times New Roman" panose="02020603050405020304" pitchFamily="18" charset="0"/>
                          <a:cs typeface="Times New Roman" panose="02020603050405020304" pitchFamily="18" charset="0"/>
                        </a:rPr>
                        <a:t>của</a:t>
                      </a:r>
                      <a:r>
                        <a:rPr lang="en-US" sz="3600" b="0" dirty="0">
                          <a:solidFill>
                            <a:srgbClr val="FF0000"/>
                          </a:solidFill>
                          <a:latin typeface="Times New Roman" panose="02020603050405020304" pitchFamily="18" charset="0"/>
                          <a:cs typeface="Times New Roman" panose="02020603050405020304" pitchFamily="18" charset="0"/>
                        </a:rPr>
                        <a:t> </a:t>
                      </a:r>
                      <a:r>
                        <a:rPr lang="en-US" sz="3600" b="0" dirty="0" err="1">
                          <a:solidFill>
                            <a:srgbClr val="FF0000"/>
                          </a:solidFill>
                          <a:latin typeface="Times New Roman" panose="02020603050405020304" pitchFamily="18" charset="0"/>
                          <a:cs typeface="Times New Roman" panose="02020603050405020304" pitchFamily="18" charset="0"/>
                        </a:rPr>
                        <a:t>từ</a:t>
                      </a:r>
                      <a:r>
                        <a:rPr lang="en-US" sz="3600" b="0" dirty="0">
                          <a:solidFill>
                            <a:srgbClr val="FF0000"/>
                          </a:solidFill>
                          <a:latin typeface="Times New Roman" panose="02020603050405020304" pitchFamily="18" charset="0"/>
                          <a:cs typeface="Times New Roman" panose="02020603050405020304" pitchFamily="18" charset="0"/>
                        </a:rPr>
                        <a:t> in </a:t>
                      </a:r>
                      <a:r>
                        <a:rPr lang="en-US" sz="3600" b="0" dirty="0" err="1">
                          <a:solidFill>
                            <a:srgbClr val="FF0000"/>
                          </a:solidFill>
                          <a:latin typeface="Times New Roman" panose="02020603050405020304" pitchFamily="18" charset="0"/>
                          <a:cs typeface="Times New Roman" panose="02020603050405020304" pitchFamily="18" charset="0"/>
                        </a:rPr>
                        <a:t>đậm</a:t>
                      </a:r>
                      <a:endParaRPr lang="en-US" sz="3600" b="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213257507"/>
                  </a:ext>
                </a:extLst>
              </a:tr>
              <a:tr h="1379220">
                <a:tc>
                  <a:txBody>
                    <a:bodyPr/>
                    <a:lstStyle/>
                    <a:p>
                      <a:pPr>
                        <a:lnSpc>
                          <a:spcPct val="100000"/>
                        </a:lnSpc>
                      </a:pP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a/    </a:t>
                      </a:r>
                      <a:r>
                        <a:rPr lang="en-US" altLang="zh-CN" sz="2800" b="1" u="none" spc="-150" dirty="0" err="1">
                          <a:solidFill>
                            <a:srgbClr val="0070C0"/>
                          </a:solidFill>
                          <a:latin typeface="Times New Roman" pitchFamily="18" charset="0"/>
                          <a:ea typeface="方正卡通简体" pitchFamily="65" charset="-122"/>
                          <a:cs typeface="Times New Roman" pitchFamily="18" charset="0"/>
                        </a:rPr>
                        <a:t>Một</a:t>
                      </a:r>
                      <a:r>
                        <a:rPr lang="en-US" altLang="zh-CN" sz="2800" b="1" u="none" spc="-150" dirty="0">
                          <a:solidFill>
                            <a:srgbClr val="0070C0"/>
                          </a:solidFill>
                          <a:latin typeface="Times New Roman" pitchFamily="18" charset="0"/>
                          <a:ea typeface="方正卡通简体" pitchFamily="65" charset="-122"/>
                          <a:cs typeface="Times New Roman" pitchFamily="18" charset="0"/>
                        </a:rPr>
                        <a:t> </a:t>
                      </a:r>
                      <a:r>
                        <a:rPr lang="en-US" altLang="zh-CN" sz="2800" b="0" u="none" spc="-150" dirty="0" err="1">
                          <a:solidFill>
                            <a:schemeClr val="tx1"/>
                          </a:solidFill>
                          <a:latin typeface="Times New Roman" pitchFamily="18" charset="0"/>
                          <a:ea typeface="方正卡通简体" pitchFamily="65" charset="-122"/>
                          <a:cs typeface="Times New Roman" pitchFamily="18" charset="0"/>
                        </a:rPr>
                        <a:t>cây</a:t>
                      </a:r>
                      <a:r>
                        <a:rPr lang="en-US" altLang="zh-CN" sz="2800" b="0" u="none" spc="-150" dirty="0">
                          <a:solidFill>
                            <a:schemeClr val="tx1"/>
                          </a:solidFill>
                          <a:latin typeface="Times New Roman" pitchFamily="18" charset="0"/>
                          <a:ea typeface="方正卡通简体" pitchFamily="65" charset="-122"/>
                          <a:cs typeface="Times New Roman" pitchFamily="18" charset="0"/>
                        </a:rPr>
                        <a:t> </a:t>
                      </a:r>
                      <a:r>
                        <a:rPr lang="en-US" altLang="zh-CN" sz="2800" b="0" u="none" spc="-150" dirty="0" err="1">
                          <a:solidFill>
                            <a:schemeClr val="tx1"/>
                          </a:solidFill>
                          <a:latin typeface="Times New Roman" pitchFamily="18" charset="0"/>
                          <a:ea typeface="方正卡通简体" pitchFamily="65" charset="-122"/>
                          <a:cs typeface="Times New Roman" pitchFamily="18" charset="0"/>
                        </a:rPr>
                        <a:t>làm</a:t>
                      </a:r>
                      <a:r>
                        <a:rPr lang="en-US" altLang="zh-CN" sz="2800" b="0" u="none" spc="-150" dirty="0">
                          <a:solidFill>
                            <a:schemeClr val="tx1"/>
                          </a:solidFill>
                          <a:latin typeface="Times New Roman" pitchFamily="18" charset="0"/>
                          <a:ea typeface="方正卡通简体" pitchFamily="65" charset="-122"/>
                          <a:cs typeface="Times New Roman" pitchFamily="18" charset="0"/>
                        </a:rPr>
                        <a:t> </a:t>
                      </a:r>
                      <a:r>
                        <a:rPr lang="en-US" altLang="zh-CN" sz="2800" b="0" u="none" spc="-150" dirty="0" err="1">
                          <a:solidFill>
                            <a:schemeClr val="tx1"/>
                          </a:solidFill>
                          <a:latin typeface="Times New Roman" pitchFamily="18" charset="0"/>
                          <a:ea typeface="方正卡通简体" pitchFamily="65" charset="-122"/>
                          <a:cs typeface="Times New Roman" pitchFamily="18" charset="0"/>
                        </a:rPr>
                        <a:t>chẳng</a:t>
                      </a:r>
                      <a:r>
                        <a:rPr lang="en-US" altLang="zh-CN" sz="2800" b="0" u="none" spc="-150" dirty="0">
                          <a:solidFill>
                            <a:schemeClr val="tx1"/>
                          </a:solidFill>
                          <a:latin typeface="Times New Roman" pitchFamily="18" charset="0"/>
                          <a:ea typeface="方正卡通简体" pitchFamily="65" charset="-122"/>
                          <a:cs typeface="Times New Roman" pitchFamily="18" charset="0"/>
                        </a:rPr>
                        <a:t> </a:t>
                      </a:r>
                      <a:r>
                        <a:rPr lang="en-US" altLang="zh-CN" sz="2800" b="0" u="none" spc="-150" dirty="0" err="1">
                          <a:solidFill>
                            <a:schemeClr val="tx1"/>
                          </a:solidFill>
                          <a:latin typeface="Times New Roman" pitchFamily="18" charset="0"/>
                          <a:ea typeface="方正卡通简体" pitchFamily="65" charset="-122"/>
                          <a:cs typeface="Times New Roman" pitchFamily="18" charset="0"/>
                        </a:rPr>
                        <a:t>nên</a:t>
                      </a:r>
                      <a:r>
                        <a:rPr lang="en-US" altLang="zh-CN" sz="2800" b="0" u="none" spc="-150" dirty="0">
                          <a:solidFill>
                            <a:schemeClr val="tx1"/>
                          </a:solidFill>
                          <a:latin typeface="Times New Roman" pitchFamily="18" charset="0"/>
                          <a:ea typeface="方正卡通简体" pitchFamily="65" charset="-122"/>
                          <a:cs typeface="Times New Roman" pitchFamily="18" charset="0"/>
                        </a:rPr>
                        <a:t> non</a:t>
                      </a:r>
                    </a:p>
                    <a:p>
                      <a:pPr algn="ctr">
                        <a:lnSpc>
                          <a:spcPct val="100000"/>
                        </a:lnSpc>
                      </a:pPr>
                      <a:r>
                        <a:rPr lang="en-US" altLang="zh-CN" sz="2800" b="1" u="none" spc="-150" dirty="0">
                          <a:solidFill>
                            <a:srgbClr val="0070C0"/>
                          </a:solidFill>
                          <a:latin typeface="Times New Roman" pitchFamily="18" charset="0"/>
                          <a:ea typeface="方正卡通简体" pitchFamily="65" charset="-122"/>
                          <a:cs typeface="Times New Roman" pitchFamily="18" charset="0"/>
                        </a:rPr>
                        <a:t>Ba</a:t>
                      </a:r>
                      <a:r>
                        <a:rPr lang="en-US" altLang="zh-CN" sz="2800" b="0" u="none" spc="-150" dirty="0">
                          <a:solidFill>
                            <a:schemeClr val="tx1"/>
                          </a:solidFill>
                          <a:latin typeface="Times New Roman" pitchFamily="18" charset="0"/>
                          <a:ea typeface="方正卡通简体" pitchFamily="65" charset="-122"/>
                          <a:cs typeface="Times New Roman" pitchFamily="18" charset="0"/>
                        </a:rPr>
                        <a:t> </a:t>
                      </a:r>
                      <a:r>
                        <a:rPr lang="en-US" altLang="zh-CN" sz="2800" b="0" u="none" spc="-150" dirty="0" err="1">
                          <a:solidFill>
                            <a:schemeClr val="tx1"/>
                          </a:solidFill>
                          <a:latin typeface="Times New Roman" pitchFamily="18" charset="0"/>
                          <a:ea typeface="方正卡通简体" pitchFamily="65" charset="-122"/>
                          <a:cs typeface="Times New Roman" pitchFamily="18" charset="0"/>
                        </a:rPr>
                        <a:t>cây</a:t>
                      </a:r>
                      <a:r>
                        <a:rPr lang="en-US" altLang="zh-CN" sz="2800" b="0" u="none" spc="-150" dirty="0">
                          <a:solidFill>
                            <a:schemeClr val="tx1"/>
                          </a:solidFill>
                          <a:latin typeface="Times New Roman" pitchFamily="18" charset="0"/>
                          <a:ea typeface="方正卡通简体" pitchFamily="65" charset="-122"/>
                          <a:cs typeface="Times New Roman" pitchFamily="18" charset="0"/>
                        </a:rPr>
                        <a:t> </a:t>
                      </a:r>
                      <a:r>
                        <a:rPr lang="en-US" altLang="zh-CN" sz="2800" b="0" u="none" spc="-150" dirty="0" err="1">
                          <a:solidFill>
                            <a:schemeClr val="tx1"/>
                          </a:solidFill>
                          <a:latin typeface="Times New Roman" pitchFamily="18" charset="0"/>
                          <a:ea typeface="方正卡通简体" pitchFamily="65" charset="-122"/>
                          <a:cs typeface="Times New Roman" pitchFamily="18" charset="0"/>
                        </a:rPr>
                        <a:t>chụm</a:t>
                      </a:r>
                      <a:r>
                        <a:rPr lang="en-US" altLang="zh-CN" sz="2800" b="0" u="none" spc="-150" dirty="0">
                          <a:solidFill>
                            <a:schemeClr val="tx1"/>
                          </a:solidFill>
                          <a:latin typeface="Times New Roman" pitchFamily="18" charset="0"/>
                          <a:ea typeface="方正卡通简体" pitchFamily="65" charset="-122"/>
                          <a:cs typeface="Times New Roman" pitchFamily="18" charset="0"/>
                        </a:rPr>
                        <a:t> </a:t>
                      </a:r>
                      <a:r>
                        <a:rPr lang="en-US" altLang="zh-CN" sz="2800" b="0" u="none" spc="-150" dirty="0" err="1">
                          <a:solidFill>
                            <a:schemeClr val="tx1"/>
                          </a:solidFill>
                          <a:latin typeface="Times New Roman" pitchFamily="18" charset="0"/>
                          <a:ea typeface="方正卡通简体" pitchFamily="65" charset="-122"/>
                          <a:cs typeface="Times New Roman" pitchFamily="18" charset="0"/>
                        </a:rPr>
                        <a:t>lại</a:t>
                      </a:r>
                      <a:r>
                        <a:rPr lang="en-US" altLang="zh-CN" sz="2800" b="0" u="none" spc="-150" dirty="0">
                          <a:solidFill>
                            <a:schemeClr val="tx1"/>
                          </a:solidFill>
                          <a:latin typeface="Times New Roman" pitchFamily="18" charset="0"/>
                          <a:ea typeface="方正卡通简体" pitchFamily="65" charset="-122"/>
                          <a:cs typeface="Times New Roman" pitchFamily="18" charset="0"/>
                        </a:rPr>
                        <a:t> </a:t>
                      </a:r>
                      <a:r>
                        <a:rPr lang="en-US" altLang="zh-CN" sz="2800" b="0" u="none" spc="-150" dirty="0" err="1">
                          <a:solidFill>
                            <a:schemeClr val="tx1"/>
                          </a:solidFill>
                          <a:latin typeface="Times New Roman" pitchFamily="18" charset="0"/>
                          <a:ea typeface="方正卡通简体" pitchFamily="65" charset="-122"/>
                          <a:cs typeface="Times New Roman" pitchFamily="18" charset="0"/>
                        </a:rPr>
                        <a:t>nên</a:t>
                      </a:r>
                      <a:r>
                        <a:rPr lang="en-US" altLang="zh-CN" sz="2800" b="0" u="none" spc="-150" dirty="0">
                          <a:solidFill>
                            <a:schemeClr val="tx1"/>
                          </a:solidFill>
                          <a:latin typeface="Times New Roman" pitchFamily="18" charset="0"/>
                          <a:ea typeface="方正卡通简体" pitchFamily="65" charset="-122"/>
                          <a:cs typeface="Times New Roman" pitchFamily="18" charset="0"/>
                        </a:rPr>
                        <a:t> </a:t>
                      </a:r>
                      <a:r>
                        <a:rPr lang="en-US" altLang="zh-CN" sz="2800" b="0" u="none" spc="-150" dirty="0" err="1">
                          <a:solidFill>
                            <a:schemeClr val="tx1"/>
                          </a:solidFill>
                          <a:latin typeface="Times New Roman" pitchFamily="18" charset="0"/>
                          <a:ea typeface="方正卡通简体" pitchFamily="65" charset="-122"/>
                          <a:cs typeface="Times New Roman" pitchFamily="18" charset="0"/>
                        </a:rPr>
                        <a:t>hòn</a:t>
                      </a:r>
                      <a:r>
                        <a:rPr lang="en-US" altLang="zh-CN" sz="2800" b="0" u="none" spc="-150" dirty="0">
                          <a:solidFill>
                            <a:schemeClr val="tx1"/>
                          </a:solidFill>
                          <a:latin typeface="Times New Roman" pitchFamily="18" charset="0"/>
                          <a:ea typeface="方正卡通简体" pitchFamily="65" charset="-122"/>
                          <a:cs typeface="Times New Roman" pitchFamily="18" charset="0"/>
                        </a:rPr>
                        <a:t> </a:t>
                      </a:r>
                      <a:r>
                        <a:rPr lang="en-US" altLang="zh-CN" sz="2800" b="0" u="none" spc="-150" dirty="0" err="1">
                          <a:solidFill>
                            <a:schemeClr val="tx1"/>
                          </a:solidFill>
                          <a:latin typeface="Times New Roman" pitchFamily="18" charset="0"/>
                          <a:ea typeface="方正卡通简体" pitchFamily="65" charset="-122"/>
                          <a:cs typeface="Times New Roman" pitchFamily="18" charset="0"/>
                        </a:rPr>
                        <a:t>núi</a:t>
                      </a:r>
                      <a:r>
                        <a:rPr lang="en-US" altLang="zh-CN" sz="2800" b="0" u="none" spc="-150" dirty="0">
                          <a:solidFill>
                            <a:schemeClr val="tx1"/>
                          </a:solidFill>
                          <a:latin typeface="Times New Roman" pitchFamily="18" charset="0"/>
                          <a:ea typeface="方正卡通简体" pitchFamily="65" charset="-122"/>
                          <a:cs typeface="Times New Roman" pitchFamily="18" charset="0"/>
                        </a:rPr>
                        <a:t> </a:t>
                      </a:r>
                      <a:r>
                        <a:rPr lang="en-US" altLang="zh-CN" sz="2800" b="0" u="none" spc="-150" dirty="0" err="1">
                          <a:solidFill>
                            <a:schemeClr val="tx1"/>
                          </a:solidFill>
                          <a:latin typeface="Times New Roman" pitchFamily="18" charset="0"/>
                          <a:ea typeface="方正卡通简体" pitchFamily="65" charset="-122"/>
                          <a:cs typeface="Times New Roman" pitchFamily="18" charset="0"/>
                        </a:rPr>
                        <a:t>cao</a:t>
                      </a:r>
                      <a:endParaRPr lang="en-US" altLang="zh-CN" sz="2800" b="0" u="none" spc="-150" dirty="0">
                        <a:solidFill>
                          <a:schemeClr val="tx1"/>
                        </a:solidFill>
                        <a:latin typeface="Times New Roman" pitchFamily="18" charset="0"/>
                        <a:ea typeface="方正卡通简体" pitchFamily="65" charset="-122"/>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600" dirty="0">
                        <a:solidFill>
                          <a:srgbClr val="FF0000"/>
                        </a:solidFill>
                        <a:latin typeface="#9Slide03 Arima Madurai" panose="00000500000000000000" pitchFamily="2" charset="0"/>
                        <a:cs typeface="#9Slide03 Arima Madurai"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751921"/>
                  </a:ext>
                </a:extLst>
              </a:tr>
              <a:tr h="1408256">
                <a:tc>
                  <a:txBody>
                    <a:bodyPr/>
                    <a:lstStyle/>
                    <a:p>
                      <a:pPr>
                        <a:lnSpc>
                          <a:spcPct val="100000"/>
                        </a:lnSpc>
                      </a:pP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b/     </a:t>
                      </a:r>
                      <a:r>
                        <a:rPr lang="en-US" sz="2800" b="1" dirty="0" err="1">
                          <a:solidFill>
                            <a:srgbClr val="0070C0"/>
                          </a:solidFill>
                          <a:latin typeface="Times New Roman" pitchFamily="18" charset="0"/>
                          <a:cs typeface="Times New Roman" pitchFamily="18" charset="0"/>
                        </a:rPr>
                        <a:t>Bàn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tay</a:t>
                      </a:r>
                      <a:r>
                        <a:rPr lang="en-US" sz="2800" b="1" dirty="0">
                          <a:solidFill>
                            <a:srgbClr val="0070C0"/>
                          </a:solidFill>
                          <a:latin typeface="Times New Roman" pitchFamily="18" charset="0"/>
                          <a:cs typeface="Times New Roman" pitchFamily="18" charset="0"/>
                        </a:rPr>
                        <a:t> </a:t>
                      </a:r>
                      <a:r>
                        <a:rPr lang="en-US" sz="2800" dirty="0">
                          <a:solidFill>
                            <a:schemeClr val="tx1"/>
                          </a:solidFill>
                          <a:latin typeface="Times New Roman" pitchFamily="18" charset="0"/>
                          <a:cs typeface="Times New Roman" pitchFamily="18" charset="0"/>
                        </a:rPr>
                        <a:t>ta </a:t>
                      </a:r>
                      <a:r>
                        <a:rPr lang="en-US" sz="2800" dirty="0" err="1">
                          <a:solidFill>
                            <a:schemeClr val="tx1"/>
                          </a:solidFill>
                          <a:latin typeface="Times New Roman" pitchFamily="18" charset="0"/>
                          <a:cs typeface="Times New Roman" pitchFamily="18" charset="0"/>
                        </a:rPr>
                        <a:t>làm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nên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tất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cả</a:t>
                      </a:r>
                      <a:endParaRPr lang="en-US" sz="2800" dirty="0">
                        <a:solidFill>
                          <a:schemeClr val="tx1"/>
                        </a:solidFill>
                        <a:latin typeface="Times New Roman" pitchFamily="18" charset="0"/>
                        <a:cs typeface="Times New Roman" pitchFamily="18" charset="0"/>
                      </a:endParaRPr>
                    </a:p>
                    <a:p>
                      <a:pPr>
                        <a:lnSpc>
                          <a:spcPct val="100000"/>
                        </a:lnSpc>
                      </a:pPr>
                      <a:r>
                        <a:rPr lang="en-US" sz="2800" dirty="0" err="1">
                          <a:solidFill>
                            <a:schemeClr val="tx1"/>
                          </a:solidFill>
                          <a:latin typeface="Times New Roman" pitchFamily="18" charset="0"/>
                          <a:cs typeface="Times New Roman" pitchFamily="18" charset="0"/>
                        </a:rPr>
                        <a:t>Có</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sức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sỏi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đá</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cũng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thành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cơm</a:t>
                      </a:r>
                      <a:r>
                        <a:rPr lang="en-US" sz="2800" dirty="0">
                          <a:solidFill>
                            <a:schemeClr val="tx1"/>
                          </a:solidFill>
                          <a:latin typeface="Times New Roman" pitchFamily="18" charset="0"/>
                          <a:cs typeface="Times New Roman"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600" dirty="0">
                        <a:latin typeface="#9Slide03 Arima Madurai" panose="00000500000000000000" pitchFamily="2" charset="0"/>
                        <a:cs typeface="#9Slide03 Arima Madurai"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3270894"/>
                  </a:ext>
                </a:extLst>
              </a:tr>
              <a:tr h="1385744">
                <a:tc>
                  <a:txBody>
                    <a:bodyPr/>
                    <a:lstStyle/>
                    <a:p>
                      <a:pPr>
                        <a:lnSpc>
                          <a:spcPct val="70000"/>
                        </a:lnSpc>
                        <a:spcBef>
                          <a:spcPct val="50000"/>
                        </a:spcBef>
                      </a:pPr>
                      <a:r>
                        <a:rPr lang="en-US" sz="2800" i="0" dirty="0">
                          <a:solidFill>
                            <a:schemeClr val="tx1"/>
                          </a:solidFill>
                          <a:latin typeface="Times New Roman" pitchFamily="18" charset="0"/>
                          <a:cs typeface="Times New Roman" pitchFamily="18" charset="0"/>
                        </a:rPr>
                        <a:t>c/ </a:t>
                      </a:r>
                      <a:r>
                        <a:rPr lang="en-US" sz="2800" i="0" dirty="0" err="1">
                          <a:latin typeface="Times New Roman" pitchFamily="18" charset="0"/>
                          <a:cs typeface="Times New Roman" pitchFamily="18" charset="0"/>
                        </a:rPr>
                        <a:t>Vì</a:t>
                      </a:r>
                      <a:r>
                        <a:rPr lang="en-US" sz="2800" i="0" dirty="0">
                          <a:latin typeface="Times New Roman" pitchFamily="18" charset="0"/>
                          <a:cs typeface="Times New Roman" pitchFamily="18" charset="0"/>
                        </a:rPr>
                        <a:t> </a:t>
                      </a:r>
                      <a:r>
                        <a:rPr lang="en-US" sz="2800" i="0" dirty="0" err="1">
                          <a:latin typeface="Times New Roman" pitchFamily="18" charset="0"/>
                          <a:cs typeface="Times New Roman" pitchFamily="18" charset="0"/>
                        </a:rPr>
                        <a:t>sao</a:t>
                      </a:r>
                      <a:r>
                        <a:rPr lang="en-US" sz="2800" i="0" dirty="0">
                          <a:latin typeface="Times New Roman" pitchFamily="18" charset="0"/>
                          <a:cs typeface="Times New Roman" pitchFamily="18" charset="0"/>
                        </a:rPr>
                        <a:t>? </a:t>
                      </a:r>
                      <a:r>
                        <a:rPr lang="en-US" sz="2800" b="1" i="0" dirty="0" err="1">
                          <a:solidFill>
                            <a:srgbClr val="0070C0"/>
                          </a:solidFill>
                          <a:latin typeface="Times New Roman" pitchFamily="18" charset="0"/>
                          <a:cs typeface="Times New Roman" pitchFamily="18" charset="0"/>
                        </a:rPr>
                        <a:t>Trái</a:t>
                      </a:r>
                      <a:r>
                        <a:rPr lang="en-US" sz="2800" b="1" i="0" dirty="0">
                          <a:solidFill>
                            <a:srgbClr val="0070C0"/>
                          </a:solidFill>
                          <a:latin typeface="Times New Roman" pitchFamily="18" charset="0"/>
                          <a:cs typeface="Times New Roman" pitchFamily="18" charset="0"/>
                        </a:rPr>
                        <a:t> </a:t>
                      </a:r>
                      <a:r>
                        <a:rPr lang="en-US" sz="2800" b="1" i="0" dirty="0" err="1">
                          <a:solidFill>
                            <a:srgbClr val="0070C0"/>
                          </a:solidFill>
                          <a:latin typeface="Times New Roman" pitchFamily="18" charset="0"/>
                          <a:cs typeface="Times New Roman" pitchFamily="18" charset="0"/>
                        </a:rPr>
                        <a:t>Đất</a:t>
                      </a:r>
                      <a:r>
                        <a:rPr lang="en-US" sz="2800" b="1" i="0" dirty="0">
                          <a:solidFill>
                            <a:srgbClr val="0070C0"/>
                          </a:solidFill>
                          <a:latin typeface="Times New Roman" pitchFamily="18" charset="0"/>
                          <a:cs typeface="Times New Roman" pitchFamily="18" charset="0"/>
                        </a:rPr>
                        <a:t> </a:t>
                      </a:r>
                      <a:r>
                        <a:rPr lang="en-US" sz="2800" i="0" dirty="0" err="1">
                          <a:latin typeface="Times New Roman" pitchFamily="18" charset="0"/>
                          <a:cs typeface="Times New Roman" pitchFamily="18" charset="0"/>
                        </a:rPr>
                        <a:t>nặng</a:t>
                      </a:r>
                      <a:r>
                        <a:rPr lang="en-US" sz="2800" i="0" dirty="0">
                          <a:latin typeface="Times New Roman" pitchFamily="18" charset="0"/>
                          <a:cs typeface="Times New Roman" pitchFamily="18" charset="0"/>
                        </a:rPr>
                        <a:t> </a:t>
                      </a:r>
                      <a:r>
                        <a:rPr lang="en-US" sz="2800" i="0" dirty="0" err="1">
                          <a:latin typeface="Times New Roman" pitchFamily="18" charset="0"/>
                          <a:cs typeface="Times New Roman" pitchFamily="18" charset="0"/>
                        </a:rPr>
                        <a:t>ân</a:t>
                      </a:r>
                      <a:r>
                        <a:rPr lang="en-US" sz="2800" i="0" dirty="0">
                          <a:latin typeface="Times New Roman" pitchFamily="18" charset="0"/>
                          <a:cs typeface="Times New Roman" pitchFamily="18" charset="0"/>
                        </a:rPr>
                        <a:t> </a:t>
                      </a:r>
                      <a:r>
                        <a:rPr lang="en-US" sz="2800" i="0" dirty="0" err="1">
                          <a:latin typeface="Times New Roman" pitchFamily="18" charset="0"/>
                          <a:cs typeface="Times New Roman" pitchFamily="18" charset="0"/>
                        </a:rPr>
                        <a:t>tình</a:t>
                      </a:r>
                      <a:endParaRPr lang="en-US" sz="2800" i="0" dirty="0">
                        <a:latin typeface="Times New Roman" pitchFamily="18" charset="0"/>
                        <a:cs typeface="Times New Roman" pitchFamily="18" charset="0"/>
                      </a:endParaRPr>
                    </a:p>
                    <a:p>
                      <a:pPr>
                        <a:lnSpc>
                          <a:spcPct val="70000"/>
                        </a:lnSpc>
                        <a:spcBef>
                          <a:spcPct val="50000"/>
                        </a:spcBef>
                      </a:pPr>
                      <a:r>
                        <a:rPr lang="en-US" sz="2800" i="0" dirty="0" err="1">
                          <a:latin typeface="Times New Roman" pitchFamily="18" charset="0"/>
                          <a:cs typeface="Times New Roman" pitchFamily="18" charset="0"/>
                        </a:rPr>
                        <a:t>Nhắc</a:t>
                      </a:r>
                      <a:r>
                        <a:rPr lang="en-US" sz="2800" i="0" dirty="0">
                          <a:latin typeface="Times New Roman" pitchFamily="18" charset="0"/>
                          <a:cs typeface="Times New Roman" pitchFamily="18" charset="0"/>
                        </a:rPr>
                        <a:t> </a:t>
                      </a:r>
                      <a:r>
                        <a:rPr lang="en-US" sz="2800" i="0" dirty="0" err="1">
                          <a:latin typeface="Times New Roman" pitchFamily="18" charset="0"/>
                          <a:cs typeface="Times New Roman" pitchFamily="18" charset="0"/>
                        </a:rPr>
                        <a:t>mãi</a:t>
                      </a:r>
                      <a:r>
                        <a:rPr lang="en-US" sz="2800" i="0" dirty="0">
                          <a:latin typeface="Times New Roman" pitchFamily="18" charset="0"/>
                          <a:cs typeface="Times New Roman" pitchFamily="18" charset="0"/>
                        </a:rPr>
                        <a:t> </a:t>
                      </a:r>
                      <a:r>
                        <a:rPr lang="en-US" sz="2800" i="0" dirty="0" err="1">
                          <a:latin typeface="Times New Roman" pitchFamily="18" charset="0"/>
                          <a:cs typeface="Times New Roman" pitchFamily="18" charset="0"/>
                        </a:rPr>
                        <a:t>tên</a:t>
                      </a:r>
                      <a:r>
                        <a:rPr lang="en-US" sz="2800" i="0" dirty="0">
                          <a:latin typeface="Times New Roman" pitchFamily="18" charset="0"/>
                          <a:cs typeface="Times New Roman" pitchFamily="18" charset="0"/>
                        </a:rPr>
                        <a:t> </a:t>
                      </a:r>
                      <a:r>
                        <a:rPr lang="en-US" sz="2800" i="0" dirty="0" err="1">
                          <a:latin typeface="Times New Roman" pitchFamily="18" charset="0"/>
                          <a:cs typeface="Times New Roman" pitchFamily="18" charset="0"/>
                        </a:rPr>
                        <a:t>Người</a:t>
                      </a:r>
                      <a:r>
                        <a:rPr lang="en-US" sz="2800" i="0" dirty="0">
                          <a:latin typeface="Times New Roman" pitchFamily="18" charset="0"/>
                          <a:cs typeface="Times New Roman" pitchFamily="18" charset="0"/>
                        </a:rPr>
                        <a:t> : </a:t>
                      </a:r>
                      <a:r>
                        <a:rPr lang="en-US" sz="2800" i="0" dirty="0" err="1">
                          <a:latin typeface="Times New Roman" pitchFamily="18" charset="0"/>
                          <a:cs typeface="Times New Roman" pitchFamily="18" charset="0"/>
                        </a:rPr>
                        <a:t>Hồ</a:t>
                      </a:r>
                      <a:r>
                        <a:rPr lang="en-US" sz="2800" i="0" dirty="0">
                          <a:latin typeface="Times New Roman" pitchFamily="18" charset="0"/>
                          <a:cs typeface="Times New Roman" pitchFamily="18" charset="0"/>
                        </a:rPr>
                        <a:t> </a:t>
                      </a:r>
                      <a:r>
                        <a:rPr lang="en-US" sz="2800" i="0" dirty="0" err="1">
                          <a:latin typeface="Times New Roman" pitchFamily="18" charset="0"/>
                          <a:cs typeface="Times New Roman" pitchFamily="18" charset="0"/>
                        </a:rPr>
                        <a:t>Chí</a:t>
                      </a:r>
                      <a:r>
                        <a:rPr lang="en-US" sz="2800" i="0" dirty="0">
                          <a:latin typeface="Times New Roman" pitchFamily="18" charset="0"/>
                          <a:cs typeface="Times New Roman" pitchFamily="18" charset="0"/>
                        </a:rPr>
                        <a:t> Minh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600" dirty="0">
                        <a:latin typeface="#9Slide03 Arima Madurai" panose="00000500000000000000" pitchFamily="2" charset="0"/>
                        <a:cs typeface="#9Slide03 Arima Madurai"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1557672"/>
                  </a:ext>
                </a:extLst>
              </a:tr>
              <a:tr h="2057400">
                <a:tc>
                  <a:txBody>
                    <a:bodyPr/>
                    <a:lstStyle/>
                    <a:p>
                      <a:pPr>
                        <a:lnSpc>
                          <a:spcPct val="70000"/>
                        </a:lnSpc>
                        <a:spcBef>
                          <a:spcPct val="50000"/>
                        </a:spcBef>
                      </a:pPr>
                      <a:r>
                        <a:rPr lang="en-US" sz="2800" i="0" dirty="0">
                          <a:latin typeface="Times New Roman" pitchFamily="18" charset="0"/>
                          <a:cs typeface="Times New Roman" pitchFamily="18" charset="0"/>
                        </a:rPr>
                        <a:t>d/ </a:t>
                      </a:r>
                      <a:r>
                        <a:rPr lang="en-US" sz="2800" i="0" dirty="0" err="1">
                          <a:latin typeface="Times New Roman" pitchFamily="18" charset="0"/>
                          <a:cs typeface="Times New Roman" pitchFamily="18" charset="0"/>
                        </a:rPr>
                        <a:t>Ngày</a:t>
                      </a:r>
                      <a:r>
                        <a:rPr lang="en-US" sz="2800" i="0" dirty="0">
                          <a:latin typeface="Times New Roman" pitchFamily="18" charset="0"/>
                          <a:cs typeface="Times New Roman" pitchFamily="18" charset="0"/>
                        </a:rPr>
                        <a:t> </a:t>
                      </a:r>
                      <a:r>
                        <a:rPr lang="en-US" sz="2800" i="0" dirty="0" err="1">
                          <a:latin typeface="Times New Roman" pitchFamily="18" charset="0"/>
                          <a:cs typeface="Times New Roman" pitchFamily="18" charset="0"/>
                        </a:rPr>
                        <a:t>Huế</a:t>
                      </a:r>
                      <a:r>
                        <a:rPr lang="en-US" sz="2800" i="0" dirty="0">
                          <a:latin typeface="Times New Roman" pitchFamily="18" charset="0"/>
                          <a:cs typeface="Times New Roman" pitchFamily="18" charset="0"/>
                        </a:rPr>
                        <a:t> </a:t>
                      </a:r>
                      <a:r>
                        <a:rPr lang="en-US" sz="2800" b="1" i="0" dirty="0" err="1">
                          <a:solidFill>
                            <a:srgbClr val="0070C0"/>
                          </a:solidFill>
                          <a:latin typeface="Times New Roman" pitchFamily="18" charset="0"/>
                          <a:cs typeface="Times New Roman" pitchFamily="18" charset="0"/>
                        </a:rPr>
                        <a:t>đổ</a:t>
                      </a:r>
                      <a:r>
                        <a:rPr lang="en-US" sz="2800" b="1" i="0" dirty="0">
                          <a:solidFill>
                            <a:srgbClr val="0070C0"/>
                          </a:solidFill>
                          <a:latin typeface="Times New Roman" pitchFamily="18" charset="0"/>
                          <a:cs typeface="Times New Roman" pitchFamily="18" charset="0"/>
                        </a:rPr>
                        <a:t> </a:t>
                      </a:r>
                      <a:r>
                        <a:rPr lang="en-US" sz="2800" b="1" i="0" dirty="0" err="1">
                          <a:solidFill>
                            <a:srgbClr val="0070C0"/>
                          </a:solidFill>
                          <a:latin typeface="Times New Roman" pitchFamily="18" charset="0"/>
                          <a:cs typeface="Times New Roman" pitchFamily="18" charset="0"/>
                        </a:rPr>
                        <a:t>máu</a:t>
                      </a:r>
                      <a:endParaRPr lang="en-US" sz="2800" b="1" i="0" dirty="0">
                        <a:solidFill>
                          <a:srgbClr val="0070C0"/>
                        </a:solidFill>
                        <a:latin typeface="Times New Roman" pitchFamily="18" charset="0"/>
                        <a:cs typeface="Times New Roman" pitchFamily="18" charset="0"/>
                      </a:endParaRPr>
                    </a:p>
                    <a:p>
                      <a:pPr marL="0" indent="339725">
                        <a:lnSpc>
                          <a:spcPct val="70000"/>
                        </a:lnSpc>
                        <a:spcBef>
                          <a:spcPct val="50000"/>
                        </a:spcBef>
                      </a:pPr>
                      <a:r>
                        <a:rPr lang="en-US" sz="2800" b="0" i="0" dirty="0" err="1">
                          <a:solidFill>
                            <a:schemeClr val="tx1"/>
                          </a:solidFill>
                          <a:latin typeface="Times New Roman" pitchFamily="18" charset="0"/>
                          <a:cs typeface="Times New Roman" pitchFamily="18" charset="0"/>
                        </a:rPr>
                        <a:t>Chú</a:t>
                      </a:r>
                      <a:r>
                        <a:rPr lang="en-US" sz="2800" b="0" i="0" dirty="0">
                          <a:solidFill>
                            <a:schemeClr val="tx1"/>
                          </a:solidFill>
                          <a:latin typeface="Times New Roman" pitchFamily="18" charset="0"/>
                          <a:cs typeface="Times New Roman" pitchFamily="18" charset="0"/>
                        </a:rPr>
                        <a:t> </a:t>
                      </a:r>
                      <a:r>
                        <a:rPr lang="en-US" sz="2800" b="0" i="0" dirty="0" err="1">
                          <a:solidFill>
                            <a:schemeClr val="tx1"/>
                          </a:solidFill>
                          <a:latin typeface="Times New Roman" pitchFamily="18" charset="0"/>
                          <a:cs typeface="Times New Roman" pitchFamily="18" charset="0"/>
                        </a:rPr>
                        <a:t>Hà</a:t>
                      </a:r>
                      <a:r>
                        <a:rPr lang="en-US" sz="2800" b="0" i="0" dirty="0">
                          <a:solidFill>
                            <a:schemeClr val="tx1"/>
                          </a:solidFill>
                          <a:latin typeface="Times New Roman" pitchFamily="18" charset="0"/>
                          <a:cs typeface="Times New Roman" pitchFamily="18" charset="0"/>
                        </a:rPr>
                        <a:t> </a:t>
                      </a:r>
                      <a:r>
                        <a:rPr lang="en-US" sz="2800" b="0" i="0" dirty="0" err="1">
                          <a:solidFill>
                            <a:schemeClr val="tx1"/>
                          </a:solidFill>
                          <a:latin typeface="Times New Roman" pitchFamily="18" charset="0"/>
                          <a:cs typeface="Times New Roman" pitchFamily="18" charset="0"/>
                        </a:rPr>
                        <a:t>Nội</a:t>
                      </a:r>
                      <a:r>
                        <a:rPr lang="en-US" sz="2800" b="0" i="0" dirty="0">
                          <a:solidFill>
                            <a:schemeClr val="tx1"/>
                          </a:solidFill>
                          <a:latin typeface="Times New Roman" pitchFamily="18" charset="0"/>
                          <a:cs typeface="Times New Roman" pitchFamily="18" charset="0"/>
                        </a:rPr>
                        <a:t> </a:t>
                      </a:r>
                      <a:r>
                        <a:rPr lang="en-US" sz="2800" b="0" i="0" dirty="0" err="1">
                          <a:solidFill>
                            <a:schemeClr val="tx1"/>
                          </a:solidFill>
                          <a:latin typeface="Times New Roman" pitchFamily="18" charset="0"/>
                          <a:cs typeface="Times New Roman" pitchFamily="18" charset="0"/>
                        </a:rPr>
                        <a:t>về</a:t>
                      </a:r>
                      <a:endParaRPr lang="en-US" sz="2800" b="0" i="0" dirty="0">
                        <a:solidFill>
                          <a:schemeClr val="tx1"/>
                        </a:solidFill>
                        <a:latin typeface="Times New Roman" pitchFamily="18" charset="0"/>
                        <a:cs typeface="Times New Roman" pitchFamily="18" charset="0"/>
                      </a:endParaRPr>
                    </a:p>
                    <a:p>
                      <a:pPr marL="0" indent="339725">
                        <a:lnSpc>
                          <a:spcPct val="70000"/>
                        </a:lnSpc>
                        <a:spcBef>
                          <a:spcPct val="50000"/>
                        </a:spcBef>
                      </a:pPr>
                      <a:r>
                        <a:rPr lang="en-US" sz="2800" b="0" i="0" dirty="0" err="1">
                          <a:solidFill>
                            <a:schemeClr val="tx1"/>
                          </a:solidFill>
                          <a:latin typeface="Times New Roman" pitchFamily="18" charset="0"/>
                          <a:cs typeface="Times New Roman" pitchFamily="18" charset="0"/>
                        </a:rPr>
                        <a:t>Tình</a:t>
                      </a:r>
                      <a:r>
                        <a:rPr lang="en-US" sz="2800" b="0" i="0" dirty="0">
                          <a:solidFill>
                            <a:schemeClr val="tx1"/>
                          </a:solidFill>
                          <a:latin typeface="Times New Roman" pitchFamily="18" charset="0"/>
                          <a:cs typeface="Times New Roman" pitchFamily="18" charset="0"/>
                        </a:rPr>
                        <a:t> </a:t>
                      </a:r>
                      <a:r>
                        <a:rPr lang="en-US" sz="2800" b="0" i="0" dirty="0" err="1">
                          <a:solidFill>
                            <a:schemeClr val="tx1"/>
                          </a:solidFill>
                          <a:latin typeface="Times New Roman" pitchFamily="18" charset="0"/>
                          <a:cs typeface="Times New Roman" pitchFamily="18" charset="0"/>
                        </a:rPr>
                        <a:t>cờ</a:t>
                      </a:r>
                      <a:r>
                        <a:rPr lang="en-US" sz="2800" b="0" i="0" dirty="0">
                          <a:solidFill>
                            <a:schemeClr val="tx1"/>
                          </a:solidFill>
                          <a:latin typeface="Times New Roman" pitchFamily="18" charset="0"/>
                          <a:cs typeface="Times New Roman" pitchFamily="18" charset="0"/>
                        </a:rPr>
                        <a:t> </a:t>
                      </a:r>
                      <a:r>
                        <a:rPr lang="en-US" sz="2800" b="0" i="0" dirty="0" err="1">
                          <a:solidFill>
                            <a:schemeClr val="tx1"/>
                          </a:solidFill>
                          <a:latin typeface="Times New Roman" pitchFamily="18" charset="0"/>
                          <a:cs typeface="Times New Roman" pitchFamily="18" charset="0"/>
                        </a:rPr>
                        <a:t>chú</a:t>
                      </a:r>
                      <a:r>
                        <a:rPr lang="en-US" sz="2800" b="0" i="0" dirty="0">
                          <a:solidFill>
                            <a:schemeClr val="tx1"/>
                          </a:solidFill>
                          <a:latin typeface="Times New Roman" pitchFamily="18" charset="0"/>
                          <a:cs typeface="Times New Roman" pitchFamily="18" charset="0"/>
                        </a:rPr>
                        <a:t> </a:t>
                      </a:r>
                      <a:r>
                        <a:rPr lang="en-US" sz="2800" b="0" i="0" dirty="0" err="1">
                          <a:solidFill>
                            <a:schemeClr val="tx1"/>
                          </a:solidFill>
                          <a:latin typeface="Times New Roman" pitchFamily="18" charset="0"/>
                          <a:cs typeface="Times New Roman" pitchFamily="18" charset="0"/>
                        </a:rPr>
                        <a:t>cháu</a:t>
                      </a:r>
                      <a:endParaRPr lang="en-US" sz="2800" b="0" i="0" dirty="0">
                        <a:solidFill>
                          <a:schemeClr val="tx1"/>
                        </a:solidFill>
                        <a:latin typeface="Times New Roman" pitchFamily="18" charset="0"/>
                        <a:cs typeface="Times New Roman" pitchFamily="18" charset="0"/>
                      </a:endParaRPr>
                    </a:p>
                    <a:p>
                      <a:pPr marL="0" indent="339725">
                        <a:lnSpc>
                          <a:spcPct val="70000"/>
                        </a:lnSpc>
                        <a:spcBef>
                          <a:spcPct val="50000"/>
                        </a:spcBef>
                      </a:pPr>
                      <a:r>
                        <a:rPr lang="en-US" sz="2800" b="0" i="0" dirty="0" err="1">
                          <a:solidFill>
                            <a:schemeClr val="tx1"/>
                          </a:solidFill>
                          <a:latin typeface="Times New Roman" pitchFamily="18" charset="0"/>
                          <a:cs typeface="Times New Roman" pitchFamily="18" charset="0"/>
                        </a:rPr>
                        <a:t>Gặp</a:t>
                      </a:r>
                      <a:r>
                        <a:rPr lang="en-US" sz="2800" b="0" i="0" dirty="0">
                          <a:solidFill>
                            <a:schemeClr val="tx1"/>
                          </a:solidFill>
                          <a:latin typeface="Times New Roman" pitchFamily="18" charset="0"/>
                          <a:cs typeface="Times New Roman" pitchFamily="18" charset="0"/>
                        </a:rPr>
                        <a:t> </a:t>
                      </a:r>
                      <a:r>
                        <a:rPr lang="en-US" sz="2800" b="0" i="0" dirty="0" err="1">
                          <a:solidFill>
                            <a:schemeClr val="tx1"/>
                          </a:solidFill>
                          <a:latin typeface="Times New Roman" pitchFamily="18" charset="0"/>
                          <a:cs typeface="Times New Roman" pitchFamily="18" charset="0"/>
                        </a:rPr>
                        <a:t>nhau</a:t>
                      </a:r>
                      <a:r>
                        <a:rPr lang="en-US" sz="2800" b="0" i="0" dirty="0">
                          <a:solidFill>
                            <a:schemeClr val="tx1"/>
                          </a:solidFill>
                          <a:latin typeface="Times New Roman" pitchFamily="18" charset="0"/>
                          <a:cs typeface="Times New Roman" pitchFamily="18" charset="0"/>
                        </a:rPr>
                        <a:t> </a:t>
                      </a:r>
                      <a:r>
                        <a:rPr lang="en-US" sz="2800" b="0" i="0" dirty="0" err="1">
                          <a:solidFill>
                            <a:schemeClr val="tx1"/>
                          </a:solidFill>
                          <a:latin typeface="Times New Roman" pitchFamily="18" charset="0"/>
                          <a:cs typeface="Times New Roman" pitchFamily="18" charset="0"/>
                        </a:rPr>
                        <a:t>hàng</a:t>
                      </a:r>
                      <a:r>
                        <a:rPr lang="en-US" sz="2800" b="0" i="0" dirty="0">
                          <a:solidFill>
                            <a:schemeClr val="tx1"/>
                          </a:solidFill>
                          <a:latin typeface="Times New Roman" pitchFamily="18" charset="0"/>
                          <a:cs typeface="Times New Roman" pitchFamily="18" charset="0"/>
                        </a:rPr>
                        <a:t> </a:t>
                      </a:r>
                      <a:r>
                        <a:rPr lang="en-US" sz="2800" b="0" i="0" dirty="0" err="1">
                          <a:solidFill>
                            <a:schemeClr val="tx1"/>
                          </a:solidFill>
                          <a:latin typeface="Times New Roman" pitchFamily="18" charset="0"/>
                          <a:cs typeface="Times New Roman" pitchFamily="18" charset="0"/>
                        </a:rPr>
                        <a:t>Bè</a:t>
                      </a:r>
                      <a:endParaRPr lang="en-US" sz="2800" b="0" i="0" dirty="0">
                        <a:solidFill>
                          <a:schemeClr val="tx1"/>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600" dirty="0">
                        <a:latin typeface="#9Slide03 Arima Madurai" panose="00000500000000000000" pitchFamily="2" charset="0"/>
                        <a:cs typeface="#9Slide03 Arima Madurai"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5252962"/>
                  </a:ext>
                </a:extLst>
              </a:tr>
            </a:tbl>
          </a:graphicData>
        </a:graphic>
      </p:graphicFrame>
      <p:sp>
        <p:nvSpPr>
          <p:cNvPr id="5" name="TextBox 4">
            <a:extLst>
              <a:ext uri="{FF2B5EF4-FFF2-40B4-BE49-F238E27FC236}">
                <a16:creationId xmlns:a16="http://schemas.microsoft.com/office/drawing/2014/main" id="{8EA17F90-68B2-4502-92AF-08C2C0674210}"/>
              </a:ext>
            </a:extLst>
          </p:cNvPr>
          <p:cNvSpPr txBox="1"/>
          <p:nvPr/>
        </p:nvSpPr>
        <p:spPr>
          <a:xfrm>
            <a:off x="5715000" y="727356"/>
            <a:ext cx="6360127" cy="1292662"/>
          </a:xfrm>
          <a:prstGeom prst="rect">
            <a:avLst/>
          </a:prstGeom>
          <a:noFill/>
        </p:spPr>
        <p:txBody>
          <a:bodyPr wrap="square">
            <a:spAutoFit/>
          </a:bodyPr>
          <a:lstStyle/>
          <a:p>
            <a:pPr algn="just"/>
            <a:r>
              <a:rPr lang="en-US" sz="2600" b="0" kern="1200" dirty="0">
                <a:solidFill>
                  <a:schemeClr val="dk1"/>
                </a:solidFill>
                <a:effectLst/>
                <a:latin typeface="Times New Roman" panose="02020603050405020304" pitchFamily="18" charset="0"/>
                <a:cs typeface="Times New Roman" panose="02020603050405020304" pitchFamily="18" charset="0"/>
              </a:rPr>
              <a:t>* </a:t>
            </a:r>
            <a:r>
              <a:rPr lang="en-US" sz="2600" dirty="0" err="1">
                <a:solidFill>
                  <a:schemeClr val="dk1"/>
                </a:solidFill>
                <a:latin typeface="Times New Roman" panose="02020603050405020304" pitchFamily="18" charset="0"/>
                <a:cs typeface="Times New Roman" panose="02020603050405020304" pitchFamily="18" charset="0"/>
              </a:rPr>
              <a:t>Một</a:t>
            </a:r>
            <a:r>
              <a:rPr lang="en-US" sz="2600" dirty="0">
                <a:solidFill>
                  <a:schemeClr val="dk1"/>
                </a:solidFill>
                <a:latin typeface="Times New Roman" panose="02020603050405020304" pitchFamily="18" charset="0"/>
                <a:cs typeface="Times New Roman" panose="02020603050405020304" pitchFamily="18" charset="0"/>
              </a:rPr>
              <a:t> = </a:t>
            </a:r>
            <a:r>
              <a:rPr lang="en-US" sz="2600" dirty="0" err="1">
                <a:solidFill>
                  <a:schemeClr val="dk1"/>
                </a:solidFill>
                <a:latin typeface="Times New Roman" panose="02020603050405020304" pitchFamily="18" charset="0"/>
                <a:cs typeface="Times New Roman" panose="02020603050405020304" pitchFamily="18" charset="0"/>
              </a:rPr>
              <a:t>số</a:t>
            </a:r>
            <a:r>
              <a:rPr lang="en-US" sz="2600" dirty="0">
                <a:solidFill>
                  <a:schemeClr val="dk1"/>
                </a:solidFill>
                <a:latin typeface="Times New Roman" panose="02020603050405020304" pitchFamily="18" charset="0"/>
                <a:cs typeface="Times New Roman" panose="02020603050405020304" pitchFamily="18" charset="0"/>
              </a:rPr>
              <a:t> </a:t>
            </a:r>
            <a:r>
              <a:rPr lang="en-US" sz="2600" dirty="0" err="1">
                <a:solidFill>
                  <a:schemeClr val="dk1"/>
                </a:solidFill>
                <a:latin typeface="Times New Roman" panose="02020603050405020304" pitchFamily="18" charset="0"/>
                <a:cs typeface="Times New Roman" panose="02020603050405020304" pitchFamily="18" charset="0"/>
              </a:rPr>
              <a:t>ít</a:t>
            </a:r>
            <a:r>
              <a:rPr lang="en-US" sz="2600" dirty="0">
                <a:solidFill>
                  <a:schemeClr val="dk1"/>
                </a:solidFill>
                <a:latin typeface="Times New Roman" panose="02020603050405020304" pitchFamily="18" charset="0"/>
                <a:cs typeface="Times New Roman" panose="02020603050405020304" pitchFamily="18" charset="0"/>
              </a:rPr>
              <a:t> ; Ba = </a:t>
            </a:r>
            <a:r>
              <a:rPr lang="en-US" sz="2600" dirty="0" err="1">
                <a:solidFill>
                  <a:schemeClr val="dk1"/>
                </a:solidFill>
                <a:latin typeface="Times New Roman" panose="02020603050405020304" pitchFamily="18" charset="0"/>
                <a:cs typeface="Times New Roman" panose="02020603050405020304" pitchFamily="18" charset="0"/>
              </a:rPr>
              <a:t>số</a:t>
            </a:r>
            <a:r>
              <a:rPr lang="en-US" sz="2600" dirty="0">
                <a:solidFill>
                  <a:schemeClr val="dk1"/>
                </a:solidFill>
                <a:latin typeface="Times New Roman" panose="02020603050405020304" pitchFamily="18" charset="0"/>
                <a:cs typeface="Times New Roman" panose="02020603050405020304" pitchFamily="18" charset="0"/>
              </a:rPr>
              <a:t> </a:t>
            </a:r>
            <a:r>
              <a:rPr lang="en-US" sz="2600" dirty="0" err="1">
                <a:solidFill>
                  <a:schemeClr val="dk1"/>
                </a:solidFill>
                <a:latin typeface="Times New Roman" panose="02020603050405020304" pitchFamily="18" charset="0"/>
                <a:cs typeface="Times New Roman" panose="02020603050405020304" pitchFamily="18" charset="0"/>
              </a:rPr>
              <a:t>nhiều</a:t>
            </a:r>
            <a:endParaRPr lang="en-US" sz="2600" kern="1200" dirty="0">
              <a:solidFill>
                <a:schemeClr val="dk1"/>
              </a:solidFill>
              <a:effectLst/>
              <a:latin typeface="Times New Roman" panose="02020603050405020304" pitchFamily="18" charset="0"/>
              <a:cs typeface="Times New Roman" panose="02020603050405020304" pitchFamily="18" charset="0"/>
            </a:endParaRP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cụ</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hoán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dụ</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trừu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tượng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nhiều</a:t>
            </a:r>
            <a:endParaRPr lang="en-US" sz="26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72E89EC-BA1F-435D-94F1-EB9481644D7F}"/>
              </a:ext>
            </a:extLst>
          </p:cNvPr>
          <p:cNvSpPr txBox="1"/>
          <p:nvPr/>
        </p:nvSpPr>
        <p:spPr>
          <a:xfrm>
            <a:off x="5701937" y="2301098"/>
            <a:ext cx="6258527" cy="892552"/>
          </a:xfrm>
          <a:prstGeom prst="rect">
            <a:avLst/>
          </a:prstGeom>
          <a:noFill/>
        </p:spPr>
        <p:txBody>
          <a:bodyPr wrap="square">
            <a:spAutoFit/>
          </a:bodyPr>
          <a:lstStyle/>
          <a:p>
            <a:pPr algn="just"/>
            <a:r>
              <a:rPr lang="en-US" sz="2600" b="0" kern="1200" dirty="0">
                <a:solidFill>
                  <a:schemeClr val="dk1"/>
                </a:solidFill>
                <a:effectLst/>
                <a:latin typeface="Times New Roman" panose="02020603050405020304" pitchFamily="18" charset="0"/>
                <a:cs typeface="Times New Roman" panose="02020603050405020304" pitchFamily="18" charset="0"/>
              </a:rPr>
              <a:t>* </a:t>
            </a:r>
            <a:r>
              <a:rPr lang="en-US" sz="2600" b="0" kern="1200" dirty="0" err="1">
                <a:solidFill>
                  <a:schemeClr val="dk1"/>
                </a:solidFill>
                <a:effectLst/>
                <a:latin typeface="Times New Roman" panose="02020603050405020304" pitchFamily="18" charset="0"/>
                <a:cs typeface="Times New Roman" panose="02020603050405020304" pitchFamily="18" charset="0"/>
              </a:rPr>
              <a:t>Bày</a:t>
            </a:r>
            <a:r>
              <a:rPr lang="en-US" sz="2600" b="0" kern="1200" dirty="0">
                <a:solidFill>
                  <a:schemeClr val="dk1"/>
                </a:solidFill>
                <a:effectLst/>
                <a:latin typeface="Times New Roman" panose="02020603050405020304" pitchFamily="18" charset="0"/>
                <a:cs typeface="Times New Roman" panose="02020603050405020304" pitchFamily="18" charset="0"/>
              </a:rPr>
              <a:t> </a:t>
            </a:r>
            <a:r>
              <a:rPr lang="en-US" sz="2600" b="0" kern="1200" dirty="0" err="1">
                <a:solidFill>
                  <a:schemeClr val="dk1"/>
                </a:solidFill>
                <a:effectLst/>
                <a:latin typeface="Times New Roman" panose="02020603050405020304" pitchFamily="18" charset="0"/>
                <a:cs typeface="Times New Roman" panose="02020603050405020304" pitchFamily="18" charset="0"/>
              </a:rPr>
              <a:t>tay</a:t>
            </a:r>
            <a:r>
              <a:rPr lang="en-US" sz="2600" b="0" kern="1200" dirty="0">
                <a:solidFill>
                  <a:schemeClr val="dk1"/>
                </a:solidFill>
                <a:effectLst/>
                <a:latin typeface="Times New Roman" panose="02020603050405020304" pitchFamily="18" charset="0"/>
                <a:cs typeface="Times New Roman" panose="02020603050405020304" pitchFamily="18" charset="0"/>
              </a:rPr>
              <a:t> </a:t>
            </a:r>
            <a:r>
              <a:rPr lang="en-US" sz="2600" b="0" kern="1200" dirty="0" err="1">
                <a:solidFill>
                  <a:schemeClr val="dk1"/>
                </a:solidFill>
                <a:effectLst/>
                <a:latin typeface="Times New Roman" panose="02020603050405020304" pitchFamily="18" charset="0"/>
                <a:cs typeface="Times New Roman" panose="02020603050405020304" pitchFamily="18" charset="0"/>
              </a:rPr>
              <a:t>là</a:t>
            </a:r>
            <a:r>
              <a:rPr lang="en-US" sz="2600" b="0" kern="1200" dirty="0">
                <a:solidFill>
                  <a:schemeClr val="dk1"/>
                </a:solidFill>
                <a:effectLst/>
                <a:latin typeface="Times New Roman" panose="02020603050405020304" pitchFamily="18" charset="0"/>
                <a:cs typeface="Times New Roman" panose="02020603050405020304" pitchFamily="18" charset="0"/>
              </a:rPr>
              <a:t> </a:t>
            </a:r>
            <a:r>
              <a:rPr lang="en-US" sz="2600" b="0" kern="1200" dirty="0" err="1">
                <a:solidFill>
                  <a:schemeClr val="dk1"/>
                </a:solidFill>
                <a:effectLst/>
                <a:latin typeface="Times New Roman" panose="02020603050405020304" pitchFamily="18" charset="0"/>
                <a:cs typeface="Times New Roman" panose="02020603050405020304" pitchFamily="18" charset="0"/>
              </a:rPr>
              <a:t>bộ</a:t>
            </a:r>
            <a:r>
              <a:rPr lang="en-US" sz="2600" b="0" kern="1200" dirty="0">
                <a:solidFill>
                  <a:schemeClr val="dk1"/>
                </a:solidFill>
                <a:effectLst/>
                <a:latin typeface="Times New Roman" panose="02020603050405020304" pitchFamily="18" charset="0"/>
                <a:cs typeface="Times New Roman" panose="02020603050405020304" pitchFamily="18" charset="0"/>
              </a:rPr>
              <a:t> </a:t>
            </a:r>
            <a:r>
              <a:rPr lang="en-US" sz="2600" b="0" kern="1200" dirty="0" err="1">
                <a:solidFill>
                  <a:schemeClr val="dk1"/>
                </a:solidFill>
                <a:effectLst/>
                <a:latin typeface="Times New Roman" panose="02020603050405020304" pitchFamily="18" charset="0"/>
                <a:cs typeface="Times New Roman" panose="02020603050405020304" pitchFamily="18" charset="0"/>
              </a:rPr>
              <a:t>phận</a:t>
            </a:r>
            <a:r>
              <a:rPr lang="en-US" sz="2600" b="0" kern="1200" dirty="0">
                <a:solidFill>
                  <a:schemeClr val="dk1"/>
                </a:solidFill>
                <a:effectLst/>
                <a:latin typeface="Times New Roman" panose="02020603050405020304" pitchFamily="18" charset="0"/>
                <a:cs typeface="Times New Roman" panose="02020603050405020304" pitchFamily="18" charset="0"/>
              </a:rPr>
              <a:t> (</a:t>
            </a:r>
            <a:r>
              <a:rPr lang="en-US" sz="2600" b="0" kern="1200" dirty="0" err="1">
                <a:solidFill>
                  <a:schemeClr val="dk1"/>
                </a:solidFill>
                <a:effectLst/>
                <a:latin typeface="Times New Roman" panose="02020603050405020304" pitchFamily="18" charset="0"/>
                <a:cs typeface="Times New Roman" panose="02020603050405020304" pitchFamily="18" charset="0"/>
              </a:rPr>
              <a:t>công</a:t>
            </a:r>
            <a:r>
              <a:rPr lang="en-US" sz="2600" b="0" kern="1200" dirty="0">
                <a:solidFill>
                  <a:schemeClr val="dk1"/>
                </a:solidFill>
                <a:effectLst/>
                <a:latin typeface="Times New Roman" panose="02020603050405020304" pitchFamily="18" charset="0"/>
                <a:cs typeface="Times New Roman" panose="02020603050405020304" pitchFamily="18" charset="0"/>
              </a:rPr>
              <a:t> </a:t>
            </a:r>
            <a:r>
              <a:rPr lang="en-US" sz="2600" b="0" kern="1200" dirty="0" err="1">
                <a:solidFill>
                  <a:schemeClr val="dk1"/>
                </a:solidFill>
                <a:effectLst/>
                <a:latin typeface="Times New Roman" panose="02020603050405020304" pitchFamily="18" charset="0"/>
                <a:cs typeface="Times New Roman" panose="02020603050405020304" pitchFamily="18" charset="0"/>
              </a:rPr>
              <a:t>cụ</a:t>
            </a:r>
            <a:r>
              <a:rPr lang="en-US" sz="2600" b="0" kern="1200" dirty="0">
                <a:solidFill>
                  <a:schemeClr val="dk1"/>
                </a:solidFill>
                <a:effectLst/>
                <a:latin typeface="Times New Roman" panose="02020603050405020304" pitchFamily="18" charset="0"/>
                <a:cs typeface="Times New Roman" panose="02020603050405020304" pitchFamily="18" charset="0"/>
              </a:rPr>
              <a:t> </a:t>
            </a:r>
            <a:r>
              <a:rPr lang="en-US" sz="2600" b="0" kern="1200" dirty="0" err="1">
                <a:solidFill>
                  <a:schemeClr val="dk1"/>
                </a:solidFill>
                <a:effectLst/>
                <a:latin typeface="Times New Roman" panose="02020603050405020304" pitchFamily="18" charset="0"/>
                <a:cs typeface="Times New Roman" panose="02020603050405020304" pitchFamily="18" charset="0"/>
              </a:rPr>
              <a:t>đắc</a:t>
            </a:r>
            <a:r>
              <a:rPr lang="en-US" sz="2600" b="0" kern="1200" dirty="0">
                <a:solidFill>
                  <a:schemeClr val="dk1"/>
                </a:solidFill>
                <a:effectLst/>
                <a:latin typeface="Times New Roman" panose="02020603050405020304" pitchFamily="18" charset="0"/>
                <a:cs typeface="Times New Roman" panose="02020603050405020304" pitchFamily="18" charset="0"/>
              </a:rPr>
              <a:t> </a:t>
            </a:r>
            <a:r>
              <a:rPr lang="en-US" sz="2600" b="0" kern="1200" dirty="0" err="1">
                <a:solidFill>
                  <a:schemeClr val="dk1"/>
                </a:solidFill>
                <a:effectLst/>
                <a:latin typeface="Times New Roman" panose="02020603050405020304" pitchFamily="18" charset="0"/>
                <a:cs typeface="Times New Roman" panose="02020603050405020304" pitchFamily="18" charset="0"/>
              </a:rPr>
              <a:t>lực</a:t>
            </a:r>
            <a:r>
              <a:rPr lang="en-US" sz="2600" b="0" kern="1200" dirty="0">
                <a:solidFill>
                  <a:schemeClr val="dk1"/>
                </a:solidFill>
                <a:effectLst/>
                <a:latin typeface="Times New Roman" panose="02020603050405020304" pitchFamily="18" charset="0"/>
                <a:cs typeface="Times New Roman" panose="02020603050405020304" pitchFamily="18" charset="0"/>
              </a:rPr>
              <a:t> </a:t>
            </a:r>
            <a:r>
              <a:rPr lang="en-US" sz="2600" b="0" kern="1200" dirty="0" err="1">
                <a:solidFill>
                  <a:schemeClr val="dk1"/>
                </a:solidFill>
                <a:effectLst/>
                <a:latin typeface="Times New Roman" panose="02020603050405020304" pitchFamily="18" charset="0"/>
                <a:cs typeface="Times New Roman" panose="02020603050405020304" pitchFamily="18" charset="0"/>
              </a:rPr>
              <a:t>của</a:t>
            </a:r>
            <a:r>
              <a:rPr lang="en-US" sz="2600" b="0" kern="1200" dirty="0">
                <a:solidFill>
                  <a:schemeClr val="dk1"/>
                </a:solidFill>
                <a:effectLst/>
                <a:latin typeface="Times New Roman" panose="02020603050405020304" pitchFamily="18" charset="0"/>
                <a:cs typeface="Times New Roman" panose="02020603050405020304" pitchFamily="18" charset="0"/>
              </a:rPr>
              <a:t> </a:t>
            </a:r>
            <a:r>
              <a:rPr lang="en-US" sz="2600" b="0" kern="1200" dirty="0" err="1">
                <a:solidFill>
                  <a:schemeClr val="dk1"/>
                </a:solidFill>
                <a:effectLst/>
                <a:latin typeface="Times New Roman" panose="02020603050405020304" pitchFamily="18" charset="0"/>
                <a:cs typeface="Times New Roman" panose="02020603050405020304" pitchFamily="18" charset="0"/>
              </a:rPr>
              <a:t>người</a:t>
            </a:r>
            <a:r>
              <a:rPr lang="en-US" sz="2600" b="0" kern="1200" dirty="0">
                <a:solidFill>
                  <a:schemeClr val="dk1"/>
                </a:solidFill>
                <a:effectLst/>
                <a:latin typeface="Times New Roman" panose="02020603050405020304" pitchFamily="18" charset="0"/>
                <a:cs typeface="Times New Roman" panose="02020603050405020304" pitchFamily="18" charset="0"/>
              </a:rPr>
              <a:t> </a:t>
            </a:r>
            <a:r>
              <a:rPr lang="en-US" sz="2600" b="0" kern="1200" dirty="0" err="1">
                <a:solidFill>
                  <a:schemeClr val="dk1"/>
                </a:solidFill>
                <a:effectLst/>
                <a:latin typeface="Times New Roman" panose="02020603050405020304" pitchFamily="18" charset="0"/>
                <a:cs typeface="Times New Roman" panose="02020603050405020304" pitchFamily="18" charset="0"/>
              </a:rPr>
              <a:t>lao</a:t>
            </a:r>
            <a:r>
              <a:rPr lang="en-US" sz="2600" b="0" kern="1200" dirty="0">
                <a:solidFill>
                  <a:schemeClr val="dk1"/>
                </a:solidFill>
                <a:effectLst/>
                <a:latin typeface="Times New Roman" panose="02020603050405020304" pitchFamily="18" charset="0"/>
                <a:cs typeface="Times New Roman" panose="02020603050405020304" pitchFamily="18" charset="0"/>
              </a:rPr>
              <a:t> </a:t>
            </a:r>
            <a:r>
              <a:rPr lang="en-US" sz="2600" b="0" kern="1200" dirty="0" err="1">
                <a:solidFill>
                  <a:schemeClr val="dk1"/>
                </a:solidFill>
                <a:effectLst/>
                <a:latin typeface="Times New Roman" panose="02020603050405020304" pitchFamily="18" charset="0"/>
                <a:cs typeface="Times New Roman" panose="02020603050405020304" pitchFamily="18" charset="0"/>
              </a:rPr>
              <a:t>động</a:t>
            </a:r>
            <a:r>
              <a:rPr lang="en-US" sz="2600" b="0" kern="1200" dirty="0">
                <a:solidFill>
                  <a:schemeClr val="dk1"/>
                </a:solidFill>
                <a:effectLst/>
                <a:latin typeface="Times New Roman" panose="02020603050405020304" pitchFamily="18" charset="0"/>
                <a:cs typeface="Times New Roman" panose="02020603050405020304" pitchFamily="18" charset="0"/>
              </a:rPr>
              <a:t>) </a:t>
            </a:r>
            <a:r>
              <a:rPr lang="en-US" sz="2600" b="0" kern="1200" dirty="0" err="1">
                <a:solidFill>
                  <a:schemeClr val="dk1"/>
                </a:solidFill>
                <a:effectLst/>
                <a:latin typeface="Times New Roman" panose="02020603050405020304" pitchFamily="18" charset="0"/>
                <a:cs typeface="Times New Roman" panose="02020603050405020304" pitchFamily="18" charset="0"/>
              </a:rPr>
              <a:t>dùng</a:t>
            </a:r>
            <a:r>
              <a:rPr lang="en-US" sz="2600" b="0" kern="1200" dirty="0">
                <a:solidFill>
                  <a:schemeClr val="dk1"/>
                </a:solidFill>
                <a:effectLst/>
                <a:latin typeface="Times New Roman" panose="02020603050405020304" pitchFamily="18" charset="0"/>
                <a:cs typeface="Times New Roman" panose="02020603050405020304" pitchFamily="18" charset="0"/>
              </a:rPr>
              <a:t> </a:t>
            </a:r>
            <a:r>
              <a:rPr lang="en-US" sz="2600" b="0" kern="1200" dirty="0" err="1">
                <a:solidFill>
                  <a:schemeClr val="dk1"/>
                </a:solidFill>
                <a:effectLst/>
                <a:latin typeface="Times New Roman" panose="02020603050405020304" pitchFamily="18" charset="0"/>
                <a:cs typeface="Times New Roman" panose="02020603050405020304" pitchFamily="18" charset="0"/>
              </a:rPr>
              <a:t>chỉ</a:t>
            </a:r>
            <a:r>
              <a:rPr lang="en-US" sz="2600" b="0" kern="1200" dirty="0">
                <a:solidFill>
                  <a:schemeClr val="dk1"/>
                </a:solidFill>
                <a:effectLst/>
                <a:latin typeface="Times New Roman" panose="02020603050405020304" pitchFamily="18" charset="0"/>
                <a:cs typeface="Times New Roman" panose="02020603050405020304" pitchFamily="18" charset="0"/>
              </a:rPr>
              <a:t> </a:t>
            </a:r>
            <a:r>
              <a:rPr lang="en-US" sz="2600" b="0" kern="1200" dirty="0" err="1">
                <a:solidFill>
                  <a:schemeClr val="dk1"/>
                </a:solidFill>
                <a:effectLst/>
                <a:latin typeface="Times New Roman" panose="02020603050405020304" pitchFamily="18" charset="0"/>
                <a:cs typeface="Times New Roman" panose="02020603050405020304" pitchFamily="18" charset="0"/>
              </a:rPr>
              <a:t>người</a:t>
            </a:r>
            <a:r>
              <a:rPr lang="en-US" sz="2600" b="0" kern="1200" dirty="0">
                <a:solidFill>
                  <a:schemeClr val="dk1"/>
                </a:solidFill>
                <a:effectLst/>
                <a:latin typeface="Times New Roman" panose="02020603050405020304" pitchFamily="18" charset="0"/>
                <a:cs typeface="Times New Roman" panose="02020603050405020304" pitchFamily="18" charset="0"/>
              </a:rPr>
              <a:t> </a:t>
            </a:r>
            <a:r>
              <a:rPr lang="en-US" sz="2600" b="0" kern="1200" dirty="0" err="1">
                <a:solidFill>
                  <a:schemeClr val="dk1"/>
                </a:solidFill>
                <a:effectLst/>
                <a:latin typeface="Times New Roman" panose="02020603050405020304" pitchFamily="18" charset="0"/>
                <a:cs typeface="Times New Roman" panose="02020603050405020304" pitchFamily="18" charset="0"/>
              </a:rPr>
              <a:t>lao</a:t>
            </a:r>
            <a:r>
              <a:rPr lang="en-US" sz="2600" b="0" kern="1200" dirty="0">
                <a:solidFill>
                  <a:schemeClr val="dk1"/>
                </a:solidFill>
                <a:effectLst/>
                <a:latin typeface="Times New Roman" panose="02020603050405020304" pitchFamily="18" charset="0"/>
                <a:cs typeface="Times New Roman" panose="02020603050405020304" pitchFamily="18" charset="0"/>
              </a:rPr>
              <a:t> </a:t>
            </a:r>
            <a:r>
              <a:rPr lang="en-US" sz="2600" b="0" kern="1200" dirty="0" err="1">
                <a:solidFill>
                  <a:schemeClr val="dk1"/>
                </a:solidFill>
                <a:effectLst/>
                <a:latin typeface="Times New Roman" panose="02020603050405020304" pitchFamily="18" charset="0"/>
                <a:cs typeface="Times New Roman" panose="02020603050405020304" pitchFamily="18" charset="0"/>
              </a:rPr>
              <a:t>động</a:t>
            </a:r>
            <a:endParaRPr lang="en-US" sz="26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F78DDB9-0BF5-4851-BD6B-4C76D634C09F}"/>
              </a:ext>
            </a:extLst>
          </p:cNvPr>
          <p:cNvSpPr txBox="1"/>
          <p:nvPr/>
        </p:nvSpPr>
        <p:spPr>
          <a:xfrm>
            <a:off x="5714999" y="3473293"/>
            <a:ext cx="6302795" cy="1292662"/>
          </a:xfrm>
          <a:prstGeom prst="rect">
            <a:avLst/>
          </a:prstGeom>
          <a:noFill/>
        </p:spPr>
        <p:txBody>
          <a:bodyPr wrap="square">
            <a:spAutoFit/>
          </a:bodyPr>
          <a:lstStyle/>
          <a:p>
            <a:pPr algn="just"/>
            <a:r>
              <a:rPr lang="en-US" sz="2600" b="0" kern="1200" dirty="0">
                <a:solidFill>
                  <a:schemeClr val="dk1"/>
                </a:solidFill>
                <a:effectLst/>
                <a:latin typeface="Times New Roman" panose="02020603050405020304" pitchFamily="18" charset="0"/>
                <a:cs typeface="Times New Roman" panose="02020603050405020304" pitchFamily="18" charset="0"/>
              </a:rPr>
              <a:t>* </a:t>
            </a:r>
            <a:r>
              <a:rPr lang="en-US" sz="2600" b="0" kern="1200" dirty="0" err="1">
                <a:solidFill>
                  <a:schemeClr val="dk1"/>
                </a:solidFill>
                <a:effectLst/>
                <a:latin typeface="Times New Roman" panose="02020603050405020304" pitchFamily="18" charset="0"/>
                <a:cs typeface="Times New Roman" panose="02020603050405020304" pitchFamily="18" charset="0"/>
              </a:rPr>
              <a:t>Trái</a:t>
            </a:r>
            <a:r>
              <a:rPr lang="en-US" sz="2600" b="0" kern="1200" dirty="0">
                <a:solidFill>
                  <a:schemeClr val="dk1"/>
                </a:solidFill>
                <a:effectLst/>
                <a:latin typeface="Times New Roman" panose="02020603050405020304" pitchFamily="18" charset="0"/>
                <a:cs typeface="Times New Roman" panose="02020603050405020304" pitchFamily="18" charset="0"/>
              </a:rPr>
              <a:t> </a:t>
            </a:r>
            <a:r>
              <a:rPr lang="en-US" sz="2600" b="0" kern="1200" dirty="0" err="1">
                <a:solidFill>
                  <a:schemeClr val="dk1"/>
                </a:solidFill>
                <a:effectLst/>
                <a:latin typeface="Times New Roman" panose="02020603050405020304" pitchFamily="18" charset="0"/>
                <a:cs typeface="Times New Roman" panose="02020603050405020304" pitchFamily="18" charset="0"/>
              </a:rPr>
              <a:t>đất</a:t>
            </a:r>
            <a:r>
              <a:rPr lang="en-US" sz="2600" b="0" kern="1200" dirty="0">
                <a:solidFill>
                  <a:schemeClr val="dk1"/>
                </a:solidFill>
                <a:effectLst/>
                <a:latin typeface="Times New Roman" panose="02020603050405020304" pitchFamily="18" charset="0"/>
                <a:cs typeface="Times New Roman" panose="02020603050405020304" pitchFamily="18" charset="0"/>
              </a:rPr>
              <a:t> (</a:t>
            </a:r>
            <a:r>
              <a:rPr lang="en-US" sz="2600" b="0" kern="1200" dirty="0" err="1">
                <a:solidFill>
                  <a:schemeClr val="dk1"/>
                </a:solidFill>
                <a:effectLst/>
                <a:latin typeface="Times New Roman" panose="02020603050405020304" pitchFamily="18" charset="0"/>
                <a:cs typeface="Times New Roman" panose="02020603050405020304" pitchFamily="18" charset="0"/>
              </a:rPr>
              <a:t>vật</a:t>
            </a:r>
            <a:r>
              <a:rPr lang="en-US" sz="2600" b="0" kern="1200" dirty="0">
                <a:solidFill>
                  <a:schemeClr val="dk1"/>
                </a:solidFill>
                <a:effectLst/>
                <a:latin typeface="Times New Roman" panose="02020603050405020304" pitchFamily="18" charset="0"/>
                <a:cs typeface="Times New Roman" panose="02020603050405020304" pitchFamily="18" charset="0"/>
              </a:rPr>
              <a:t> </a:t>
            </a:r>
            <a:r>
              <a:rPr lang="en-US" sz="2600" b="0" kern="1200" dirty="0" err="1">
                <a:solidFill>
                  <a:schemeClr val="dk1"/>
                </a:solidFill>
                <a:effectLst/>
                <a:latin typeface="Times New Roman" panose="02020603050405020304" pitchFamily="18" charset="0"/>
                <a:cs typeface="Times New Roman" panose="02020603050405020304" pitchFamily="18" charset="0"/>
              </a:rPr>
              <a:t>chứa</a:t>
            </a:r>
            <a:r>
              <a:rPr lang="en-US" sz="2600" b="0" kern="1200" dirty="0">
                <a:solidFill>
                  <a:schemeClr val="dk1"/>
                </a:solidFill>
                <a:effectLst/>
                <a:latin typeface="Times New Roman" panose="02020603050405020304" pitchFamily="18" charset="0"/>
                <a:cs typeface="Times New Roman" panose="02020603050405020304" pitchFamily="18" charset="0"/>
              </a:rPr>
              <a:t> </a:t>
            </a:r>
            <a:r>
              <a:rPr lang="en-US" sz="2600" b="0" kern="1200" dirty="0" err="1">
                <a:solidFill>
                  <a:schemeClr val="dk1"/>
                </a:solidFill>
                <a:effectLst/>
                <a:latin typeface="Times New Roman" panose="02020603050405020304" pitchFamily="18" charset="0"/>
                <a:cs typeface="Times New Roman" panose="02020603050405020304" pitchFamily="18" charset="0"/>
              </a:rPr>
              <a:t>đựng</a:t>
            </a:r>
            <a:r>
              <a:rPr lang="en-US" sz="2600" b="0" kern="1200" dirty="0">
                <a:solidFill>
                  <a:schemeClr val="dk1"/>
                </a:solidFill>
                <a:effectLst/>
                <a:latin typeface="Times New Roman" panose="02020603050405020304" pitchFamily="18" charset="0"/>
                <a:cs typeface="Times New Roman" panose="02020603050405020304" pitchFamily="18" charset="0"/>
              </a:rPr>
              <a:t>) </a:t>
            </a:r>
            <a:r>
              <a:rPr lang="en-US" sz="2600" dirty="0" err="1">
                <a:solidFill>
                  <a:schemeClr val="dk1"/>
                </a:solidFill>
                <a:latin typeface="Times New Roman" panose="02020603050405020304" pitchFamily="18" charset="0"/>
                <a:cs typeface="Times New Roman" panose="02020603050405020304" pitchFamily="18" charset="0"/>
              </a:rPr>
              <a:t>là</a:t>
            </a:r>
            <a:r>
              <a:rPr lang="en-US" sz="2600" dirty="0">
                <a:solidFill>
                  <a:schemeClr val="dk1"/>
                </a:solidFill>
                <a:latin typeface="Times New Roman" panose="02020603050405020304" pitchFamily="18" charset="0"/>
                <a:cs typeface="Times New Roman" panose="02020603050405020304" pitchFamily="18" charset="0"/>
              </a:rPr>
              <a:t> </a:t>
            </a:r>
            <a:r>
              <a:rPr lang="en-US" sz="2600" dirty="0" err="1">
                <a:solidFill>
                  <a:schemeClr val="dk1"/>
                </a:solidFill>
                <a:latin typeface="Times New Roman" panose="02020603050405020304" pitchFamily="18" charset="0"/>
                <a:cs typeface="Times New Roman" panose="02020603050405020304" pitchFamily="18" charset="0"/>
              </a:rPr>
              <a:t>nơi</a:t>
            </a:r>
            <a:r>
              <a:rPr lang="en-US" sz="2600" dirty="0">
                <a:solidFill>
                  <a:schemeClr val="dk1"/>
                </a:solidFill>
                <a:latin typeface="Times New Roman" panose="02020603050405020304" pitchFamily="18" charset="0"/>
                <a:cs typeface="Times New Roman" panose="02020603050405020304" pitchFamily="18" charset="0"/>
              </a:rPr>
              <a:t> </a:t>
            </a:r>
            <a:r>
              <a:rPr lang="en-US" sz="2600" dirty="0" err="1">
                <a:solidFill>
                  <a:schemeClr val="dk1"/>
                </a:solidFill>
                <a:latin typeface="Times New Roman" panose="02020603050405020304" pitchFamily="18" charset="0"/>
                <a:cs typeface="Times New Roman" panose="02020603050405020304" pitchFamily="18" charset="0"/>
              </a:rPr>
              <a:t>sinh</a:t>
            </a:r>
            <a:r>
              <a:rPr lang="en-US" sz="2600" dirty="0">
                <a:solidFill>
                  <a:schemeClr val="dk1"/>
                </a:solidFill>
                <a:latin typeface="Times New Roman" panose="02020603050405020304" pitchFamily="18" charset="0"/>
                <a:cs typeface="Times New Roman" panose="02020603050405020304" pitchFamily="18" charset="0"/>
              </a:rPr>
              <a:t> </a:t>
            </a:r>
            <a:r>
              <a:rPr lang="en-US" sz="2600" dirty="0" err="1">
                <a:solidFill>
                  <a:schemeClr val="dk1"/>
                </a:solidFill>
                <a:latin typeface="Times New Roman" panose="02020603050405020304" pitchFamily="18" charset="0"/>
                <a:cs typeface="Times New Roman" panose="02020603050405020304" pitchFamily="18" charset="0"/>
              </a:rPr>
              <a:t>sống</a:t>
            </a:r>
            <a:r>
              <a:rPr lang="en-US" sz="2600" dirty="0">
                <a:solidFill>
                  <a:schemeClr val="dk1"/>
                </a:solidFill>
                <a:latin typeface="Times New Roman" panose="02020603050405020304" pitchFamily="18" charset="0"/>
                <a:cs typeface="Times New Roman" panose="02020603050405020304" pitchFamily="18" charset="0"/>
              </a:rPr>
              <a:t> </a:t>
            </a:r>
            <a:r>
              <a:rPr lang="en-US" sz="2600" dirty="0" err="1">
                <a:solidFill>
                  <a:schemeClr val="dk1"/>
                </a:solidFill>
                <a:latin typeface="Times New Roman" panose="02020603050405020304" pitchFamily="18" charset="0"/>
                <a:cs typeface="Times New Roman" panose="02020603050405020304" pitchFamily="18" charset="0"/>
              </a:rPr>
              <a:t>của</a:t>
            </a:r>
            <a:r>
              <a:rPr lang="en-US" sz="2600" dirty="0">
                <a:solidFill>
                  <a:schemeClr val="dk1"/>
                </a:solidFill>
                <a:latin typeface="Times New Roman" panose="02020603050405020304" pitchFamily="18" charset="0"/>
                <a:cs typeface="Times New Roman" panose="02020603050405020304" pitchFamily="18" charset="0"/>
              </a:rPr>
              <a:t> con </a:t>
            </a:r>
            <a:r>
              <a:rPr lang="en-US" sz="2600" dirty="0" err="1">
                <a:solidFill>
                  <a:schemeClr val="dk1"/>
                </a:solidFill>
                <a:latin typeface="Times New Roman" panose="02020603050405020304" pitchFamily="18" charset="0"/>
                <a:cs typeface="Times New Roman" panose="02020603050405020304" pitchFamily="18" charset="0"/>
              </a:rPr>
              <a:t>người</a:t>
            </a:r>
            <a:r>
              <a:rPr lang="en-US" sz="2600" dirty="0">
                <a:solidFill>
                  <a:schemeClr val="dk1"/>
                </a:solidFill>
                <a:latin typeface="Times New Roman" panose="02020603050405020304" pitchFamily="18" charset="0"/>
                <a:cs typeface="Times New Roman" panose="02020603050405020304" pitchFamily="18" charset="0"/>
              </a:rPr>
              <a:t>, </a:t>
            </a:r>
            <a:r>
              <a:rPr lang="en-US" sz="2600" dirty="0" err="1">
                <a:solidFill>
                  <a:schemeClr val="dk1"/>
                </a:solidFill>
                <a:latin typeface="Times New Roman" panose="02020603050405020304" pitchFamily="18" charset="0"/>
                <a:cs typeface="Times New Roman" panose="02020603050405020304" pitchFamily="18" charset="0"/>
              </a:rPr>
              <a:t>được</a:t>
            </a:r>
            <a:r>
              <a:rPr lang="en-US" sz="2600" dirty="0">
                <a:solidFill>
                  <a:schemeClr val="dk1"/>
                </a:solidFill>
                <a:latin typeface="Times New Roman" panose="02020603050405020304" pitchFamily="18" charset="0"/>
                <a:cs typeface="Times New Roman" panose="02020603050405020304" pitchFamily="18" charset="0"/>
              </a:rPr>
              <a:t> </a:t>
            </a:r>
            <a:r>
              <a:rPr lang="en-US" sz="2600" dirty="0" err="1">
                <a:solidFill>
                  <a:schemeClr val="dk1"/>
                </a:solidFill>
                <a:latin typeface="Times New Roman" panose="02020603050405020304" pitchFamily="18" charset="0"/>
                <a:cs typeface="Times New Roman" panose="02020603050405020304" pitchFamily="18" charset="0"/>
              </a:rPr>
              <a:t>dùng</a:t>
            </a:r>
            <a:r>
              <a:rPr lang="en-US" sz="2600" dirty="0">
                <a:solidFill>
                  <a:schemeClr val="dk1"/>
                </a:solidFill>
                <a:latin typeface="Times New Roman" panose="02020603050405020304" pitchFamily="18" charset="0"/>
                <a:cs typeface="Times New Roman" panose="02020603050405020304" pitchFamily="18" charset="0"/>
              </a:rPr>
              <a:t> </a:t>
            </a:r>
            <a:r>
              <a:rPr lang="en-US" sz="2600" dirty="0" err="1">
                <a:solidFill>
                  <a:schemeClr val="dk1"/>
                </a:solidFill>
                <a:latin typeface="Times New Roman" panose="02020603050405020304" pitchFamily="18" charset="0"/>
                <a:cs typeface="Times New Roman" panose="02020603050405020304" pitchFamily="18" charset="0"/>
              </a:rPr>
              <a:t>thay</a:t>
            </a:r>
            <a:r>
              <a:rPr lang="en-US" sz="2600" dirty="0">
                <a:solidFill>
                  <a:schemeClr val="dk1"/>
                </a:solidFill>
                <a:latin typeface="Times New Roman" panose="02020603050405020304" pitchFamily="18" charset="0"/>
                <a:cs typeface="Times New Roman" panose="02020603050405020304" pitchFamily="18" charset="0"/>
              </a:rPr>
              <a:t> </a:t>
            </a:r>
            <a:r>
              <a:rPr lang="en-US" sz="2600" dirty="0" err="1">
                <a:solidFill>
                  <a:schemeClr val="dk1"/>
                </a:solidFill>
                <a:latin typeface="Times New Roman" panose="02020603050405020304" pitchFamily="18" charset="0"/>
                <a:cs typeface="Times New Roman" panose="02020603050405020304" pitchFamily="18" charset="0"/>
              </a:rPr>
              <a:t>cho</a:t>
            </a:r>
            <a:r>
              <a:rPr lang="en-US" sz="2600" dirty="0">
                <a:solidFill>
                  <a:schemeClr val="dk1"/>
                </a:solidFill>
                <a:latin typeface="Times New Roman" panose="02020603050405020304" pitchFamily="18" charset="0"/>
                <a:cs typeface="Times New Roman" panose="02020603050405020304" pitchFamily="18" charset="0"/>
              </a:rPr>
              <a:t> </a:t>
            </a:r>
            <a:r>
              <a:rPr lang="en-US" sz="2600" dirty="0" err="1">
                <a:solidFill>
                  <a:schemeClr val="dk1"/>
                </a:solidFill>
                <a:latin typeface="Times New Roman" panose="02020603050405020304" pitchFamily="18" charset="0"/>
                <a:cs typeface="Times New Roman" panose="02020603050405020304" pitchFamily="18" charset="0"/>
              </a:rPr>
              <a:t>nhân</a:t>
            </a:r>
            <a:r>
              <a:rPr lang="en-US" sz="2600" dirty="0">
                <a:solidFill>
                  <a:schemeClr val="dk1"/>
                </a:solidFill>
                <a:latin typeface="Times New Roman" panose="02020603050405020304" pitchFamily="18" charset="0"/>
                <a:cs typeface="Times New Roman" panose="02020603050405020304" pitchFamily="18" charset="0"/>
              </a:rPr>
              <a:t> </a:t>
            </a:r>
            <a:r>
              <a:rPr lang="en-US" sz="2600" dirty="0" err="1">
                <a:solidFill>
                  <a:schemeClr val="dk1"/>
                </a:solidFill>
                <a:latin typeface="Times New Roman" panose="02020603050405020304" pitchFamily="18" charset="0"/>
                <a:cs typeface="Times New Roman" panose="02020603050405020304" pitchFamily="18" charset="0"/>
              </a:rPr>
              <a:t>loại</a:t>
            </a:r>
            <a:r>
              <a:rPr lang="en-US" sz="2600" dirty="0">
                <a:solidFill>
                  <a:schemeClr val="dk1"/>
                </a:solidFill>
                <a:latin typeface="Times New Roman" panose="02020603050405020304" pitchFamily="18" charset="0"/>
                <a:cs typeface="Times New Roman" panose="02020603050405020304" pitchFamily="18" charset="0"/>
              </a:rPr>
              <a:t> </a:t>
            </a:r>
            <a:r>
              <a:rPr lang="en-US" sz="2600" dirty="0" err="1">
                <a:solidFill>
                  <a:schemeClr val="dk1"/>
                </a:solidFill>
                <a:latin typeface="Times New Roman" panose="02020603050405020304" pitchFamily="18" charset="0"/>
                <a:cs typeface="Times New Roman" panose="02020603050405020304" pitchFamily="18" charset="0"/>
              </a:rPr>
              <a:t>nói</a:t>
            </a:r>
            <a:r>
              <a:rPr lang="en-US" sz="2600" dirty="0">
                <a:solidFill>
                  <a:schemeClr val="dk1"/>
                </a:solidFill>
                <a:latin typeface="Times New Roman" panose="02020603050405020304" pitchFamily="18" charset="0"/>
                <a:cs typeface="Times New Roman" panose="02020603050405020304" pitchFamily="18" charset="0"/>
              </a:rPr>
              <a:t> </a:t>
            </a:r>
            <a:r>
              <a:rPr lang="en-US" sz="2600" dirty="0" err="1">
                <a:solidFill>
                  <a:schemeClr val="dk1"/>
                </a:solidFill>
                <a:latin typeface="Times New Roman" panose="02020603050405020304" pitchFamily="18" charset="0"/>
                <a:cs typeface="Times New Roman" panose="02020603050405020304" pitchFamily="18" charset="0"/>
              </a:rPr>
              <a:t>chung</a:t>
            </a:r>
            <a:r>
              <a:rPr lang="en-US" sz="2600" dirty="0">
                <a:solidFill>
                  <a:schemeClr val="dk1"/>
                </a:solidFill>
                <a:latin typeface="Times New Roman" panose="02020603050405020304" pitchFamily="18" charset="0"/>
                <a:cs typeface="Times New Roman" panose="02020603050405020304" pitchFamily="18" charset="0"/>
              </a:rPr>
              <a:t> (</a:t>
            </a:r>
            <a:r>
              <a:rPr lang="en-US" sz="2600" dirty="0" err="1">
                <a:solidFill>
                  <a:schemeClr val="dk1"/>
                </a:solidFill>
                <a:latin typeface="Times New Roman" panose="02020603050405020304" pitchFamily="18" charset="0"/>
                <a:cs typeface="Times New Roman" panose="02020603050405020304" pitchFamily="18" charset="0"/>
              </a:rPr>
              <a:t>vật</a:t>
            </a:r>
            <a:r>
              <a:rPr lang="en-US" sz="2600" dirty="0">
                <a:solidFill>
                  <a:schemeClr val="dk1"/>
                </a:solidFill>
                <a:latin typeface="Times New Roman" panose="02020603050405020304" pitchFamily="18" charset="0"/>
                <a:cs typeface="Times New Roman" panose="02020603050405020304" pitchFamily="18" charset="0"/>
              </a:rPr>
              <a:t> </a:t>
            </a:r>
            <a:r>
              <a:rPr lang="en-US" sz="2600" dirty="0" err="1">
                <a:solidFill>
                  <a:schemeClr val="dk1"/>
                </a:solidFill>
                <a:latin typeface="Times New Roman" panose="02020603050405020304" pitchFamily="18" charset="0"/>
                <a:cs typeface="Times New Roman" panose="02020603050405020304" pitchFamily="18" charset="0"/>
              </a:rPr>
              <a:t>bị</a:t>
            </a:r>
            <a:r>
              <a:rPr lang="en-US" sz="2600" dirty="0">
                <a:solidFill>
                  <a:schemeClr val="dk1"/>
                </a:solidFill>
                <a:latin typeface="Times New Roman" panose="02020603050405020304" pitchFamily="18" charset="0"/>
                <a:cs typeface="Times New Roman" panose="02020603050405020304" pitchFamily="18" charset="0"/>
              </a:rPr>
              <a:t> </a:t>
            </a:r>
            <a:r>
              <a:rPr lang="en-US" sz="2600" dirty="0" err="1">
                <a:solidFill>
                  <a:schemeClr val="dk1"/>
                </a:solidFill>
                <a:latin typeface="Times New Roman" panose="02020603050405020304" pitchFamily="18" charset="0"/>
                <a:cs typeface="Times New Roman" panose="02020603050405020304" pitchFamily="18" charset="0"/>
              </a:rPr>
              <a:t>chứa</a:t>
            </a:r>
            <a:r>
              <a:rPr lang="en-US" sz="2600" dirty="0">
                <a:solidFill>
                  <a:schemeClr val="dk1"/>
                </a:solidFill>
                <a:latin typeface="Times New Roman" panose="02020603050405020304" pitchFamily="18" charset="0"/>
                <a:cs typeface="Times New Roman" panose="02020603050405020304" pitchFamily="18" charset="0"/>
              </a:rPr>
              <a:t> </a:t>
            </a:r>
            <a:r>
              <a:rPr lang="en-US" sz="2600" dirty="0" err="1">
                <a:solidFill>
                  <a:schemeClr val="dk1"/>
                </a:solidFill>
                <a:latin typeface="Times New Roman" panose="02020603050405020304" pitchFamily="18" charset="0"/>
                <a:cs typeface="Times New Roman" panose="02020603050405020304" pitchFamily="18" charset="0"/>
              </a:rPr>
              <a:t>đựng</a:t>
            </a:r>
            <a:r>
              <a:rPr lang="en-US" sz="2600" dirty="0">
                <a:solidFill>
                  <a:schemeClr val="dk1"/>
                </a:solidFill>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D58819D-CB19-45FB-BFBD-4CE1EB606E47}"/>
              </a:ext>
            </a:extLst>
          </p:cNvPr>
          <p:cNvSpPr txBox="1"/>
          <p:nvPr/>
        </p:nvSpPr>
        <p:spPr>
          <a:xfrm>
            <a:off x="5772331" y="5326678"/>
            <a:ext cx="6245464" cy="892552"/>
          </a:xfrm>
          <a:prstGeom prst="rect">
            <a:avLst/>
          </a:prstGeom>
          <a:noFill/>
        </p:spPr>
        <p:txBody>
          <a:bodyPr wrap="square">
            <a:spAutoFit/>
          </a:bodyPr>
          <a:lstStyle/>
          <a:p>
            <a:pPr algn="just"/>
            <a:r>
              <a:rPr lang="en-US" sz="2600" b="0" kern="1200" dirty="0">
                <a:solidFill>
                  <a:schemeClr val="dk1"/>
                </a:solidFill>
                <a:effectLst/>
                <a:latin typeface="Times New Roman" panose="02020603050405020304" pitchFamily="18" charset="0"/>
                <a:cs typeface="Times New Roman" panose="02020603050405020304" pitchFamily="18" charset="0"/>
              </a:rPr>
              <a:t>* </a:t>
            </a:r>
            <a:r>
              <a:rPr lang="en-US" sz="2600" b="0" kern="1200" dirty="0" err="1">
                <a:solidFill>
                  <a:schemeClr val="dk1"/>
                </a:solidFill>
                <a:effectLst/>
                <a:latin typeface="Times New Roman" panose="02020603050405020304" pitchFamily="18" charset="0"/>
                <a:cs typeface="Times New Roman" panose="02020603050405020304" pitchFamily="18" charset="0"/>
              </a:rPr>
              <a:t>Đổ</a:t>
            </a:r>
            <a:r>
              <a:rPr lang="en-US" sz="2600" b="0" kern="1200" dirty="0">
                <a:solidFill>
                  <a:schemeClr val="dk1"/>
                </a:solidFill>
                <a:effectLst/>
                <a:latin typeface="Times New Roman" panose="02020603050405020304" pitchFamily="18" charset="0"/>
                <a:cs typeface="Times New Roman" panose="02020603050405020304" pitchFamily="18" charset="0"/>
              </a:rPr>
              <a:t> </a:t>
            </a:r>
            <a:r>
              <a:rPr lang="en-US" sz="2600" b="0" kern="1200" dirty="0" err="1">
                <a:solidFill>
                  <a:schemeClr val="dk1"/>
                </a:solidFill>
                <a:effectLst/>
                <a:latin typeface="Times New Roman" panose="02020603050405020304" pitchFamily="18" charset="0"/>
                <a:cs typeface="Times New Roman" panose="02020603050405020304" pitchFamily="18" charset="0"/>
              </a:rPr>
              <a:t>máu</a:t>
            </a:r>
            <a:r>
              <a:rPr lang="en-US" sz="2600" b="0" kern="1200" dirty="0">
                <a:solidFill>
                  <a:schemeClr val="dk1"/>
                </a:solidFill>
                <a:effectLst/>
                <a:latin typeface="Times New Roman" panose="02020603050405020304" pitchFamily="18" charset="0"/>
                <a:cs typeface="Times New Roman" panose="02020603050405020304" pitchFamily="18" charset="0"/>
              </a:rPr>
              <a:t> </a:t>
            </a:r>
            <a:r>
              <a:rPr lang="en-US" sz="2600" b="0" kern="1200" dirty="0" err="1">
                <a:solidFill>
                  <a:schemeClr val="dk1"/>
                </a:solidFill>
                <a:effectLst/>
                <a:latin typeface="Times New Roman" panose="02020603050405020304" pitchFamily="18" charset="0"/>
                <a:cs typeface="Times New Roman" panose="02020603050405020304" pitchFamily="18" charset="0"/>
              </a:rPr>
              <a:t>là</a:t>
            </a:r>
            <a:r>
              <a:rPr lang="en-US" sz="2600" b="0" kern="1200" dirty="0">
                <a:solidFill>
                  <a:schemeClr val="dk1"/>
                </a:solidFill>
                <a:effectLst/>
                <a:latin typeface="Times New Roman" panose="02020603050405020304" pitchFamily="18" charset="0"/>
                <a:cs typeface="Times New Roman" panose="02020603050405020304" pitchFamily="18" charset="0"/>
              </a:rPr>
              <a:t> </a:t>
            </a:r>
            <a:r>
              <a:rPr lang="en-US" sz="2600" b="0" kern="1200" dirty="0" err="1">
                <a:solidFill>
                  <a:schemeClr val="dk1"/>
                </a:solidFill>
                <a:effectLst/>
                <a:latin typeface="Times New Roman" panose="02020603050405020304" pitchFamily="18" charset="0"/>
                <a:cs typeface="Times New Roman" panose="02020603050405020304" pitchFamily="18" charset="0"/>
              </a:rPr>
              <a:t>dấu</a:t>
            </a:r>
            <a:r>
              <a:rPr lang="en-US" sz="2600" b="0" kern="1200" dirty="0">
                <a:solidFill>
                  <a:schemeClr val="dk1"/>
                </a:solidFill>
                <a:effectLst/>
                <a:latin typeface="Times New Roman" panose="02020603050405020304" pitchFamily="18" charset="0"/>
                <a:cs typeface="Times New Roman" panose="02020603050405020304" pitchFamily="18" charset="0"/>
              </a:rPr>
              <a:t> </a:t>
            </a:r>
            <a:r>
              <a:rPr lang="en-US" sz="2600" b="0" kern="1200" dirty="0" err="1">
                <a:solidFill>
                  <a:schemeClr val="dk1"/>
                </a:solidFill>
                <a:effectLst/>
                <a:latin typeface="Times New Roman" panose="02020603050405020304" pitchFamily="18" charset="0"/>
                <a:cs typeface="Times New Roman" panose="02020603050405020304" pitchFamily="18" charset="0"/>
              </a:rPr>
              <a:t>hiệu</a:t>
            </a:r>
            <a:r>
              <a:rPr lang="en-US" sz="2600" b="0" kern="1200" dirty="0">
                <a:solidFill>
                  <a:schemeClr val="dk1"/>
                </a:solidFill>
                <a:effectLst/>
                <a:latin typeface="Times New Roman" panose="02020603050405020304" pitchFamily="18" charset="0"/>
                <a:cs typeface="Times New Roman" panose="02020603050405020304" pitchFamily="18" charset="0"/>
              </a:rPr>
              <a:t> </a:t>
            </a:r>
            <a:r>
              <a:rPr lang="en-US" sz="2600" b="0" kern="1200" dirty="0" err="1">
                <a:solidFill>
                  <a:schemeClr val="dk1"/>
                </a:solidFill>
                <a:effectLst/>
                <a:latin typeface="Times New Roman" panose="02020603050405020304" pitchFamily="18" charset="0"/>
                <a:cs typeface="Times New Roman" panose="02020603050405020304" pitchFamily="18" charset="0"/>
              </a:rPr>
              <a:t>của</a:t>
            </a:r>
            <a:r>
              <a:rPr lang="en-US" sz="2600" b="0" kern="1200" dirty="0">
                <a:solidFill>
                  <a:schemeClr val="dk1"/>
                </a:solidFill>
                <a:effectLst/>
                <a:latin typeface="Times New Roman" panose="02020603050405020304" pitchFamily="18" charset="0"/>
                <a:cs typeface="Times New Roman" panose="02020603050405020304" pitchFamily="18" charset="0"/>
              </a:rPr>
              <a:t> </a:t>
            </a:r>
            <a:r>
              <a:rPr lang="en-US" sz="2600" b="0" kern="1200" dirty="0" err="1">
                <a:solidFill>
                  <a:schemeClr val="dk1"/>
                </a:solidFill>
                <a:effectLst/>
                <a:latin typeface="Times New Roman" panose="02020603050405020304" pitchFamily="18" charset="0"/>
                <a:cs typeface="Times New Roman" panose="02020603050405020304" pitchFamily="18" charset="0"/>
              </a:rPr>
              <a:t>chiến</a:t>
            </a:r>
            <a:r>
              <a:rPr lang="en-US" sz="2600" b="0" kern="1200" dirty="0">
                <a:solidFill>
                  <a:schemeClr val="dk1"/>
                </a:solidFill>
                <a:effectLst/>
                <a:latin typeface="Times New Roman" panose="02020603050405020304" pitchFamily="18" charset="0"/>
                <a:cs typeface="Times New Roman" panose="02020603050405020304" pitchFamily="18" charset="0"/>
              </a:rPr>
              <a:t> </a:t>
            </a:r>
            <a:r>
              <a:rPr lang="en-US" sz="2600" b="0" kern="1200" dirty="0" err="1">
                <a:solidFill>
                  <a:schemeClr val="dk1"/>
                </a:solidFill>
                <a:effectLst/>
                <a:latin typeface="Times New Roman" panose="02020603050405020304" pitchFamily="18" charset="0"/>
                <a:cs typeface="Times New Roman" panose="02020603050405020304" pitchFamily="18" charset="0"/>
              </a:rPr>
              <a:t>tranh</a:t>
            </a:r>
            <a:r>
              <a:rPr lang="en-US" sz="2600" b="0" kern="1200" dirty="0">
                <a:solidFill>
                  <a:schemeClr val="dk1"/>
                </a:solidFill>
                <a:effectLst/>
                <a:latin typeface="Times New Roman" panose="02020603050405020304" pitchFamily="18" charset="0"/>
                <a:cs typeface="Times New Roman" panose="02020603050405020304" pitchFamily="18" charset="0"/>
              </a:rPr>
              <a:t>, </a:t>
            </a:r>
            <a:r>
              <a:rPr lang="en-US" sz="2600" b="0" kern="1200" dirty="0" err="1">
                <a:solidFill>
                  <a:schemeClr val="dk1"/>
                </a:solidFill>
                <a:effectLst/>
                <a:latin typeface="Times New Roman" panose="02020603050405020304" pitchFamily="18" charset="0"/>
                <a:cs typeface="Times New Roman" panose="02020603050405020304" pitchFamily="18" charset="0"/>
              </a:rPr>
              <a:t>chỉ</a:t>
            </a:r>
            <a:r>
              <a:rPr lang="en-US" sz="2600" b="0" kern="1200" dirty="0">
                <a:solidFill>
                  <a:schemeClr val="dk1"/>
                </a:solidFill>
                <a:effectLst/>
                <a:latin typeface="Times New Roman" panose="02020603050405020304" pitchFamily="18" charset="0"/>
                <a:cs typeface="Times New Roman" panose="02020603050405020304" pitchFamily="18" charset="0"/>
              </a:rPr>
              <a:t> </a:t>
            </a:r>
            <a:r>
              <a:rPr lang="en-US" sz="2600" b="0" kern="1200" dirty="0" err="1">
                <a:solidFill>
                  <a:schemeClr val="dk1"/>
                </a:solidFill>
                <a:effectLst/>
                <a:latin typeface="Times New Roman" panose="02020603050405020304" pitchFamily="18" charset="0"/>
                <a:cs typeface="Times New Roman" panose="02020603050405020304" pitchFamily="18" charset="0"/>
              </a:rPr>
              <a:t>sự</a:t>
            </a:r>
            <a:r>
              <a:rPr lang="en-US" sz="2600" b="0" kern="1200" dirty="0">
                <a:solidFill>
                  <a:schemeClr val="dk1"/>
                </a:solidFill>
                <a:effectLst/>
                <a:latin typeface="Times New Roman" panose="02020603050405020304" pitchFamily="18" charset="0"/>
                <a:cs typeface="Times New Roman" panose="02020603050405020304" pitchFamily="18" charset="0"/>
              </a:rPr>
              <a:t> hi </a:t>
            </a:r>
            <a:r>
              <a:rPr lang="en-US" sz="2600" b="0" kern="1200" dirty="0" err="1">
                <a:solidFill>
                  <a:schemeClr val="dk1"/>
                </a:solidFill>
                <a:effectLst/>
                <a:latin typeface="Times New Roman" panose="02020603050405020304" pitchFamily="18" charset="0"/>
                <a:cs typeface="Times New Roman" panose="02020603050405020304" pitchFamily="18" charset="0"/>
              </a:rPr>
              <a:t>sinh</a:t>
            </a:r>
            <a:r>
              <a:rPr lang="en-US" sz="2600" b="0" kern="1200" dirty="0">
                <a:solidFill>
                  <a:schemeClr val="dk1"/>
                </a:solidFill>
                <a:effectLst/>
                <a:latin typeface="Times New Roman" panose="02020603050405020304" pitchFamily="18" charset="0"/>
                <a:cs typeface="Times New Roman" panose="02020603050405020304" pitchFamily="18" charset="0"/>
              </a:rPr>
              <a:t>, </a:t>
            </a:r>
            <a:r>
              <a:rPr lang="en-US" sz="2600" b="0" kern="1200" dirty="0" err="1">
                <a:solidFill>
                  <a:schemeClr val="dk1"/>
                </a:solidFill>
                <a:effectLst/>
                <a:latin typeface="Times New Roman" panose="02020603050405020304" pitchFamily="18" charset="0"/>
                <a:cs typeface="Times New Roman" panose="02020603050405020304" pitchFamily="18" charset="0"/>
              </a:rPr>
              <a:t>mất</a:t>
            </a:r>
            <a:r>
              <a:rPr lang="en-US" sz="2600" b="0" kern="1200" dirty="0">
                <a:solidFill>
                  <a:schemeClr val="dk1"/>
                </a:solidFill>
                <a:effectLst/>
                <a:latin typeface="Times New Roman" panose="02020603050405020304" pitchFamily="18" charset="0"/>
                <a:cs typeface="Times New Roman" panose="02020603050405020304" pitchFamily="18" charset="0"/>
              </a:rPr>
              <a:t> </a:t>
            </a:r>
            <a:r>
              <a:rPr lang="en-US" sz="2600" b="0" kern="1200" dirty="0" err="1">
                <a:solidFill>
                  <a:schemeClr val="dk1"/>
                </a:solidFill>
                <a:effectLst/>
                <a:latin typeface="Times New Roman" panose="02020603050405020304" pitchFamily="18" charset="0"/>
                <a:cs typeface="Times New Roman" panose="02020603050405020304" pitchFamily="18" charset="0"/>
              </a:rPr>
              <a:t>mát</a:t>
            </a:r>
            <a:endParaRPr 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948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arn(inVertic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barn(inVertical)">
                                      <p:cBhvr>
                                        <p:cTn id="2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4BB6FBF-0CB7-4CC3-B60E-5D1C48356E15}"/>
              </a:ext>
            </a:extLst>
          </p:cNvPr>
          <p:cNvGrpSpPr/>
          <p:nvPr/>
        </p:nvGrpSpPr>
        <p:grpSpPr>
          <a:xfrm>
            <a:off x="2943410" y="92377"/>
            <a:ext cx="6305178" cy="1989291"/>
            <a:chOff x="3861321" y="496956"/>
            <a:chExt cx="6305178" cy="1989291"/>
          </a:xfrm>
        </p:grpSpPr>
        <p:sp>
          <p:nvSpPr>
            <p:cNvPr id="3" name="淘宝网chenying0907出品 2"/>
            <p:cNvSpPr/>
            <p:nvPr/>
          </p:nvSpPr>
          <p:spPr>
            <a:xfrm>
              <a:off x="4547120" y="1103242"/>
              <a:ext cx="5120601" cy="1113105"/>
            </a:xfrm>
            <a:prstGeom prst="rect">
              <a:avLst/>
            </a:prstGeom>
            <a:solidFill>
              <a:schemeClr val="accent5">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淘宝网chenying0907出品 4"/>
            <p:cNvSpPr/>
            <p:nvPr/>
          </p:nvSpPr>
          <p:spPr>
            <a:xfrm>
              <a:off x="4716749" y="884584"/>
              <a:ext cx="5449750" cy="1532090"/>
            </a:xfrm>
            <a:prstGeom prst="rect">
              <a:avLst/>
            </a:prstGeom>
            <a:no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61321" y="496956"/>
              <a:ext cx="1513659" cy="1989291"/>
            </a:xfrm>
            <a:prstGeom prst="rect">
              <a:avLst/>
            </a:prstGeom>
          </p:spPr>
        </p:pic>
        <p:sp>
          <p:nvSpPr>
            <p:cNvPr id="4" name="淘宝网chenying0907出品 3"/>
            <p:cNvSpPr/>
            <p:nvPr/>
          </p:nvSpPr>
          <p:spPr>
            <a:xfrm>
              <a:off x="4890935" y="1314393"/>
              <a:ext cx="5004928" cy="901954"/>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淘宝网chenying0907出品 15"/>
            <p:cNvSpPr txBox="1"/>
            <p:nvPr/>
          </p:nvSpPr>
          <p:spPr>
            <a:xfrm>
              <a:off x="4640728" y="1150212"/>
              <a:ext cx="5322021" cy="823752"/>
            </a:xfrm>
            <a:prstGeom prst="rect">
              <a:avLst/>
            </a:prstGeom>
            <a:noFill/>
          </p:spPr>
          <p:txBody>
            <a:bodyPr wrap="square" rtlCol="0">
              <a:spAutoFit/>
            </a:bodyPr>
            <a:lstStyle>
              <a:defPPr>
                <a:defRPr lang="zh-CN"/>
              </a:defPPr>
              <a:lvl1pPr>
                <a:lnSpc>
                  <a:spcPct val="150000"/>
                </a:lnSpc>
                <a:defRPr sz="1400" spc="300"/>
              </a:lvl1pPr>
            </a:lstStyle>
            <a:p>
              <a:pPr algn="ctr"/>
              <a:r>
                <a:rPr lang="en-US" altLang="zh-CN" sz="3600" dirty="0">
                  <a:solidFill>
                    <a:srgbClr val="FF0000">
                      <a:alpha val="70000"/>
                    </a:srgbClr>
                  </a:solidFill>
                  <a:latin typeface="Times New Roman" panose="02020603050405020304" pitchFamily="18" charset="0"/>
                  <a:cs typeface="Times New Roman" panose="02020603050405020304" pitchFamily="18" charset="0"/>
                </a:rPr>
                <a:t>CÁC KIỂU HOÁN DỤ</a:t>
              </a:r>
              <a:endParaRPr lang="zh-CN" altLang="en-US" sz="3600" dirty="0">
                <a:solidFill>
                  <a:srgbClr val="FF0000">
                    <a:alpha val="70000"/>
                  </a:srgbClr>
                </a:solidFill>
                <a:latin typeface="Times New Roman" panose="02020603050405020304" pitchFamily="18" charset="0"/>
                <a:cs typeface="Times New Roman" panose="02020603050405020304" pitchFamily="18" charset="0"/>
              </a:endParaRPr>
            </a:p>
          </p:txBody>
        </p:sp>
      </p:grpSp>
      <p:sp>
        <p:nvSpPr>
          <p:cNvPr id="7" name="Rectangle: Rounded Corners 6">
            <a:extLst>
              <a:ext uri="{FF2B5EF4-FFF2-40B4-BE49-F238E27FC236}">
                <a16:creationId xmlns:a16="http://schemas.microsoft.com/office/drawing/2014/main" id="{E86F6482-B81A-4762-AA45-325E873EC264}"/>
              </a:ext>
            </a:extLst>
          </p:cNvPr>
          <p:cNvSpPr/>
          <p:nvPr/>
        </p:nvSpPr>
        <p:spPr>
          <a:xfrm>
            <a:off x="357808" y="2623930"/>
            <a:ext cx="2640495" cy="383650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99EE35DE-8849-403F-B90C-531373E137F0}"/>
              </a:ext>
            </a:extLst>
          </p:cNvPr>
          <p:cNvSpPr/>
          <p:nvPr/>
        </p:nvSpPr>
        <p:spPr>
          <a:xfrm>
            <a:off x="3317757" y="2628275"/>
            <a:ext cx="2640495" cy="3836504"/>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9FE5F8F3-BA7D-483F-8C2F-75449D05A472}"/>
              </a:ext>
            </a:extLst>
          </p:cNvPr>
          <p:cNvSpPr/>
          <p:nvPr/>
        </p:nvSpPr>
        <p:spPr>
          <a:xfrm>
            <a:off x="6309695" y="2628275"/>
            <a:ext cx="2640495" cy="383650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8514CD2-89E2-4BC3-A75B-A526C910D5D9}"/>
              </a:ext>
            </a:extLst>
          </p:cNvPr>
          <p:cNvSpPr txBox="1"/>
          <p:nvPr/>
        </p:nvSpPr>
        <p:spPr>
          <a:xfrm>
            <a:off x="434008" y="2786629"/>
            <a:ext cx="2532758" cy="2862322"/>
          </a:xfrm>
          <a:prstGeom prst="rect">
            <a:avLst/>
          </a:prstGeom>
          <a:noFill/>
        </p:spPr>
        <p:txBody>
          <a:bodyPr wrap="square">
            <a:spAutoFit/>
          </a:bodyPr>
          <a:lstStyle/>
          <a:p>
            <a:pPr algn="just">
              <a:spcBef>
                <a:spcPct val="50000"/>
              </a:spcBef>
            </a:pPr>
            <a:r>
              <a:rPr lang="en-US" sz="3000" dirty="0" err="1">
                <a:latin typeface="Times New Roman" panose="02020603050405020304" pitchFamily="18" charset="0"/>
                <a:cs typeface="Times New Roman" panose="02020603050405020304" pitchFamily="18" charset="0"/>
              </a:rPr>
              <a:t>Lấy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từ</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ngữ</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đặc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điểm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chỉ</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bộ</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phận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để</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chỉ</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toàn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thể</a:t>
            </a:r>
            <a:r>
              <a:rPr lang="en-US" sz="3000" dirty="0">
                <a:latin typeface="Times New Roman" panose="02020603050405020304" pitchFamily="18" charset="0"/>
                <a:cs typeface="Times New Roman" panose="02020603050405020304" pitchFamily="18" charset="0"/>
              </a:rPr>
              <a:t> : </a:t>
            </a:r>
            <a:r>
              <a:rPr lang="en-US" sz="3000" dirty="0">
                <a:latin typeface="Times New Roman" panose="02020603050405020304" pitchFamily="18" charset="0"/>
                <a:cs typeface="Times New Roman" panose="02020603050405020304" pitchFamily="18" charset="0"/>
                <a:sym typeface="Wingdings" panose="05000000000000000000" pitchFamily="2" charset="2"/>
              </a:rPr>
              <a:t>Quan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hệ</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bộ</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phận</a:t>
            </a:r>
            <a:r>
              <a:rPr lang="en-US" sz="3000" dirty="0">
                <a:latin typeface="Times New Roman" panose="02020603050405020304" pitchFamily="18" charset="0"/>
                <a:cs typeface="Times New Roman" panose="02020603050405020304" pitchFamily="18" charset="0"/>
                <a:sym typeface="Wingdings" panose="05000000000000000000" pitchFamily="2" charset="2"/>
              </a:rPr>
              <a:t> –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toàn</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thể</a:t>
            </a:r>
            <a:endParaRPr lang="en-US" sz="30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F107C57D-15CE-4762-93F9-D37232B0E7D9}"/>
              </a:ext>
            </a:extLst>
          </p:cNvPr>
          <p:cNvSpPr txBox="1"/>
          <p:nvPr/>
        </p:nvSpPr>
        <p:spPr>
          <a:xfrm>
            <a:off x="3443238" y="2761348"/>
            <a:ext cx="2407395" cy="3539430"/>
          </a:xfrm>
          <a:prstGeom prst="rect">
            <a:avLst/>
          </a:prstGeom>
          <a:noFill/>
        </p:spPr>
        <p:txBody>
          <a:bodyPr wrap="square">
            <a:spAutoFit/>
          </a:bodyPr>
          <a:lstStyle/>
          <a:p>
            <a:pPr algn="just"/>
            <a:r>
              <a:rPr lang="en-US" sz="3200" dirty="0" err="1">
                <a:latin typeface="Times New Roman" panose="02020603050405020304" pitchFamily="18" charset="0"/>
                <a:cs typeface="Times New Roman" panose="02020603050405020304" pitchFamily="18" charset="0"/>
              </a:rPr>
              <a:t>Lấy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gọi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Quan </a:t>
            </a:r>
            <a:r>
              <a:rPr lang="en-US" sz="3200" dirty="0" err="1">
                <a:latin typeface="Times New Roman" panose="02020603050405020304" pitchFamily="18" charset="0"/>
                <a:cs typeface="Times New Roman" panose="02020603050405020304" pitchFamily="18" charset="0"/>
              </a:rPr>
              <a:t>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dấu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E613F0E5-1A8B-4664-812A-73935FD6E30D}"/>
              </a:ext>
            </a:extLst>
          </p:cNvPr>
          <p:cNvSpPr txBox="1"/>
          <p:nvPr/>
        </p:nvSpPr>
        <p:spPr>
          <a:xfrm>
            <a:off x="6435175" y="2799448"/>
            <a:ext cx="2407395" cy="3539430"/>
          </a:xfrm>
          <a:prstGeom prst="rect">
            <a:avLst/>
          </a:prstGeom>
          <a:noFill/>
        </p:spPr>
        <p:txBody>
          <a:bodyPr wrap="square">
            <a:spAutoFit/>
          </a:bodyPr>
          <a:lstStyle/>
          <a:p>
            <a:pPr algn="just"/>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Lấy</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ngữ</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cái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cụ</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cái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trừu</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tượng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Quan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hệ</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cụ</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trừu</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tượng</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4" name="Rectangle: Rounded Corners 23">
            <a:extLst>
              <a:ext uri="{FF2B5EF4-FFF2-40B4-BE49-F238E27FC236}">
                <a16:creationId xmlns:a16="http://schemas.microsoft.com/office/drawing/2014/main" id="{226ED7BD-3D1A-4C3B-8F30-9FD4AE1C86A0}"/>
              </a:ext>
            </a:extLst>
          </p:cNvPr>
          <p:cNvSpPr/>
          <p:nvPr/>
        </p:nvSpPr>
        <p:spPr>
          <a:xfrm>
            <a:off x="9295044" y="2623930"/>
            <a:ext cx="2640495" cy="383650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7D05C9B-2256-4D84-A6BA-33612DEFF20F}"/>
              </a:ext>
            </a:extLst>
          </p:cNvPr>
          <p:cNvSpPr txBox="1"/>
          <p:nvPr/>
        </p:nvSpPr>
        <p:spPr>
          <a:xfrm>
            <a:off x="9358544" y="2795103"/>
            <a:ext cx="2532875" cy="3539430"/>
          </a:xfrm>
          <a:prstGeom prst="rect">
            <a:avLst/>
          </a:prstGeom>
          <a:noFill/>
        </p:spPr>
        <p:txBody>
          <a:bodyPr wrap="square">
            <a:spAutoFit/>
          </a:bodyPr>
          <a:lstStyle/>
          <a:p>
            <a:pPr algn="just"/>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Lấy</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ngữ</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chứa</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nói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chứa</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 Quan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hệ</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chứa</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chứa</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574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arn(inVertical)">
                                      <p:cBhvr>
                                        <p:cTn id="31" dur="500"/>
                                        <p:tgtEl>
                                          <p:spTgt spid="2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P spid="20" grpId="0" animBg="1"/>
      <p:bldP spid="15" grpId="0"/>
      <p:bldP spid="17" grpId="0"/>
      <p:bldP spid="18" grpId="0"/>
      <p:bldP spid="24" grpId="0" animBg="1"/>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09286" y="-9525"/>
            <a:ext cx="5573189" cy="6877050"/>
          </a:xfrm>
          <a:prstGeom prst="rect">
            <a:avLst/>
          </a:prstGeom>
        </p:spPr>
      </p:pic>
      <p:sp>
        <p:nvSpPr>
          <p:cNvPr id="7" name="淘宝网chenying0907出品 6"/>
          <p:cNvSpPr/>
          <p:nvPr/>
        </p:nvSpPr>
        <p:spPr>
          <a:xfrm>
            <a:off x="1308100" y="1219200"/>
            <a:ext cx="9880600" cy="5105400"/>
          </a:xfrm>
          <a:prstGeom prst="rect">
            <a:avLst/>
          </a:prstGeom>
          <a:solidFill>
            <a:schemeClr val="accent5">
              <a:lumMod val="20000"/>
              <a:lumOff val="80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32967" y="0"/>
            <a:ext cx="3748935" cy="6858000"/>
          </a:xfrm>
          <a:prstGeom prst="rect">
            <a:avLst/>
          </a:prstGeom>
        </p:spPr>
      </p:pic>
      <p:sp>
        <p:nvSpPr>
          <p:cNvPr id="8" name="淘宝网chenying0907出品 7"/>
          <p:cNvSpPr/>
          <p:nvPr/>
        </p:nvSpPr>
        <p:spPr>
          <a:xfrm>
            <a:off x="2994561" y="2293071"/>
            <a:ext cx="8778339" cy="3511381"/>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淘宝网chenying0907出品 8"/>
          <p:cNvSpPr/>
          <p:nvPr/>
        </p:nvSpPr>
        <p:spPr>
          <a:xfrm>
            <a:off x="217756" y="584200"/>
            <a:ext cx="3731944" cy="37084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淘宝网chenying0907出品 11"/>
          <p:cNvSpPr txBox="1"/>
          <p:nvPr/>
        </p:nvSpPr>
        <p:spPr>
          <a:xfrm>
            <a:off x="4377881" y="2752857"/>
            <a:ext cx="6903033" cy="2554545"/>
          </a:xfrm>
          <a:prstGeom prst="rect">
            <a:avLst/>
          </a:prstGeom>
          <a:noFill/>
        </p:spPr>
        <p:txBody>
          <a:bodyPr vert="horz" wrap="square" rtlCol="0">
            <a:spAutoFit/>
          </a:bodyPr>
          <a:lstStyle>
            <a:defPPr>
              <a:defRPr lang="zh-CN"/>
            </a:defPPr>
            <a:lvl1pPr>
              <a:lnSpc>
                <a:spcPct val="150000"/>
              </a:lnSpc>
              <a:defRPr sz="1400" spc="300"/>
            </a:lvl1pPr>
          </a:lstStyle>
          <a:p>
            <a:pPr algn="ctr">
              <a:lnSpc>
                <a:spcPct val="100000"/>
              </a:lnSpc>
            </a:pPr>
            <a:r>
              <a:rPr lang="en-US" altLang="zh-CN" sz="8000" spc="0" dirty="0">
                <a:solidFill>
                  <a:srgbClr val="FF0000"/>
                </a:solidFill>
                <a:latin typeface="Times New Roman" panose="02020603050405020304" pitchFamily="18" charset="0"/>
                <a:cs typeface="Times New Roman" panose="02020603050405020304" pitchFamily="18" charset="0"/>
              </a:rPr>
              <a:t>II. </a:t>
            </a:r>
          </a:p>
          <a:p>
            <a:pPr algn="ctr">
              <a:lnSpc>
                <a:spcPct val="100000"/>
              </a:lnSpc>
            </a:pPr>
            <a:r>
              <a:rPr lang="en-US" altLang="zh-CN" sz="8000" spc="0" dirty="0" err="1">
                <a:solidFill>
                  <a:srgbClr val="FF0000"/>
                </a:solidFill>
                <a:latin typeface="Times New Roman" panose="02020603050405020304" pitchFamily="18" charset="0"/>
                <a:cs typeface="Times New Roman" panose="02020603050405020304" pitchFamily="18" charset="0"/>
              </a:rPr>
              <a:t>Luyện</a:t>
            </a:r>
            <a:r>
              <a:rPr lang="en-US" altLang="zh-CN" sz="8000" spc="0" dirty="0">
                <a:solidFill>
                  <a:srgbClr val="FF0000"/>
                </a:solidFill>
                <a:latin typeface="Times New Roman" panose="02020603050405020304" pitchFamily="18" charset="0"/>
                <a:cs typeface="Times New Roman" panose="02020603050405020304" pitchFamily="18" charset="0"/>
              </a:rPr>
              <a:t> </a:t>
            </a:r>
            <a:r>
              <a:rPr lang="en-US" altLang="zh-CN" sz="8000" spc="0" dirty="0" err="1">
                <a:solidFill>
                  <a:srgbClr val="FF0000"/>
                </a:solidFill>
                <a:latin typeface="Times New Roman" panose="02020603050405020304" pitchFamily="18" charset="0"/>
                <a:cs typeface="Times New Roman" panose="02020603050405020304" pitchFamily="18" charset="0"/>
              </a:rPr>
              <a:t>tập</a:t>
            </a:r>
            <a:endParaRPr lang="zh-CN" altLang="en-US" sz="8000" spc="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8372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750"/>
                                        <p:tgtEl>
                                          <p:spTgt spid="9"/>
                                        </p:tgtEl>
                                      </p:cBhvr>
                                    </p:animEffect>
                                  </p:childTnLst>
                                </p:cTn>
                              </p:par>
                              <p:par>
                                <p:cTn id="14" presetID="22" presetClass="entr" presetSubtype="2" fill="hold" grpId="0" nodeType="withEffect">
                                  <p:stCondLst>
                                    <p:cond delay="10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par>
                                <p:cTn id="17" presetID="22" presetClass="entr" presetSubtype="8" fill="hold" grpId="0" nodeType="withEffect">
                                  <p:stCondLst>
                                    <p:cond delay="30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800"/>
                            </p:stCondLst>
                            <p:childTnLst>
                              <p:par>
                                <p:cTn id="21" presetID="2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ame Tom và Jerry đuổi bắt - Game Vui">
            <a:extLst>
              <a:ext uri="{FF2B5EF4-FFF2-40B4-BE49-F238E27FC236}">
                <a16:creationId xmlns:a16="http://schemas.microsoft.com/office/drawing/2014/main" id="{30C0AAD4-C5D2-42FC-9B10-EAC6461C87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TomAndJerryOST-V.A-2794728_hq.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574" y="573522"/>
            <a:ext cx="512618" cy="512618"/>
          </a:xfrm>
          <a:prstGeom prst="rect">
            <a:avLst/>
          </a:prstGeom>
        </p:spPr>
      </p:pic>
    </p:spTree>
    <p:extLst>
      <p:ext uri="{BB962C8B-B14F-4D97-AF65-F5344CB8AC3E}">
        <p14:creationId xmlns:p14="http://schemas.microsoft.com/office/powerpoint/2010/main" val="203789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F877F3-204D-439A-AF47-6297537D5428}"/>
              </a:ext>
            </a:extLst>
          </p:cNvPr>
          <p:cNvPicPr>
            <a:picLocks noChangeAspect="1"/>
          </p:cNvPicPr>
          <p:nvPr/>
        </p:nvPicPr>
        <p:blipFill rotWithShape="1">
          <a:blip r:embed="rId2"/>
          <a:srcRect t="7579"/>
          <a:stretch/>
        </p:blipFill>
        <p:spPr>
          <a:xfrm>
            <a:off x="0" y="0"/>
            <a:ext cx="12192000" cy="6858000"/>
          </a:xfrm>
          <a:prstGeom prst="rect">
            <a:avLst/>
          </a:prstGeom>
        </p:spPr>
      </p:pic>
      <p:pic>
        <p:nvPicPr>
          <p:cNvPr id="48" name="tom 1" descr="C:\Users\ADMIN\Desktop\11.png">
            <a:hlinkClick r:id="rId3" action="ppaction://hlinksldjump"/>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2401225" y="4258401"/>
            <a:ext cx="1147235" cy="1147235"/>
          </a:xfrm>
          <a:prstGeom prst="rect">
            <a:avLst/>
          </a:prstGeom>
          <a:noFill/>
          <a:extLst>
            <a:ext uri="{909E8E84-426E-40DD-AFC4-6F175D3DCCD1}">
              <a14:hiddenFill xmlns:a14="http://schemas.microsoft.com/office/drawing/2010/main">
                <a:solidFill>
                  <a:srgbClr val="FFFFFF"/>
                </a:solidFill>
              </a14:hiddenFill>
            </a:ext>
          </a:extLst>
        </p:spPr>
      </p:pic>
      <p:pic>
        <p:nvPicPr>
          <p:cNvPr id="49" name="tom 2" descr="C:\Users\ADMIN\Desktop\2.png">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3017813" y="3376723"/>
            <a:ext cx="1061293" cy="1061293"/>
          </a:xfrm>
          <a:prstGeom prst="rect">
            <a:avLst/>
          </a:prstGeom>
          <a:noFill/>
          <a:extLst>
            <a:ext uri="{909E8E84-426E-40DD-AFC4-6F175D3DCCD1}">
              <a14:hiddenFill xmlns:a14="http://schemas.microsoft.com/office/drawing/2010/main">
                <a:solidFill>
                  <a:srgbClr val="FFFFFF"/>
                </a:solidFill>
              </a14:hiddenFill>
            </a:ext>
          </a:extLst>
        </p:spPr>
      </p:pic>
      <p:pic>
        <p:nvPicPr>
          <p:cNvPr id="50" name="tom 3" descr="C:\Users\ADMIN\Desktop\3.png">
            <a:hlinkClick r:id="rId9" action="ppaction://hlinksldjump"/>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4132118" y="3096459"/>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51" name="tom 4" descr="C:\Users\ADMIN\Desktop\4.png">
            <a:hlinkClick r:id="rId12" action="ppaction://hlinksldjump"/>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96575" l="0" r="100000"/>
                    </a14:imgEffect>
                  </a14:imgLayer>
                </a14:imgProps>
              </a:ext>
              <a:ext uri="{28A0092B-C50C-407E-A947-70E740481C1C}">
                <a14:useLocalDpi xmlns:a14="http://schemas.microsoft.com/office/drawing/2010/main" val="0"/>
              </a:ext>
            </a:extLst>
          </a:blip>
          <a:srcRect/>
          <a:stretch>
            <a:fillRect/>
          </a:stretch>
        </p:blipFill>
        <p:spPr bwMode="auto">
          <a:xfrm>
            <a:off x="5211126" y="3176429"/>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52" name="tom 4" descr="C:\Users\ADMIN\Desktop\5.png">
            <a:hlinkClick r:id="rId15" action="ppaction://hlinksldjump"/>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423005" y="2920108"/>
            <a:ext cx="1127934" cy="1127933"/>
          </a:xfrm>
          <a:prstGeom prst="rect">
            <a:avLst/>
          </a:prstGeom>
          <a:noFill/>
          <a:extLst>
            <a:ext uri="{909E8E84-426E-40DD-AFC4-6F175D3DCCD1}">
              <a14:hiddenFill xmlns:a14="http://schemas.microsoft.com/office/drawing/2010/main">
                <a:solidFill>
                  <a:srgbClr val="FFFFFF"/>
                </a:solidFill>
              </a14:hiddenFill>
            </a:ext>
          </a:extLst>
        </p:spPr>
      </p:pic>
      <p:pic>
        <p:nvPicPr>
          <p:cNvPr id="12" name="jerry1" descr="C:\Users\ADMIN\Desktop\11.png">
            <a:hlinkClick r:id="rId18" action="ppaction://hlinksldjump"/>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3975484" y="4981989"/>
            <a:ext cx="1147235" cy="1147235"/>
          </a:xfrm>
          <a:prstGeom prst="rect">
            <a:avLst/>
          </a:prstGeom>
          <a:noFill/>
          <a:extLst>
            <a:ext uri="{909E8E84-426E-40DD-AFC4-6F175D3DCCD1}">
              <a14:hiddenFill xmlns:a14="http://schemas.microsoft.com/office/drawing/2010/main">
                <a:solidFill>
                  <a:srgbClr val="FFFFFF"/>
                </a:solidFill>
              </a14:hiddenFill>
            </a:ext>
          </a:extLst>
        </p:spPr>
      </p:pic>
      <p:pic>
        <p:nvPicPr>
          <p:cNvPr id="13" name="jerry 2" descr="C:\Users\ADMIN\Desktop\2.png">
            <a:hlinkClick r:id="rId19"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5265556" y="4667656"/>
            <a:ext cx="1175593" cy="1175593"/>
          </a:xfrm>
          <a:prstGeom prst="rect">
            <a:avLst/>
          </a:prstGeom>
          <a:noFill/>
          <a:extLst>
            <a:ext uri="{909E8E84-426E-40DD-AFC4-6F175D3DCCD1}">
              <a14:hiddenFill xmlns:a14="http://schemas.microsoft.com/office/drawing/2010/main">
                <a:solidFill>
                  <a:srgbClr val="FFFFFF"/>
                </a:solidFill>
              </a14:hiddenFill>
            </a:ext>
          </a:extLst>
        </p:spPr>
      </p:pic>
      <p:pic>
        <p:nvPicPr>
          <p:cNvPr id="14" name="jerry 3" descr="C:\Users\ADMIN\Desktop\3.png">
            <a:hlinkClick r:id="rId20" action="ppaction://hlinksldjump"/>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6632024" y="4381682"/>
            <a:ext cx="1158522" cy="1158523"/>
          </a:xfrm>
          <a:prstGeom prst="rect">
            <a:avLst/>
          </a:prstGeom>
          <a:noFill/>
          <a:extLst>
            <a:ext uri="{909E8E84-426E-40DD-AFC4-6F175D3DCCD1}">
              <a14:hiddenFill xmlns:a14="http://schemas.microsoft.com/office/drawing/2010/main">
                <a:solidFill>
                  <a:srgbClr val="FFFFFF"/>
                </a:solidFill>
              </a14:hiddenFill>
            </a:ext>
          </a:extLst>
        </p:spPr>
      </p:pic>
      <p:pic>
        <p:nvPicPr>
          <p:cNvPr id="15" name="jerry 4" descr="C:\Users\ADMIN\Desktop\4.png">
            <a:hlinkClick r:id="rId21" action="ppaction://hlinksldjump"/>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96575" l="0" r="100000"/>
                    </a14:imgEffect>
                  </a14:imgLayer>
                </a14:imgProps>
              </a:ext>
              <a:ext uri="{28A0092B-C50C-407E-A947-70E740481C1C}">
                <a14:useLocalDpi xmlns:a14="http://schemas.microsoft.com/office/drawing/2010/main" val="0"/>
              </a:ext>
            </a:extLst>
          </a:blip>
          <a:srcRect/>
          <a:stretch>
            <a:fillRect/>
          </a:stretch>
        </p:blipFill>
        <p:spPr bwMode="auto">
          <a:xfrm>
            <a:off x="7790547" y="3796208"/>
            <a:ext cx="1164735" cy="1164735"/>
          </a:xfrm>
          <a:prstGeom prst="rect">
            <a:avLst/>
          </a:prstGeom>
          <a:noFill/>
          <a:extLst>
            <a:ext uri="{909E8E84-426E-40DD-AFC4-6F175D3DCCD1}">
              <a14:hiddenFill xmlns:a14="http://schemas.microsoft.com/office/drawing/2010/main">
                <a:solidFill>
                  <a:srgbClr val="FFFFFF"/>
                </a:solidFill>
              </a14:hiddenFill>
            </a:ext>
          </a:extLst>
        </p:spPr>
      </p:pic>
      <p:pic>
        <p:nvPicPr>
          <p:cNvPr id="16" name="jerry 5" descr="C:\Users\ADMIN\Desktop\5.png">
            <a:hlinkClick r:id="rId22" action="ppaction://hlinksldjump"/>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889967" y="3232241"/>
            <a:ext cx="1127934" cy="112793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Hình ảnh có liên quan"/>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8955282" y="-901842"/>
            <a:ext cx="3922350" cy="461268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ình ảnh có liên quan"/>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6444062" y="-225136"/>
            <a:ext cx="2692968" cy="2905466"/>
          </a:xfrm>
          <a:prstGeom prst="rect">
            <a:avLst/>
          </a:prstGeom>
          <a:noFill/>
          <a:extLst>
            <a:ext uri="{909E8E84-426E-40DD-AFC4-6F175D3DCCD1}">
              <a14:hiddenFill xmlns:a14="http://schemas.microsoft.com/office/drawing/2010/main">
                <a:solidFill>
                  <a:srgbClr val="FFFFFF"/>
                </a:solidFill>
              </a14:hiddenFill>
            </a:ext>
          </a:extLst>
        </p:spPr>
      </p:pic>
      <p:pic>
        <p:nvPicPr>
          <p:cNvPr id="2" name="Tom"/>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7153" b="99428" l="659" r="92857">
                        <a14:foregroundMark x1="76813" y1="31760" x2="61868" y2="33619"/>
                        <a14:foregroundMark x1="74945" y1="24464" x2="79890" y2="19456"/>
                        <a14:foregroundMark x1="75385" y1="27611" x2="84505" y2="20172"/>
                        <a14:foregroundMark x1="23187" y1="51931" x2="23187" y2="51931"/>
                        <a14:foregroundMark x1="22967" y1="53648" x2="16923" y2="55079"/>
                        <a14:foregroundMark x1="47473" y1="59657" x2="44286" y2="73247"/>
                        <a14:foregroundMark x1="59560" y1="60515" x2="57802" y2="69099"/>
                        <a14:foregroundMark x1="36374" y1="85122" x2="21099" y2="91273"/>
                        <a14:foregroundMark x1="38791" y1="85265" x2="48132" y2="88984"/>
                        <a14:foregroundMark x1="50769" y1="86552" x2="39890" y2="85122"/>
                        <a14:backgroundMark x1="75934" y1="24750" x2="78132" y2="23462"/>
                        <a14:backgroundMark x1="76374" y1="26180" x2="82418" y2="20172"/>
                        <a14:backgroundMark x1="76813" y1="27611" x2="84505" y2="20601"/>
                        <a14:backgroundMark x1="80659" y1="19313" x2="75714" y2="24034"/>
                      </a14:backgroundRemoval>
                    </a14:imgEffect>
                  </a14:imgLayer>
                </a14:imgProps>
              </a:ext>
              <a:ext uri="{28A0092B-C50C-407E-A947-70E740481C1C}">
                <a14:useLocalDpi xmlns:a14="http://schemas.microsoft.com/office/drawing/2010/main" val="0"/>
              </a:ext>
            </a:extLst>
          </a:blip>
          <a:srcRect l="13361" t="8956" r="17521"/>
          <a:stretch/>
        </p:blipFill>
        <p:spPr>
          <a:xfrm>
            <a:off x="554233" y="4681835"/>
            <a:ext cx="1727188" cy="1747542"/>
          </a:xfrm>
          <a:prstGeom prst="rect">
            <a:avLst/>
          </a:prstGeom>
        </p:spPr>
      </p:pic>
      <p:pic>
        <p:nvPicPr>
          <p:cNvPr id="4" name="Jerry"/>
          <p:cNvPicPr>
            <a:picLocks noChangeAspect="1"/>
          </p:cNvPicPr>
          <p:nvPr/>
        </p:nvPicPr>
        <p:blipFill rotWithShape="1">
          <a:blip r:embed="rId26">
            <a:extLst>
              <a:ext uri="{28A0092B-C50C-407E-A947-70E740481C1C}">
                <a14:useLocalDpi xmlns:a14="http://schemas.microsoft.com/office/drawing/2010/main" val="0"/>
              </a:ext>
            </a:extLst>
          </a:blip>
          <a:srcRect l="45374" t="50000"/>
          <a:stretch/>
        </p:blipFill>
        <p:spPr>
          <a:xfrm>
            <a:off x="2563342" y="5555606"/>
            <a:ext cx="1340723" cy="1227178"/>
          </a:xfrm>
          <a:prstGeom prst="rect">
            <a:avLst/>
          </a:prstGeom>
        </p:spPr>
      </p:pic>
      <p:pic>
        <p:nvPicPr>
          <p:cNvPr id="5" name="Picture 4">
            <a:hlinkClick r:id="rId27" action="ppaction://hlinksldjump"/>
            <a:extLst>
              <a:ext uri="{FF2B5EF4-FFF2-40B4-BE49-F238E27FC236}">
                <a16:creationId xmlns:a16="http://schemas.microsoft.com/office/drawing/2014/main" id="{5F7DB44E-B27A-4BCF-999F-6FCB5BADE38A}"/>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73226" y="111607"/>
            <a:ext cx="731412" cy="671810"/>
          </a:xfrm>
          <a:prstGeom prst="rect">
            <a:avLst/>
          </a:prstGeom>
        </p:spPr>
      </p:pic>
    </p:spTree>
    <p:extLst>
      <p:ext uri="{BB962C8B-B14F-4D97-AF65-F5344CB8AC3E}">
        <p14:creationId xmlns:p14="http://schemas.microsoft.com/office/powerpoint/2010/main" val="27887211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05122 0.11283 L 0.11788 -0.12532 " pathEditMode="relative" rAng="0" ptsTypes="AA">
                                      <p:cBhvr>
                                        <p:cTn id="6" dur="2000" fill="hold"/>
                                        <p:tgtEl>
                                          <p:spTgt spid="2"/>
                                        </p:tgtEl>
                                        <p:attrNameLst>
                                          <p:attrName>ppt_x</p:attrName>
                                          <p:attrName>ppt_y</p:attrName>
                                        </p:attrNameLst>
                                      </p:cBhvr>
                                      <p:rCtr x="8455" y="-11908"/>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11788 -0.12532 L 0.15121 -0.2696 " pathEditMode="relative" rAng="0" ptsTypes="AA">
                                      <p:cBhvr>
                                        <p:cTn id="10" dur="2000" fill="hold"/>
                                        <p:tgtEl>
                                          <p:spTgt spid="2"/>
                                        </p:tgtEl>
                                        <p:attrNameLst>
                                          <p:attrName>ppt_x</p:attrName>
                                          <p:attrName>ppt_y</p:attrName>
                                        </p:attrNameLst>
                                      </p:cBhvr>
                                      <p:rCtr x="1667" y="-7214"/>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0.15122 -0.2696 L 0.27622 -0.32509 " pathEditMode="relative" rAng="0" ptsTypes="AA">
                                      <p:cBhvr>
                                        <p:cTn id="14" dur="2000" fill="hold"/>
                                        <p:tgtEl>
                                          <p:spTgt spid="2"/>
                                        </p:tgtEl>
                                        <p:attrNameLst>
                                          <p:attrName>ppt_x</p:attrName>
                                          <p:attrName>ppt_y</p:attrName>
                                        </p:attrNameLst>
                                      </p:cBhvr>
                                      <p:rCtr x="6250" y="-2775"/>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27622 -0.32509 L 0.39289 -0.31399 " pathEditMode="relative" rAng="0" ptsTypes="AA">
                                      <p:cBhvr>
                                        <p:cTn id="18" dur="2000" fill="hold"/>
                                        <p:tgtEl>
                                          <p:spTgt spid="2"/>
                                        </p:tgtEl>
                                        <p:attrNameLst>
                                          <p:attrName>ppt_x</p:attrName>
                                          <p:attrName>ppt_y</p:attrName>
                                        </p:attrNameLst>
                                      </p:cBhvr>
                                      <p:rCtr x="5833" y="555"/>
                                    </p:animMotion>
                                  </p:childTnLst>
                                </p:cTn>
                              </p:par>
                            </p:childTnLst>
                          </p:cTn>
                        </p:par>
                      </p:childTnLst>
                    </p:cTn>
                  </p:par>
                  <p:par>
                    <p:cTn id="19" fill="hold">
                      <p:stCondLst>
                        <p:cond delay="indefinite"/>
                      </p:stCondLst>
                      <p:childTnLst>
                        <p:par>
                          <p:cTn id="20" fill="hold">
                            <p:stCondLst>
                              <p:cond delay="0"/>
                            </p:stCondLst>
                            <p:childTnLst>
                              <p:par>
                                <p:cTn id="21" presetID="63" presetClass="path" presetSubtype="0" accel="50000" decel="50000" fill="hold" nodeType="clickEffect">
                                  <p:stCondLst>
                                    <p:cond delay="0"/>
                                  </p:stCondLst>
                                  <p:childTnLst>
                                    <p:animMotion origin="layout" path="M 0.39289 -0.31399 L 0.53455 -0.31399 " pathEditMode="relative" rAng="0" ptsTypes="AA">
                                      <p:cBhvr>
                                        <p:cTn id="22" dur="2000" fill="hold"/>
                                        <p:tgtEl>
                                          <p:spTgt spid="2"/>
                                        </p:tgtEl>
                                        <p:attrNameLst>
                                          <p:attrName>ppt_x</p:attrName>
                                          <p:attrName>ppt_y</p:attrName>
                                        </p:attrNameLst>
                                      </p:cBhvr>
                                      <p:rCtr x="7083" y="0"/>
                                    </p:animMotion>
                                  </p:childTnLst>
                                </p:cTn>
                              </p:par>
                            </p:childTnLst>
                          </p:cTn>
                        </p:par>
                      </p:childTnLst>
                    </p:cTn>
                  </p:par>
                </p:childTnLst>
              </p:cTn>
              <p:nextCondLst>
                <p:cond evt="onClick" delay="0">
                  <p:tgtEl>
                    <p:spTgt spid="2"/>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44" presetClass="path" presetSubtype="0" accel="50000" decel="50000" fill="hold" nodeType="clickEffect">
                                  <p:stCondLst>
                                    <p:cond delay="0"/>
                                  </p:stCondLst>
                                  <p:childTnLst>
                                    <p:animMotion origin="layout" path="M -0.00365 -0.06659 L 0.02621 -0.1415 C 0.03263 -0.15838 0.04201 -0.16786 0.05173 -0.16786 C 0.06302 -0.16786 0.07187 -0.15838 0.07829 -0.1415 L 0.10833 -0.06659 " pathEditMode="relative" rAng="0" ptsTypes="FffFF">
                                      <p:cBhvr>
                                        <p:cTn id="27" dur="2000" fill="hold"/>
                                        <p:tgtEl>
                                          <p:spTgt spid="4"/>
                                        </p:tgtEl>
                                        <p:attrNameLst>
                                          <p:attrName>ppt_x</p:attrName>
                                          <p:attrName>ppt_y</p:attrName>
                                        </p:attrNameLst>
                                      </p:cBhvr>
                                      <p:rCtr x="5590" y="-5064"/>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0.10833 -0.06659 L 0.25364 -0.1082 " pathEditMode="relative" rAng="0" ptsTypes="AA">
                                      <p:cBhvr>
                                        <p:cTn id="31" dur="2000" fill="hold"/>
                                        <p:tgtEl>
                                          <p:spTgt spid="4"/>
                                        </p:tgtEl>
                                        <p:attrNameLst>
                                          <p:attrName>ppt_x</p:attrName>
                                          <p:attrName>ppt_y</p:attrName>
                                        </p:attrNameLst>
                                      </p:cBhvr>
                                      <p:rCtr x="7257" y="-2081"/>
                                    </p:animMotion>
                                  </p:childTnLst>
                                </p:cTn>
                              </p:par>
                            </p:childTnLst>
                          </p:cTn>
                        </p:par>
                      </p:childTnLst>
                    </p:cTn>
                  </p:par>
                  <p:par>
                    <p:cTn id="32" fill="hold">
                      <p:stCondLst>
                        <p:cond delay="indefinite"/>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0.25365 -0.10821 L 0.40365 -0.1637 " pathEditMode="relative" rAng="0" ptsTypes="AA">
                                      <p:cBhvr>
                                        <p:cTn id="35" dur="2000" fill="hold"/>
                                        <p:tgtEl>
                                          <p:spTgt spid="4"/>
                                        </p:tgtEl>
                                        <p:attrNameLst>
                                          <p:attrName>ppt_x</p:attrName>
                                          <p:attrName>ppt_y</p:attrName>
                                        </p:attrNameLst>
                                      </p:cBhvr>
                                      <p:rCtr x="7500" y="-2775"/>
                                    </p:animMotion>
                                  </p:childTnLst>
                                </p:cTn>
                              </p:par>
                            </p:childTnLst>
                          </p:cTn>
                        </p:par>
                      </p:childTnLst>
                    </p:cTn>
                  </p:par>
                  <p:par>
                    <p:cTn id="36" fill="hold">
                      <p:stCondLst>
                        <p:cond delay="indefinite"/>
                      </p:stCondLst>
                      <p:childTnLst>
                        <p:par>
                          <p:cTn id="37" fill="hold">
                            <p:stCondLst>
                              <p:cond delay="0"/>
                            </p:stCondLst>
                            <p:childTnLst>
                              <p:par>
                                <p:cTn id="38" presetID="63" presetClass="path" presetSubtype="0" accel="50000" decel="50000" fill="hold" nodeType="clickEffect">
                                  <p:stCondLst>
                                    <p:cond delay="0"/>
                                  </p:stCondLst>
                                  <p:childTnLst>
                                    <p:animMotion origin="layout" path="M 0.40365 -0.1637 L 0.51198 -0.25248 " pathEditMode="relative" rAng="0" ptsTypes="AA">
                                      <p:cBhvr>
                                        <p:cTn id="39" dur="2000" fill="hold"/>
                                        <p:tgtEl>
                                          <p:spTgt spid="4"/>
                                        </p:tgtEl>
                                        <p:attrNameLst>
                                          <p:attrName>ppt_x</p:attrName>
                                          <p:attrName>ppt_y</p:attrName>
                                        </p:attrNameLst>
                                      </p:cBhvr>
                                      <p:rCtr x="5417" y="-4439"/>
                                    </p:animMotion>
                                  </p:childTnLst>
                                </p:cTn>
                              </p:par>
                            </p:childTnLst>
                          </p:cTn>
                        </p:par>
                      </p:childTnLst>
                    </p:cTn>
                  </p:par>
                  <p:par>
                    <p:cTn id="40" fill="hold">
                      <p:stCondLst>
                        <p:cond delay="indefinite"/>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0.51198 -0.25248 L 0.61198 -0.31907 " pathEditMode="relative" rAng="0" ptsTypes="AA">
                                      <p:cBhvr>
                                        <p:cTn id="43" dur="2000" fill="hold"/>
                                        <p:tgtEl>
                                          <p:spTgt spid="4"/>
                                        </p:tgtEl>
                                        <p:attrNameLst>
                                          <p:attrName>ppt_x</p:attrName>
                                          <p:attrName>ppt_y</p:attrName>
                                        </p:attrNameLst>
                                      </p:cBhvr>
                                      <p:rCtr x="5000" y="-3329"/>
                                    </p:animMotion>
                                  </p:childTnLst>
                                </p:cTn>
                              </p:par>
                              <p:par>
                                <p:cTn id="44" presetID="1" presetClass="entr" presetSubtype="0"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childTnLst>
                                </p:cTn>
                              </p:par>
                              <p:par>
                                <p:cTn id="46" presetID="1" presetClass="exit" presetSubtype="0" fill="hold" nodeType="withEffect">
                                  <p:stCondLst>
                                    <p:cond delay="5000"/>
                                  </p:stCondLst>
                                  <p:childTnLst>
                                    <p:set>
                                      <p:cBhvr>
                                        <p:cTn id="47" dur="1" fill="hold">
                                          <p:stCondLst>
                                            <p:cond delay="0"/>
                                          </p:stCondLst>
                                        </p:cTn>
                                        <p:tgtEl>
                                          <p:spTgt spid="32"/>
                                        </p:tgtEl>
                                        <p:attrNameLst>
                                          <p:attrName>style.visibility</p:attrName>
                                        </p:attrNameLst>
                                      </p:cBhvr>
                                      <p:to>
                                        <p:strVal val="hidden"/>
                                      </p:to>
                                    </p:set>
                                  </p:childTnLst>
                                </p:cTn>
                              </p:par>
                              <p:par>
                                <p:cTn id="48" presetID="1" presetClass="entr" presetSubtype="0" fill="hold" nodeType="withEffect">
                                  <p:stCondLst>
                                    <p:cond delay="10000"/>
                                  </p:stCondLst>
                                  <p:childTnLst>
                                    <p:set>
                                      <p:cBhvr>
                                        <p:cTn id="49" dur="1" fill="hold">
                                          <p:stCondLst>
                                            <p:cond delay="0"/>
                                          </p:stCondLst>
                                        </p:cTn>
                                        <p:tgtEl>
                                          <p:spTgt spid="31"/>
                                        </p:tgtEl>
                                        <p:attrNameLst>
                                          <p:attrName>style.visibility</p:attrName>
                                        </p:attrNameLst>
                                      </p:cBhvr>
                                      <p:to>
                                        <p:strVal val="visible"/>
                                      </p:to>
                                    </p:set>
                                  </p:childTnLst>
                                </p:cTn>
                              </p:par>
                              <p:par>
                                <p:cTn id="50" presetID="1" presetClass="exit" presetSubtype="0" fill="hold" nodeType="withEffect">
                                  <p:stCondLst>
                                    <p:cond delay="15000"/>
                                  </p:stCondLst>
                                  <p:childTnLst>
                                    <p:set>
                                      <p:cBhvr>
                                        <p:cTn id="51"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ction="ppaction://hlinksldjump"/>
            <a:extLst>
              <a:ext uri="{FF2B5EF4-FFF2-40B4-BE49-F238E27FC236}">
                <a16:creationId xmlns:a16="http://schemas.microsoft.com/office/drawing/2014/main" id="{6CBBF652-AA1E-4F92-9D78-8A5146FAB7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54477" y="576470"/>
            <a:ext cx="1608094" cy="1977888"/>
          </a:xfrm>
          <a:prstGeom prst="rect">
            <a:avLst/>
          </a:prstGeom>
        </p:spPr>
      </p:pic>
      <p:grpSp>
        <p:nvGrpSpPr>
          <p:cNvPr id="5" name="Group 4">
            <a:extLst>
              <a:ext uri="{FF2B5EF4-FFF2-40B4-BE49-F238E27FC236}">
                <a16:creationId xmlns:a16="http://schemas.microsoft.com/office/drawing/2014/main" id="{2907B9BA-3AF1-4B61-855E-94F2465BB0BC}"/>
              </a:ext>
            </a:extLst>
          </p:cNvPr>
          <p:cNvGrpSpPr/>
          <p:nvPr/>
        </p:nvGrpSpPr>
        <p:grpSpPr>
          <a:xfrm>
            <a:off x="2087216" y="379880"/>
            <a:ext cx="9783424" cy="2363320"/>
            <a:chOff x="2027582" y="379880"/>
            <a:chExt cx="9783424" cy="2363320"/>
          </a:xfrm>
        </p:grpSpPr>
        <p:sp>
          <p:nvSpPr>
            <p:cNvPr id="9" name="Google Shape;673;p31">
              <a:extLst>
                <a:ext uri="{FF2B5EF4-FFF2-40B4-BE49-F238E27FC236}">
                  <a16:creationId xmlns:a16="http://schemas.microsoft.com/office/drawing/2014/main" id="{3D3A7C9C-FF97-4673-A0E4-50BBE27F721B}"/>
                </a:ext>
              </a:extLst>
            </p:cNvPr>
            <p:cNvSpPr/>
            <p:nvPr/>
          </p:nvSpPr>
          <p:spPr>
            <a:xfrm rot="16200000">
              <a:off x="5737634" y="-3330172"/>
              <a:ext cx="2363320" cy="9783424"/>
            </a:xfrm>
            <a:custGeom>
              <a:avLst/>
              <a:gdLst/>
              <a:ahLst/>
              <a:cxnLst/>
              <a:rect l="l" t="t" r="r" b="b"/>
              <a:pathLst>
                <a:path w="46389" h="61419" extrusionOk="0">
                  <a:moveTo>
                    <a:pt x="6060" y="1"/>
                  </a:moveTo>
                  <a:cubicBezTo>
                    <a:pt x="3572" y="1"/>
                    <a:pt x="1750" y="110"/>
                    <a:pt x="1357" y="461"/>
                  </a:cubicBezTo>
                  <a:cubicBezTo>
                    <a:pt x="281" y="1279"/>
                    <a:pt x="539" y="8813"/>
                    <a:pt x="453" y="16347"/>
                  </a:cubicBezTo>
                  <a:cubicBezTo>
                    <a:pt x="367" y="23880"/>
                    <a:pt x="367" y="41897"/>
                    <a:pt x="453" y="45406"/>
                  </a:cubicBezTo>
                  <a:cubicBezTo>
                    <a:pt x="539" y="49001"/>
                    <a:pt x="1" y="59118"/>
                    <a:pt x="819" y="60388"/>
                  </a:cubicBezTo>
                  <a:cubicBezTo>
                    <a:pt x="1516" y="61284"/>
                    <a:pt x="7543" y="61387"/>
                    <a:pt x="11368" y="61387"/>
                  </a:cubicBezTo>
                  <a:cubicBezTo>
                    <a:pt x="12501" y="61387"/>
                    <a:pt x="13441" y="61378"/>
                    <a:pt x="13992" y="61378"/>
                  </a:cubicBezTo>
                  <a:cubicBezTo>
                    <a:pt x="15172" y="61378"/>
                    <a:pt x="17864" y="61418"/>
                    <a:pt x="20632" y="61418"/>
                  </a:cubicBezTo>
                  <a:cubicBezTo>
                    <a:pt x="23572" y="61418"/>
                    <a:pt x="26598" y="61373"/>
                    <a:pt x="27984" y="61184"/>
                  </a:cubicBezTo>
                  <a:cubicBezTo>
                    <a:pt x="28436" y="61141"/>
                    <a:pt x="29222" y="61119"/>
                    <a:pt x="30220" y="61119"/>
                  </a:cubicBezTo>
                  <a:cubicBezTo>
                    <a:pt x="31218" y="61119"/>
                    <a:pt x="32429" y="61141"/>
                    <a:pt x="33731" y="61184"/>
                  </a:cubicBezTo>
                  <a:cubicBezTo>
                    <a:pt x="38661" y="61184"/>
                    <a:pt x="44860" y="61184"/>
                    <a:pt x="45312" y="60474"/>
                  </a:cubicBezTo>
                  <a:cubicBezTo>
                    <a:pt x="46022" y="59311"/>
                    <a:pt x="45936" y="48635"/>
                    <a:pt x="45936" y="42629"/>
                  </a:cubicBezTo>
                  <a:cubicBezTo>
                    <a:pt x="45850" y="34643"/>
                    <a:pt x="46194" y="23601"/>
                    <a:pt x="46281" y="18047"/>
                  </a:cubicBezTo>
                  <a:cubicBezTo>
                    <a:pt x="46388" y="12407"/>
                    <a:pt x="46108" y="1193"/>
                    <a:pt x="45570" y="461"/>
                  </a:cubicBezTo>
                  <a:cubicBezTo>
                    <a:pt x="45314" y="134"/>
                    <a:pt x="42472" y="17"/>
                    <a:pt x="38906" y="17"/>
                  </a:cubicBezTo>
                  <a:cubicBezTo>
                    <a:pt x="33785" y="17"/>
                    <a:pt x="27172" y="258"/>
                    <a:pt x="24583" y="461"/>
                  </a:cubicBezTo>
                  <a:cubicBezTo>
                    <a:pt x="24243" y="482"/>
                    <a:pt x="23817" y="492"/>
                    <a:pt x="23320" y="492"/>
                  </a:cubicBezTo>
                  <a:cubicBezTo>
                    <a:pt x="21333" y="492"/>
                    <a:pt x="18220" y="340"/>
                    <a:pt x="14983" y="203"/>
                  </a:cubicBezTo>
                  <a:cubicBezTo>
                    <a:pt x="11856" y="115"/>
                    <a:pt x="8609" y="1"/>
                    <a:pt x="6060" y="1"/>
                  </a:cubicBezTo>
                  <a:close/>
                </a:path>
              </a:pathLst>
            </a:custGeom>
            <a:solidFill>
              <a:schemeClr val="accent2">
                <a:lumMod val="20000"/>
                <a:lumOff val="80000"/>
              </a:schemeClr>
            </a:solidFill>
            <a:ln w="19050" cap="flat" cmpd="sng">
              <a:solidFill>
                <a:srgbClr val="FF85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 name="TextBox 3">
              <a:extLst>
                <a:ext uri="{FF2B5EF4-FFF2-40B4-BE49-F238E27FC236}">
                  <a16:creationId xmlns:a16="http://schemas.microsoft.com/office/drawing/2014/main" id="{AE2DD9DE-48DF-416E-A869-494BC15020D0}"/>
                </a:ext>
              </a:extLst>
            </p:cNvPr>
            <p:cNvSpPr txBox="1"/>
            <p:nvPr/>
          </p:nvSpPr>
          <p:spPr>
            <a:xfrm>
              <a:off x="2257841" y="530488"/>
              <a:ext cx="9462052" cy="2031325"/>
            </a:xfrm>
            <a:prstGeom prst="rect">
              <a:avLst/>
            </a:prstGeom>
            <a:noFill/>
          </p:spPr>
          <p:txBody>
            <a:bodyPr wrap="square" rtlCol="0">
              <a:spAutoFit/>
            </a:bodyPr>
            <a:lstStyle/>
            <a:p>
              <a:pPr algn="just"/>
              <a:r>
                <a:rPr lang="en-US" sz="3000" b="1" dirty="0" err="1">
                  <a:latin typeface="Times New Roman" panose="02020603050405020304" pitchFamily="18" charset="0"/>
                  <a:cs typeface="Times New Roman" panose="02020603050405020304" pitchFamily="18" charset="0"/>
                </a:rPr>
                <a:t>Giải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thích</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nghĩa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hoán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dụ</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của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từ</a:t>
              </a:r>
              <a:r>
                <a:rPr lang="en-US" sz="3000" b="1" dirty="0">
                  <a:latin typeface="Times New Roman" panose="02020603050405020304" pitchFamily="18" charset="0"/>
                  <a:cs typeface="Times New Roman" panose="02020603050405020304" pitchFamily="18" charset="0"/>
                </a:rPr>
                <a:t> in </a:t>
              </a:r>
              <a:r>
                <a:rPr lang="en-US" sz="3000" b="1" dirty="0" err="1">
                  <a:latin typeface="Times New Roman" panose="02020603050405020304" pitchFamily="18" charset="0"/>
                  <a:cs typeface="Times New Roman" panose="02020603050405020304" pitchFamily="18" charset="0"/>
                </a:rPr>
                <a:t>đậm</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trong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câu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sau</a:t>
              </a:r>
              <a:r>
                <a:rPr lang="en-US" sz="3000" b="1" dirty="0">
                  <a:latin typeface="Times New Roman" panose="02020603050405020304" pitchFamily="18" charset="0"/>
                  <a:cs typeface="Times New Roman" panose="02020603050405020304" pitchFamily="18" charset="0"/>
                </a:rPr>
                <a:t>: </a:t>
              </a:r>
              <a:r>
                <a:rPr lang="en-US" sz="3200" i="1" dirty="0">
                  <a:latin typeface="Times New Roman" panose="02020603050405020304" pitchFamily="18" charset="0"/>
                  <a:cs typeface="Times New Roman" panose="02020603050405020304" pitchFamily="18" charset="0"/>
                </a:rPr>
                <a:t>“</a:t>
              </a:r>
              <a:r>
                <a:rPr lang="en-US" sz="3200" i="1" dirty="0" err="1">
                  <a:latin typeface="Times New Roman" panose="02020603050405020304" pitchFamily="18" charset="0"/>
                  <a:cs typeface="Times New Roman" panose="02020603050405020304" pitchFamily="18" charset="0"/>
                </a:rPr>
                <a:t>Suốt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một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đời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người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từ</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thuở</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lọt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lòng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trong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chiếc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nôi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tre</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đến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khi</a:t>
              </a:r>
              <a:r>
                <a:rPr lang="en-US" sz="3200" i="1" dirty="0">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nhắm</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mắt</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xuôi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tay</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nằm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trên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giường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tre</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tre</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với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mình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sống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có</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nhau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chết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có</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nhau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chung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thủy</a:t>
              </a:r>
              <a:r>
                <a:rPr lang="en-US" sz="3200" i="1" dirty="0">
                  <a:latin typeface="Times New Roman" panose="02020603050405020304" pitchFamily="18" charset="0"/>
                  <a:cs typeface="Times New Roman" panose="02020603050405020304" pitchFamily="18" charset="0"/>
                </a:rPr>
                <a:t>.”</a:t>
              </a:r>
              <a:endParaRPr lang="en-US" sz="3000" i="1" dirty="0">
                <a:latin typeface="Times New Roman" panose="02020603050405020304" pitchFamily="18" charset="0"/>
                <a:cs typeface="Times New Roman" panose="02020603050405020304" pitchFamily="18" charset="0"/>
              </a:endParaRPr>
            </a:p>
          </p:txBody>
        </p:sp>
      </p:grpSp>
      <p:sp>
        <p:nvSpPr>
          <p:cNvPr id="10" name="TextBox 9">
            <a:extLst>
              <a:ext uri="{FF2B5EF4-FFF2-40B4-BE49-F238E27FC236}">
                <a16:creationId xmlns:a16="http://schemas.microsoft.com/office/drawing/2014/main" id="{C11F3F61-2692-4C61-8D8A-95A103C52261}"/>
              </a:ext>
            </a:extLst>
          </p:cNvPr>
          <p:cNvSpPr txBox="1"/>
          <p:nvPr/>
        </p:nvSpPr>
        <p:spPr>
          <a:xfrm>
            <a:off x="3277426" y="4432852"/>
            <a:ext cx="8224689" cy="766557"/>
          </a:xfrm>
          <a:prstGeom prst="rect">
            <a:avLst/>
          </a:prstGeom>
          <a:noFill/>
        </p:spPr>
        <p:txBody>
          <a:bodyPr wrap="square">
            <a:spAutoFit/>
          </a:bodyPr>
          <a:lstStyle/>
          <a:p>
            <a:pPr algn="just">
              <a:lnSpc>
                <a:spcPct val="120000"/>
              </a:lnSpc>
            </a:pPr>
            <a:r>
              <a:rPr lang="en-US" sz="4000" dirty="0" err="1">
                <a:latin typeface="Times New Roman" panose="02020603050405020304" pitchFamily="18" charset="0"/>
                <a:cs typeface="Times New Roman" panose="02020603050405020304" pitchFamily="18" charset="0"/>
              </a:rPr>
              <a:t>Nhắm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mắt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xuôi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tay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chết</a:t>
            </a:r>
            <a:endParaRPr lang="en-US" sz="4000" dirty="0">
              <a:latin typeface="Times New Roman" panose="02020603050405020304" pitchFamily="18" charset="0"/>
              <a:cs typeface="Times New Roman" panose="02020603050405020304" pitchFamily="18" charset="0"/>
            </a:endParaRPr>
          </a:p>
        </p:txBody>
      </p:sp>
      <p:sp>
        <p:nvSpPr>
          <p:cNvPr id="11" name="Google Shape;63;p15">
            <a:extLst>
              <a:ext uri="{FF2B5EF4-FFF2-40B4-BE49-F238E27FC236}">
                <a16:creationId xmlns:a16="http://schemas.microsoft.com/office/drawing/2014/main" id="{093DEBA7-E384-4D35-8953-58F28774FDF5}"/>
              </a:ext>
            </a:extLst>
          </p:cNvPr>
          <p:cNvSpPr/>
          <p:nvPr/>
        </p:nvSpPr>
        <p:spPr>
          <a:xfrm>
            <a:off x="799745" y="4307945"/>
            <a:ext cx="1815583" cy="1201301"/>
          </a:xfrm>
          <a:custGeom>
            <a:avLst/>
            <a:gdLst/>
            <a:ahLst/>
            <a:cxnLst/>
            <a:rect l="l" t="t" r="r" b="b"/>
            <a:pathLst>
              <a:path w="30366" h="20092" extrusionOk="0">
                <a:moveTo>
                  <a:pt x="19044" y="589"/>
                </a:moveTo>
                <a:lnTo>
                  <a:pt x="18913" y="1375"/>
                </a:lnTo>
                <a:lnTo>
                  <a:pt x="18521" y="1571"/>
                </a:lnTo>
                <a:lnTo>
                  <a:pt x="18128" y="1833"/>
                </a:lnTo>
                <a:lnTo>
                  <a:pt x="17801" y="2029"/>
                </a:lnTo>
                <a:lnTo>
                  <a:pt x="17474" y="2356"/>
                </a:lnTo>
                <a:lnTo>
                  <a:pt x="17474" y="1702"/>
                </a:lnTo>
                <a:lnTo>
                  <a:pt x="18259" y="1178"/>
                </a:lnTo>
                <a:lnTo>
                  <a:pt x="19044" y="589"/>
                </a:lnTo>
                <a:close/>
                <a:moveTo>
                  <a:pt x="18913" y="1571"/>
                </a:moveTo>
                <a:lnTo>
                  <a:pt x="18848" y="2226"/>
                </a:lnTo>
                <a:lnTo>
                  <a:pt x="18782" y="2226"/>
                </a:lnTo>
                <a:lnTo>
                  <a:pt x="18455" y="2487"/>
                </a:lnTo>
                <a:lnTo>
                  <a:pt x="18063" y="2749"/>
                </a:lnTo>
                <a:lnTo>
                  <a:pt x="17408" y="3404"/>
                </a:lnTo>
                <a:lnTo>
                  <a:pt x="17408" y="3469"/>
                </a:lnTo>
                <a:lnTo>
                  <a:pt x="17474" y="3469"/>
                </a:lnTo>
                <a:lnTo>
                  <a:pt x="18193" y="2945"/>
                </a:lnTo>
                <a:lnTo>
                  <a:pt x="18848" y="2422"/>
                </a:lnTo>
                <a:lnTo>
                  <a:pt x="18913" y="4189"/>
                </a:lnTo>
                <a:lnTo>
                  <a:pt x="18128" y="3927"/>
                </a:lnTo>
                <a:lnTo>
                  <a:pt x="17343" y="3665"/>
                </a:lnTo>
                <a:lnTo>
                  <a:pt x="17408" y="3142"/>
                </a:lnTo>
                <a:lnTo>
                  <a:pt x="17474" y="2553"/>
                </a:lnTo>
                <a:lnTo>
                  <a:pt x="18128" y="2029"/>
                </a:lnTo>
                <a:lnTo>
                  <a:pt x="18913" y="1571"/>
                </a:lnTo>
                <a:close/>
                <a:moveTo>
                  <a:pt x="2422" y="1702"/>
                </a:moveTo>
                <a:lnTo>
                  <a:pt x="2225" y="5301"/>
                </a:lnTo>
                <a:lnTo>
                  <a:pt x="2029" y="8835"/>
                </a:lnTo>
                <a:lnTo>
                  <a:pt x="1963" y="8901"/>
                </a:lnTo>
                <a:lnTo>
                  <a:pt x="1505" y="9817"/>
                </a:lnTo>
                <a:lnTo>
                  <a:pt x="1113" y="10733"/>
                </a:lnTo>
                <a:lnTo>
                  <a:pt x="785" y="11715"/>
                </a:lnTo>
                <a:lnTo>
                  <a:pt x="524" y="12697"/>
                </a:lnTo>
                <a:lnTo>
                  <a:pt x="589" y="10013"/>
                </a:lnTo>
                <a:lnTo>
                  <a:pt x="982" y="9097"/>
                </a:lnTo>
                <a:lnTo>
                  <a:pt x="1309" y="8115"/>
                </a:lnTo>
                <a:lnTo>
                  <a:pt x="1636" y="7134"/>
                </a:lnTo>
                <a:lnTo>
                  <a:pt x="1898" y="6152"/>
                </a:lnTo>
                <a:lnTo>
                  <a:pt x="1898" y="6087"/>
                </a:lnTo>
                <a:lnTo>
                  <a:pt x="1833" y="6087"/>
                </a:lnTo>
                <a:lnTo>
                  <a:pt x="1767" y="6152"/>
                </a:lnTo>
                <a:lnTo>
                  <a:pt x="1178" y="7919"/>
                </a:lnTo>
                <a:lnTo>
                  <a:pt x="589" y="9686"/>
                </a:lnTo>
                <a:lnTo>
                  <a:pt x="589" y="9686"/>
                </a:lnTo>
                <a:lnTo>
                  <a:pt x="655" y="7003"/>
                </a:lnTo>
                <a:lnTo>
                  <a:pt x="1440" y="5040"/>
                </a:lnTo>
                <a:lnTo>
                  <a:pt x="2291" y="3142"/>
                </a:lnTo>
                <a:lnTo>
                  <a:pt x="2291" y="3076"/>
                </a:lnTo>
                <a:lnTo>
                  <a:pt x="2225" y="3076"/>
                </a:lnTo>
                <a:lnTo>
                  <a:pt x="2160" y="3011"/>
                </a:lnTo>
                <a:lnTo>
                  <a:pt x="2160" y="3076"/>
                </a:lnTo>
                <a:lnTo>
                  <a:pt x="1702" y="3927"/>
                </a:lnTo>
                <a:lnTo>
                  <a:pt x="1309" y="4778"/>
                </a:lnTo>
                <a:lnTo>
                  <a:pt x="655" y="6610"/>
                </a:lnTo>
                <a:lnTo>
                  <a:pt x="720" y="3796"/>
                </a:lnTo>
                <a:lnTo>
                  <a:pt x="785" y="3731"/>
                </a:lnTo>
                <a:lnTo>
                  <a:pt x="1047" y="3469"/>
                </a:lnTo>
                <a:lnTo>
                  <a:pt x="1309" y="3142"/>
                </a:lnTo>
                <a:lnTo>
                  <a:pt x="1833" y="2487"/>
                </a:lnTo>
                <a:lnTo>
                  <a:pt x="2422" y="1702"/>
                </a:lnTo>
                <a:close/>
                <a:moveTo>
                  <a:pt x="29842" y="9097"/>
                </a:moveTo>
                <a:lnTo>
                  <a:pt x="29384" y="10406"/>
                </a:lnTo>
                <a:lnTo>
                  <a:pt x="28992" y="11715"/>
                </a:lnTo>
                <a:lnTo>
                  <a:pt x="26505" y="13678"/>
                </a:lnTo>
                <a:lnTo>
                  <a:pt x="26505" y="13678"/>
                </a:lnTo>
                <a:lnTo>
                  <a:pt x="27552" y="12042"/>
                </a:lnTo>
                <a:lnTo>
                  <a:pt x="28533" y="10406"/>
                </a:lnTo>
                <a:lnTo>
                  <a:pt x="28533" y="10275"/>
                </a:lnTo>
                <a:lnTo>
                  <a:pt x="29842" y="9097"/>
                </a:lnTo>
                <a:close/>
                <a:moveTo>
                  <a:pt x="18455" y="12827"/>
                </a:moveTo>
                <a:lnTo>
                  <a:pt x="17932" y="13547"/>
                </a:lnTo>
                <a:lnTo>
                  <a:pt x="17343" y="14202"/>
                </a:lnTo>
                <a:lnTo>
                  <a:pt x="15707" y="14333"/>
                </a:lnTo>
                <a:lnTo>
                  <a:pt x="16230" y="13678"/>
                </a:lnTo>
                <a:lnTo>
                  <a:pt x="16754" y="13024"/>
                </a:lnTo>
                <a:lnTo>
                  <a:pt x="18455" y="12827"/>
                </a:lnTo>
                <a:close/>
                <a:moveTo>
                  <a:pt x="16426" y="13089"/>
                </a:moveTo>
                <a:lnTo>
                  <a:pt x="15903" y="13678"/>
                </a:lnTo>
                <a:lnTo>
                  <a:pt x="15576" y="14333"/>
                </a:lnTo>
                <a:lnTo>
                  <a:pt x="14136" y="14398"/>
                </a:lnTo>
                <a:lnTo>
                  <a:pt x="14463" y="13809"/>
                </a:lnTo>
                <a:lnTo>
                  <a:pt x="14921" y="13220"/>
                </a:lnTo>
                <a:lnTo>
                  <a:pt x="16426" y="13089"/>
                </a:lnTo>
                <a:close/>
                <a:moveTo>
                  <a:pt x="14594" y="13220"/>
                </a:moveTo>
                <a:lnTo>
                  <a:pt x="14398" y="13482"/>
                </a:lnTo>
                <a:lnTo>
                  <a:pt x="14201" y="13809"/>
                </a:lnTo>
                <a:lnTo>
                  <a:pt x="13940" y="14464"/>
                </a:lnTo>
                <a:lnTo>
                  <a:pt x="12434" y="14529"/>
                </a:lnTo>
                <a:lnTo>
                  <a:pt x="12827" y="13940"/>
                </a:lnTo>
                <a:lnTo>
                  <a:pt x="13285" y="13351"/>
                </a:lnTo>
                <a:lnTo>
                  <a:pt x="13285" y="13286"/>
                </a:lnTo>
                <a:lnTo>
                  <a:pt x="14594" y="13220"/>
                </a:lnTo>
                <a:close/>
                <a:moveTo>
                  <a:pt x="2029" y="8966"/>
                </a:moveTo>
                <a:lnTo>
                  <a:pt x="1963" y="10995"/>
                </a:lnTo>
                <a:lnTo>
                  <a:pt x="1178" y="12762"/>
                </a:lnTo>
                <a:lnTo>
                  <a:pt x="458" y="14594"/>
                </a:lnTo>
                <a:lnTo>
                  <a:pt x="524" y="12827"/>
                </a:lnTo>
                <a:lnTo>
                  <a:pt x="524" y="12893"/>
                </a:lnTo>
                <a:lnTo>
                  <a:pt x="589" y="12827"/>
                </a:lnTo>
                <a:lnTo>
                  <a:pt x="916" y="11846"/>
                </a:lnTo>
                <a:lnTo>
                  <a:pt x="1244" y="10864"/>
                </a:lnTo>
                <a:lnTo>
                  <a:pt x="2029" y="8966"/>
                </a:lnTo>
                <a:close/>
                <a:moveTo>
                  <a:pt x="13089" y="13351"/>
                </a:moveTo>
                <a:lnTo>
                  <a:pt x="12631" y="13940"/>
                </a:lnTo>
                <a:lnTo>
                  <a:pt x="12238" y="14594"/>
                </a:lnTo>
                <a:lnTo>
                  <a:pt x="10602" y="14725"/>
                </a:lnTo>
                <a:lnTo>
                  <a:pt x="11518" y="13416"/>
                </a:lnTo>
                <a:lnTo>
                  <a:pt x="13089" y="13351"/>
                </a:lnTo>
                <a:close/>
                <a:moveTo>
                  <a:pt x="11256" y="13482"/>
                </a:moveTo>
                <a:lnTo>
                  <a:pt x="10471" y="14725"/>
                </a:lnTo>
                <a:lnTo>
                  <a:pt x="8900" y="14922"/>
                </a:lnTo>
                <a:lnTo>
                  <a:pt x="9293" y="14267"/>
                </a:lnTo>
                <a:lnTo>
                  <a:pt x="9686" y="13678"/>
                </a:lnTo>
                <a:lnTo>
                  <a:pt x="9686" y="13613"/>
                </a:lnTo>
                <a:lnTo>
                  <a:pt x="10864" y="13482"/>
                </a:lnTo>
                <a:close/>
                <a:moveTo>
                  <a:pt x="19175" y="12697"/>
                </a:moveTo>
                <a:lnTo>
                  <a:pt x="18979" y="14071"/>
                </a:lnTo>
                <a:lnTo>
                  <a:pt x="18979" y="14136"/>
                </a:lnTo>
                <a:lnTo>
                  <a:pt x="18324" y="14922"/>
                </a:lnTo>
                <a:lnTo>
                  <a:pt x="17670" y="15838"/>
                </a:lnTo>
                <a:lnTo>
                  <a:pt x="17604" y="14529"/>
                </a:lnTo>
                <a:lnTo>
                  <a:pt x="17670" y="14398"/>
                </a:lnTo>
                <a:lnTo>
                  <a:pt x="17604" y="14267"/>
                </a:lnTo>
                <a:lnTo>
                  <a:pt x="17997" y="13940"/>
                </a:lnTo>
                <a:lnTo>
                  <a:pt x="18324" y="13547"/>
                </a:lnTo>
                <a:lnTo>
                  <a:pt x="18652" y="13155"/>
                </a:lnTo>
                <a:lnTo>
                  <a:pt x="18979" y="12762"/>
                </a:lnTo>
                <a:lnTo>
                  <a:pt x="19175" y="12697"/>
                </a:lnTo>
                <a:close/>
                <a:moveTo>
                  <a:pt x="9489" y="13613"/>
                </a:moveTo>
                <a:lnTo>
                  <a:pt x="9097" y="14267"/>
                </a:lnTo>
                <a:lnTo>
                  <a:pt x="8704" y="14922"/>
                </a:lnTo>
                <a:lnTo>
                  <a:pt x="7330" y="15118"/>
                </a:lnTo>
                <a:lnTo>
                  <a:pt x="7330" y="15118"/>
                </a:lnTo>
                <a:lnTo>
                  <a:pt x="7592" y="14791"/>
                </a:lnTo>
                <a:lnTo>
                  <a:pt x="7919" y="14333"/>
                </a:lnTo>
                <a:lnTo>
                  <a:pt x="8181" y="13875"/>
                </a:lnTo>
                <a:lnTo>
                  <a:pt x="8181" y="13809"/>
                </a:lnTo>
                <a:lnTo>
                  <a:pt x="8050" y="13809"/>
                </a:lnTo>
                <a:lnTo>
                  <a:pt x="7592" y="14529"/>
                </a:lnTo>
                <a:lnTo>
                  <a:pt x="7395" y="14856"/>
                </a:lnTo>
                <a:lnTo>
                  <a:pt x="7133" y="15183"/>
                </a:lnTo>
                <a:lnTo>
                  <a:pt x="6937" y="15183"/>
                </a:lnTo>
                <a:lnTo>
                  <a:pt x="5301" y="15511"/>
                </a:lnTo>
                <a:lnTo>
                  <a:pt x="3600" y="15903"/>
                </a:lnTo>
                <a:lnTo>
                  <a:pt x="3796" y="15380"/>
                </a:lnTo>
                <a:lnTo>
                  <a:pt x="3992" y="14922"/>
                </a:lnTo>
                <a:lnTo>
                  <a:pt x="4516" y="14005"/>
                </a:lnTo>
                <a:lnTo>
                  <a:pt x="5956" y="13875"/>
                </a:lnTo>
                <a:lnTo>
                  <a:pt x="5432" y="14660"/>
                </a:lnTo>
                <a:lnTo>
                  <a:pt x="4974" y="15445"/>
                </a:lnTo>
                <a:lnTo>
                  <a:pt x="4974" y="15511"/>
                </a:lnTo>
                <a:lnTo>
                  <a:pt x="5039" y="15511"/>
                </a:lnTo>
                <a:lnTo>
                  <a:pt x="5628" y="14660"/>
                </a:lnTo>
                <a:lnTo>
                  <a:pt x="6086" y="13875"/>
                </a:lnTo>
                <a:lnTo>
                  <a:pt x="9489" y="13613"/>
                </a:lnTo>
                <a:close/>
                <a:moveTo>
                  <a:pt x="1963" y="11453"/>
                </a:moveTo>
                <a:lnTo>
                  <a:pt x="1833" y="13547"/>
                </a:lnTo>
                <a:lnTo>
                  <a:pt x="458" y="16230"/>
                </a:lnTo>
                <a:lnTo>
                  <a:pt x="458" y="15053"/>
                </a:lnTo>
                <a:lnTo>
                  <a:pt x="1244" y="13286"/>
                </a:lnTo>
                <a:lnTo>
                  <a:pt x="1963" y="11453"/>
                </a:lnTo>
                <a:close/>
                <a:moveTo>
                  <a:pt x="4319" y="14071"/>
                </a:moveTo>
                <a:lnTo>
                  <a:pt x="3992" y="14464"/>
                </a:lnTo>
                <a:lnTo>
                  <a:pt x="3796" y="14922"/>
                </a:lnTo>
                <a:lnTo>
                  <a:pt x="3600" y="15445"/>
                </a:lnTo>
                <a:lnTo>
                  <a:pt x="3469" y="15969"/>
                </a:lnTo>
                <a:lnTo>
                  <a:pt x="2094" y="16361"/>
                </a:lnTo>
                <a:lnTo>
                  <a:pt x="2094" y="16361"/>
                </a:lnTo>
                <a:lnTo>
                  <a:pt x="2291" y="15772"/>
                </a:lnTo>
                <a:lnTo>
                  <a:pt x="2552" y="15183"/>
                </a:lnTo>
                <a:lnTo>
                  <a:pt x="2880" y="14660"/>
                </a:lnTo>
                <a:lnTo>
                  <a:pt x="3207" y="14136"/>
                </a:lnTo>
                <a:lnTo>
                  <a:pt x="4319" y="14071"/>
                </a:lnTo>
                <a:close/>
                <a:moveTo>
                  <a:pt x="3011" y="14136"/>
                </a:moveTo>
                <a:lnTo>
                  <a:pt x="2683" y="14660"/>
                </a:lnTo>
                <a:lnTo>
                  <a:pt x="2356" y="15249"/>
                </a:lnTo>
                <a:lnTo>
                  <a:pt x="2160" y="15772"/>
                </a:lnTo>
                <a:lnTo>
                  <a:pt x="1963" y="16361"/>
                </a:lnTo>
                <a:lnTo>
                  <a:pt x="589" y="16885"/>
                </a:lnTo>
                <a:lnTo>
                  <a:pt x="2029" y="14202"/>
                </a:lnTo>
                <a:lnTo>
                  <a:pt x="2094" y="14202"/>
                </a:lnTo>
                <a:lnTo>
                  <a:pt x="3011" y="14136"/>
                </a:lnTo>
                <a:close/>
                <a:moveTo>
                  <a:pt x="19502" y="655"/>
                </a:moveTo>
                <a:lnTo>
                  <a:pt x="22120" y="2487"/>
                </a:lnTo>
                <a:lnTo>
                  <a:pt x="24672" y="4385"/>
                </a:lnTo>
                <a:lnTo>
                  <a:pt x="27225" y="6414"/>
                </a:lnTo>
                <a:lnTo>
                  <a:pt x="29711" y="8443"/>
                </a:lnTo>
                <a:lnTo>
                  <a:pt x="27159" y="10668"/>
                </a:lnTo>
                <a:lnTo>
                  <a:pt x="24607" y="12827"/>
                </a:lnTo>
                <a:lnTo>
                  <a:pt x="19437" y="17016"/>
                </a:lnTo>
                <a:lnTo>
                  <a:pt x="19502" y="15969"/>
                </a:lnTo>
                <a:lnTo>
                  <a:pt x="19502" y="14856"/>
                </a:lnTo>
                <a:lnTo>
                  <a:pt x="19502" y="12697"/>
                </a:lnTo>
                <a:lnTo>
                  <a:pt x="19437" y="12566"/>
                </a:lnTo>
                <a:lnTo>
                  <a:pt x="19306" y="12500"/>
                </a:lnTo>
                <a:lnTo>
                  <a:pt x="19240" y="12369"/>
                </a:lnTo>
                <a:lnTo>
                  <a:pt x="19175" y="12304"/>
                </a:lnTo>
                <a:lnTo>
                  <a:pt x="19110" y="12238"/>
                </a:lnTo>
                <a:lnTo>
                  <a:pt x="18782" y="12238"/>
                </a:lnTo>
                <a:lnTo>
                  <a:pt x="16754" y="12369"/>
                </a:lnTo>
                <a:lnTo>
                  <a:pt x="14659" y="12500"/>
                </a:lnTo>
                <a:lnTo>
                  <a:pt x="10602" y="12958"/>
                </a:lnTo>
                <a:lnTo>
                  <a:pt x="2422" y="13678"/>
                </a:lnTo>
                <a:lnTo>
                  <a:pt x="2422" y="13678"/>
                </a:lnTo>
                <a:lnTo>
                  <a:pt x="2683" y="7527"/>
                </a:lnTo>
                <a:lnTo>
                  <a:pt x="2749" y="4451"/>
                </a:lnTo>
                <a:lnTo>
                  <a:pt x="2814" y="1375"/>
                </a:lnTo>
                <a:lnTo>
                  <a:pt x="3796" y="1637"/>
                </a:lnTo>
                <a:lnTo>
                  <a:pt x="4778" y="1898"/>
                </a:lnTo>
                <a:lnTo>
                  <a:pt x="6872" y="2291"/>
                </a:lnTo>
                <a:lnTo>
                  <a:pt x="8900" y="2618"/>
                </a:lnTo>
                <a:lnTo>
                  <a:pt x="10929" y="3011"/>
                </a:lnTo>
                <a:lnTo>
                  <a:pt x="12892" y="3469"/>
                </a:lnTo>
                <a:lnTo>
                  <a:pt x="14921" y="3927"/>
                </a:lnTo>
                <a:lnTo>
                  <a:pt x="16885" y="4385"/>
                </a:lnTo>
                <a:lnTo>
                  <a:pt x="17866" y="4516"/>
                </a:lnTo>
                <a:lnTo>
                  <a:pt x="18848" y="4647"/>
                </a:lnTo>
                <a:lnTo>
                  <a:pt x="18979" y="4582"/>
                </a:lnTo>
                <a:lnTo>
                  <a:pt x="19044" y="4647"/>
                </a:lnTo>
                <a:lnTo>
                  <a:pt x="19175" y="4647"/>
                </a:lnTo>
                <a:lnTo>
                  <a:pt x="19240" y="4582"/>
                </a:lnTo>
                <a:lnTo>
                  <a:pt x="19306" y="4451"/>
                </a:lnTo>
                <a:lnTo>
                  <a:pt x="19502" y="2553"/>
                </a:lnTo>
                <a:lnTo>
                  <a:pt x="19568" y="1571"/>
                </a:lnTo>
                <a:lnTo>
                  <a:pt x="19502" y="655"/>
                </a:lnTo>
                <a:close/>
                <a:moveTo>
                  <a:pt x="28141" y="10668"/>
                </a:moveTo>
                <a:lnTo>
                  <a:pt x="27094" y="12304"/>
                </a:lnTo>
                <a:lnTo>
                  <a:pt x="26047" y="14005"/>
                </a:lnTo>
                <a:lnTo>
                  <a:pt x="24345" y="15314"/>
                </a:lnTo>
                <a:lnTo>
                  <a:pt x="24345" y="15314"/>
                </a:lnTo>
                <a:lnTo>
                  <a:pt x="25196" y="14071"/>
                </a:lnTo>
                <a:lnTo>
                  <a:pt x="26112" y="12827"/>
                </a:lnTo>
                <a:lnTo>
                  <a:pt x="26112" y="12762"/>
                </a:lnTo>
                <a:lnTo>
                  <a:pt x="26047" y="12697"/>
                </a:lnTo>
                <a:lnTo>
                  <a:pt x="25981" y="12762"/>
                </a:lnTo>
                <a:lnTo>
                  <a:pt x="25392" y="13416"/>
                </a:lnTo>
                <a:lnTo>
                  <a:pt x="24934" y="14071"/>
                </a:lnTo>
                <a:lnTo>
                  <a:pt x="24411" y="14791"/>
                </a:lnTo>
                <a:lnTo>
                  <a:pt x="24018" y="15576"/>
                </a:lnTo>
                <a:lnTo>
                  <a:pt x="21858" y="17147"/>
                </a:lnTo>
                <a:lnTo>
                  <a:pt x="22382" y="16558"/>
                </a:lnTo>
                <a:lnTo>
                  <a:pt x="22905" y="15903"/>
                </a:lnTo>
                <a:lnTo>
                  <a:pt x="23298" y="15249"/>
                </a:lnTo>
                <a:lnTo>
                  <a:pt x="23691" y="14594"/>
                </a:lnTo>
                <a:lnTo>
                  <a:pt x="23691" y="14529"/>
                </a:lnTo>
                <a:lnTo>
                  <a:pt x="23625" y="14464"/>
                </a:lnTo>
                <a:lnTo>
                  <a:pt x="25916" y="12631"/>
                </a:lnTo>
                <a:lnTo>
                  <a:pt x="28141" y="10668"/>
                </a:lnTo>
                <a:close/>
                <a:moveTo>
                  <a:pt x="18979" y="14398"/>
                </a:moveTo>
                <a:lnTo>
                  <a:pt x="18913" y="15838"/>
                </a:lnTo>
                <a:lnTo>
                  <a:pt x="18979" y="17278"/>
                </a:lnTo>
                <a:lnTo>
                  <a:pt x="18521" y="18194"/>
                </a:lnTo>
                <a:lnTo>
                  <a:pt x="17932" y="19045"/>
                </a:lnTo>
                <a:lnTo>
                  <a:pt x="17801" y="18194"/>
                </a:lnTo>
                <a:lnTo>
                  <a:pt x="17735" y="17278"/>
                </a:lnTo>
                <a:lnTo>
                  <a:pt x="18848" y="15772"/>
                </a:lnTo>
                <a:lnTo>
                  <a:pt x="18848" y="15707"/>
                </a:lnTo>
                <a:lnTo>
                  <a:pt x="18782" y="15641"/>
                </a:lnTo>
                <a:lnTo>
                  <a:pt x="18717" y="15641"/>
                </a:lnTo>
                <a:lnTo>
                  <a:pt x="18193" y="16361"/>
                </a:lnTo>
                <a:lnTo>
                  <a:pt x="17735" y="17016"/>
                </a:lnTo>
                <a:lnTo>
                  <a:pt x="17670" y="16100"/>
                </a:lnTo>
                <a:lnTo>
                  <a:pt x="18324" y="15249"/>
                </a:lnTo>
                <a:lnTo>
                  <a:pt x="18979" y="14398"/>
                </a:lnTo>
                <a:close/>
                <a:moveTo>
                  <a:pt x="19306" y="1"/>
                </a:moveTo>
                <a:lnTo>
                  <a:pt x="18390" y="589"/>
                </a:lnTo>
                <a:lnTo>
                  <a:pt x="17474" y="1178"/>
                </a:lnTo>
                <a:lnTo>
                  <a:pt x="17343" y="1178"/>
                </a:lnTo>
                <a:lnTo>
                  <a:pt x="17277" y="1244"/>
                </a:lnTo>
                <a:lnTo>
                  <a:pt x="17212" y="1375"/>
                </a:lnTo>
                <a:lnTo>
                  <a:pt x="17146" y="1440"/>
                </a:lnTo>
                <a:lnTo>
                  <a:pt x="17081" y="1571"/>
                </a:lnTo>
                <a:lnTo>
                  <a:pt x="17146" y="1702"/>
                </a:lnTo>
                <a:lnTo>
                  <a:pt x="17015" y="2618"/>
                </a:lnTo>
                <a:lnTo>
                  <a:pt x="16885" y="3534"/>
                </a:lnTo>
                <a:lnTo>
                  <a:pt x="15314" y="3207"/>
                </a:lnTo>
                <a:lnTo>
                  <a:pt x="13743" y="2880"/>
                </a:lnTo>
                <a:lnTo>
                  <a:pt x="10602" y="2356"/>
                </a:lnTo>
                <a:lnTo>
                  <a:pt x="6675" y="1506"/>
                </a:lnTo>
                <a:lnTo>
                  <a:pt x="4712" y="1178"/>
                </a:lnTo>
                <a:lnTo>
                  <a:pt x="3665" y="1113"/>
                </a:lnTo>
                <a:lnTo>
                  <a:pt x="2683" y="1048"/>
                </a:lnTo>
                <a:lnTo>
                  <a:pt x="2552" y="1048"/>
                </a:lnTo>
                <a:lnTo>
                  <a:pt x="1440" y="2356"/>
                </a:lnTo>
                <a:lnTo>
                  <a:pt x="916" y="2945"/>
                </a:lnTo>
                <a:lnTo>
                  <a:pt x="720" y="3207"/>
                </a:lnTo>
                <a:lnTo>
                  <a:pt x="524" y="3534"/>
                </a:lnTo>
                <a:lnTo>
                  <a:pt x="458" y="3534"/>
                </a:lnTo>
                <a:lnTo>
                  <a:pt x="458" y="3665"/>
                </a:lnTo>
                <a:lnTo>
                  <a:pt x="262" y="5301"/>
                </a:lnTo>
                <a:lnTo>
                  <a:pt x="196" y="7003"/>
                </a:lnTo>
                <a:lnTo>
                  <a:pt x="0" y="10341"/>
                </a:lnTo>
                <a:lnTo>
                  <a:pt x="0" y="13744"/>
                </a:lnTo>
                <a:lnTo>
                  <a:pt x="0" y="17081"/>
                </a:lnTo>
                <a:lnTo>
                  <a:pt x="66" y="17212"/>
                </a:lnTo>
                <a:lnTo>
                  <a:pt x="131" y="17278"/>
                </a:lnTo>
                <a:lnTo>
                  <a:pt x="393" y="17278"/>
                </a:lnTo>
                <a:lnTo>
                  <a:pt x="2487" y="16689"/>
                </a:lnTo>
                <a:lnTo>
                  <a:pt x="4647" y="16165"/>
                </a:lnTo>
                <a:lnTo>
                  <a:pt x="6806" y="15707"/>
                </a:lnTo>
                <a:lnTo>
                  <a:pt x="9031" y="15380"/>
                </a:lnTo>
                <a:lnTo>
                  <a:pt x="11126" y="15183"/>
                </a:lnTo>
                <a:lnTo>
                  <a:pt x="13154" y="15053"/>
                </a:lnTo>
                <a:lnTo>
                  <a:pt x="15248" y="14856"/>
                </a:lnTo>
                <a:lnTo>
                  <a:pt x="17343" y="14660"/>
                </a:lnTo>
                <a:lnTo>
                  <a:pt x="17343" y="14660"/>
                </a:lnTo>
                <a:lnTo>
                  <a:pt x="17212" y="15380"/>
                </a:lnTo>
                <a:lnTo>
                  <a:pt x="17212" y="16165"/>
                </a:lnTo>
                <a:lnTo>
                  <a:pt x="17212" y="17016"/>
                </a:lnTo>
                <a:lnTo>
                  <a:pt x="17277" y="17801"/>
                </a:lnTo>
                <a:lnTo>
                  <a:pt x="17212" y="17867"/>
                </a:lnTo>
                <a:lnTo>
                  <a:pt x="17277" y="17932"/>
                </a:lnTo>
                <a:lnTo>
                  <a:pt x="17343" y="17932"/>
                </a:lnTo>
                <a:lnTo>
                  <a:pt x="17670" y="19634"/>
                </a:lnTo>
                <a:lnTo>
                  <a:pt x="17670" y="19699"/>
                </a:lnTo>
                <a:lnTo>
                  <a:pt x="17801" y="19764"/>
                </a:lnTo>
                <a:lnTo>
                  <a:pt x="17866" y="19764"/>
                </a:lnTo>
                <a:lnTo>
                  <a:pt x="17997" y="19699"/>
                </a:lnTo>
                <a:lnTo>
                  <a:pt x="18390" y="19175"/>
                </a:lnTo>
                <a:lnTo>
                  <a:pt x="18717" y="18652"/>
                </a:lnTo>
                <a:lnTo>
                  <a:pt x="19044" y="18063"/>
                </a:lnTo>
                <a:lnTo>
                  <a:pt x="19306" y="17474"/>
                </a:lnTo>
                <a:lnTo>
                  <a:pt x="19371" y="17343"/>
                </a:lnTo>
                <a:lnTo>
                  <a:pt x="19502" y="17408"/>
                </a:lnTo>
                <a:lnTo>
                  <a:pt x="19568" y="17408"/>
                </a:lnTo>
                <a:lnTo>
                  <a:pt x="21596" y="16034"/>
                </a:lnTo>
                <a:lnTo>
                  <a:pt x="23560" y="14529"/>
                </a:lnTo>
                <a:lnTo>
                  <a:pt x="22578" y="16034"/>
                </a:lnTo>
                <a:lnTo>
                  <a:pt x="22055" y="16754"/>
                </a:lnTo>
                <a:lnTo>
                  <a:pt x="21466" y="17408"/>
                </a:lnTo>
                <a:lnTo>
                  <a:pt x="20353" y="18194"/>
                </a:lnTo>
                <a:lnTo>
                  <a:pt x="21727" y="16165"/>
                </a:lnTo>
                <a:lnTo>
                  <a:pt x="21727" y="16100"/>
                </a:lnTo>
                <a:lnTo>
                  <a:pt x="21727" y="16034"/>
                </a:lnTo>
                <a:lnTo>
                  <a:pt x="21596" y="16034"/>
                </a:lnTo>
                <a:lnTo>
                  <a:pt x="20680" y="17212"/>
                </a:lnTo>
                <a:lnTo>
                  <a:pt x="19960" y="18521"/>
                </a:lnTo>
                <a:lnTo>
                  <a:pt x="18063" y="19830"/>
                </a:lnTo>
                <a:lnTo>
                  <a:pt x="17997" y="19961"/>
                </a:lnTo>
                <a:lnTo>
                  <a:pt x="18063" y="20026"/>
                </a:lnTo>
                <a:lnTo>
                  <a:pt x="18128" y="20092"/>
                </a:lnTo>
                <a:lnTo>
                  <a:pt x="18193" y="20092"/>
                </a:lnTo>
                <a:lnTo>
                  <a:pt x="19568" y="19241"/>
                </a:lnTo>
                <a:lnTo>
                  <a:pt x="19633" y="19306"/>
                </a:lnTo>
                <a:lnTo>
                  <a:pt x="19699" y="19306"/>
                </a:lnTo>
                <a:lnTo>
                  <a:pt x="19829" y="19045"/>
                </a:lnTo>
                <a:lnTo>
                  <a:pt x="22316" y="17408"/>
                </a:lnTo>
                <a:lnTo>
                  <a:pt x="24672" y="15641"/>
                </a:lnTo>
                <a:lnTo>
                  <a:pt x="27028" y="13875"/>
                </a:lnTo>
                <a:lnTo>
                  <a:pt x="29253" y="11977"/>
                </a:lnTo>
                <a:lnTo>
                  <a:pt x="29319" y="11911"/>
                </a:lnTo>
                <a:lnTo>
                  <a:pt x="29319" y="11846"/>
                </a:lnTo>
                <a:lnTo>
                  <a:pt x="29253" y="11715"/>
                </a:lnTo>
                <a:lnTo>
                  <a:pt x="29842" y="10210"/>
                </a:lnTo>
                <a:lnTo>
                  <a:pt x="30366" y="8704"/>
                </a:lnTo>
                <a:lnTo>
                  <a:pt x="30300" y="8574"/>
                </a:lnTo>
                <a:lnTo>
                  <a:pt x="30366" y="8377"/>
                </a:lnTo>
                <a:lnTo>
                  <a:pt x="30366" y="8312"/>
                </a:lnTo>
                <a:lnTo>
                  <a:pt x="30300" y="8181"/>
                </a:lnTo>
                <a:lnTo>
                  <a:pt x="27748" y="6087"/>
                </a:lnTo>
                <a:lnTo>
                  <a:pt x="25130" y="3993"/>
                </a:lnTo>
                <a:lnTo>
                  <a:pt x="22447" y="2029"/>
                </a:lnTo>
                <a:lnTo>
                  <a:pt x="19699" y="66"/>
                </a:lnTo>
                <a:lnTo>
                  <a:pt x="19502" y="66"/>
                </a:lnTo>
                <a:lnTo>
                  <a:pt x="1943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53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882B5056-7DBB-45E4-9D27-5CEC461D51BB}"/>
              </a:ext>
            </a:extLst>
          </p:cNvPr>
          <p:cNvSpPr txBox="1"/>
          <p:nvPr/>
        </p:nvSpPr>
        <p:spPr>
          <a:xfrm>
            <a:off x="3038887" y="4114800"/>
            <a:ext cx="8224689" cy="1394228"/>
          </a:xfrm>
          <a:prstGeom prst="rect">
            <a:avLst/>
          </a:prstGeom>
          <a:noFill/>
        </p:spPr>
        <p:txBody>
          <a:bodyPr wrap="square">
            <a:spAutoFit/>
          </a:bodyPr>
          <a:lstStyle/>
          <a:p>
            <a:pPr algn="just">
              <a:lnSpc>
                <a:spcPct val="120000"/>
              </a:lnSpc>
            </a:pPr>
            <a:r>
              <a:rPr lang="en-US" sz="3600" dirty="0" err="1">
                <a:latin typeface="Times New Roman" panose="02020603050405020304" pitchFamily="18" charset="0"/>
                <a:cs typeface="Times New Roman" panose="02020603050405020304" pitchFamily="18" charset="0"/>
              </a:rPr>
              <a:t>Mái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đồng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lúa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chỉ</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quê</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ruộng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đồng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nói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chung</a:t>
            </a:r>
            <a:endParaRPr lang="en-US" sz="3600" dirty="0">
              <a:latin typeface="Times New Roman" panose="02020603050405020304" pitchFamily="18" charset="0"/>
              <a:cs typeface="Times New Roman" panose="02020603050405020304" pitchFamily="18" charset="0"/>
            </a:endParaRPr>
          </a:p>
        </p:txBody>
      </p:sp>
      <p:sp>
        <p:nvSpPr>
          <p:cNvPr id="17" name="Google Shape;63;p15">
            <a:extLst>
              <a:ext uri="{FF2B5EF4-FFF2-40B4-BE49-F238E27FC236}">
                <a16:creationId xmlns:a16="http://schemas.microsoft.com/office/drawing/2014/main" id="{7F3FD8A3-0EC8-4E1D-9FF3-37D225BE88BE}"/>
              </a:ext>
            </a:extLst>
          </p:cNvPr>
          <p:cNvSpPr/>
          <p:nvPr/>
        </p:nvSpPr>
        <p:spPr>
          <a:xfrm>
            <a:off x="799745" y="4307945"/>
            <a:ext cx="1815583" cy="1201301"/>
          </a:xfrm>
          <a:custGeom>
            <a:avLst/>
            <a:gdLst/>
            <a:ahLst/>
            <a:cxnLst/>
            <a:rect l="l" t="t" r="r" b="b"/>
            <a:pathLst>
              <a:path w="30366" h="20092" extrusionOk="0">
                <a:moveTo>
                  <a:pt x="19044" y="589"/>
                </a:moveTo>
                <a:lnTo>
                  <a:pt x="18913" y="1375"/>
                </a:lnTo>
                <a:lnTo>
                  <a:pt x="18521" y="1571"/>
                </a:lnTo>
                <a:lnTo>
                  <a:pt x="18128" y="1833"/>
                </a:lnTo>
                <a:lnTo>
                  <a:pt x="17801" y="2029"/>
                </a:lnTo>
                <a:lnTo>
                  <a:pt x="17474" y="2356"/>
                </a:lnTo>
                <a:lnTo>
                  <a:pt x="17474" y="1702"/>
                </a:lnTo>
                <a:lnTo>
                  <a:pt x="18259" y="1178"/>
                </a:lnTo>
                <a:lnTo>
                  <a:pt x="19044" y="589"/>
                </a:lnTo>
                <a:close/>
                <a:moveTo>
                  <a:pt x="18913" y="1571"/>
                </a:moveTo>
                <a:lnTo>
                  <a:pt x="18848" y="2226"/>
                </a:lnTo>
                <a:lnTo>
                  <a:pt x="18782" y="2226"/>
                </a:lnTo>
                <a:lnTo>
                  <a:pt x="18455" y="2487"/>
                </a:lnTo>
                <a:lnTo>
                  <a:pt x="18063" y="2749"/>
                </a:lnTo>
                <a:lnTo>
                  <a:pt x="17408" y="3404"/>
                </a:lnTo>
                <a:lnTo>
                  <a:pt x="17408" y="3469"/>
                </a:lnTo>
                <a:lnTo>
                  <a:pt x="17474" y="3469"/>
                </a:lnTo>
                <a:lnTo>
                  <a:pt x="18193" y="2945"/>
                </a:lnTo>
                <a:lnTo>
                  <a:pt x="18848" y="2422"/>
                </a:lnTo>
                <a:lnTo>
                  <a:pt x="18913" y="4189"/>
                </a:lnTo>
                <a:lnTo>
                  <a:pt x="18128" y="3927"/>
                </a:lnTo>
                <a:lnTo>
                  <a:pt x="17343" y="3665"/>
                </a:lnTo>
                <a:lnTo>
                  <a:pt x="17408" y="3142"/>
                </a:lnTo>
                <a:lnTo>
                  <a:pt x="17474" y="2553"/>
                </a:lnTo>
                <a:lnTo>
                  <a:pt x="18128" y="2029"/>
                </a:lnTo>
                <a:lnTo>
                  <a:pt x="18913" y="1571"/>
                </a:lnTo>
                <a:close/>
                <a:moveTo>
                  <a:pt x="2422" y="1702"/>
                </a:moveTo>
                <a:lnTo>
                  <a:pt x="2225" y="5301"/>
                </a:lnTo>
                <a:lnTo>
                  <a:pt x="2029" y="8835"/>
                </a:lnTo>
                <a:lnTo>
                  <a:pt x="1963" y="8901"/>
                </a:lnTo>
                <a:lnTo>
                  <a:pt x="1505" y="9817"/>
                </a:lnTo>
                <a:lnTo>
                  <a:pt x="1113" y="10733"/>
                </a:lnTo>
                <a:lnTo>
                  <a:pt x="785" y="11715"/>
                </a:lnTo>
                <a:lnTo>
                  <a:pt x="524" y="12697"/>
                </a:lnTo>
                <a:lnTo>
                  <a:pt x="589" y="10013"/>
                </a:lnTo>
                <a:lnTo>
                  <a:pt x="982" y="9097"/>
                </a:lnTo>
                <a:lnTo>
                  <a:pt x="1309" y="8115"/>
                </a:lnTo>
                <a:lnTo>
                  <a:pt x="1636" y="7134"/>
                </a:lnTo>
                <a:lnTo>
                  <a:pt x="1898" y="6152"/>
                </a:lnTo>
                <a:lnTo>
                  <a:pt x="1898" y="6087"/>
                </a:lnTo>
                <a:lnTo>
                  <a:pt x="1833" y="6087"/>
                </a:lnTo>
                <a:lnTo>
                  <a:pt x="1767" y="6152"/>
                </a:lnTo>
                <a:lnTo>
                  <a:pt x="1178" y="7919"/>
                </a:lnTo>
                <a:lnTo>
                  <a:pt x="589" y="9686"/>
                </a:lnTo>
                <a:lnTo>
                  <a:pt x="589" y="9686"/>
                </a:lnTo>
                <a:lnTo>
                  <a:pt x="655" y="7003"/>
                </a:lnTo>
                <a:lnTo>
                  <a:pt x="1440" y="5040"/>
                </a:lnTo>
                <a:lnTo>
                  <a:pt x="2291" y="3142"/>
                </a:lnTo>
                <a:lnTo>
                  <a:pt x="2291" y="3076"/>
                </a:lnTo>
                <a:lnTo>
                  <a:pt x="2225" y="3076"/>
                </a:lnTo>
                <a:lnTo>
                  <a:pt x="2160" y="3011"/>
                </a:lnTo>
                <a:lnTo>
                  <a:pt x="2160" y="3076"/>
                </a:lnTo>
                <a:lnTo>
                  <a:pt x="1702" y="3927"/>
                </a:lnTo>
                <a:lnTo>
                  <a:pt x="1309" y="4778"/>
                </a:lnTo>
                <a:lnTo>
                  <a:pt x="655" y="6610"/>
                </a:lnTo>
                <a:lnTo>
                  <a:pt x="720" y="3796"/>
                </a:lnTo>
                <a:lnTo>
                  <a:pt x="785" y="3731"/>
                </a:lnTo>
                <a:lnTo>
                  <a:pt x="1047" y="3469"/>
                </a:lnTo>
                <a:lnTo>
                  <a:pt x="1309" y="3142"/>
                </a:lnTo>
                <a:lnTo>
                  <a:pt x="1833" y="2487"/>
                </a:lnTo>
                <a:lnTo>
                  <a:pt x="2422" y="1702"/>
                </a:lnTo>
                <a:close/>
                <a:moveTo>
                  <a:pt x="29842" y="9097"/>
                </a:moveTo>
                <a:lnTo>
                  <a:pt x="29384" y="10406"/>
                </a:lnTo>
                <a:lnTo>
                  <a:pt x="28992" y="11715"/>
                </a:lnTo>
                <a:lnTo>
                  <a:pt x="26505" y="13678"/>
                </a:lnTo>
                <a:lnTo>
                  <a:pt x="26505" y="13678"/>
                </a:lnTo>
                <a:lnTo>
                  <a:pt x="27552" y="12042"/>
                </a:lnTo>
                <a:lnTo>
                  <a:pt x="28533" y="10406"/>
                </a:lnTo>
                <a:lnTo>
                  <a:pt x="28533" y="10275"/>
                </a:lnTo>
                <a:lnTo>
                  <a:pt x="29842" y="9097"/>
                </a:lnTo>
                <a:close/>
                <a:moveTo>
                  <a:pt x="18455" y="12827"/>
                </a:moveTo>
                <a:lnTo>
                  <a:pt x="17932" y="13547"/>
                </a:lnTo>
                <a:lnTo>
                  <a:pt x="17343" y="14202"/>
                </a:lnTo>
                <a:lnTo>
                  <a:pt x="15707" y="14333"/>
                </a:lnTo>
                <a:lnTo>
                  <a:pt x="16230" y="13678"/>
                </a:lnTo>
                <a:lnTo>
                  <a:pt x="16754" y="13024"/>
                </a:lnTo>
                <a:lnTo>
                  <a:pt x="18455" y="12827"/>
                </a:lnTo>
                <a:close/>
                <a:moveTo>
                  <a:pt x="16426" y="13089"/>
                </a:moveTo>
                <a:lnTo>
                  <a:pt x="15903" y="13678"/>
                </a:lnTo>
                <a:lnTo>
                  <a:pt x="15576" y="14333"/>
                </a:lnTo>
                <a:lnTo>
                  <a:pt x="14136" y="14398"/>
                </a:lnTo>
                <a:lnTo>
                  <a:pt x="14463" y="13809"/>
                </a:lnTo>
                <a:lnTo>
                  <a:pt x="14921" y="13220"/>
                </a:lnTo>
                <a:lnTo>
                  <a:pt x="16426" y="13089"/>
                </a:lnTo>
                <a:close/>
                <a:moveTo>
                  <a:pt x="14594" y="13220"/>
                </a:moveTo>
                <a:lnTo>
                  <a:pt x="14398" y="13482"/>
                </a:lnTo>
                <a:lnTo>
                  <a:pt x="14201" y="13809"/>
                </a:lnTo>
                <a:lnTo>
                  <a:pt x="13940" y="14464"/>
                </a:lnTo>
                <a:lnTo>
                  <a:pt x="12434" y="14529"/>
                </a:lnTo>
                <a:lnTo>
                  <a:pt x="12827" y="13940"/>
                </a:lnTo>
                <a:lnTo>
                  <a:pt x="13285" y="13351"/>
                </a:lnTo>
                <a:lnTo>
                  <a:pt x="13285" y="13286"/>
                </a:lnTo>
                <a:lnTo>
                  <a:pt x="14594" y="13220"/>
                </a:lnTo>
                <a:close/>
                <a:moveTo>
                  <a:pt x="2029" y="8966"/>
                </a:moveTo>
                <a:lnTo>
                  <a:pt x="1963" y="10995"/>
                </a:lnTo>
                <a:lnTo>
                  <a:pt x="1178" y="12762"/>
                </a:lnTo>
                <a:lnTo>
                  <a:pt x="458" y="14594"/>
                </a:lnTo>
                <a:lnTo>
                  <a:pt x="524" y="12827"/>
                </a:lnTo>
                <a:lnTo>
                  <a:pt x="524" y="12893"/>
                </a:lnTo>
                <a:lnTo>
                  <a:pt x="589" y="12827"/>
                </a:lnTo>
                <a:lnTo>
                  <a:pt x="916" y="11846"/>
                </a:lnTo>
                <a:lnTo>
                  <a:pt x="1244" y="10864"/>
                </a:lnTo>
                <a:lnTo>
                  <a:pt x="2029" y="8966"/>
                </a:lnTo>
                <a:close/>
                <a:moveTo>
                  <a:pt x="13089" y="13351"/>
                </a:moveTo>
                <a:lnTo>
                  <a:pt x="12631" y="13940"/>
                </a:lnTo>
                <a:lnTo>
                  <a:pt x="12238" y="14594"/>
                </a:lnTo>
                <a:lnTo>
                  <a:pt x="10602" y="14725"/>
                </a:lnTo>
                <a:lnTo>
                  <a:pt x="11518" y="13416"/>
                </a:lnTo>
                <a:lnTo>
                  <a:pt x="13089" y="13351"/>
                </a:lnTo>
                <a:close/>
                <a:moveTo>
                  <a:pt x="11256" y="13482"/>
                </a:moveTo>
                <a:lnTo>
                  <a:pt x="10471" y="14725"/>
                </a:lnTo>
                <a:lnTo>
                  <a:pt x="8900" y="14922"/>
                </a:lnTo>
                <a:lnTo>
                  <a:pt x="9293" y="14267"/>
                </a:lnTo>
                <a:lnTo>
                  <a:pt x="9686" y="13678"/>
                </a:lnTo>
                <a:lnTo>
                  <a:pt x="9686" y="13613"/>
                </a:lnTo>
                <a:lnTo>
                  <a:pt x="10864" y="13482"/>
                </a:lnTo>
                <a:close/>
                <a:moveTo>
                  <a:pt x="19175" y="12697"/>
                </a:moveTo>
                <a:lnTo>
                  <a:pt x="18979" y="14071"/>
                </a:lnTo>
                <a:lnTo>
                  <a:pt x="18979" y="14136"/>
                </a:lnTo>
                <a:lnTo>
                  <a:pt x="18324" y="14922"/>
                </a:lnTo>
                <a:lnTo>
                  <a:pt x="17670" y="15838"/>
                </a:lnTo>
                <a:lnTo>
                  <a:pt x="17604" y="14529"/>
                </a:lnTo>
                <a:lnTo>
                  <a:pt x="17670" y="14398"/>
                </a:lnTo>
                <a:lnTo>
                  <a:pt x="17604" y="14267"/>
                </a:lnTo>
                <a:lnTo>
                  <a:pt x="17997" y="13940"/>
                </a:lnTo>
                <a:lnTo>
                  <a:pt x="18324" y="13547"/>
                </a:lnTo>
                <a:lnTo>
                  <a:pt x="18652" y="13155"/>
                </a:lnTo>
                <a:lnTo>
                  <a:pt x="18979" y="12762"/>
                </a:lnTo>
                <a:lnTo>
                  <a:pt x="19175" y="12697"/>
                </a:lnTo>
                <a:close/>
                <a:moveTo>
                  <a:pt x="9489" y="13613"/>
                </a:moveTo>
                <a:lnTo>
                  <a:pt x="9097" y="14267"/>
                </a:lnTo>
                <a:lnTo>
                  <a:pt x="8704" y="14922"/>
                </a:lnTo>
                <a:lnTo>
                  <a:pt x="7330" y="15118"/>
                </a:lnTo>
                <a:lnTo>
                  <a:pt x="7330" y="15118"/>
                </a:lnTo>
                <a:lnTo>
                  <a:pt x="7592" y="14791"/>
                </a:lnTo>
                <a:lnTo>
                  <a:pt x="7919" y="14333"/>
                </a:lnTo>
                <a:lnTo>
                  <a:pt x="8181" y="13875"/>
                </a:lnTo>
                <a:lnTo>
                  <a:pt x="8181" y="13809"/>
                </a:lnTo>
                <a:lnTo>
                  <a:pt x="8050" y="13809"/>
                </a:lnTo>
                <a:lnTo>
                  <a:pt x="7592" y="14529"/>
                </a:lnTo>
                <a:lnTo>
                  <a:pt x="7395" y="14856"/>
                </a:lnTo>
                <a:lnTo>
                  <a:pt x="7133" y="15183"/>
                </a:lnTo>
                <a:lnTo>
                  <a:pt x="6937" y="15183"/>
                </a:lnTo>
                <a:lnTo>
                  <a:pt x="5301" y="15511"/>
                </a:lnTo>
                <a:lnTo>
                  <a:pt x="3600" y="15903"/>
                </a:lnTo>
                <a:lnTo>
                  <a:pt x="3796" y="15380"/>
                </a:lnTo>
                <a:lnTo>
                  <a:pt x="3992" y="14922"/>
                </a:lnTo>
                <a:lnTo>
                  <a:pt x="4516" y="14005"/>
                </a:lnTo>
                <a:lnTo>
                  <a:pt x="5956" y="13875"/>
                </a:lnTo>
                <a:lnTo>
                  <a:pt x="5432" y="14660"/>
                </a:lnTo>
                <a:lnTo>
                  <a:pt x="4974" y="15445"/>
                </a:lnTo>
                <a:lnTo>
                  <a:pt x="4974" y="15511"/>
                </a:lnTo>
                <a:lnTo>
                  <a:pt x="5039" y="15511"/>
                </a:lnTo>
                <a:lnTo>
                  <a:pt x="5628" y="14660"/>
                </a:lnTo>
                <a:lnTo>
                  <a:pt x="6086" y="13875"/>
                </a:lnTo>
                <a:lnTo>
                  <a:pt x="9489" y="13613"/>
                </a:lnTo>
                <a:close/>
                <a:moveTo>
                  <a:pt x="1963" y="11453"/>
                </a:moveTo>
                <a:lnTo>
                  <a:pt x="1833" y="13547"/>
                </a:lnTo>
                <a:lnTo>
                  <a:pt x="458" y="16230"/>
                </a:lnTo>
                <a:lnTo>
                  <a:pt x="458" y="15053"/>
                </a:lnTo>
                <a:lnTo>
                  <a:pt x="1244" y="13286"/>
                </a:lnTo>
                <a:lnTo>
                  <a:pt x="1963" y="11453"/>
                </a:lnTo>
                <a:close/>
                <a:moveTo>
                  <a:pt x="4319" y="14071"/>
                </a:moveTo>
                <a:lnTo>
                  <a:pt x="3992" y="14464"/>
                </a:lnTo>
                <a:lnTo>
                  <a:pt x="3796" y="14922"/>
                </a:lnTo>
                <a:lnTo>
                  <a:pt x="3600" y="15445"/>
                </a:lnTo>
                <a:lnTo>
                  <a:pt x="3469" y="15969"/>
                </a:lnTo>
                <a:lnTo>
                  <a:pt x="2094" y="16361"/>
                </a:lnTo>
                <a:lnTo>
                  <a:pt x="2094" y="16361"/>
                </a:lnTo>
                <a:lnTo>
                  <a:pt x="2291" y="15772"/>
                </a:lnTo>
                <a:lnTo>
                  <a:pt x="2552" y="15183"/>
                </a:lnTo>
                <a:lnTo>
                  <a:pt x="2880" y="14660"/>
                </a:lnTo>
                <a:lnTo>
                  <a:pt x="3207" y="14136"/>
                </a:lnTo>
                <a:lnTo>
                  <a:pt x="4319" y="14071"/>
                </a:lnTo>
                <a:close/>
                <a:moveTo>
                  <a:pt x="3011" y="14136"/>
                </a:moveTo>
                <a:lnTo>
                  <a:pt x="2683" y="14660"/>
                </a:lnTo>
                <a:lnTo>
                  <a:pt x="2356" y="15249"/>
                </a:lnTo>
                <a:lnTo>
                  <a:pt x="2160" y="15772"/>
                </a:lnTo>
                <a:lnTo>
                  <a:pt x="1963" y="16361"/>
                </a:lnTo>
                <a:lnTo>
                  <a:pt x="589" y="16885"/>
                </a:lnTo>
                <a:lnTo>
                  <a:pt x="2029" y="14202"/>
                </a:lnTo>
                <a:lnTo>
                  <a:pt x="2094" y="14202"/>
                </a:lnTo>
                <a:lnTo>
                  <a:pt x="3011" y="14136"/>
                </a:lnTo>
                <a:close/>
                <a:moveTo>
                  <a:pt x="19502" y="655"/>
                </a:moveTo>
                <a:lnTo>
                  <a:pt x="22120" y="2487"/>
                </a:lnTo>
                <a:lnTo>
                  <a:pt x="24672" y="4385"/>
                </a:lnTo>
                <a:lnTo>
                  <a:pt x="27225" y="6414"/>
                </a:lnTo>
                <a:lnTo>
                  <a:pt x="29711" y="8443"/>
                </a:lnTo>
                <a:lnTo>
                  <a:pt x="27159" y="10668"/>
                </a:lnTo>
                <a:lnTo>
                  <a:pt x="24607" y="12827"/>
                </a:lnTo>
                <a:lnTo>
                  <a:pt x="19437" y="17016"/>
                </a:lnTo>
                <a:lnTo>
                  <a:pt x="19502" y="15969"/>
                </a:lnTo>
                <a:lnTo>
                  <a:pt x="19502" y="14856"/>
                </a:lnTo>
                <a:lnTo>
                  <a:pt x="19502" y="12697"/>
                </a:lnTo>
                <a:lnTo>
                  <a:pt x="19437" y="12566"/>
                </a:lnTo>
                <a:lnTo>
                  <a:pt x="19306" y="12500"/>
                </a:lnTo>
                <a:lnTo>
                  <a:pt x="19240" y="12369"/>
                </a:lnTo>
                <a:lnTo>
                  <a:pt x="19175" y="12304"/>
                </a:lnTo>
                <a:lnTo>
                  <a:pt x="19110" y="12238"/>
                </a:lnTo>
                <a:lnTo>
                  <a:pt x="18782" y="12238"/>
                </a:lnTo>
                <a:lnTo>
                  <a:pt x="16754" y="12369"/>
                </a:lnTo>
                <a:lnTo>
                  <a:pt x="14659" y="12500"/>
                </a:lnTo>
                <a:lnTo>
                  <a:pt x="10602" y="12958"/>
                </a:lnTo>
                <a:lnTo>
                  <a:pt x="2422" y="13678"/>
                </a:lnTo>
                <a:lnTo>
                  <a:pt x="2422" y="13678"/>
                </a:lnTo>
                <a:lnTo>
                  <a:pt x="2683" y="7527"/>
                </a:lnTo>
                <a:lnTo>
                  <a:pt x="2749" y="4451"/>
                </a:lnTo>
                <a:lnTo>
                  <a:pt x="2814" y="1375"/>
                </a:lnTo>
                <a:lnTo>
                  <a:pt x="3796" y="1637"/>
                </a:lnTo>
                <a:lnTo>
                  <a:pt x="4778" y="1898"/>
                </a:lnTo>
                <a:lnTo>
                  <a:pt x="6872" y="2291"/>
                </a:lnTo>
                <a:lnTo>
                  <a:pt x="8900" y="2618"/>
                </a:lnTo>
                <a:lnTo>
                  <a:pt x="10929" y="3011"/>
                </a:lnTo>
                <a:lnTo>
                  <a:pt x="12892" y="3469"/>
                </a:lnTo>
                <a:lnTo>
                  <a:pt x="14921" y="3927"/>
                </a:lnTo>
                <a:lnTo>
                  <a:pt x="16885" y="4385"/>
                </a:lnTo>
                <a:lnTo>
                  <a:pt x="17866" y="4516"/>
                </a:lnTo>
                <a:lnTo>
                  <a:pt x="18848" y="4647"/>
                </a:lnTo>
                <a:lnTo>
                  <a:pt x="18979" y="4582"/>
                </a:lnTo>
                <a:lnTo>
                  <a:pt x="19044" y="4647"/>
                </a:lnTo>
                <a:lnTo>
                  <a:pt x="19175" y="4647"/>
                </a:lnTo>
                <a:lnTo>
                  <a:pt x="19240" y="4582"/>
                </a:lnTo>
                <a:lnTo>
                  <a:pt x="19306" y="4451"/>
                </a:lnTo>
                <a:lnTo>
                  <a:pt x="19502" y="2553"/>
                </a:lnTo>
                <a:lnTo>
                  <a:pt x="19568" y="1571"/>
                </a:lnTo>
                <a:lnTo>
                  <a:pt x="19502" y="655"/>
                </a:lnTo>
                <a:close/>
                <a:moveTo>
                  <a:pt x="28141" y="10668"/>
                </a:moveTo>
                <a:lnTo>
                  <a:pt x="27094" y="12304"/>
                </a:lnTo>
                <a:lnTo>
                  <a:pt x="26047" y="14005"/>
                </a:lnTo>
                <a:lnTo>
                  <a:pt x="24345" y="15314"/>
                </a:lnTo>
                <a:lnTo>
                  <a:pt x="24345" y="15314"/>
                </a:lnTo>
                <a:lnTo>
                  <a:pt x="25196" y="14071"/>
                </a:lnTo>
                <a:lnTo>
                  <a:pt x="26112" y="12827"/>
                </a:lnTo>
                <a:lnTo>
                  <a:pt x="26112" y="12762"/>
                </a:lnTo>
                <a:lnTo>
                  <a:pt x="26047" y="12697"/>
                </a:lnTo>
                <a:lnTo>
                  <a:pt x="25981" y="12762"/>
                </a:lnTo>
                <a:lnTo>
                  <a:pt x="25392" y="13416"/>
                </a:lnTo>
                <a:lnTo>
                  <a:pt x="24934" y="14071"/>
                </a:lnTo>
                <a:lnTo>
                  <a:pt x="24411" y="14791"/>
                </a:lnTo>
                <a:lnTo>
                  <a:pt x="24018" y="15576"/>
                </a:lnTo>
                <a:lnTo>
                  <a:pt x="21858" y="17147"/>
                </a:lnTo>
                <a:lnTo>
                  <a:pt x="22382" y="16558"/>
                </a:lnTo>
                <a:lnTo>
                  <a:pt x="22905" y="15903"/>
                </a:lnTo>
                <a:lnTo>
                  <a:pt x="23298" y="15249"/>
                </a:lnTo>
                <a:lnTo>
                  <a:pt x="23691" y="14594"/>
                </a:lnTo>
                <a:lnTo>
                  <a:pt x="23691" y="14529"/>
                </a:lnTo>
                <a:lnTo>
                  <a:pt x="23625" y="14464"/>
                </a:lnTo>
                <a:lnTo>
                  <a:pt x="25916" y="12631"/>
                </a:lnTo>
                <a:lnTo>
                  <a:pt x="28141" y="10668"/>
                </a:lnTo>
                <a:close/>
                <a:moveTo>
                  <a:pt x="18979" y="14398"/>
                </a:moveTo>
                <a:lnTo>
                  <a:pt x="18913" y="15838"/>
                </a:lnTo>
                <a:lnTo>
                  <a:pt x="18979" y="17278"/>
                </a:lnTo>
                <a:lnTo>
                  <a:pt x="18521" y="18194"/>
                </a:lnTo>
                <a:lnTo>
                  <a:pt x="17932" y="19045"/>
                </a:lnTo>
                <a:lnTo>
                  <a:pt x="17801" y="18194"/>
                </a:lnTo>
                <a:lnTo>
                  <a:pt x="17735" y="17278"/>
                </a:lnTo>
                <a:lnTo>
                  <a:pt x="18848" y="15772"/>
                </a:lnTo>
                <a:lnTo>
                  <a:pt x="18848" y="15707"/>
                </a:lnTo>
                <a:lnTo>
                  <a:pt x="18782" y="15641"/>
                </a:lnTo>
                <a:lnTo>
                  <a:pt x="18717" y="15641"/>
                </a:lnTo>
                <a:lnTo>
                  <a:pt x="18193" y="16361"/>
                </a:lnTo>
                <a:lnTo>
                  <a:pt x="17735" y="17016"/>
                </a:lnTo>
                <a:lnTo>
                  <a:pt x="17670" y="16100"/>
                </a:lnTo>
                <a:lnTo>
                  <a:pt x="18324" y="15249"/>
                </a:lnTo>
                <a:lnTo>
                  <a:pt x="18979" y="14398"/>
                </a:lnTo>
                <a:close/>
                <a:moveTo>
                  <a:pt x="19306" y="1"/>
                </a:moveTo>
                <a:lnTo>
                  <a:pt x="18390" y="589"/>
                </a:lnTo>
                <a:lnTo>
                  <a:pt x="17474" y="1178"/>
                </a:lnTo>
                <a:lnTo>
                  <a:pt x="17343" y="1178"/>
                </a:lnTo>
                <a:lnTo>
                  <a:pt x="17277" y="1244"/>
                </a:lnTo>
                <a:lnTo>
                  <a:pt x="17212" y="1375"/>
                </a:lnTo>
                <a:lnTo>
                  <a:pt x="17146" y="1440"/>
                </a:lnTo>
                <a:lnTo>
                  <a:pt x="17081" y="1571"/>
                </a:lnTo>
                <a:lnTo>
                  <a:pt x="17146" y="1702"/>
                </a:lnTo>
                <a:lnTo>
                  <a:pt x="17015" y="2618"/>
                </a:lnTo>
                <a:lnTo>
                  <a:pt x="16885" y="3534"/>
                </a:lnTo>
                <a:lnTo>
                  <a:pt x="15314" y="3207"/>
                </a:lnTo>
                <a:lnTo>
                  <a:pt x="13743" y="2880"/>
                </a:lnTo>
                <a:lnTo>
                  <a:pt x="10602" y="2356"/>
                </a:lnTo>
                <a:lnTo>
                  <a:pt x="6675" y="1506"/>
                </a:lnTo>
                <a:lnTo>
                  <a:pt x="4712" y="1178"/>
                </a:lnTo>
                <a:lnTo>
                  <a:pt x="3665" y="1113"/>
                </a:lnTo>
                <a:lnTo>
                  <a:pt x="2683" y="1048"/>
                </a:lnTo>
                <a:lnTo>
                  <a:pt x="2552" y="1048"/>
                </a:lnTo>
                <a:lnTo>
                  <a:pt x="1440" y="2356"/>
                </a:lnTo>
                <a:lnTo>
                  <a:pt x="916" y="2945"/>
                </a:lnTo>
                <a:lnTo>
                  <a:pt x="720" y="3207"/>
                </a:lnTo>
                <a:lnTo>
                  <a:pt x="524" y="3534"/>
                </a:lnTo>
                <a:lnTo>
                  <a:pt x="458" y="3534"/>
                </a:lnTo>
                <a:lnTo>
                  <a:pt x="458" y="3665"/>
                </a:lnTo>
                <a:lnTo>
                  <a:pt x="262" y="5301"/>
                </a:lnTo>
                <a:lnTo>
                  <a:pt x="196" y="7003"/>
                </a:lnTo>
                <a:lnTo>
                  <a:pt x="0" y="10341"/>
                </a:lnTo>
                <a:lnTo>
                  <a:pt x="0" y="13744"/>
                </a:lnTo>
                <a:lnTo>
                  <a:pt x="0" y="17081"/>
                </a:lnTo>
                <a:lnTo>
                  <a:pt x="66" y="17212"/>
                </a:lnTo>
                <a:lnTo>
                  <a:pt x="131" y="17278"/>
                </a:lnTo>
                <a:lnTo>
                  <a:pt x="393" y="17278"/>
                </a:lnTo>
                <a:lnTo>
                  <a:pt x="2487" y="16689"/>
                </a:lnTo>
                <a:lnTo>
                  <a:pt x="4647" y="16165"/>
                </a:lnTo>
                <a:lnTo>
                  <a:pt x="6806" y="15707"/>
                </a:lnTo>
                <a:lnTo>
                  <a:pt x="9031" y="15380"/>
                </a:lnTo>
                <a:lnTo>
                  <a:pt x="11126" y="15183"/>
                </a:lnTo>
                <a:lnTo>
                  <a:pt x="13154" y="15053"/>
                </a:lnTo>
                <a:lnTo>
                  <a:pt x="15248" y="14856"/>
                </a:lnTo>
                <a:lnTo>
                  <a:pt x="17343" y="14660"/>
                </a:lnTo>
                <a:lnTo>
                  <a:pt x="17343" y="14660"/>
                </a:lnTo>
                <a:lnTo>
                  <a:pt x="17212" y="15380"/>
                </a:lnTo>
                <a:lnTo>
                  <a:pt x="17212" y="16165"/>
                </a:lnTo>
                <a:lnTo>
                  <a:pt x="17212" y="17016"/>
                </a:lnTo>
                <a:lnTo>
                  <a:pt x="17277" y="17801"/>
                </a:lnTo>
                <a:lnTo>
                  <a:pt x="17212" y="17867"/>
                </a:lnTo>
                <a:lnTo>
                  <a:pt x="17277" y="17932"/>
                </a:lnTo>
                <a:lnTo>
                  <a:pt x="17343" y="17932"/>
                </a:lnTo>
                <a:lnTo>
                  <a:pt x="17670" y="19634"/>
                </a:lnTo>
                <a:lnTo>
                  <a:pt x="17670" y="19699"/>
                </a:lnTo>
                <a:lnTo>
                  <a:pt x="17801" y="19764"/>
                </a:lnTo>
                <a:lnTo>
                  <a:pt x="17866" y="19764"/>
                </a:lnTo>
                <a:lnTo>
                  <a:pt x="17997" y="19699"/>
                </a:lnTo>
                <a:lnTo>
                  <a:pt x="18390" y="19175"/>
                </a:lnTo>
                <a:lnTo>
                  <a:pt x="18717" y="18652"/>
                </a:lnTo>
                <a:lnTo>
                  <a:pt x="19044" y="18063"/>
                </a:lnTo>
                <a:lnTo>
                  <a:pt x="19306" y="17474"/>
                </a:lnTo>
                <a:lnTo>
                  <a:pt x="19371" y="17343"/>
                </a:lnTo>
                <a:lnTo>
                  <a:pt x="19502" y="17408"/>
                </a:lnTo>
                <a:lnTo>
                  <a:pt x="19568" y="17408"/>
                </a:lnTo>
                <a:lnTo>
                  <a:pt x="21596" y="16034"/>
                </a:lnTo>
                <a:lnTo>
                  <a:pt x="23560" y="14529"/>
                </a:lnTo>
                <a:lnTo>
                  <a:pt x="22578" y="16034"/>
                </a:lnTo>
                <a:lnTo>
                  <a:pt x="22055" y="16754"/>
                </a:lnTo>
                <a:lnTo>
                  <a:pt x="21466" y="17408"/>
                </a:lnTo>
                <a:lnTo>
                  <a:pt x="20353" y="18194"/>
                </a:lnTo>
                <a:lnTo>
                  <a:pt x="21727" y="16165"/>
                </a:lnTo>
                <a:lnTo>
                  <a:pt x="21727" y="16100"/>
                </a:lnTo>
                <a:lnTo>
                  <a:pt x="21727" y="16034"/>
                </a:lnTo>
                <a:lnTo>
                  <a:pt x="21596" y="16034"/>
                </a:lnTo>
                <a:lnTo>
                  <a:pt x="20680" y="17212"/>
                </a:lnTo>
                <a:lnTo>
                  <a:pt x="19960" y="18521"/>
                </a:lnTo>
                <a:lnTo>
                  <a:pt x="18063" y="19830"/>
                </a:lnTo>
                <a:lnTo>
                  <a:pt x="17997" y="19961"/>
                </a:lnTo>
                <a:lnTo>
                  <a:pt x="18063" y="20026"/>
                </a:lnTo>
                <a:lnTo>
                  <a:pt x="18128" y="20092"/>
                </a:lnTo>
                <a:lnTo>
                  <a:pt x="18193" y="20092"/>
                </a:lnTo>
                <a:lnTo>
                  <a:pt x="19568" y="19241"/>
                </a:lnTo>
                <a:lnTo>
                  <a:pt x="19633" y="19306"/>
                </a:lnTo>
                <a:lnTo>
                  <a:pt x="19699" y="19306"/>
                </a:lnTo>
                <a:lnTo>
                  <a:pt x="19829" y="19045"/>
                </a:lnTo>
                <a:lnTo>
                  <a:pt x="22316" y="17408"/>
                </a:lnTo>
                <a:lnTo>
                  <a:pt x="24672" y="15641"/>
                </a:lnTo>
                <a:lnTo>
                  <a:pt x="27028" y="13875"/>
                </a:lnTo>
                <a:lnTo>
                  <a:pt x="29253" y="11977"/>
                </a:lnTo>
                <a:lnTo>
                  <a:pt x="29319" y="11911"/>
                </a:lnTo>
                <a:lnTo>
                  <a:pt x="29319" y="11846"/>
                </a:lnTo>
                <a:lnTo>
                  <a:pt x="29253" y="11715"/>
                </a:lnTo>
                <a:lnTo>
                  <a:pt x="29842" y="10210"/>
                </a:lnTo>
                <a:lnTo>
                  <a:pt x="30366" y="8704"/>
                </a:lnTo>
                <a:lnTo>
                  <a:pt x="30300" y="8574"/>
                </a:lnTo>
                <a:lnTo>
                  <a:pt x="30366" y="8377"/>
                </a:lnTo>
                <a:lnTo>
                  <a:pt x="30366" y="8312"/>
                </a:lnTo>
                <a:lnTo>
                  <a:pt x="30300" y="8181"/>
                </a:lnTo>
                <a:lnTo>
                  <a:pt x="27748" y="6087"/>
                </a:lnTo>
                <a:lnTo>
                  <a:pt x="25130" y="3993"/>
                </a:lnTo>
                <a:lnTo>
                  <a:pt x="22447" y="2029"/>
                </a:lnTo>
                <a:lnTo>
                  <a:pt x="19699" y="66"/>
                </a:lnTo>
                <a:lnTo>
                  <a:pt x="19502" y="66"/>
                </a:lnTo>
                <a:lnTo>
                  <a:pt x="1943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roup 8">
            <a:extLst>
              <a:ext uri="{FF2B5EF4-FFF2-40B4-BE49-F238E27FC236}">
                <a16:creationId xmlns:a16="http://schemas.microsoft.com/office/drawing/2014/main" id="{518D3EF7-72D2-4D6D-A8C0-180ACC954C8A}"/>
              </a:ext>
            </a:extLst>
          </p:cNvPr>
          <p:cNvGrpSpPr/>
          <p:nvPr/>
        </p:nvGrpSpPr>
        <p:grpSpPr>
          <a:xfrm>
            <a:off x="288233" y="419636"/>
            <a:ext cx="9783424" cy="2363320"/>
            <a:chOff x="2027582" y="379880"/>
            <a:chExt cx="9783424" cy="2363320"/>
          </a:xfrm>
        </p:grpSpPr>
        <p:sp>
          <p:nvSpPr>
            <p:cNvPr id="11" name="Google Shape;673;p31">
              <a:extLst>
                <a:ext uri="{FF2B5EF4-FFF2-40B4-BE49-F238E27FC236}">
                  <a16:creationId xmlns:a16="http://schemas.microsoft.com/office/drawing/2014/main" id="{C0FA3051-4772-487A-8395-A4B2BF05FDEB}"/>
                </a:ext>
              </a:extLst>
            </p:cNvPr>
            <p:cNvSpPr/>
            <p:nvPr/>
          </p:nvSpPr>
          <p:spPr>
            <a:xfrm rot="16200000">
              <a:off x="5737634" y="-3330172"/>
              <a:ext cx="2363320" cy="9783424"/>
            </a:xfrm>
            <a:custGeom>
              <a:avLst/>
              <a:gdLst/>
              <a:ahLst/>
              <a:cxnLst/>
              <a:rect l="l" t="t" r="r" b="b"/>
              <a:pathLst>
                <a:path w="46389" h="61419" extrusionOk="0">
                  <a:moveTo>
                    <a:pt x="6060" y="1"/>
                  </a:moveTo>
                  <a:cubicBezTo>
                    <a:pt x="3572" y="1"/>
                    <a:pt x="1750" y="110"/>
                    <a:pt x="1357" y="461"/>
                  </a:cubicBezTo>
                  <a:cubicBezTo>
                    <a:pt x="281" y="1279"/>
                    <a:pt x="539" y="8813"/>
                    <a:pt x="453" y="16347"/>
                  </a:cubicBezTo>
                  <a:cubicBezTo>
                    <a:pt x="367" y="23880"/>
                    <a:pt x="367" y="41897"/>
                    <a:pt x="453" y="45406"/>
                  </a:cubicBezTo>
                  <a:cubicBezTo>
                    <a:pt x="539" y="49001"/>
                    <a:pt x="1" y="59118"/>
                    <a:pt x="819" y="60388"/>
                  </a:cubicBezTo>
                  <a:cubicBezTo>
                    <a:pt x="1516" y="61284"/>
                    <a:pt x="7543" y="61387"/>
                    <a:pt x="11368" y="61387"/>
                  </a:cubicBezTo>
                  <a:cubicBezTo>
                    <a:pt x="12501" y="61387"/>
                    <a:pt x="13441" y="61378"/>
                    <a:pt x="13992" y="61378"/>
                  </a:cubicBezTo>
                  <a:cubicBezTo>
                    <a:pt x="15172" y="61378"/>
                    <a:pt x="17864" y="61418"/>
                    <a:pt x="20632" y="61418"/>
                  </a:cubicBezTo>
                  <a:cubicBezTo>
                    <a:pt x="23572" y="61418"/>
                    <a:pt x="26598" y="61373"/>
                    <a:pt x="27984" y="61184"/>
                  </a:cubicBezTo>
                  <a:cubicBezTo>
                    <a:pt x="28436" y="61141"/>
                    <a:pt x="29222" y="61119"/>
                    <a:pt x="30220" y="61119"/>
                  </a:cubicBezTo>
                  <a:cubicBezTo>
                    <a:pt x="31218" y="61119"/>
                    <a:pt x="32429" y="61141"/>
                    <a:pt x="33731" y="61184"/>
                  </a:cubicBezTo>
                  <a:cubicBezTo>
                    <a:pt x="38661" y="61184"/>
                    <a:pt x="44860" y="61184"/>
                    <a:pt x="45312" y="60474"/>
                  </a:cubicBezTo>
                  <a:cubicBezTo>
                    <a:pt x="46022" y="59311"/>
                    <a:pt x="45936" y="48635"/>
                    <a:pt x="45936" y="42629"/>
                  </a:cubicBezTo>
                  <a:cubicBezTo>
                    <a:pt x="45850" y="34643"/>
                    <a:pt x="46194" y="23601"/>
                    <a:pt x="46281" y="18047"/>
                  </a:cubicBezTo>
                  <a:cubicBezTo>
                    <a:pt x="46388" y="12407"/>
                    <a:pt x="46108" y="1193"/>
                    <a:pt x="45570" y="461"/>
                  </a:cubicBezTo>
                  <a:cubicBezTo>
                    <a:pt x="45314" y="134"/>
                    <a:pt x="42472" y="17"/>
                    <a:pt x="38906" y="17"/>
                  </a:cubicBezTo>
                  <a:cubicBezTo>
                    <a:pt x="33785" y="17"/>
                    <a:pt x="27172" y="258"/>
                    <a:pt x="24583" y="461"/>
                  </a:cubicBezTo>
                  <a:cubicBezTo>
                    <a:pt x="24243" y="482"/>
                    <a:pt x="23817" y="492"/>
                    <a:pt x="23320" y="492"/>
                  </a:cubicBezTo>
                  <a:cubicBezTo>
                    <a:pt x="21333" y="492"/>
                    <a:pt x="18220" y="340"/>
                    <a:pt x="14983" y="203"/>
                  </a:cubicBezTo>
                  <a:cubicBezTo>
                    <a:pt x="11856" y="115"/>
                    <a:pt x="8609" y="1"/>
                    <a:pt x="6060" y="1"/>
                  </a:cubicBezTo>
                  <a:close/>
                </a:path>
              </a:pathLst>
            </a:custGeom>
            <a:solidFill>
              <a:schemeClr val="accent1">
                <a:lumMod val="20000"/>
                <a:lumOff val="80000"/>
              </a:schemeClr>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TextBox 11">
              <a:extLst>
                <a:ext uri="{FF2B5EF4-FFF2-40B4-BE49-F238E27FC236}">
                  <a16:creationId xmlns:a16="http://schemas.microsoft.com/office/drawing/2014/main" id="{61EBE356-7A1F-4F91-B6B6-4B398BF08204}"/>
                </a:ext>
              </a:extLst>
            </p:cNvPr>
            <p:cNvSpPr txBox="1"/>
            <p:nvPr/>
          </p:nvSpPr>
          <p:spPr>
            <a:xfrm>
              <a:off x="2382005" y="721749"/>
              <a:ext cx="9162356" cy="1692771"/>
            </a:xfrm>
            <a:prstGeom prst="rect">
              <a:avLst/>
            </a:prstGeom>
            <a:noFill/>
          </p:spPr>
          <p:txBody>
            <a:bodyPr wrap="square" rtlCol="0">
              <a:spAutoFit/>
            </a:bodyPr>
            <a:lstStyle/>
            <a:p>
              <a:pPr algn="just"/>
              <a:r>
                <a:rPr lang="en-US" sz="3200" b="1" dirty="0" err="1">
                  <a:latin typeface="Times New Roman" panose="02020603050405020304" pitchFamily="18" charset="0"/>
                  <a:cs typeface="Times New Roman" panose="02020603050405020304" pitchFamily="18" charset="0"/>
                </a:rPr>
                <a:t>Giải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thích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nghĩa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hoán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dụ</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in </a:t>
              </a:r>
              <a:r>
                <a:rPr lang="en-US" sz="3200" b="1" dirty="0" err="1">
                  <a:latin typeface="Times New Roman" panose="02020603050405020304" pitchFamily="18" charset="0"/>
                  <a:cs typeface="Times New Roman" panose="02020603050405020304" pitchFamily="18" charset="0"/>
                </a:rPr>
                <a:t>đậm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sau</a:t>
              </a:r>
              <a:r>
                <a:rPr lang="en-US" sz="3200" b="1" dirty="0">
                  <a:latin typeface="Times New Roman" panose="02020603050405020304" pitchFamily="18" charset="0"/>
                  <a:cs typeface="Times New Roman" panose="02020603050405020304" pitchFamily="18" charset="0"/>
                </a:rPr>
                <a:t>: </a:t>
              </a:r>
              <a:r>
                <a:rPr lang="en-US" sz="3600" i="1" dirty="0">
                  <a:latin typeface="Times New Roman" panose="02020603050405020304" pitchFamily="18" charset="0"/>
                  <a:cs typeface="Times New Roman" panose="02020603050405020304" pitchFamily="18" charset="0"/>
                </a:rPr>
                <a:t>“Tre </a:t>
              </a:r>
              <a:r>
                <a:rPr lang="en-US" sz="3600" i="1" dirty="0" err="1">
                  <a:latin typeface="Times New Roman" panose="02020603050405020304" pitchFamily="18" charset="0"/>
                  <a:cs typeface="Times New Roman" panose="02020603050405020304" pitchFamily="18" charset="0"/>
                </a:rPr>
                <a:t>giữ</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làng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giữ</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nước</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giữ</a:t>
              </a:r>
              <a:r>
                <a:rPr lang="en-US" sz="3600" i="1" dirty="0">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mái</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nhà</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tranh</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giữ</a:t>
              </a:r>
              <a:r>
                <a:rPr lang="en-US" sz="3600" i="1" dirty="0">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đồng</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lúa</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chín</a:t>
              </a:r>
              <a:r>
                <a:rPr lang="en-US" sz="3600" i="1" dirty="0">
                  <a:latin typeface="Times New Roman" panose="02020603050405020304" pitchFamily="18" charset="0"/>
                  <a:cs typeface="Times New Roman" panose="02020603050405020304" pitchFamily="18" charset="0"/>
                </a:rPr>
                <a:t>.”</a:t>
              </a:r>
              <a:endParaRPr lang="en-US" sz="3200" i="1" dirty="0">
                <a:latin typeface="Times New Roman" panose="02020603050405020304" pitchFamily="18" charset="0"/>
                <a:cs typeface="Times New Roman" panose="02020603050405020304" pitchFamily="18" charset="0"/>
              </a:endParaRPr>
            </a:p>
          </p:txBody>
        </p:sp>
      </p:grpSp>
      <p:pic>
        <p:nvPicPr>
          <p:cNvPr id="3" name="Picture 2">
            <a:hlinkClick r:id="rId2" action="ppaction://hlinksldjump"/>
            <a:extLst>
              <a:ext uri="{FF2B5EF4-FFF2-40B4-BE49-F238E27FC236}">
                <a16:creationId xmlns:a16="http://schemas.microsoft.com/office/drawing/2014/main" id="{D8B8DAC3-8742-4A98-B7F2-0B282EC1E1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025"/>
          <a:stretch/>
        </p:blipFill>
        <p:spPr>
          <a:xfrm>
            <a:off x="10210804" y="194080"/>
            <a:ext cx="1885026" cy="2739486"/>
          </a:xfrm>
          <a:prstGeom prst="rect">
            <a:avLst/>
          </a:prstGeom>
        </p:spPr>
      </p:pic>
    </p:spTree>
    <p:extLst>
      <p:ext uri="{BB962C8B-B14F-4D97-AF65-F5344CB8AC3E}">
        <p14:creationId xmlns:p14="http://schemas.microsoft.com/office/powerpoint/2010/main" val="57230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0C0EAD5-D0F0-4968-B739-747584CA68C2}"/>
              </a:ext>
            </a:extLst>
          </p:cNvPr>
          <p:cNvSpPr txBox="1"/>
          <p:nvPr/>
        </p:nvSpPr>
        <p:spPr>
          <a:xfrm>
            <a:off x="2871933" y="4114800"/>
            <a:ext cx="8520322" cy="2028697"/>
          </a:xfrm>
          <a:prstGeom prst="rect">
            <a:avLst/>
          </a:prstGeom>
          <a:noFill/>
        </p:spPr>
        <p:txBody>
          <a:bodyPr wrap="square">
            <a:spAutoFit/>
          </a:bodyPr>
          <a:lstStyle/>
          <a:p>
            <a:pPr algn="just">
              <a:lnSpc>
                <a:spcPct val="120000"/>
              </a:lnSpc>
            </a:pPr>
            <a:r>
              <a:rPr lang="en-US" sz="3600" dirty="0" err="1">
                <a:latin typeface="Times New Roman" panose="02020603050405020304" pitchFamily="18" charset="0"/>
                <a:cs typeface="Times New Roman" panose="02020603050405020304" pitchFamily="18" charset="0"/>
              </a:rPr>
              <a:t>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cơm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cửa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Nói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tốt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đẹp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tốt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xứng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hưởng</a:t>
            </a:r>
            <a:endParaRPr lang="en-US" sz="3600" dirty="0">
              <a:latin typeface="Times New Roman" panose="02020603050405020304" pitchFamily="18" charset="0"/>
              <a:cs typeface="Times New Roman" panose="02020603050405020304" pitchFamily="18" charset="0"/>
            </a:endParaRPr>
          </a:p>
        </p:txBody>
      </p:sp>
      <p:sp>
        <p:nvSpPr>
          <p:cNvPr id="16" name="Google Shape;63;p15">
            <a:extLst>
              <a:ext uri="{FF2B5EF4-FFF2-40B4-BE49-F238E27FC236}">
                <a16:creationId xmlns:a16="http://schemas.microsoft.com/office/drawing/2014/main" id="{76D0189E-EED2-4809-AE10-1AD39E4332C9}"/>
              </a:ext>
            </a:extLst>
          </p:cNvPr>
          <p:cNvSpPr/>
          <p:nvPr/>
        </p:nvSpPr>
        <p:spPr>
          <a:xfrm>
            <a:off x="799745" y="4307946"/>
            <a:ext cx="1608095" cy="1049246"/>
          </a:xfrm>
          <a:custGeom>
            <a:avLst/>
            <a:gdLst/>
            <a:ahLst/>
            <a:cxnLst/>
            <a:rect l="l" t="t" r="r" b="b"/>
            <a:pathLst>
              <a:path w="30366" h="20092" extrusionOk="0">
                <a:moveTo>
                  <a:pt x="19044" y="589"/>
                </a:moveTo>
                <a:lnTo>
                  <a:pt x="18913" y="1375"/>
                </a:lnTo>
                <a:lnTo>
                  <a:pt x="18521" y="1571"/>
                </a:lnTo>
                <a:lnTo>
                  <a:pt x="18128" y="1833"/>
                </a:lnTo>
                <a:lnTo>
                  <a:pt x="17801" y="2029"/>
                </a:lnTo>
                <a:lnTo>
                  <a:pt x="17474" y="2356"/>
                </a:lnTo>
                <a:lnTo>
                  <a:pt x="17474" y="1702"/>
                </a:lnTo>
                <a:lnTo>
                  <a:pt x="18259" y="1178"/>
                </a:lnTo>
                <a:lnTo>
                  <a:pt x="19044" y="589"/>
                </a:lnTo>
                <a:close/>
                <a:moveTo>
                  <a:pt x="18913" y="1571"/>
                </a:moveTo>
                <a:lnTo>
                  <a:pt x="18848" y="2226"/>
                </a:lnTo>
                <a:lnTo>
                  <a:pt x="18782" y="2226"/>
                </a:lnTo>
                <a:lnTo>
                  <a:pt x="18455" y="2487"/>
                </a:lnTo>
                <a:lnTo>
                  <a:pt x="18063" y="2749"/>
                </a:lnTo>
                <a:lnTo>
                  <a:pt x="17408" y="3404"/>
                </a:lnTo>
                <a:lnTo>
                  <a:pt x="17408" y="3469"/>
                </a:lnTo>
                <a:lnTo>
                  <a:pt x="17474" y="3469"/>
                </a:lnTo>
                <a:lnTo>
                  <a:pt x="18193" y="2945"/>
                </a:lnTo>
                <a:lnTo>
                  <a:pt x="18848" y="2422"/>
                </a:lnTo>
                <a:lnTo>
                  <a:pt x="18913" y="4189"/>
                </a:lnTo>
                <a:lnTo>
                  <a:pt x="18128" y="3927"/>
                </a:lnTo>
                <a:lnTo>
                  <a:pt x="17343" y="3665"/>
                </a:lnTo>
                <a:lnTo>
                  <a:pt x="17408" y="3142"/>
                </a:lnTo>
                <a:lnTo>
                  <a:pt x="17474" y="2553"/>
                </a:lnTo>
                <a:lnTo>
                  <a:pt x="18128" y="2029"/>
                </a:lnTo>
                <a:lnTo>
                  <a:pt x="18913" y="1571"/>
                </a:lnTo>
                <a:close/>
                <a:moveTo>
                  <a:pt x="2422" y="1702"/>
                </a:moveTo>
                <a:lnTo>
                  <a:pt x="2225" y="5301"/>
                </a:lnTo>
                <a:lnTo>
                  <a:pt x="2029" y="8835"/>
                </a:lnTo>
                <a:lnTo>
                  <a:pt x="1963" y="8901"/>
                </a:lnTo>
                <a:lnTo>
                  <a:pt x="1505" y="9817"/>
                </a:lnTo>
                <a:lnTo>
                  <a:pt x="1113" y="10733"/>
                </a:lnTo>
                <a:lnTo>
                  <a:pt x="785" y="11715"/>
                </a:lnTo>
                <a:lnTo>
                  <a:pt x="524" y="12697"/>
                </a:lnTo>
                <a:lnTo>
                  <a:pt x="589" y="10013"/>
                </a:lnTo>
                <a:lnTo>
                  <a:pt x="982" y="9097"/>
                </a:lnTo>
                <a:lnTo>
                  <a:pt x="1309" y="8115"/>
                </a:lnTo>
                <a:lnTo>
                  <a:pt x="1636" y="7134"/>
                </a:lnTo>
                <a:lnTo>
                  <a:pt x="1898" y="6152"/>
                </a:lnTo>
                <a:lnTo>
                  <a:pt x="1898" y="6087"/>
                </a:lnTo>
                <a:lnTo>
                  <a:pt x="1833" y="6087"/>
                </a:lnTo>
                <a:lnTo>
                  <a:pt x="1767" y="6152"/>
                </a:lnTo>
                <a:lnTo>
                  <a:pt x="1178" y="7919"/>
                </a:lnTo>
                <a:lnTo>
                  <a:pt x="589" y="9686"/>
                </a:lnTo>
                <a:lnTo>
                  <a:pt x="589" y="9686"/>
                </a:lnTo>
                <a:lnTo>
                  <a:pt x="655" y="7003"/>
                </a:lnTo>
                <a:lnTo>
                  <a:pt x="1440" y="5040"/>
                </a:lnTo>
                <a:lnTo>
                  <a:pt x="2291" y="3142"/>
                </a:lnTo>
                <a:lnTo>
                  <a:pt x="2291" y="3076"/>
                </a:lnTo>
                <a:lnTo>
                  <a:pt x="2225" y="3076"/>
                </a:lnTo>
                <a:lnTo>
                  <a:pt x="2160" y="3011"/>
                </a:lnTo>
                <a:lnTo>
                  <a:pt x="2160" y="3076"/>
                </a:lnTo>
                <a:lnTo>
                  <a:pt x="1702" y="3927"/>
                </a:lnTo>
                <a:lnTo>
                  <a:pt x="1309" y="4778"/>
                </a:lnTo>
                <a:lnTo>
                  <a:pt x="655" y="6610"/>
                </a:lnTo>
                <a:lnTo>
                  <a:pt x="720" y="3796"/>
                </a:lnTo>
                <a:lnTo>
                  <a:pt x="785" y="3731"/>
                </a:lnTo>
                <a:lnTo>
                  <a:pt x="1047" y="3469"/>
                </a:lnTo>
                <a:lnTo>
                  <a:pt x="1309" y="3142"/>
                </a:lnTo>
                <a:lnTo>
                  <a:pt x="1833" y="2487"/>
                </a:lnTo>
                <a:lnTo>
                  <a:pt x="2422" y="1702"/>
                </a:lnTo>
                <a:close/>
                <a:moveTo>
                  <a:pt x="29842" y="9097"/>
                </a:moveTo>
                <a:lnTo>
                  <a:pt x="29384" y="10406"/>
                </a:lnTo>
                <a:lnTo>
                  <a:pt x="28992" y="11715"/>
                </a:lnTo>
                <a:lnTo>
                  <a:pt x="26505" y="13678"/>
                </a:lnTo>
                <a:lnTo>
                  <a:pt x="26505" y="13678"/>
                </a:lnTo>
                <a:lnTo>
                  <a:pt x="27552" y="12042"/>
                </a:lnTo>
                <a:lnTo>
                  <a:pt x="28533" y="10406"/>
                </a:lnTo>
                <a:lnTo>
                  <a:pt x="28533" y="10275"/>
                </a:lnTo>
                <a:lnTo>
                  <a:pt x="29842" y="9097"/>
                </a:lnTo>
                <a:close/>
                <a:moveTo>
                  <a:pt x="18455" y="12827"/>
                </a:moveTo>
                <a:lnTo>
                  <a:pt x="17932" y="13547"/>
                </a:lnTo>
                <a:lnTo>
                  <a:pt x="17343" y="14202"/>
                </a:lnTo>
                <a:lnTo>
                  <a:pt x="15707" y="14333"/>
                </a:lnTo>
                <a:lnTo>
                  <a:pt x="16230" y="13678"/>
                </a:lnTo>
                <a:lnTo>
                  <a:pt x="16754" y="13024"/>
                </a:lnTo>
                <a:lnTo>
                  <a:pt x="18455" y="12827"/>
                </a:lnTo>
                <a:close/>
                <a:moveTo>
                  <a:pt x="16426" y="13089"/>
                </a:moveTo>
                <a:lnTo>
                  <a:pt x="15903" y="13678"/>
                </a:lnTo>
                <a:lnTo>
                  <a:pt x="15576" y="14333"/>
                </a:lnTo>
                <a:lnTo>
                  <a:pt x="14136" y="14398"/>
                </a:lnTo>
                <a:lnTo>
                  <a:pt x="14463" y="13809"/>
                </a:lnTo>
                <a:lnTo>
                  <a:pt x="14921" y="13220"/>
                </a:lnTo>
                <a:lnTo>
                  <a:pt x="16426" y="13089"/>
                </a:lnTo>
                <a:close/>
                <a:moveTo>
                  <a:pt x="14594" y="13220"/>
                </a:moveTo>
                <a:lnTo>
                  <a:pt x="14398" y="13482"/>
                </a:lnTo>
                <a:lnTo>
                  <a:pt x="14201" y="13809"/>
                </a:lnTo>
                <a:lnTo>
                  <a:pt x="13940" y="14464"/>
                </a:lnTo>
                <a:lnTo>
                  <a:pt x="12434" y="14529"/>
                </a:lnTo>
                <a:lnTo>
                  <a:pt x="12827" y="13940"/>
                </a:lnTo>
                <a:lnTo>
                  <a:pt x="13285" y="13351"/>
                </a:lnTo>
                <a:lnTo>
                  <a:pt x="13285" y="13286"/>
                </a:lnTo>
                <a:lnTo>
                  <a:pt x="14594" y="13220"/>
                </a:lnTo>
                <a:close/>
                <a:moveTo>
                  <a:pt x="2029" y="8966"/>
                </a:moveTo>
                <a:lnTo>
                  <a:pt x="1963" y="10995"/>
                </a:lnTo>
                <a:lnTo>
                  <a:pt x="1178" y="12762"/>
                </a:lnTo>
                <a:lnTo>
                  <a:pt x="458" y="14594"/>
                </a:lnTo>
                <a:lnTo>
                  <a:pt x="524" y="12827"/>
                </a:lnTo>
                <a:lnTo>
                  <a:pt x="524" y="12893"/>
                </a:lnTo>
                <a:lnTo>
                  <a:pt x="589" y="12827"/>
                </a:lnTo>
                <a:lnTo>
                  <a:pt x="916" y="11846"/>
                </a:lnTo>
                <a:lnTo>
                  <a:pt x="1244" y="10864"/>
                </a:lnTo>
                <a:lnTo>
                  <a:pt x="2029" y="8966"/>
                </a:lnTo>
                <a:close/>
                <a:moveTo>
                  <a:pt x="13089" y="13351"/>
                </a:moveTo>
                <a:lnTo>
                  <a:pt x="12631" y="13940"/>
                </a:lnTo>
                <a:lnTo>
                  <a:pt x="12238" y="14594"/>
                </a:lnTo>
                <a:lnTo>
                  <a:pt x="10602" y="14725"/>
                </a:lnTo>
                <a:lnTo>
                  <a:pt x="11518" y="13416"/>
                </a:lnTo>
                <a:lnTo>
                  <a:pt x="13089" y="13351"/>
                </a:lnTo>
                <a:close/>
                <a:moveTo>
                  <a:pt x="11256" y="13482"/>
                </a:moveTo>
                <a:lnTo>
                  <a:pt x="10471" y="14725"/>
                </a:lnTo>
                <a:lnTo>
                  <a:pt x="8900" y="14922"/>
                </a:lnTo>
                <a:lnTo>
                  <a:pt x="9293" y="14267"/>
                </a:lnTo>
                <a:lnTo>
                  <a:pt x="9686" y="13678"/>
                </a:lnTo>
                <a:lnTo>
                  <a:pt x="9686" y="13613"/>
                </a:lnTo>
                <a:lnTo>
                  <a:pt x="10864" y="13482"/>
                </a:lnTo>
                <a:close/>
                <a:moveTo>
                  <a:pt x="19175" y="12697"/>
                </a:moveTo>
                <a:lnTo>
                  <a:pt x="18979" y="14071"/>
                </a:lnTo>
                <a:lnTo>
                  <a:pt x="18979" y="14136"/>
                </a:lnTo>
                <a:lnTo>
                  <a:pt x="18324" y="14922"/>
                </a:lnTo>
                <a:lnTo>
                  <a:pt x="17670" y="15838"/>
                </a:lnTo>
                <a:lnTo>
                  <a:pt x="17604" y="14529"/>
                </a:lnTo>
                <a:lnTo>
                  <a:pt x="17670" y="14398"/>
                </a:lnTo>
                <a:lnTo>
                  <a:pt x="17604" y="14267"/>
                </a:lnTo>
                <a:lnTo>
                  <a:pt x="17997" y="13940"/>
                </a:lnTo>
                <a:lnTo>
                  <a:pt x="18324" y="13547"/>
                </a:lnTo>
                <a:lnTo>
                  <a:pt x="18652" y="13155"/>
                </a:lnTo>
                <a:lnTo>
                  <a:pt x="18979" y="12762"/>
                </a:lnTo>
                <a:lnTo>
                  <a:pt x="19175" y="12697"/>
                </a:lnTo>
                <a:close/>
                <a:moveTo>
                  <a:pt x="9489" y="13613"/>
                </a:moveTo>
                <a:lnTo>
                  <a:pt x="9097" y="14267"/>
                </a:lnTo>
                <a:lnTo>
                  <a:pt x="8704" y="14922"/>
                </a:lnTo>
                <a:lnTo>
                  <a:pt x="7330" y="15118"/>
                </a:lnTo>
                <a:lnTo>
                  <a:pt x="7330" y="15118"/>
                </a:lnTo>
                <a:lnTo>
                  <a:pt x="7592" y="14791"/>
                </a:lnTo>
                <a:lnTo>
                  <a:pt x="7919" y="14333"/>
                </a:lnTo>
                <a:lnTo>
                  <a:pt x="8181" y="13875"/>
                </a:lnTo>
                <a:lnTo>
                  <a:pt x="8181" y="13809"/>
                </a:lnTo>
                <a:lnTo>
                  <a:pt x="8050" y="13809"/>
                </a:lnTo>
                <a:lnTo>
                  <a:pt x="7592" y="14529"/>
                </a:lnTo>
                <a:lnTo>
                  <a:pt x="7395" y="14856"/>
                </a:lnTo>
                <a:lnTo>
                  <a:pt x="7133" y="15183"/>
                </a:lnTo>
                <a:lnTo>
                  <a:pt x="6937" y="15183"/>
                </a:lnTo>
                <a:lnTo>
                  <a:pt x="5301" y="15511"/>
                </a:lnTo>
                <a:lnTo>
                  <a:pt x="3600" y="15903"/>
                </a:lnTo>
                <a:lnTo>
                  <a:pt x="3796" y="15380"/>
                </a:lnTo>
                <a:lnTo>
                  <a:pt x="3992" y="14922"/>
                </a:lnTo>
                <a:lnTo>
                  <a:pt x="4516" y="14005"/>
                </a:lnTo>
                <a:lnTo>
                  <a:pt x="5956" y="13875"/>
                </a:lnTo>
                <a:lnTo>
                  <a:pt x="5432" y="14660"/>
                </a:lnTo>
                <a:lnTo>
                  <a:pt x="4974" y="15445"/>
                </a:lnTo>
                <a:lnTo>
                  <a:pt x="4974" y="15511"/>
                </a:lnTo>
                <a:lnTo>
                  <a:pt x="5039" y="15511"/>
                </a:lnTo>
                <a:lnTo>
                  <a:pt x="5628" y="14660"/>
                </a:lnTo>
                <a:lnTo>
                  <a:pt x="6086" y="13875"/>
                </a:lnTo>
                <a:lnTo>
                  <a:pt x="9489" y="13613"/>
                </a:lnTo>
                <a:close/>
                <a:moveTo>
                  <a:pt x="1963" y="11453"/>
                </a:moveTo>
                <a:lnTo>
                  <a:pt x="1833" y="13547"/>
                </a:lnTo>
                <a:lnTo>
                  <a:pt x="458" y="16230"/>
                </a:lnTo>
                <a:lnTo>
                  <a:pt x="458" y="15053"/>
                </a:lnTo>
                <a:lnTo>
                  <a:pt x="1244" y="13286"/>
                </a:lnTo>
                <a:lnTo>
                  <a:pt x="1963" y="11453"/>
                </a:lnTo>
                <a:close/>
                <a:moveTo>
                  <a:pt x="4319" y="14071"/>
                </a:moveTo>
                <a:lnTo>
                  <a:pt x="3992" y="14464"/>
                </a:lnTo>
                <a:lnTo>
                  <a:pt x="3796" y="14922"/>
                </a:lnTo>
                <a:lnTo>
                  <a:pt x="3600" y="15445"/>
                </a:lnTo>
                <a:lnTo>
                  <a:pt x="3469" y="15969"/>
                </a:lnTo>
                <a:lnTo>
                  <a:pt x="2094" y="16361"/>
                </a:lnTo>
                <a:lnTo>
                  <a:pt x="2094" y="16361"/>
                </a:lnTo>
                <a:lnTo>
                  <a:pt x="2291" y="15772"/>
                </a:lnTo>
                <a:lnTo>
                  <a:pt x="2552" y="15183"/>
                </a:lnTo>
                <a:lnTo>
                  <a:pt x="2880" y="14660"/>
                </a:lnTo>
                <a:lnTo>
                  <a:pt x="3207" y="14136"/>
                </a:lnTo>
                <a:lnTo>
                  <a:pt x="4319" y="14071"/>
                </a:lnTo>
                <a:close/>
                <a:moveTo>
                  <a:pt x="3011" y="14136"/>
                </a:moveTo>
                <a:lnTo>
                  <a:pt x="2683" y="14660"/>
                </a:lnTo>
                <a:lnTo>
                  <a:pt x="2356" y="15249"/>
                </a:lnTo>
                <a:lnTo>
                  <a:pt x="2160" y="15772"/>
                </a:lnTo>
                <a:lnTo>
                  <a:pt x="1963" y="16361"/>
                </a:lnTo>
                <a:lnTo>
                  <a:pt x="589" y="16885"/>
                </a:lnTo>
                <a:lnTo>
                  <a:pt x="2029" y="14202"/>
                </a:lnTo>
                <a:lnTo>
                  <a:pt x="2094" y="14202"/>
                </a:lnTo>
                <a:lnTo>
                  <a:pt x="3011" y="14136"/>
                </a:lnTo>
                <a:close/>
                <a:moveTo>
                  <a:pt x="19502" y="655"/>
                </a:moveTo>
                <a:lnTo>
                  <a:pt x="22120" y="2487"/>
                </a:lnTo>
                <a:lnTo>
                  <a:pt x="24672" y="4385"/>
                </a:lnTo>
                <a:lnTo>
                  <a:pt x="27225" y="6414"/>
                </a:lnTo>
                <a:lnTo>
                  <a:pt x="29711" y="8443"/>
                </a:lnTo>
                <a:lnTo>
                  <a:pt x="27159" y="10668"/>
                </a:lnTo>
                <a:lnTo>
                  <a:pt x="24607" y="12827"/>
                </a:lnTo>
                <a:lnTo>
                  <a:pt x="19437" y="17016"/>
                </a:lnTo>
                <a:lnTo>
                  <a:pt x="19502" y="15969"/>
                </a:lnTo>
                <a:lnTo>
                  <a:pt x="19502" y="14856"/>
                </a:lnTo>
                <a:lnTo>
                  <a:pt x="19502" y="12697"/>
                </a:lnTo>
                <a:lnTo>
                  <a:pt x="19437" y="12566"/>
                </a:lnTo>
                <a:lnTo>
                  <a:pt x="19306" y="12500"/>
                </a:lnTo>
                <a:lnTo>
                  <a:pt x="19240" y="12369"/>
                </a:lnTo>
                <a:lnTo>
                  <a:pt x="19175" y="12304"/>
                </a:lnTo>
                <a:lnTo>
                  <a:pt x="19110" y="12238"/>
                </a:lnTo>
                <a:lnTo>
                  <a:pt x="18782" y="12238"/>
                </a:lnTo>
                <a:lnTo>
                  <a:pt x="16754" y="12369"/>
                </a:lnTo>
                <a:lnTo>
                  <a:pt x="14659" y="12500"/>
                </a:lnTo>
                <a:lnTo>
                  <a:pt x="10602" y="12958"/>
                </a:lnTo>
                <a:lnTo>
                  <a:pt x="2422" y="13678"/>
                </a:lnTo>
                <a:lnTo>
                  <a:pt x="2422" y="13678"/>
                </a:lnTo>
                <a:lnTo>
                  <a:pt x="2683" y="7527"/>
                </a:lnTo>
                <a:lnTo>
                  <a:pt x="2749" y="4451"/>
                </a:lnTo>
                <a:lnTo>
                  <a:pt x="2814" y="1375"/>
                </a:lnTo>
                <a:lnTo>
                  <a:pt x="3796" y="1637"/>
                </a:lnTo>
                <a:lnTo>
                  <a:pt x="4778" y="1898"/>
                </a:lnTo>
                <a:lnTo>
                  <a:pt x="6872" y="2291"/>
                </a:lnTo>
                <a:lnTo>
                  <a:pt x="8900" y="2618"/>
                </a:lnTo>
                <a:lnTo>
                  <a:pt x="10929" y="3011"/>
                </a:lnTo>
                <a:lnTo>
                  <a:pt x="12892" y="3469"/>
                </a:lnTo>
                <a:lnTo>
                  <a:pt x="14921" y="3927"/>
                </a:lnTo>
                <a:lnTo>
                  <a:pt x="16885" y="4385"/>
                </a:lnTo>
                <a:lnTo>
                  <a:pt x="17866" y="4516"/>
                </a:lnTo>
                <a:lnTo>
                  <a:pt x="18848" y="4647"/>
                </a:lnTo>
                <a:lnTo>
                  <a:pt x="18979" y="4582"/>
                </a:lnTo>
                <a:lnTo>
                  <a:pt x="19044" y="4647"/>
                </a:lnTo>
                <a:lnTo>
                  <a:pt x="19175" y="4647"/>
                </a:lnTo>
                <a:lnTo>
                  <a:pt x="19240" y="4582"/>
                </a:lnTo>
                <a:lnTo>
                  <a:pt x="19306" y="4451"/>
                </a:lnTo>
                <a:lnTo>
                  <a:pt x="19502" y="2553"/>
                </a:lnTo>
                <a:lnTo>
                  <a:pt x="19568" y="1571"/>
                </a:lnTo>
                <a:lnTo>
                  <a:pt x="19502" y="655"/>
                </a:lnTo>
                <a:close/>
                <a:moveTo>
                  <a:pt x="28141" y="10668"/>
                </a:moveTo>
                <a:lnTo>
                  <a:pt x="27094" y="12304"/>
                </a:lnTo>
                <a:lnTo>
                  <a:pt x="26047" y="14005"/>
                </a:lnTo>
                <a:lnTo>
                  <a:pt x="24345" y="15314"/>
                </a:lnTo>
                <a:lnTo>
                  <a:pt x="24345" y="15314"/>
                </a:lnTo>
                <a:lnTo>
                  <a:pt x="25196" y="14071"/>
                </a:lnTo>
                <a:lnTo>
                  <a:pt x="26112" y="12827"/>
                </a:lnTo>
                <a:lnTo>
                  <a:pt x="26112" y="12762"/>
                </a:lnTo>
                <a:lnTo>
                  <a:pt x="26047" y="12697"/>
                </a:lnTo>
                <a:lnTo>
                  <a:pt x="25981" y="12762"/>
                </a:lnTo>
                <a:lnTo>
                  <a:pt x="25392" y="13416"/>
                </a:lnTo>
                <a:lnTo>
                  <a:pt x="24934" y="14071"/>
                </a:lnTo>
                <a:lnTo>
                  <a:pt x="24411" y="14791"/>
                </a:lnTo>
                <a:lnTo>
                  <a:pt x="24018" y="15576"/>
                </a:lnTo>
                <a:lnTo>
                  <a:pt x="21858" y="17147"/>
                </a:lnTo>
                <a:lnTo>
                  <a:pt x="22382" y="16558"/>
                </a:lnTo>
                <a:lnTo>
                  <a:pt x="22905" y="15903"/>
                </a:lnTo>
                <a:lnTo>
                  <a:pt x="23298" y="15249"/>
                </a:lnTo>
                <a:lnTo>
                  <a:pt x="23691" y="14594"/>
                </a:lnTo>
                <a:lnTo>
                  <a:pt x="23691" y="14529"/>
                </a:lnTo>
                <a:lnTo>
                  <a:pt x="23625" y="14464"/>
                </a:lnTo>
                <a:lnTo>
                  <a:pt x="25916" y="12631"/>
                </a:lnTo>
                <a:lnTo>
                  <a:pt x="28141" y="10668"/>
                </a:lnTo>
                <a:close/>
                <a:moveTo>
                  <a:pt x="18979" y="14398"/>
                </a:moveTo>
                <a:lnTo>
                  <a:pt x="18913" y="15838"/>
                </a:lnTo>
                <a:lnTo>
                  <a:pt x="18979" y="17278"/>
                </a:lnTo>
                <a:lnTo>
                  <a:pt x="18521" y="18194"/>
                </a:lnTo>
                <a:lnTo>
                  <a:pt x="17932" y="19045"/>
                </a:lnTo>
                <a:lnTo>
                  <a:pt x="17801" y="18194"/>
                </a:lnTo>
                <a:lnTo>
                  <a:pt x="17735" y="17278"/>
                </a:lnTo>
                <a:lnTo>
                  <a:pt x="18848" y="15772"/>
                </a:lnTo>
                <a:lnTo>
                  <a:pt x="18848" y="15707"/>
                </a:lnTo>
                <a:lnTo>
                  <a:pt x="18782" y="15641"/>
                </a:lnTo>
                <a:lnTo>
                  <a:pt x="18717" y="15641"/>
                </a:lnTo>
                <a:lnTo>
                  <a:pt x="18193" y="16361"/>
                </a:lnTo>
                <a:lnTo>
                  <a:pt x="17735" y="17016"/>
                </a:lnTo>
                <a:lnTo>
                  <a:pt x="17670" y="16100"/>
                </a:lnTo>
                <a:lnTo>
                  <a:pt x="18324" y="15249"/>
                </a:lnTo>
                <a:lnTo>
                  <a:pt x="18979" y="14398"/>
                </a:lnTo>
                <a:close/>
                <a:moveTo>
                  <a:pt x="19306" y="1"/>
                </a:moveTo>
                <a:lnTo>
                  <a:pt x="18390" y="589"/>
                </a:lnTo>
                <a:lnTo>
                  <a:pt x="17474" y="1178"/>
                </a:lnTo>
                <a:lnTo>
                  <a:pt x="17343" y="1178"/>
                </a:lnTo>
                <a:lnTo>
                  <a:pt x="17277" y="1244"/>
                </a:lnTo>
                <a:lnTo>
                  <a:pt x="17212" y="1375"/>
                </a:lnTo>
                <a:lnTo>
                  <a:pt x="17146" y="1440"/>
                </a:lnTo>
                <a:lnTo>
                  <a:pt x="17081" y="1571"/>
                </a:lnTo>
                <a:lnTo>
                  <a:pt x="17146" y="1702"/>
                </a:lnTo>
                <a:lnTo>
                  <a:pt x="17015" y="2618"/>
                </a:lnTo>
                <a:lnTo>
                  <a:pt x="16885" y="3534"/>
                </a:lnTo>
                <a:lnTo>
                  <a:pt x="15314" y="3207"/>
                </a:lnTo>
                <a:lnTo>
                  <a:pt x="13743" y="2880"/>
                </a:lnTo>
                <a:lnTo>
                  <a:pt x="10602" y="2356"/>
                </a:lnTo>
                <a:lnTo>
                  <a:pt x="6675" y="1506"/>
                </a:lnTo>
                <a:lnTo>
                  <a:pt x="4712" y="1178"/>
                </a:lnTo>
                <a:lnTo>
                  <a:pt x="3665" y="1113"/>
                </a:lnTo>
                <a:lnTo>
                  <a:pt x="2683" y="1048"/>
                </a:lnTo>
                <a:lnTo>
                  <a:pt x="2552" y="1048"/>
                </a:lnTo>
                <a:lnTo>
                  <a:pt x="1440" y="2356"/>
                </a:lnTo>
                <a:lnTo>
                  <a:pt x="916" y="2945"/>
                </a:lnTo>
                <a:lnTo>
                  <a:pt x="720" y="3207"/>
                </a:lnTo>
                <a:lnTo>
                  <a:pt x="524" y="3534"/>
                </a:lnTo>
                <a:lnTo>
                  <a:pt x="458" y="3534"/>
                </a:lnTo>
                <a:lnTo>
                  <a:pt x="458" y="3665"/>
                </a:lnTo>
                <a:lnTo>
                  <a:pt x="262" y="5301"/>
                </a:lnTo>
                <a:lnTo>
                  <a:pt x="196" y="7003"/>
                </a:lnTo>
                <a:lnTo>
                  <a:pt x="0" y="10341"/>
                </a:lnTo>
                <a:lnTo>
                  <a:pt x="0" y="13744"/>
                </a:lnTo>
                <a:lnTo>
                  <a:pt x="0" y="17081"/>
                </a:lnTo>
                <a:lnTo>
                  <a:pt x="66" y="17212"/>
                </a:lnTo>
                <a:lnTo>
                  <a:pt x="131" y="17278"/>
                </a:lnTo>
                <a:lnTo>
                  <a:pt x="393" y="17278"/>
                </a:lnTo>
                <a:lnTo>
                  <a:pt x="2487" y="16689"/>
                </a:lnTo>
                <a:lnTo>
                  <a:pt x="4647" y="16165"/>
                </a:lnTo>
                <a:lnTo>
                  <a:pt x="6806" y="15707"/>
                </a:lnTo>
                <a:lnTo>
                  <a:pt x="9031" y="15380"/>
                </a:lnTo>
                <a:lnTo>
                  <a:pt x="11126" y="15183"/>
                </a:lnTo>
                <a:lnTo>
                  <a:pt x="13154" y="15053"/>
                </a:lnTo>
                <a:lnTo>
                  <a:pt x="15248" y="14856"/>
                </a:lnTo>
                <a:lnTo>
                  <a:pt x="17343" y="14660"/>
                </a:lnTo>
                <a:lnTo>
                  <a:pt x="17343" y="14660"/>
                </a:lnTo>
                <a:lnTo>
                  <a:pt x="17212" y="15380"/>
                </a:lnTo>
                <a:lnTo>
                  <a:pt x="17212" y="16165"/>
                </a:lnTo>
                <a:lnTo>
                  <a:pt x="17212" y="17016"/>
                </a:lnTo>
                <a:lnTo>
                  <a:pt x="17277" y="17801"/>
                </a:lnTo>
                <a:lnTo>
                  <a:pt x="17212" y="17867"/>
                </a:lnTo>
                <a:lnTo>
                  <a:pt x="17277" y="17932"/>
                </a:lnTo>
                <a:lnTo>
                  <a:pt x="17343" y="17932"/>
                </a:lnTo>
                <a:lnTo>
                  <a:pt x="17670" y="19634"/>
                </a:lnTo>
                <a:lnTo>
                  <a:pt x="17670" y="19699"/>
                </a:lnTo>
                <a:lnTo>
                  <a:pt x="17801" y="19764"/>
                </a:lnTo>
                <a:lnTo>
                  <a:pt x="17866" y="19764"/>
                </a:lnTo>
                <a:lnTo>
                  <a:pt x="17997" y="19699"/>
                </a:lnTo>
                <a:lnTo>
                  <a:pt x="18390" y="19175"/>
                </a:lnTo>
                <a:lnTo>
                  <a:pt x="18717" y="18652"/>
                </a:lnTo>
                <a:lnTo>
                  <a:pt x="19044" y="18063"/>
                </a:lnTo>
                <a:lnTo>
                  <a:pt x="19306" y="17474"/>
                </a:lnTo>
                <a:lnTo>
                  <a:pt x="19371" y="17343"/>
                </a:lnTo>
                <a:lnTo>
                  <a:pt x="19502" y="17408"/>
                </a:lnTo>
                <a:lnTo>
                  <a:pt x="19568" y="17408"/>
                </a:lnTo>
                <a:lnTo>
                  <a:pt x="21596" y="16034"/>
                </a:lnTo>
                <a:lnTo>
                  <a:pt x="23560" y="14529"/>
                </a:lnTo>
                <a:lnTo>
                  <a:pt x="22578" y="16034"/>
                </a:lnTo>
                <a:lnTo>
                  <a:pt x="22055" y="16754"/>
                </a:lnTo>
                <a:lnTo>
                  <a:pt x="21466" y="17408"/>
                </a:lnTo>
                <a:lnTo>
                  <a:pt x="20353" y="18194"/>
                </a:lnTo>
                <a:lnTo>
                  <a:pt x="21727" y="16165"/>
                </a:lnTo>
                <a:lnTo>
                  <a:pt x="21727" y="16100"/>
                </a:lnTo>
                <a:lnTo>
                  <a:pt x="21727" y="16034"/>
                </a:lnTo>
                <a:lnTo>
                  <a:pt x="21596" y="16034"/>
                </a:lnTo>
                <a:lnTo>
                  <a:pt x="20680" y="17212"/>
                </a:lnTo>
                <a:lnTo>
                  <a:pt x="19960" y="18521"/>
                </a:lnTo>
                <a:lnTo>
                  <a:pt x="18063" y="19830"/>
                </a:lnTo>
                <a:lnTo>
                  <a:pt x="17997" y="19961"/>
                </a:lnTo>
                <a:lnTo>
                  <a:pt x="18063" y="20026"/>
                </a:lnTo>
                <a:lnTo>
                  <a:pt x="18128" y="20092"/>
                </a:lnTo>
                <a:lnTo>
                  <a:pt x="18193" y="20092"/>
                </a:lnTo>
                <a:lnTo>
                  <a:pt x="19568" y="19241"/>
                </a:lnTo>
                <a:lnTo>
                  <a:pt x="19633" y="19306"/>
                </a:lnTo>
                <a:lnTo>
                  <a:pt x="19699" y="19306"/>
                </a:lnTo>
                <a:lnTo>
                  <a:pt x="19829" y="19045"/>
                </a:lnTo>
                <a:lnTo>
                  <a:pt x="22316" y="17408"/>
                </a:lnTo>
                <a:lnTo>
                  <a:pt x="24672" y="15641"/>
                </a:lnTo>
                <a:lnTo>
                  <a:pt x="27028" y="13875"/>
                </a:lnTo>
                <a:lnTo>
                  <a:pt x="29253" y="11977"/>
                </a:lnTo>
                <a:lnTo>
                  <a:pt x="29319" y="11911"/>
                </a:lnTo>
                <a:lnTo>
                  <a:pt x="29319" y="11846"/>
                </a:lnTo>
                <a:lnTo>
                  <a:pt x="29253" y="11715"/>
                </a:lnTo>
                <a:lnTo>
                  <a:pt x="29842" y="10210"/>
                </a:lnTo>
                <a:lnTo>
                  <a:pt x="30366" y="8704"/>
                </a:lnTo>
                <a:lnTo>
                  <a:pt x="30300" y="8574"/>
                </a:lnTo>
                <a:lnTo>
                  <a:pt x="30366" y="8377"/>
                </a:lnTo>
                <a:lnTo>
                  <a:pt x="30366" y="8312"/>
                </a:lnTo>
                <a:lnTo>
                  <a:pt x="30300" y="8181"/>
                </a:lnTo>
                <a:lnTo>
                  <a:pt x="27748" y="6087"/>
                </a:lnTo>
                <a:lnTo>
                  <a:pt x="25130" y="3993"/>
                </a:lnTo>
                <a:lnTo>
                  <a:pt x="22447" y="2029"/>
                </a:lnTo>
                <a:lnTo>
                  <a:pt x="19699" y="66"/>
                </a:lnTo>
                <a:lnTo>
                  <a:pt x="19502" y="66"/>
                </a:lnTo>
                <a:lnTo>
                  <a:pt x="1943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7">
            <a:hlinkClick r:id="rId2" action="ppaction://hlinksldjump"/>
            <a:extLst>
              <a:ext uri="{FF2B5EF4-FFF2-40B4-BE49-F238E27FC236}">
                <a16:creationId xmlns:a16="http://schemas.microsoft.com/office/drawing/2014/main" id="{D3DB58A4-1BBE-4C8D-A447-7706DAC2B4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54477" y="576470"/>
            <a:ext cx="1608094" cy="1977888"/>
          </a:xfrm>
          <a:prstGeom prst="rect">
            <a:avLst/>
          </a:prstGeom>
        </p:spPr>
      </p:pic>
      <p:grpSp>
        <p:nvGrpSpPr>
          <p:cNvPr id="9" name="Group 8">
            <a:extLst>
              <a:ext uri="{FF2B5EF4-FFF2-40B4-BE49-F238E27FC236}">
                <a16:creationId xmlns:a16="http://schemas.microsoft.com/office/drawing/2014/main" id="{A71280B7-C772-468D-8D22-C781EDA15A4B}"/>
              </a:ext>
            </a:extLst>
          </p:cNvPr>
          <p:cNvGrpSpPr/>
          <p:nvPr/>
        </p:nvGrpSpPr>
        <p:grpSpPr>
          <a:xfrm>
            <a:off x="2087216" y="379880"/>
            <a:ext cx="9783424" cy="2363320"/>
            <a:chOff x="2027582" y="379880"/>
            <a:chExt cx="9783424" cy="2363320"/>
          </a:xfrm>
        </p:grpSpPr>
        <p:sp>
          <p:nvSpPr>
            <p:cNvPr id="11" name="Google Shape;673;p31">
              <a:extLst>
                <a:ext uri="{FF2B5EF4-FFF2-40B4-BE49-F238E27FC236}">
                  <a16:creationId xmlns:a16="http://schemas.microsoft.com/office/drawing/2014/main" id="{C3439F2F-0914-4AA2-809F-3493FC391F1B}"/>
                </a:ext>
              </a:extLst>
            </p:cNvPr>
            <p:cNvSpPr/>
            <p:nvPr/>
          </p:nvSpPr>
          <p:spPr>
            <a:xfrm rot="16200000">
              <a:off x="5737634" y="-3330172"/>
              <a:ext cx="2363320" cy="9783424"/>
            </a:xfrm>
            <a:custGeom>
              <a:avLst/>
              <a:gdLst/>
              <a:ahLst/>
              <a:cxnLst/>
              <a:rect l="l" t="t" r="r" b="b"/>
              <a:pathLst>
                <a:path w="46389" h="61419" extrusionOk="0">
                  <a:moveTo>
                    <a:pt x="6060" y="1"/>
                  </a:moveTo>
                  <a:cubicBezTo>
                    <a:pt x="3572" y="1"/>
                    <a:pt x="1750" y="110"/>
                    <a:pt x="1357" y="461"/>
                  </a:cubicBezTo>
                  <a:cubicBezTo>
                    <a:pt x="281" y="1279"/>
                    <a:pt x="539" y="8813"/>
                    <a:pt x="453" y="16347"/>
                  </a:cubicBezTo>
                  <a:cubicBezTo>
                    <a:pt x="367" y="23880"/>
                    <a:pt x="367" y="41897"/>
                    <a:pt x="453" y="45406"/>
                  </a:cubicBezTo>
                  <a:cubicBezTo>
                    <a:pt x="539" y="49001"/>
                    <a:pt x="1" y="59118"/>
                    <a:pt x="819" y="60388"/>
                  </a:cubicBezTo>
                  <a:cubicBezTo>
                    <a:pt x="1516" y="61284"/>
                    <a:pt x="7543" y="61387"/>
                    <a:pt x="11368" y="61387"/>
                  </a:cubicBezTo>
                  <a:cubicBezTo>
                    <a:pt x="12501" y="61387"/>
                    <a:pt x="13441" y="61378"/>
                    <a:pt x="13992" y="61378"/>
                  </a:cubicBezTo>
                  <a:cubicBezTo>
                    <a:pt x="15172" y="61378"/>
                    <a:pt x="17864" y="61418"/>
                    <a:pt x="20632" y="61418"/>
                  </a:cubicBezTo>
                  <a:cubicBezTo>
                    <a:pt x="23572" y="61418"/>
                    <a:pt x="26598" y="61373"/>
                    <a:pt x="27984" y="61184"/>
                  </a:cubicBezTo>
                  <a:cubicBezTo>
                    <a:pt x="28436" y="61141"/>
                    <a:pt x="29222" y="61119"/>
                    <a:pt x="30220" y="61119"/>
                  </a:cubicBezTo>
                  <a:cubicBezTo>
                    <a:pt x="31218" y="61119"/>
                    <a:pt x="32429" y="61141"/>
                    <a:pt x="33731" y="61184"/>
                  </a:cubicBezTo>
                  <a:cubicBezTo>
                    <a:pt x="38661" y="61184"/>
                    <a:pt x="44860" y="61184"/>
                    <a:pt x="45312" y="60474"/>
                  </a:cubicBezTo>
                  <a:cubicBezTo>
                    <a:pt x="46022" y="59311"/>
                    <a:pt x="45936" y="48635"/>
                    <a:pt x="45936" y="42629"/>
                  </a:cubicBezTo>
                  <a:cubicBezTo>
                    <a:pt x="45850" y="34643"/>
                    <a:pt x="46194" y="23601"/>
                    <a:pt x="46281" y="18047"/>
                  </a:cubicBezTo>
                  <a:cubicBezTo>
                    <a:pt x="46388" y="12407"/>
                    <a:pt x="46108" y="1193"/>
                    <a:pt x="45570" y="461"/>
                  </a:cubicBezTo>
                  <a:cubicBezTo>
                    <a:pt x="45314" y="134"/>
                    <a:pt x="42472" y="17"/>
                    <a:pt x="38906" y="17"/>
                  </a:cubicBezTo>
                  <a:cubicBezTo>
                    <a:pt x="33785" y="17"/>
                    <a:pt x="27172" y="258"/>
                    <a:pt x="24583" y="461"/>
                  </a:cubicBezTo>
                  <a:cubicBezTo>
                    <a:pt x="24243" y="482"/>
                    <a:pt x="23817" y="492"/>
                    <a:pt x="23320" y="492"/>
                  </a:cubicBezTo>
                  <a:cubicBezTo>
                    <a:pt x="21333" y="492"/>
                    <a:pt x="18220" y="340"/>
                    <a:pt x="14983" y="203"/>
                  </a:cubicBezTo>
                  <a:cubicBezTo>
                    <a:pt x="11856" y="115"/>
                    <a:pt x="8609" y="1"/>
                    <a:pt x="6060" y="1"/>
                  </a:cubicBezTo>
                  <a:close/>
                </a:path>
              </a:pathLst>
            </a:custGeom>
            <a:solidFill>
              <a:schemeClr val="accent2">
                <a:lumMod val="20000"/>
                <a:lumOff val="80000"/>
              </a:schemeClr>
            </a:solidFill>
            <a:ln w="19050" cap="flat" cmpd="sng">
              <a:solidFill>
                <a:srgbClr val="FF85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TextBox 11">
              <a:extLst>
                <a:ext uri="{FF2B5EF4-FFF2-40B4-BE49-F238E27FC236}">
                  <a16:creationId xmlns:a16="http://schemas.microsoft.com/office/drawing/2014/main" id="{4A629222-D662-47F3-85C6-F4785C54059F}"/>
                </a:ext>
              </a:extLst>
            </p:cNvPr>
            <p:cNvSpPr txBox="1"/>
            <p:nvPr/>
          </p:nvSpPr>
          <p:spPr>
            <a:xfrm>
              <a:off x="2188268" y="792098"/>
              <a:ext cx="9462052" cy="1538883"/>
            </a:xfrm>
            <a:prstGeom prst="rect">
              <a:avLst/>
            </a:prstGeom>
            <a:noFill/>
          </p:spPr>
          <p:txBody>
            <a:bodyPr wrap="square" rtlCol="0">
              <a:spAutoFit/>
            </a:bodyPr>
            <a:lstStyle/>
            <a:p>
              <a:pPr algn="ctr"/>
              <a:r>
                <a:rPr lang="en-US" sz="3000" b="1" dirty="0" err="1">
                  <a:latin typeface="Times New Roman" panose="02020603050405020304" pitchFamily="18" charset="0"/>
                  <a:cs typeface="Times New Roman" panose="02020603050405020304" pitchFamily="18" charset="0"/>
                </a:rPr>
                <a:t>Giải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thích</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nghĩa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hoán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dụ</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của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từ</a:t>
              </a:r>
              <a:r>
                <a:rPr lang="en-US" sz="3000" b="1" dirty="0">
                  <a:latin typeface="Times New Roman" panose="02020603050405020304" pitchFamily="18" charset="0"/>
                  <a:cs typeface="Times New Roman" panose="02020603050405020304" pitchFamily="18" charset="0"/>
                </a:rPr>
                <a:t> in </a:t>
              </a:r>
              <a:r>
                <a:rPr lang="en-US" sz="3000" b="1" dirty="0" err="1">
                  <a:latin typeface="Times New Roman" panose="02020603050405020304" pitchFamily="18" charset="0"/>
                  <a:cs typeface="Times New Roman" panose="02020603050405020304" pitchFamily="18" charset="0"/>
                </a:rPr>
                <a:t>đậm</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trong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câu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sau</a:t>
              </a:r>
              <a:r>
                <a:rPr lang="en-US" sz="3000" b="1" dirty="0">
                  <a:latin typeface="Times New Roman" panose="02020603050405020304" pitchFamily="18" charset="0"/>
                  <a:cs typeface="Times New Roman" panose="02020603050405020304" pitchFamily="18" charset="0"/>
                </a:rPr>
                <a:t>: </a:t>
              </a:r>
              <a:r>
                <a:rPr lang="en-US" sz="3200" i="1" dirty="0">
                  <a:latin typeface="Times New Roman" panose="02020603050405020304" pitchFamily="18" charset="0"/>
                  <a:cs typeface="Times New Roman" panose="02020603050405020304" pitchFamily="18" charset="0"/>
                </a:rPr>
                <a:t>“</a:t>
              </a:r>
              <a:r>
                <a:rPr lang="en-US" sz="3200" i="1" dirty="0" err="1">
                  <a:latin typeface="Times New Roman" panose="02020603050405020304" pitchFamily="18" charset="0"/>
                  <a:cs typeface="Times New Roman" panose="02020603050405020304" pitchFamily="18" charset="0"/>
                </a:rPr>
                <a:t>Thị</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thơm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thị</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giấu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người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thơm</a:t>
              </a:r>
              <a:endParaRPr lang="en-US" sz="3200" i="1" dirty="0">
                <a:latin typeface="Times New Roman" panose="02020603050405020304" pitchFamily="18" charset="0"/>
                <a:cs typeface="Times New Roman" panose="02020603050405020304" pitchFamily="18" charset="0"/>
              </a:endParaRPr>
            </a:p>
            <a:p>
              <a:pPr algn="ctr"/>
              <a:r>
                <a:rPr lang="en-US" sz="3200" i="1" dirty="0" err="1">
                  <a:latin typeface="Times New Roman" panose="02020603050405020304" pitchFamily="18" charset="0"/>
                  <a:cs typeface="Times New Roman" panose="02020603050405020304" pitchFamily="18" charset="0"/>
                </a:rPr>
                <a:t>Chăm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làm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thì</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được</a:t>
              </a:r>
              <a:r>
                <a:rPr lang="en-US" sz="3200" i="1" dirty="0">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áo</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cơm</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cửa</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nhà</a:t>
              </a:r>
              <a:r>
                <a:rPr lang="en-US" sz="3200" i="1" dirty="0">
                  <a:latin typeface="Times New Roman" panose="02020603050405020304" pitchFamily="18" charset="0"/>
                  <a:cs typeface="Times New Roman" panose="02020603050405020304" pitchFamily="18" charset="0"/>
                </a:rPr>
                <a:t>.”</a:t>
              </a:r>
              <a:endParaRPr lang="en-US" sz="3000" i="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835276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5. Khởi động">
            <a:hlinkClick r:id="" action="ppaction://media"/>
            <a:extLst>
              <a:ext uri="{FF2B5EF4-FFF2-40B4-BE49-F238E27FC236}">
                <a16:creationId xmlns:a16="http://schemas.microsoft.com/office/drawing/2014/main" id="{A861D9CC-0250-4457-8892-A8FC474B673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9465319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8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7E2F42F-DB8E-4954-8390-B75E09683BD5}"/>
              </a:ext>
            </a:extLst>
          </p:cNvPr>
          <p:cNvGrpSpPr/>
          <p:nvPr/>
        </p:nvGrpSpPr>
        <p:grpSpPr>
          <a:xfrm>
            <a:off x="288233" y="419636"/>
            <a:ext cx="9783424" cy="2363320"/>
            <a:chOff x="2027582" y="379880"/>
            <a:chExt cx="9783424" cy="2363320"/>
          </a:xfrm>
        </p:grpSpPr>
        <p:sp>
          <p:nvSpPr>
            <p:cNvPr id="9" name="Google Shape;673;p31">
              <a:extLst>
                <a:ext uri="{FF2B5EF4-FFF2-40B4-BE49-F238E27FC236}">
                  <a16:creationId xmlns:a16="http://schemas.microsoft.com/office/drawing/2014/main" id="{FFC258CB-79B3-4E5C-B82F-9283AFCF4F48}"/>
                </a:ext>
              </a:extLst>
            </p:cNvPr>
            <p:cNvSpPr/>
            <p:nvPr/>
          </p:nvSpPr>
          <p:spPr>
            <a:xfrm rot="16200000">
              <a:off x="5737634" y="-3330172"/>
              <a:ext cx="2363320" cy="9783424"/>
            </a:xfrm>
            <a:custGeom>
              <a:avLst/>
              <a:gdLst/>
              <a:ahLst/>
              <a:cxnLst/>
              <a:rect l="l" t="t" r="r" b="b"/>
              <a:pathLst>
                <a:path w="46389" h="61419" extrusionOk="0">
                  <a:moveTo>
                    <a:pt x="6060" y="1"/>
                  </a:moveTo>
                  <a:cubicBezTo>
                    <a:pt x="3572" y="1"/>
                    <a:pt x="1750" y="110"/>
                    <a:pt x="1357" y="461"/>
                  </a:cubicBezTo>
                  <a:cubicBezTo>
                    <a:pt x="281" y="1279"/>
                    <a:pt x="539" y="8813"/>
                    <a:pt x="453" y="16347"/>
                  </a:cubicBezTo>
                  <a:cubicBezTo>
                    <a:pt x="367" y="23880"/>
                    <a:pt x="367" y="41897"/>
                    <a:pt x="453" y="45406"/>
                  </a:cubicBezTo>
                  <a:cubicBezTo>
                    <a:pt x="539" y="49001"/>
                    <a:pt x="1" y="59118"/>
                    <a:pt x="819" y="60388"/>
                  </a:cubicBezTo>
                  <a:cubicBezTo>
                    <a:pt x="1516" y="61284"/>
                    <a:pt x="7543" y="61387"/>
                    <a:pt x="11368" y="61387"/>
                  </a:cubicBezTo>
                  <a:cubicBezTo>
                    <a:pt x="12501" y="61387"/>
                    <a:pt x="13441" y="61378"/>
                    <a:pt x="13992" y="61378"/>
                  </a:cubicBezTo>
                  <a:cubicBezTo>
                    <a:pt x="15172" y="61378"/>
                    <a:pt x="17864" y="61418"/>
                    <a:pt x="20632" y="61418"/>
                  </a:cubicBezTo>
                  <a:cubicBezTo>
                    <a:pt x="23572" y="61418"/>
                    <a:pt x="26598" y="61373"/>
                    <a:pt x="27984" y="61184"/>
                  </a:cubicBezTo>
                  <a:cubicBezTo>
                    <a:pt x="28436" y="61141"/>
                    <a:pt x="29222" y="61119"/>
                    <a:pt x="30220" y="61119"/>
                  </a:cubicBezTo>
                  <a:cubicBezTo>
                    <a:pt x="31218" y="61119"/>
                    <a:pt x="32429" y="61141"/>
                    <a:pt x="33731" y="61184"/>
                  </a:cubicBezTo>
                  <a:cubicBezTo>
                    <a:pt x="38661" y="61184"/>
                    <a:pt x="44860" y="61184"/>
                    <a:pt x="45312" y="60474"/>
                  </a:cubicBezTo>
                  <a:cubicBezTo>
                    <a:pt x="46022" y="59311"/>
                    <a:pt x="45936" y="48635"/>
                    <a:pt x="45936" y="42629"/>
                  </a:cubicBezTo>
                  <a:cubicBezTo>
                    <a:pt x="45850" y="34643"/>
                    <a:pt x="46194" y="23601"/>
                    <a:pt x="46281" y="18047"/>
                  </a:cubicBezTo>
                  <a:cubicBezTo>
                    <a:pt x="46388" y="12407"/>
                    <a:pt x="46108" y="1193"/>
                    <a:pt x="45570" y="461"/>
                  </a:cubicBezTo>
                  <a:cubicBezTo>
                    <a:pt x="45314" y="134"/>
                    <a:pt x="42472" y="17"/>
                    <a:pt x="38906" y="17"/>
                  </a:cubicBezTo>
                  <a:cubicBezTo>
                    <a:pt x="33785" y="17"/>
                    <a:pt x="27172" y="258"/>
                    <a:pt x="24583" y="461"/>
                  </a:cubicBezTo>
                  <a:cubicBezTo>
                    <a:pt x="24243" y="482"/>
                    <a:pt x="23817" y="492"/>
                    <a:pt x="23320" y="492"/>
                  </a:cubicBezTo>
                  <a:cubicBezTo>
                    <a:pt x="21333" y="492"/>
                    <a:pt x="18220" y="340"/>
                    <a:pt x="14983" y="203"/>
                  </a:cubicBezTo>
                  <a:cubicBezTo>
                    <a:pt x="11856" y="115"/>
                    <a:pt x="8609" y="1"/>
                    <a:pt x="6060" y="1"/>
                  </a:cubicBezTo>
                  <a:close/>
                </a:path>
              </a:pathLst>
            </a:custGeom>
            <a:solidFill>
              <a:schemeClr val="accent1">
                <a:lumMod val="20000"/>
                <a:lumOff val="80000"/>
              </a:schemeClr>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TextBox 10">
              <a:extLst>
                <a:ext uri="{FF2B5EF4-FFF2-40B4-BE49-F238E27FC236}">
                  <a16:creationId xmlns:a16="http://schemas.microsoft.com/office/drawing/2014/main" id="{943078B1-94B8-42D4-BAFD-31B54072E9FA}"/>
                </a:ext>
              </a:extLst>
            </p:cNvPr>
            <p:cNvSpPr txBox="1"/>
            <p:nvPr/>
          </p:nvSpPr>
          <p:spPr>
            <a:xfrm>
              <a:off x="2188267" y="754625"/>
              <a:ext cx="9462052" cy="1538883"/>
            </a:xfrm>
            <a:prstGeom prst="rect">
              <a:avLst/>
            </a:prstGeom>
            <a:noFill/>
          </p:spPr>
          <p:txBody>
            <a:bodyPr wrap="square" rtlCol="0">
              <a:spAutoFit/>
            </a:bodyPr>
            <a:lstStyle/>
            <a:p>
              <a:pPr algn="ctr"/>
              <a:r>
                <a:rPr lang="en-US" sz="3000" b="1" dirty="0" err="1">
                  <a:latin typeface="Times New Roman" panose="02020603050405020304" pitchFamily="18" charset="0"/>
                  <a:cs typeface="Times New Roman" panose="02020603050405020304" pitchFamily="18" charset="0"/>
                </a:rPr>
                <a:t>Giải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thích</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nghĩa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hoán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dụ</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của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từ</a:t>
              </a:r>
              <a:r>
                <a:rPr lang="en-US" sz="3000" b="1" dirty="0">
                  <a:latin typeface="Times New Roman" panose="02020603050405020304" pitchFamily="18" charset="0"/>
                  <a:cs typeface="Times New Roman" panose="02020603050405020304" pitchFamily="18" charset="0"/>
                </a:rPr>
                <a:t> in </a:t>
              </a:r>
              <a:r>
                <a:rPr lang="en-US" sz="3000" b="1" dirty="0" err="1">
                  <a:latin typeface="Times New Roman" panose="02020603050405020304" pitchFamily="18" charset="0"/>
                  <a:cs typeface="Times New Roman" panose="02020603050405020304" pitchFamily="18" charset="0"/>
                </a:rPr>
                <a:t>đậm</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trong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câu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sau</a:t>
              </a:r>
              <a:r>
                <a:rPr lang="en-US" sz="3000" b="1" dirty="0">
                  <a:latin typeface="Times New Roman" panose="02020603050405020304" pitchFamily="18" charset="0"/>
                  <a:cs typeface="Times New Roman" panose="02020603050405020304" pitchFamily="18" charset="0"/>
                </a:rPr>
                <a:t>: </a:t>
              </a:r>
              <a:r>
                <a:rPr lang="en-US" sz="3200" i="1" dirty="0">
                  <a:latin typeface="Times New Roman" panose="02020603050405020304" pitchFamily="18" charset="0"/>
                  <a:cs typeface="Times New Roman" panose="02020603050405020304" pitchFamily="18" charset="0"/>
                </a:rPr>
                <a:t>“</a:t>
              </a:r>
              <a:r>
                <a:rPr lang="en-US" sz="3200" b="1" i="1" dirty="0" err="1">
                  <a:solidFill>
                    <a:srgbClr val="FF0000"/>
                  </a:solidFill>
                  <a:latin typeface="Times New Roman" panose="02020603050405020304" pitchFamily="18" charset="0"/>
                  <a:cs typeface="Times New Roman" panose="02020603050405020304" pitchFamily="18" charset="0"/>
                </a:rPr>
                <a:t>Áo</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chàm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đưa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buổi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phân</a:t>
              </a:r>
              <a:r>
                <a:rPr lang="en-US" sz="3200" i="1" dirty="0">
                  <a:latin typeface="Times New Roman" panose="02020603050405020304" pitchFamily="18" charset="0"/>
                  <a:cs typeface="Times New Roman" panose="02020603050405020304" pitchFamily="18" charset="0"/>
                </a:rPr>
                <a:t> li</a:t>
              </a:r>
            </a:p>
            <a:p>
              <a:pPr algn="ctr"/>
              <a:r>
                <a:rPr lang="en-US" sz="3200" i="1" dirty="0" err="1">
                  <a:latin typeface="Times New Roman" panose="02020603050405020304" pitchFamily="18" charset="0"/>
                  <a:cs typeface="Times New Roman" panose="02020603050405020304" pitchFamily="18" charset="0"/>
                </a:rPr>
                <a:t>Cầm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tay</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nhau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biết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nói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gì</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hôm</a:t>
              </a:r>
              <a:r>
                <a:rPr lang="en-US" sz="3200" i="1" dirty="0">
                  <a:latin typeface="Times New Roman" panose="02020603050405020304" pitchFamily="18" charset="0"/>
                  <a:cs typeface="Times New Roman" panose="02020603050405020304" pitchFamily="18" charset="0"/>
                </a:rPr>
                <a:t> nay.”</a:t>
              </a:r>
              <a:endParaRPr lang="en-US" sz="3000" i="1" dirty="0">
                <a:latin typeface="Times New Roman" panose="02020603050405020304" pitchFamily="18" charset="0"/>
                <a:cs typeface="Times New Roman" panose="02020603050405020304" pitchFamily="18" charset="0"/>
              </a:endParaRPr>
            </a:p>
          </p:txBody>
        </p:sp>
      </p:grpSp>
      <p:pic>
        <p:nvPicPr>
          <p:cNvPr id="12" name="Picture 11">
            <a:hlinkClick r:id="rId2" action="ppaction://hlinksldjump"/>
            <a:extLst>
              <a:ext uri="{FF2B5EF4-FFF2-40B4-BE49-F238E27FC236}">
                <a16:creationId xmlns:a16="http://schemas.microsoft.com/office/drawing/2014/main" id="{423F01FF-AC0A-4CE7-87A8-4003F6CB3B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025"/>
          <a:stretch/>
        </p:blipFill>
        <p:spPr>
          <a:xfrm>
            <a:off x="10210804" y="194080"/>
            <a:ext cx="1885026" cy="2739486"/>
          </a:xfrm>
          <a:prstGeom prst="rect">
            <a:avLst/>
          </a:prstGeom>
        </p:spPr>
      </p:pic>
      <p:sp>
        <p:nvSpPr>
          <p:cNvPr id="13" name="TextBox 12">
            <a:extLst>
              <a:ext uri="{FF2B5EF4-FFF2-40B4-BE49-F238E27FC236}">
                <a16:creationId xmlns:a16="http://schemas.microsoft.com/office/drawing/2014/main" id="{E2CF5482-6E66-4FCF-B773-835DAD105FF8}"/>
              </a:ext>
            </a:extLst>
          </p:cNvPr>
          <p:cNvSpPr txBox="1"/>
          <p:nvPr/>
        </p:nvSpPr>
        <p:spPr>
          <a:xfrm>
            <a:off x="3048826" y="4211481"/>
            <a:ext cx="8499707" cy="2028697"/>
          </a:xfrm>
          <a:prstGeom prst="rect">
            <a:avLst/>
          </a:prstGeom>
          <a:noFill/>
        </p:spPr>
        <p:txBody>
          <a:bodyPr wrap="square">
            <a:spAutoFit/>
          </a:bodyPr>
          <a:lstStyle/>
          <a:p>
            <a:pPr algn="just">
              <a:lnSpc>
                <a:spcPct val="120000"/>
              </a:lnSpc>
            </a:pPr>
            <a:r>
              <a:rPr lang="en-US" sz="3600" dirty="0" err="1">
                <a:latin typeface="Times New Roman" panose="02020603050405020304" pitchFamily="18" charset="0"/>
                <a:cs typeface="Times New Roman" panose="02020603050405020304" pitchFamily="18" charset="0"/>
              </a:rPr>
              <a:t>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chỉ</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Bắc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phục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đặc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Bắc</a:t>
            </a:r>
            <a:r>
              <a:rPr lang="en-US" sz="3600" dirty="0">
                <a:latin typeface="Times New Roman" panose="02020603050405020304" pitchFamily="18" charset="0"/>
                <a:cs typeface="Times New Roman" panose="02020603050405020304" pitchFamily="18" charset="0"/>
              </a:rPr>
              <a:t>)</a:t>
            </a:r>
          </a:p>
        </p:txBody>
      </p:sp>
      <p:sp>
        <p:nvSpPr>
          <p:cNvPr id="14" name="Google Shape;63;p15">
            <a:extLst>
              <a:ext uri="{FF2B5EF4-FFF2-40B4-BE49-F238E27FC236}">
                <a16:creationId xmlns:a16="http://schemas.microsoft.com/office/drawing/2014/main" id="{0F243CAD-5A61-4DC1-8D23-23F2D9F5B41C}"/>
              </a:ext>
            </a:extLst>
          </p:cNvPr>
          <p:cNvSpPr/>
          <p:nvPr/>
        </p:nvSpPr>
        <p:spPr>
          <a:xfrm>
            <a:off x="799745" y="4307945"/>
            <a:ext cx="1815583" cy="1201301"/>
          </a:xfrm>
          <a:custGeom>
            <a:avLst/>
            <a:gdLst/>
            <a:ahLst/>
            <a:cxnLst/>
            <a:rect l="l" t="t" r="r" b="b"/>
            <a:pathLst>
              <a:path w="30366" h="20092" extrusionOk="0">
                <a:moveTo>
                  <a:pt x="19044" y="589"/>
                </a:moveTo>
                <a:lnTo>
                  <a:pt x="18913" y="1375"/>
                </a:lnTo>
                <a:lnTo>
                  <a:pt x="18521" y="1571"/>
                </a:lnTo>
                <a:lnTo>
                  <a:pt x="18128" y="1833"/>
                </a:lnTo>
                <a:lnTo>
                  <a:pt x="17801" y="2029"/>
                </a:lnTo>
                <a:lnTo>
                  <a:pt x="17474" y="2356"/>
                </a:lnTo>
                <a:lnTo>
                  <a:pt x="17474" y="1702"/>
                </a:lnTo>
                <a:lnTo>
                  <a:pt x="18259" y="1178"/>
                </a:lnTo>
                <a:lnTo>
                  <a:pt x="19044" y="589"/>
                </a:lnTo>
                <a:close/>
                <a:moveTo>
                  <a:pt x="18913" y="1571"/>
                </a:moveTo>
                <a:lnTo>
                  <a:pt x="18848" y="2226"/>
                </a:lnTo>
                <a:lnTo>
                  <a:pt x="18782" y="2226"/>
                </a:lnTo>
                <a:lnTo>
                  <a:pt x="18455" y="2487"/>
                </a:lnTo>
                <a:lnTo>
                  <a:pt x="18063" y="2749"/>
                </a:lnTo>
                <a:lnTo>
                  <a:pt x="17408" y="3404"/>
                </a:lnTo>
                <a:lnTo>
                  <a:pt x="17408" y="3469"/>
                </a:lnTo>
                <a:lnTo>
                  <a:pt x="17474" y="3469"/>
                </a:lnTo>
                <a:lnTo>
                  <a:pt x="18193" y="2945"/>
                </a:lnTo>
                <a:lnTo>
                  <a:pt x="18848" y="2422"/>
                </a:lnTo>
                <a:lnTo>
                  <a:pt x="18913" y="4189"/>
                </a:lnTo>
                <a:lnTo>
                  <a:pt x="18128" y="3927"/>
                </a:lnTo>
                <a:lnTo>
                  <a:pt x="17343" y="3665"/>
                </a:lnTo>
                <a:lnTo>
                  <a:pt x="17408" y="3142"/>
                </a:lnTo>
                <a:lnTo>
                  <a:pt x="17474" y="2553"/>
                </a:lnTo>
                <a:lnTo>
                  <a:pt x="18128" y="2029"/>
                </a:lnTo>
                <a:lnTo>
                  <a:pt x="18913" y="1571"/>
                </a:lnTo>
                <a:close/>
                <a:moveTo>
                  <a:pt x="2422" y="1702"/>
                </a:moveTo>
                <a:lnTo>
                  <a:pt x="2225" y="5301"/>
                </a:lnTo>
                <a:lnTo>
                  <a:pt x="2029" y="8835"/>
                </a:lnTo>
                <a:lnTo>
                  <a:pt x="1963" y="8901"/>
                </a:lnTo>
                <a:lnTo>
                  <a:pt x="1505" y="9817"/>
                </a:lnTo>
                <a:lnTo>
                  <a:pt x="1113" y="10733"/>
                </a:lnTo>
                <a:lnTo>
                  <a:pt x="785" y="11715"/>
                </a:lnTo>
                <a:lnTo>
                  <a:pt x="524" y="12697"/>
                </a:lnTo>
                <a:lnTo>
                  <a:pt x="589" y="10013"/>
                </a:lnTo>
                <a:lnTo>
                  <a:pt x="982" y="9097"/>
                </a:lnTo>
                <a:lnTo>
                  <a:pt x="1309" y="8115"/>
                </a:lnTo>
                <a:lnTo>
                  <a:pt x="1636" y="7134"/>
                </a:lnTo>
                <a:lnTo>
                  <a:pt x="1898" y="6152"/>
                </a:lnTo>
                <a:lnTo>
                  <a:pt x="1898" y="6087"/>
                </a:lnTo>
                <a:lnTo>
                  <a:pt x="1833" y="6087"/>
                </a:lnTo>
                <a:lnTo>
                  <a:pt x="1767" y="6152"/>
                </a:lnTo>
                <a:lnTo>
                  <a:pt x="1178" y="7919"/>
                </a:lnTo>
                <a:lnTo>
                  <a:pt x="589" y="9686"/>
                </a:lnTo>
                <a:lnTo>
                  <a:pt x="589" y="9686"/>
                </a:lnTo>
                <a:lnTo>
                  <a:pt x="655" y="7003"/>
                </a:lnTo>
                <a:lnTo>
                  <a:pt x="1440" y="5040"/>
                </a:lnTo>
                <a:lnTo>
                  <a:pt x="2291" y="3142"/>
                </a:lnTo>
                <a:lnTo>
                  <a:pt x="2291" y="3076"/>
                </a:lnTo>
                <a:lnTo>
                  <a:pt x="2225" y="3076"/>
                </a:lnTo>
                <a:lnTo>
                  <a:pt x="2160" y="3011"/>
                </a:lnTo>
                <a:lnTo>
                  <a:pt x="2160" y="3076"/>
                </a:lnTo>
                <a:lnTo>
                  <a:pt x="1702" y="3927"/>
                </a:lnTo>
                <a:lnTo>
                  <a:pt x="1309" y="4778"/>
                </a:lnTo>
                <a:lnTo>
                  <a:pt x="655" y="6610"/>
                </a:lnTo>
                <a:lnTo>
                  <a:pt x="720" y="3796"/>
                </a:lnTo>
                <a:lnTo>
                  <a:pt x="785" y="3731"/>
                </a:lnTo>
                <a:lnTo>
                  <a:pt x="1047" y="3469"/>
                </a:lnTo>
                <a:lnTo>
                  <a:pt x="1309" y="3142"/>
                </a:lnTo>
                <a:lnTo>
                  <a:pt x="1833" y="2487"/>
                </a:lnTo>
                <a:lnTo>
                  <a:pt x="2422" y="1702"/>
                </a:lnTo>
                <a:close/>
                <a:moveTo>
                  <a:pt x="29842" y="9097"/>
                </a:moveTo>
                <a:lnTo>
                  <a:pt x="29384" y="10406"/>
                </a:lnTo>
                <a:lnTo>
                  <a:pt x="28992" y="11715"/>
                </a:lnTo>
                <a:lnTo>
                  <a:pt x="26505" y="13678"/>
                </a:lnTo>
                <a:lnTo>
                  <a:pt x="26505" y="13678"/>
                </a:lnTo>
                <a:lnTo>
                  <a:pt x="27552" y="12042"/>
                </a:lnTo>
                <a:lnTo>
                  <a:pt x="28533" y="10406"/>
                </a:lnTo>
                <a:lnTo>
                  <a:pt x="28533" y="10275"/>
                </a:lnTo>
                <a:lnTo>
                  <a:pt x="29842" y="9097"/>
                </a:lnTo>
                <a:close/>
                <a:moveTo>
                  <a:pt x="18455" y="12827"/>
                </a:moveTo>
                <a:lnTo>
                  <a:pt x="17932" y="13547"/>
                </a:lnTo>
                <a:lnTo>
                  <a:pt x="17343" y="14202"/>
                </a:lnTo>
                <a:lnTo>
                  <a:pt x="15707" y="14333"/>
                </a:lnTo>
                <a:lnTo>
                  <a:pt x="16230" y="13678"/>
                </a:lnTo>
                <a:lnTo>
                  <a:pt x="16754" y="13024"/>
                </a:lnTo>
                <a:lnTo>
                  <a:pt x="18455" y="12827"/>
                </a:lnTo>
                <a:close/>
                <a:moveTo>
                  <a:pt x="16426" y="13089"/>
                </a:moveTo>
                <a:lnTo>
                  <a:pt x="15903" y="13678"/>
                </a:lnTo>
                <a:lnTo>
                  <a:pt x="15576" y="14333"/>
                </a:lnTo>
                <a:lnTo>
                  <a:pt x="14136" y="14398"/>
                </a:lnTo>
                <a:lnTo>
                  <a:pt x="14463" y="13809"/>
                </a:lnTo>
                <a:lnTo>
                  <a:pt x="14921" y="13220"/>
                </a:lnTo>
                <a:lnTo>
                  <a:pt x="16426" y="13089"/>
                </a:lnTo>
                <a:close/>
                <a:moveTo>
                  <a:pt x="14594" y="13220"/>
                </a:moveTo>
                <a:lnTo>
                  <a:pt x="14398" y="13482"/>
                </a:lnTo>
                <a:lnTo>
                  <a:pt x="14201" y="13809"/>
                </a:lnTo>
                <a:lnTo>
                  <a:pt x="13940" y="14464"/>
                </a:lnTo>
                <a:lnTo>
                  <a:pt x="12434" y="14529"/>
                </a:lnTo>
                <a:lnTo>
                  <a:pt x="12827" y="13940"/>
                </a:lnTo>
                <a:lnTo>
                  <a:pt x="13285" y="13351"/>
                </a:lnTo>
                <a:lnTo>
                  <a:pt x="13285" y="13286"/>
                </a:lnTo>
                <a:lnTo>
                  <a:pt x="14594" y="13220"/>
                </a:lnTo>
                <a:close/>
                <a:moveTo>
                  <a:pt x="2029" y="8966"/>
                </a:moveTo>
                <a:lnTo>
                  <a:pt x="1963" y="10995"/>
                </a:lnTo>
                <a:lnTo>
                  <a:pt x="1178" y="12762"/>
                </a:lnTo>
                <a:lnTo>
                  <a:pt x="458" y="14594"/>
                </a:lnTo>
                <a:lnTo>
                  <a:pt x="524" y="12827"/>
                </a:lnTo>
                <a:lnTo>
                  <a:pt x="524" y="12893"/>
                </a:lnTo>
                <a:lnTo>
                  <a:pt x="589" y="12827"/>
                </a:lnTo>
                <a:lnTo>
                  <a:pt x="916" y="11846"/>
                </a:lnTo>
                <a:lnTo>
                  <a:pt x="1244" y="10864"/>
                </a:lnTo>
                <a:lnTo>
                  <a:pt x="2029" y="8966"/>
                </a:lnTo>
                <a:close/>
                <a:moveTo>
                  <a:pt x="13089" y="13351"/>
                </a:moveTo>
                <a:lnTo>
                  <a:pt x="12631" y="13940"/>
                </a:lnTo>
                <a:lnTo>
                  <a:pt x="12238" y="14594"/>
                </a:lnTo>
                <a:lnTo>
                  <a:pt x="10602" y="14725"/>
                </a:lnTo>
                <a:lnTo>
                  <a:pt x="11518" y="13416"/>
                </a:lnTo>
                <a:lnTo>
                  <a:pt x="13089" y="13351"/>
                </a:lnTo>
                <a:close/>
                <a:moveTo>
                  <a:pt x="11256" y="13482"/>
                </a:moveTo>
                <a:lnTo>
                  <a:pt x="10471" y="14725"/>
                </a:lnTo>
                <a:lnTo>
                  <a:pt x="8900" y="14922"/>
                </a:lnTo>
                <a:lnTo>
                  <a:pt x="9293" y="14267"/>
                </a:lnTo>
                <a:lnTo>
                  <a:pt x="9686" y="13678"/>
                </a:lnTo>
                <a:lnTo>
                  <a:pt x="9686" y="13613"/>
                </a:lnTo>
                <a:lnTo>
                  <a:pt x="10864" y="13482"/>
                </a:lnTo>
                <a:close/>
                <a:moveTo>
                  <a:pt x="19175" y="12697"/>
                </a:moveTo>
                <a:lnTo>
                  <a:pt x="18979" y="14071"/>
                </a:lnTo>
                <a:lnTo>
                  <a:pt x="18979" y="14136"/>
                </a:lnTo>
                <a:lnTo>
                  <a:pt x="18324" y="14922"/>
                </a:lnTo>
                <a:lnTo>
                  <a:pt x="17670" y="15838"/>
                </a:lnTo>
                <a:lnTo>
                  <a:pt x="17604" y="14529"/>
                </a:lnTo>
                <a:lnTo>
                  <a:pt x="17670" y="14398"/>
                </a:lnTo>
                <a:lnTo>
                  <a:pt x="17604" y="14267"/>
                </a:lnTo>
                <a:lnTo>
                  <a:pt x="17997" y="13940"/>
                </a:lnTo>
                <a:lnTo>
                  <a:pt x="18324" y="13547"/>
                </a:lnTo>
                <a:lnTo>
                  <a:pt x="18652" y="13155"/>
                </a:lnTo>
                <a:lnTo>
                  <a:pt x="18979" y="12762"/>
                </a:lnTo>
                <a:lnTo>
                  <a:pt x="19175" y="12697"/>
                </a:lnTo>
                <a:close/>
                <a:moveTo>
                  <a:pt x="9489" y="13613"/>
                </a:moveTo>
                <a:lnTo>
                  <a:pt x="9097" y="14267"/>
                </a:lnTo>
                <a:lnTo>
                  <a:pt x="8704" y="14922"/>
                </a:lnTo>
                <a:lnTo>
                  <a:pt x="7330" y="15118"/>
                </a:lnTo>
                <a:lnTo>
                  <a:pt x="7330" y="15118"/>
                </a:lnTo>
                <a:lnTo>
                  <a:pt x="7592" y="14791"/>
                </a:lnTo>
                <a:lnTo>
                  <a:pt x="7919" y="14333"/>
                </a:lnTo>
                <a:lnTo>
                  <a:pt x="8181" y="13875"/>
                </a:lnTo>
                <a:lnTo>
                  <a:pt x="8181" y="13809"/>
                </a:lnTo>
                <a:lnTo>
                  <a:pt x="8050" y="13809"/>
                </a:lnTo>
                <a:lnTo>
                  <a:pt x="7592" y="14529"/>
                </a:lnTo>
                <a:lnTo>
                  <a:pt x="7395" y="14856"/>
                </a:lnTo>
                <a:lnTo>
                  <a:pt x="7133" y="15183"/>
                </a:lnTo>
                <a:lnTo>
                  <a:pt x="6937" y="15183"/>
                </a:lnTo>
                <a:lnTo>
                  <a:pt x="5301" y="15511"/>
                </a:lnTo>
                <a:lnTo>
                  <a:pt x="3600" y="15903"/>
                </a:lnTo>
                <a:lnTo>
                  <a:pt x="3796" y="15380"/>
                </a:lnTo>
                <a:lnTo>
                  <a:pt x="3992" y="14922"/>
                </a:lnTo>
                <a:lnTo>
                  <a:pt x="4516" y="14005"/>
                </a:lnTo>
                <a:lnTo>
                  <a:pt x="5956" y="13875"/>
                </a:lnTo>
                <a:lnTo>
                  <a:pt x="5432" y="14660"/>
                </a:lnTo>
                <a:lnTo>
                  <a:pt x="4974" y="15445"/>
                </a:lnTo>
                <a:lnTo>
                  <a:pt x="4974" y="15511"/>
                </a:lnTo>
                <a:lnTo>
                  <a:pt x="5039" y="15511"/>
                </a:lnTo>
                <a:lnTo>
                  <a:pt x="5628" y="14660"/>
                </a:lnTo>
                <a:lnTo>
                  <a:pt x="6086" y="13875"/>
                </a:lnTo>
                <a:lnTo>
                  <a:pt x="9489" y="13613"/>
                </a:lnTo>
                <a:close/>
                <a:moveTo>
                  <a:pt x="1963" y="11453"/>
                </a:moveTo>
                <a:lnTo>
                  <a:pt x="1833" y="13547"/>
                </a:lnTo>
                <a:lnTo>
                  <a:pt x="458" y="16230"/>
                </a:lnTo>
                <a:lnTo>
                  <a:pt x="458" y="15053"/>
                </a:lnTo>
                <a:lnTo>
                  <a:pt x="1244" y="13286"/>
                </a:lnTo>
                <a:lnTo>
                  <a:pt x="1963" y="11453"/>
                </a:lnTo>
                <a:close/>
                <a:moveTo>
                  <a:pt x="4319" y="14071"/>
                </a:moveTo>
                <a:lnTo>
                  <a:pt x="3992" y="14464"/>
                </a:lnTo>
                <a:lnTo>
                  <a:pt x="3796" y="14922"/>
                </a:lnTo>
                <a:lnTo>
                  <a:pt x="3600" y="15445"/>
                </a:lnTo>
                <a:lnTo>
                  <a:pt x="3469" y="15969"/>
                </a:lnTo>
                <a:lnTo>
                  <a:pt x="2094" y="16361"/>
                </a:lnTo>
                <a:lnTo>
                  <a:pt x="2094" y="16361"/>
                </a:lnTo>
                <a:lnTo>
                  <a:pt x="2291" y="15772"/>
                </a:lnTo>
                <a:lnTo>
                  <a:pt x="2552" y="15183"/>
                </a:lnTo>
                <a:lnTo>
                  <a:pt x="2880" y="14660"/>
                </a:lnTo>
                <a:lnTo>
                  <a:pt x="3207" y="14136"/>
                </a:lnTo>
                <a:lnTo>
                  <a:pt x="4319" y="14071"/>
                </a:lnTo>
                <a:close/>
                <a:moveTo>
                  <a:pt x="3011" y="14136"/>
                </a:moveTo>
                <a:lnTo>
                  <a:pt x="2683" y="14660"/>
                </a:lnTo>
                <a:lnTo>
                  <a:pt x="2356" y="15249"/>
                </a:lnTo>
                <a:lnTo>
                  <a:pt x="2160" y="15772"/>
                </a:lnTo>
                <a:lnTo>
                  <a:pt x="1963" y="16361"/>
                </a:lnTo>
                <a:lnTo>
                  <a:pt x="589" y="16885"/>
                </a:lnTo>
                <a:lnTo>
                  <a:pt x="2029" y="14202"/>
                </a:lnTo>
                <a:lnTo>
                  <a:pt x="2094" y="14202"/>
                </a:lnTo>
                <a:lnTo>
                  <a:pt x="3011" y="14136"/>
                </a:lnTo>
                <a:close/>
                <a:moveTo>
                  <a:pt x="19502" y="655"/>
                </a:moveTo>
                <a:lnTo>
                  <a:pt x="22120" y="2487"/>
                </a:lnTo>
                <a:lnTo>
                  <a:pt x="24672" y="4385"/>
                </a:lnTo>
                <a:lnTo>
                  <a:pt x="27225" y="6414"/>
                </a:lnTo>
                <a:lnTo>
                  <a:pt x="29711" y="8443"/>
                </a:lnTo>
                <a:lnTo>
                  <a:pt x="27159" y="10668"/>
                </a:lnTo>
                <a:lnTo>
                  <a:pt x="24607" y="12827"/>
                </a:lnTo>
                <a:lnTo>
                  <a:pt x="19437" y="17016"/>
                </a:lnTo>
                <a:lnTo>
                  <a:pt x="19502" y="15969"/>
                </a:lnTo>
                <a:lnTo>
                  <a:pt x="19502" y="14856"/>
                </a:lnTo>
                <a:lnTo>
                  <a:pt x="19502" y="12697"/>
                </a:lnTo>
                <a:lnTo>
                  <a:pt x="19437" y="12566"/>
                </a:lnTo>
                <a:lnTo>
                  <a:pt x="19306" y="12500"/>
                </a:lnTo>
                <a:lnTo>
                  <a:pt x="19240" y="12369"/>
                </a:lnTo>
                <a:lnTo>
                  <a:pt x="19175" y="12304"/>
                </a:lnTo>
                <a:lnTo>
                  <a:pt x="19110" y="12238"/>
                </a:lnTo>
                <a:lnTo>
                  <a:pt x="18782" y="12238"/>
                </a:lnTo>
                <a:lnTo>
                  <a:pt x="16754" y="12369"/>
                </a:lnTo>
                <a:lnTo>
                  <a:pt x="14659" y="12500"/>
                </a:lnTo>
                <a:lnTo>
                  <a:pt x="10602" y="12958"/>
                </a:lnTo>
                <a:lnTo>
                  <a:pt x="2422" y="13678"/>
                </a:lnTo>
                <a:lnTo>
                  <a:pt x="2422" y="13678"/>
                </a:lnTo>
                <a:lnTo>
                  <a:pt x="2683" y="7527"/>
                </a:lnTo>
                <a:lnTo>
                  <a:pt x="2749" y="4451"/>
                </a:lnTo>
                <a:lnTo>
                  <a:pt x="2814" y="1375"/>
                </a:lnTo>
                <a:lnTo>
                  <a:pt x="3796" y="1637"/>
                </a:lnTo>
                <a:lnTo>
                  <a:pt x="4778" y="1898"/>
                </a:lnTo>
                <a:lnTo>
                  <a:pt x="6872" y="2291"/>
                </a:lnTo>
                <a:lnTo>
                  <a:pt x="8900" y="2618"/>
                </a:lnTo>
                <a:lnTo>
                  <a:pt x="10929" y="3011"/>
                </a:lnTo>
                <a:lnTo>
                  <a:pt x="12892" y="3469"/>
                </a:lnTo>
                <a:lnTo>
                  <a:pt x="14921" y="3927"/>
                </a:lnTo>
                <a:lnTo>
                  <a:pt x="16885" y="4385"/>
                </a:lnTo>
                <a:lnTo>
                  <a:pt x="17866" y="4516"/>
                </a:lnTo>
                <a:lnTo>
                  <a:pt x="18848" y="4647"/>
                </a:lnTo>
                <a:lnTo>
                  <a:pt x="18979" y="4582"/>
                </a:lnTo>
                <a:lnTo>
                  <a:pt x="19044" y="4647"/>
                </a:lnTo>
                <a:lnTo>
                  <a:pt x="19175" y="4647"/>
                </a:lnTo>
                <a:lnTo>
                  <a:pt x="19240" y="4582"/>
                </a:lnTo>
                <a:lnTo>
                  <a:pt x="19306" y="4451"/>
                </a:lnTo>
                <a:lnTo>
                  <a:pt x="19502" y="2553"/>
                </a:lnTo>
                <a:lnTo>
                  <a:pt x="19568" y="1571"/>
                </a:lnTo>
                <a:lnTo>
                  <a:pt x="19502" y="655"/>
                </a:lnTo>
                <a:close/>
                <a:moveTo>
                  <a:pt x="28141" y="10668"/>
                </a:moveTo>
                <a:lnTo>
                  <a:pt x="27094" y="12304"/>
                </a:lnTo>
                <a:lnTo>
                  <a:pt x="26047" y="14005"/>
                </a:lnTo>
                <a:lnTo>
                  <a:pt x="24345" y="15314"/>
                </a:lnTo>
                <a:lnTo>
                  <a:pt x="24345" y="15314"/>
                </a:lnTo>
                <a:lnTo>
                  <a:pt x="25196" y="14071"/>
                </a:lnTo>
                <a:lnTo>
                  <a:pt x="26112" y="12827"/>
                </a:lnTo>
                <a:lnTo>
                  <a:pt x="26112" y="12762"/>
                </a:lnTo>
                <a:lnTo>
                  <a:pt x="26047" y="12697"/>
                </a:lnTo>
                <a:lnTo>
                  <a:pt x="25981" y="12762"/>
                </a:lnTo>
                <a:lnTo>
                  <a:pt x="25392" y="13416"/>
                </a:lnTo>
                <a:lnTo>
                  <a:pt x="24934" y="14071"/>
                </a:lnTo>
                <a:lnTo>
                  <a:pt x="24411" y="14791"/>
                </a:lnTo>
                <a:lnTo>
                  <a:pt x="24018" y="15576"/>
                </a:lnTo>
                <a:lnTo>
                  <a:pt x="21858" y="17147"/>
                </a:lnTo>
                <a:lnTo>
                  <a:pt x="22382" y="16558"/>
                </a:lnTo>
                <a:lnTo>
                  <a:pt x="22905" y="15903"/>
                </a:lnTo>
                <a:lnTo>
                  <a:pt x="23298" y="15249"/>
                </a:lnTo>
                <a:lnTo>
                  <a:pt x="23691" y="14594"/>
                </a:lnTo>
                <a:lnTo>
                  <a:pt x="23691" y="14529"/>
                </a:lnTo>
                <a:lnTo>
                  <a:pt x="23625" y="14464"/>
                </a:lnTo>
                <a:lnTo>
                  <a:pt x="25916" y="12631"/>
                </a:lnTo>
                <a:lnTo>
                  <a:pt x="28141" y="10668"/>
                </a:lnTo>
                <a:close/>
                <a:moveTo>
                  <a:pt x="18979" y="14398"/>
                </a:moveTo>
                <a:lnTo>
                  <a:pt x="18913" y="15838"/>
                </a:lnTo>
                <a:lnTo>
                  <a:pt x="18979" y="17278"/>
                </a:lnTo>
                <a:lnTo>
                  <a:pt x="18521" y="18194"/>
                </a:lnTo>
                <a:lnTo>
                  <a:pt x="17932" y="19045"/>
                </a:lnTo>
                <a:lnTo>
                  <a:pt x="17801" y="18194"/>
                </a:lnTo>
                <a:lnTo>
                  <a:pt x="17735" y="17278"/>
                </a:lnTo>
                <a:lnTo>
                  <a:pt x="18848" y="15772"/>
                </a:lnTo>
                <a:lnTo>
                  <a:pt x="18848" y="15707"/>
                </a:lnTo>
                <a:lnTo>
                  <a:pt x="18782" y="15641"/>
                </a:lnTo>
                <a:lnTo>
                  <a:pt x="18717" y="15641"/>
                </a:lnTo>
                <a:lnTo>
                  <a:pt x="18193" y="16361"/>
                </a:lnTo>
                <a:lnTo>
                  <a:pt x="17735" y="17016"/>
                </a:lnTo>
                <a:lnTo>
                  <a:pt x="17670" y="16100"/>
                </a:lnTo>
                <a:lnTo>
                  <a:pt x="18324" y="15249"/>
                </a:lnTo>
                <a:lnTo>
                  <a:pt x="18979" y="14398"/>
                </a:lnTo>
                <a:close/>
                <a:moveTo>
                  <a:pt x="19306" y="1"/>
                </a:moveTo>
                <a:lnTo>
                  <a:pt x="18390" y="589"/>
                </a:lnTo>
                <a:lnTo>
                  <a:pt x="17474" y="1178"/>
                </a:lnTo>
                <a:lnTo>
                  <a:pt x="17343" y="1178"/>
                </a:lnTo>
                <a:lnTo>
                  <a:pt x="17277" y="1244"/>
                </a:lnTo>
                <a:lnTo>
                  <a:pt x="17212" y="1375"/>
                </a:lnTo>
                <a:lnTo>
                  <a:pt x="17146" y="1440"/>
                </a:lnTo>
                <a:lnTo>
                  <a:pt x="17081" y="1571"/>
                </a:lnTo>
                <a:lnTo>
                  <a:pt x="17146" y="1702"/>
                </a:lnTo>
                <a:lnTo>
                  <a:pt x="17015" y="2618"/>
                </a:lnTo>
                <a:lnTo>
                  <a:pt x="16885" y="3534"/>
                </a:lnTo>
                <a:lnTo>
                  <a:pt x="15314" y="3207"/>
                </a:lnTo>
                <a:lnTo>
                  <a:pt x="13743" y="2880"/>
                </a:lnTo>
                <a:lnTo>
                  <a:pt x="10602" y="2356"/>
                </a:lnTo>
                <a:lnTo>
                  <a:pt x="6675" y="1506"/>
                </a:lnTo>
                <a:lnTo>
                  <a:pt x="4712" y="1178"/>
                </a:lnTo>
                <a:lnTo>
                  <a:pt x="3665" y="1113"/>
                </a:lnTo>
                <a:lnTo>
                  <a:pt x="2683" y="1048"/>
                </a:lnTo>
                <a:lnTo>
                  <a:pt x="2552" y="1048"/>
                </a:lnTo>
                <a:lnTo>
                  <a:pt x="1440" y="2356"/>
                </a:lnTo>
                <a:lnTo>
                  <a:pt x="916" y="2945"/>
                </a:lnTo>
                <a:lnTo>
                  <a:pt x="720" y="3207"/>
                </a:lnTo>
                <a:lnTo>
                  <a:pt x="524" y="3534"/>
                </a:lnTo>
                <a:lnTo>
                  <a:pt x="458" y="3534"/>
                </a:lnTo>
                <a:lnTo>
                  <a:pt x="458" y="3665"/>
                </a:lnTo>
                <a:lnTo>
                  <a:pt x="262" y="5301"/>
                </a:lnTo>
                <a:lnTo>
                  <a:pt x="196" y="7003"/>
                </a:lnTo>
                <a:lnTo>
                  <a:pt x="0" y="10341"/>
                </a:lnTo>
                <a:lnTo>
                  <a:pt x="0" y="13744"/>
                </a:lnTo>
                <a:lnTo>
                  <a:pt x="0" y="17081"/>
                </a:lnTo>
                <a:lnTo>
                  <a:pt x="66" y="17212"/>
                </a:lnTo>
                <a:lnTo>
                  <a:pt x="131" y="17278"/>
                </a:lnTo>
                <a:lnTo>
                  <a:pt x="393" y="17278"/>
                </a:lnTo>
                <a:lnTo>
                  <a:pt x="2487" y="16689"/>
                </a:lnTo>
                <a:lnTo>
                  <a:pt x="4647" y="16165"/>
                </a:lnTo>
                <a:lnTo>
                  <a:pt x="6806" y="15707"/>
                </a:lnTo>
                <a:lnTo>
                  <a:pt x="9031" y="15380"/>
                </a:lnTo>
                <a:lnTo>
                  <a:pt x="11126" y="15183"/>
                </a:lnTo>
                <a:lnTo>
                  <a:pt x="13154" y="15053"/>
                </a:lnTo>
                <a:lnTo>
                  <a:pt x="15248" y="14856"/>
                </a:lnTo>
                <a:lnTo>
                  <a:pt x="17343" y="14660"/>
                </a:lnTo>
                <a:lnTo>
                  <a:pt x="17343" y="14660"/>
                </a:lnTo>
                <a:lnTo>
                  <a:pt x="17212" y="15380"/>
                </a:lnTo>
                <a:lnTo>
                  <a:pt x="17212" y="16165"/>
                </a:lnTo>
                <a:lnTo>
                  <a:pt x="17212" y="17016"/>
                </a:lnTo>
                <a:lnTo>
                  <a:pt x="17277" y="17801"/>
                </a:lnTo>
                <a:lnTo>
                  <a:pt x="17212" y="17867"/>
                </a:lnTo>
                <a:lnTo>
                  <a:pt x="17277" y="17932"/>
                </a:lnTo>
                <a:lnTo>
                  <a:pt x="17343" y="17932"/>
                </a:lnTo>
                <a:lnTo>
                  <a:pt x="17670" y="19634"/>
                </a:lnTo>
                <a:lnTo>
                  <a:pt x="17670" y="19699"/>
                </a:lnTo>
                <a:lnTo>
                  <a:pt x="17801" y="19764"/>
                </a:lnTo>
                <a:lnTo>
                  <a:pt x="17866" y="19764"/>
                </a:lnTo>
                <a:lnTo>
                  <a:pt x="17997" y="19699"/>
                </a:lnTo>
                <a:lnTo>
                  <a:pt x="18390" y="19175"/>
                </a:lnTo>
                <a:lnTo>
                  <a:pt x="18717" y="18652"/>
                </a:lnTo>
                <a:lnTo>
                  <a:pt x="19044" y="18063"/>
                </a:lnTo>
                <a:lnTo>
                  <a:pt x="19306" y="17474"/>
                </a:lnTo>
                <a:lnTo>
                  <a:pt x="19371" y="17343"/>
                </a:lnTo>
                <a:lnTo>
                  <a:pt x="19502" y="17408"/>
                </a:lnTo>
                <a:lnTo>
                  <a:pt x="19568" y="17408"/>
                </a:lnTo>
                <a:lnTo>
                  <a:pt x="21596" y="16034"/>
                </a:lnTo>
                <a:lnTo>
                  <a:pt x="23560" y="14529"/>
                </a:lnTo>
                <a:lnTo>
                  <a:pt x="22578" y="16034"/>
                </a:lnTo>
                <a:lnTo>
                  <a:pt x="22055" y="16754"/>
                </a:lnTo>
                <a:lnTo>
                  <a:pt x="21466" y="17408"/>
                </a:lnTo>
                <a:lnTo>
                  <a:pt x="20353" y="18194"/>
                </a:lnTo>
                <a:lnTo>
                  <a:pt x="21727" y="16165"/>
                </a:lnTo>
                <a:lnTo>
                  <a:pt x="21727" y="16100"/>
                </a:lnTo>
                <a:lnTo>
                  <a:pt x="21727" y="16034"/>
                </a:lnTo>
                <a:lnTo>
                  <a:pt x="21596" y="16034"/>
                </a:lnTo>
                <a:lnTo>
                  <a:pt x="20680" y="17212"/>
                </a:lnTo>
                <a:lnTo>
                  <a:pt x="19960" y="18521"/>
                </a:lnTo>
                <a:lnTo>
                  <a:pt x="18063" y="19830"/>
                </a:lnTo>
                <a:lnTo>
                  <a:pt x="17997" y="19961"/>
                </a:lnTo>
                <a:lnTo>
                  <a:pt x="18063" y="20026"/>
                </a:lnTo>
                <a:lnTo>
                  <a:pt x="18128" y="20092"/>
                </a:lnTo>
                <a:lnTo>
                  <a:pt x="18193" y="20092"/>
                </a:lnTo>
                <a:lnTo>
                  <a:pt x="19568" y="19241"/>
                </a:lnTo>
                <a:lnTo>
                  <a:pt x="19633" y="19306"/>
                </a:lnTo>
                <a:lnTo>
                  <a:pt x="19699" y="19306"/>
                </a:lnTo>
                <a:lnTo>
                  <a:pt x="19829" y="19045"/>
                </a:lnTo>
                <a:lnTo>
                  <a:pt x="22316" y="17408"/>
                </a:lnTo>
                <a:lnTo>
                  <a:pt x="24672" y="15641"/>
                </a:lnTo>
                <a:lnTo>
                  <a:pt x="27028" y="13875"/>
                </a:lnTo>
                <a:lnTo>
                  <a:pt x="29253" y="11977"/>
                </a:lnTo>
                <a:lnTo>
                  <a:pt x="29319" y="11911"/>
                </a:lnTo>
                <a:lnTo>
                  <a:pt x="29319" y="11846"/>
                </a:lnTo>
                <a:lnTo>
                  <a:pt x="29253" y="11715"/>
                </a:lnTo>
                <a:lnTo>
                  <a:pt x="29842" y="10210"/>
                </a:lnTo>
                <a:lnTo>
                  <a:pt x="30366" y="8704"/>
                </a:lnTo>
                <a:lnTo>
                  <a:pt x="30300" y="8574"/>
                </a:lnTo>
                <a:lnTo>
                  <a:pt x="30366" y="8377"/>
                </a:lnTo>
                <a:lnTo>
                  <a:pt x="30366" y="8312"/>
                </a:lnTo>
                <a:lnTo>
                  <a:pt x="30300" y="8181"/>
                </a:lnTo>
                <a:lnTo>
                  <a:pt x="27748" y="6087"/>
                </a:lnTo>
                <a:lnTo>
                  <a:pt x="25130" y="3993"/>
                </a:lnTo>
                <a:lnTo>
                  <a:pt x="22447" y="2029"/>
                </a:lnTo>
                <a:lnTo>
                  <a:pt x="19699" y="66"/>
                </a:lnTo>
                <a:lnTo>
                  <a:pt x="19502" y="66"/>
                </a:lnTo>
                <a:lnTo>
                  <a:pt x="1943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89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D8F55A94-549E-407D-BA76-15AC409AE9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54477" y="576470"/>
            <a:ext cx="1608094" cy="1977888"/>
          </a:xfrm>
          <a:prstGeom prst="rect">
            <a:avLst/>
          </a:prstGeom>
        </p:spPr>
      </p:pic>
      <p:grpSp>
        <p:nvGrpSpPr>
          <p:cNvPr id="9" name="Group 8">
            <a:extLst>
              <a:ext uri="{FF2B5EF4-FFF2-40B4-BE49-F238E27FC236}">
                <a16:creationId xmlns:a16="http://schemas.microsoft.com/office/drawing/2014/main" id="{E9C87469-21E8-4A1B-88B3-B10F7200E2FA}"/>
              </a:ext>
            </a:extLst>
          </p:cNvPr>
          <p:cNvGrpSpPr/>
          <p:nvPr/>
        </p:nvGrpSpPr>
        <p:grpSpPr>
          <a:xfrm>
            <a:off x="2087216" y="379880"/>
            <a:ext cx="9783424" cy="2363320"/>
            <a:chOff x="2027582" y="379880"/>
            <a:chExt cx="9783424" cy="2363320"/>
          </a:xfrm>
        </p:grpSpPr>
        <p:sp>
          <p:nvSpPr>
            <p:cNvPr id="11" name="Google Shape;673;p31">
              <a:extLst>
                <a:ext uri="{FF2B5EF4-FFF2-40B4-BE49-F238E27FC236}">
                  <a16:creationId xmlns:a16="http://schemas.microsoft.com/office/drawing/2014/main" id="{EF5E2B81-9254-45CB-9A46-4CEBF143C730}"/>
                </a:ext>
              </a:extLst>
            </p:cNvPr>
            <p:cNvSpPr/>
            <p:nvPr/>
          </p:nvSpPr>
          <p:spPr>
            <a:xfrm rot="16200000">
              <a:off x="5737634" y="-3330172"/>
              <a:ext cx="2363320" cy="9783424"/>
            </a:xfrm>
            <a:custGeom>
              <a:avLst/>
              <a:gdLst/>
              <a:ahLst/>
              <a:cxnLst/>
              <a:rect l="l" t="t" r="r" b="b"/>
              <a:pathLst>
                <a:path w="46389" h="61419" extrusionOk="0">
                  <a:moveTo>
                    <a:pt x="6060" y="1"/>
                  </a:moveTo>
                  <a:cubicBezTo>
                    <a:pt x="3572" y="1"/>
                    <a:pt x="1750" y="110"/>
                    <a:pt x="1357" y="461"/>
                  </a:cubicBezTo>
                  <a:cubicBezTo>
                    <a:pt x="281" y="1279"/>
                    <a:pt x="539" y="8813"/>
                    <a:pt x="453" y="16347"/>
                  </a:cubicBezTo>
                  <a:cubicBezTo>
                    <a:pt x="367" y="23880"/>
                    <a:pt x="367" y="41897"/>
                    <a:pt x="453" y="45406"/>
                  </a:cubicBezTo>
                  <a:cubicBezTo>
                    <a:pt x="539" y="49001"/>
                    <a:pt x="1" y="59118"/>
                    <a:pt x="819" y="60388"/>
                  </a:cubicBezTo>
                  <a:cubicBezTo>
                    <a:pt x="1516" y="61284"/>
                    <a:pt x="7543" y="61387"/>
                    <a:pt x="11368" y="61387"/>
                  </a:cubicBezTo>
                  <a:cubicBezTo>
                    <a:pt x="12501" y="61387"/>
                    <a:pt x="13441" y="61378"/>
                    <a:pt x="13992" y="61378"/>
                  </a:cubicBezTo>
                  <a:cubicBezTo>
                    <a:pt x="15172" y="61378"/>
                    <a:pt x="17864" y="61418"/>
                    <a:pt x="20632" y="61418"/>
                  </a:cubicBezTo>
                  <a:cubicBezTo>
                    <a:pt x="23572" y="61418"/>
                    <a:pt x="26598" y="61373"/>
                    <a:pt x="27984" y="61184"/>
                  </a:cubicBezTo>
                  <a:cubicBezTo>
                    <a:pt x="28436" y="61141"/>
                    <a:pt x="29222" y="61119"/>
                    <a:pt x="30220" y="61119"/>
                  </a:cubicBezTo>
                  <a:cubicBezTo>
                    <a:pt x="31218" y="61119"/>
                    <a:pt x="32429" y="61141"/>
                    <a:pt x="33731" y="61184"/>
                  </a:cubicBezTo>
                  <a:cubicBezTo>
                    <a:pt x="38661" y="61184"/>
                    <a:pt x="44860" y="61184"/>
                    <a:pt x="45312" y="60474"/>
                  </a:cubicBezTo>
                  <a:cubicBezTo>
                    <a:pt x="46022" y="59311"/>
                    <a:pt x="45936" y="48635"/>
                    <a:pt x="45936" y="42629"/>
                  </a:cubicBezTo>
                  <a:cubicBezTo>
                    <a:pt x="45850" y="34643"/>
                    <a:pt x="46194" y="23601"/>
                    <a:pt x="46281" y="18047"/>
                  </a:cubicBezTo>
                  <a:cubicBezTo>
                    <a:pt x="46388" y="12407"/>
                    <a:pt x="46108" y="1193"/>
                    <a:pt x="45570" y="461"/>
                  </a:cubicBezTo>
                  <a:cubicBezTo>
                    <a:pt x="45314" y="134"/>
                    <a:pt x="42472" y="17"/>
                    <a:pt x="38906" y="17"/>
                  </a:cubicBezTo>
                  <a:cubicBezTo>
                    <a:pt x="33785" y="17"/>
                    <a:pt x="27172" y="258"/>
                    <a:pt x="24583" y="461"/>
                  </a:cubicBezTo>
                  <a:cubicBezTo>
                    <a:pt x="24243" y="482"/>
                    <a:pt x="23817" y="492"/>
                    <a:pt x="23320" y="492"/>
                  </a:cubicBezTo>
                  <a:cubicBezTo>
                    <a:pt x="21333" y="492"/>
                    <a:pt x="18220" y="340"/>
                    <a:pt x="14983" y="203"/>
                  </a:cubicBezTo>
                  <a:cubicBezTo>
                    <a:pt x="11856" y="115"/>
                    <a:pt x="8609" y="1"/>
                    <a:pt x="6060" y="1"/>
                  </a:cubicBezTo>
                  <a:close/>
                </a:path>
              </a:pathLst>
            </a:custGeom>
            <a:solidFill>
              <a:schemeClr val="accent2">
                <a:lumMod val="20000"/>
                <a:lumOff val="80000"/>
              </a:schemeClr>
            </a:solidFill>
            <a:ln w="19050" cap="flat" cmpd="sng">
              <a:solidFill>
                <a:srgbClr val="FF85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TextBox 11">
              <a:extLst>
                <a:ext uri="{FF2B5EF4-FFF2-40B4-BE49-F238E27FC236}">
                  <a16:creationId xmlns:a16="http://schemas.microsoft.com/office/drawing/2014/main" id="{EC181D65-EF12-4F32-85C1-BB590697E485}"/>
                </a:ext>
              </a:extLst>
            </p:cNvPr>
            <p:cNvSpPr txBox="1"/>
            <p:nvPr/>
          </p:nvSpPr>
          <p:spPr>
            <a:xfrm>
              <a:off x="2296470" y="553810"/>
              <a:ext cx="9245647" cy="2000548"/>
            </a:xfrm>
            <a:prstGeom prst="rect">
              <a:avLst/>
            </a:prstGeom>
            <a:noFill/>
          </p:spPr>
          <p:txBody>
            <a:bodyPr wrap="square" rtlCol="0">
              <a:spAutoFit/>
            </a:bodyPr>
            <a:lstStyle/>
            <a:p>
              <a:pPr algn="just"/>
              <a:r>
                <a:rPr lang="en-US" sz="3000" b="1" dirty="0" err="1">
                  <a:latin typeface="Times New Roman" panose="02020603050405020304" pitchFamily="18" charset="0"/>
                  <a:cs typeface="Times New Roman" panose="02020603050405020304" pitchFamily="18" charset="0"/>
                </a:rPr>
                <a:t>Chỉ</a:t>
              </a:r>
              <a:r>
                <a:rPr lang="en-US" sz="3000" b="1" dirty="0">
                  <a:latin typeface="Times New Roman" panose="02020603050405020304" pitchFamily="18" charset="0"/>
                  <a:cs typeface="Times New Roman" panose="02020603050405020304" pitchFamily="18" charset="0"/>
                </a:rPr>
                <a:t> ra BPTT </a:t>
              </a:r>
              <a:r>
                <a:rPr lang="en-US" sz="3000" b="1" dirty="0" err="1">
                  <a:latin typeface="Times New Roman" panose="02020603050405020304" pitchFamily="18" charset="0"/>
                  <a:cs typeface="Times New Roman" panose="02020603050405020304" pitchFamily="18" charset="0"/>
                </a:rPr>
                <a:t>được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sử</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dụng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trong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câu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sau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và</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nêu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tác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dụng</a:t>
              </a:r>
              <a:r>
                <a:rPr lang="en-US" sz="3000" b="1" dirty="0">
                  <a:latin typeface="Times New Roman" panose="02020603050405020304" pitchFamily="18" charset="0"/>
                  <a:cs typeface="Times New Roman" panose="02020603050405020304" pitchFamily="18" charset="0"/>
                </a:rPr>
                <a:t>: </a:t>
              </a:r>
            </a:p>
            <a:p>
              <a:pPr algn="ctr"/>
              <a:r>
                <a:rPr lang="en-US" sz="3200" i="1" dirty="0">
                  <a:latin typeface="Times New Roman" panose="02020603050405020304" pitchFamily="18" charset="0"/>
                  <a:cs typeface="Times New Roman" panose="02020603050405020304" pitchFamily="18" charset="0"/>
                </a:rPr>
                <a:t>“</a:t>
              </a:r>
              <a:r>
                <a:rPr lang="en-US" sz="3200" i="1" dirty="0" err="1">
                  <a:latin typeface="Times New Roman" panose="02020603050405020304" pitchFamily="18" charset="0"/>
                  <a:cs typeface="Times New Roman" panose="02020603050405020304" pitchFamily="18" charset="0"/>
                </a:rPr>
                <a:t>Đời</a:t>
              </a:r>
              <a:r>
                <a:rPr lang="en-US" sz="3200" i="1" dirty="0">
                  <a:latin typeface="Times New Roman" panose="02020603050405020304" pitchFamily="18" charset="0"/>
                  <a:cs typeface="Times New Roman" panose="02020603050405020304" pitchFamily="18" charset="0"/>
                </a:rPr>
                <a:t> cha </a:t>
              </a:r>
              <a:r>
                <a:rPr lang="en-US" sz="3200" i="1" dirty="0" err="1">
                  <a:latin typeface="Times New Roman" panose="02020603050405020304" pitchFamily="18" charset="0"/>
                  <a:cs typeface="Times New Roman" panose="02020603050405020304" pitchFamily="18" charset="0"/>
                </a:rPr>
                <a:t>ông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với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đời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tôi</a:t>
              </a:r>
              <a:endParaRPr lang="en-US" sz="3200" i="1" dirty="0">
                <a:latin typeface="Times New Roman" panose="02020603050405020304" pitchFamily="18" charset="0"/>
                <a:cs typeface="Times New Roman" panose="02020603050405020304" pitchFamily="18" charset="0"/>
              </a:endParaRPr>
            </a:p>
            <a:p>
              <a:pPr algn="ctr"/>
              <a:r>
                <a:rPr lang="en-US" sz="3200" i="1" dirty="0" err="1">
                  <a:latin typeface="Times New Roman" panose="02020603050405020304" pitchFamily="18" charset="0"/>
                  <a:cs typeface="Times New Roman" panose="02020603050405020304" pitchFamily="18" charset="0"/>
                </a:rPr>
                <a:t>Như</a:t>
              </a:r>
              <a:r>
                <a:rPr lang="en-US" sz="3200" i="1" dirty="0">
                  <a:latin typeface="Times New Roman" panose="02020603050405020304" pitchFamily="18" charset="0"/>
                  <a:cs typeface="Times New Roman" panose="02020603050405020304" pitchFamily="18" charset="0"/>
                </a:rPr>
                <a:t> con </a:t>
              </a:r>
              <a:r>
                <a:rPr lang="en-US" sz="3200" i="1" dirty="0" err="1">
                  <a:latin typeface="Times New Roman" panose="02020603050405020304" pitchFamily="18" charset="0"/>
                  <a:cs typeface="Times New Roman" panose="02020603050405020304" pitchFamily="18" charset="0"/>
                </a:rPr>
                <a:t>sông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với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chân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trời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đã</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xa</a:t>
              </a:r>
              <a:r>
                <a:rPr lang="en-US" sz="3200" i="1" dirty="0">
                  <a:latin typeface="Times New Roman" panose="02020603050405020304" pitchFamily="18" charset="0"/>
                  <a:cs typeface="Times New Roman" panose="02020603050405020304" pitchFamily="18" charset="0"/>
                </a:rPr>
                <a:t>.”</a:t>
              </a:r>
              <a:endParaRPr lang="en-US" sz="3000" i="1" dirty="0">
                <a:latin typeface="Times New Roman" panose="02020603050405020304" pitchFamily="18" charset="0"/>
                <a:cs typeface="Times New Roman" panose="02020603050405020304" pitchFamily="18" charset="0"/>
              </a:endParaRPr>
            </a:p>
          </p:txBody>
        </p:sp>
      </p:grpSp>
      <p:sp>
        <p:nvSpPr>
          <p:cNvPr id="14" name="TextBox 13">
            <a:extLst>
              <a:ext uri="{FF2B5EF4-FFF2-40B4-BE49-F238E27FC236}">
                <a16:creationId xmlns:a16="http://schemas.microsoft.com/office/drawing/2014/main" id="{4A4B155C-DA7A-4312-A54D-5A11EC65BB97}"/>
              </a:ext>
            </a:extLst>
          </p:cNvPr>
          <p:cNvSpPr txBox="1"/>
          <p:nvPr/>
        </p:nvSpPr>
        <p:spPr>
          <a:xfrm>
            <a:off x="2980234" y="3115412"/>
            <a:ext cx="8224689" cy="3586366"/>
          </a:xfrm>
          <a:prstGeom prst="rect">
            <a:avLst/>
          </a:prstGeom>
          <a:noFill/>
        </p:spPr>
        <p:txBody>
          <a:bodyPr wrap="square">
            <a:spAutoFit/>
          </a:bodyPr>
          <a:lstStyle/>
          <a:p>
            <a:pPr algn="just">
              <a:lnSpc>
                <a:spcPct val="120000"/>
              </a:lnSpc>
            </a:pPr>
            <a:r>
              <a:rPr lang="en-US" sz="3200" dirty="0">
                <a:latin typeface="Times New Roman" panose="02020603050405020304" pitchFamily="18" charset="0"/>
                <a:cs typeface="Times New Roman" panose="02020603050405020304" pitchFamily="18" charset="0"/>
              </a:rPr>
              <a:t>- BPTT so </a:t>
            </a:r>
            <a:r>
              <a:rPr lang="en-US" sz="3200" dirty="0" err="1">
                <a:latin typeface="Times New Roman" panose="02020603050405020304" pitchFamily="18" charset="0"/>
                <a:cs typeface="Times New Roman" panose="02020603050405020304" pitchFamily="18" charset="0"/>
              </a:rPr>
              <a:t>sánh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giữa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Đời</a:t>
            </a:r>
            <a:r>
              <a:rPr lang="en-US" sz="3200" dirty="0">
                <a:latin typeface="Times New Roman" panose="02020603050405020304" pitchFamily="18" charset="0"/>
                <a:cs typeface="Times New Roman" panose="02020603050405020304" pitchFamily="18" charset="0"/>
              </a:rPr>
              <a:t> cha </a:t>
            </a:r>
            <a:r>
              <a:rPr lang="en-US" sz="3200" dirty="0" err="1">
                <a:latin typeface="Times New Roman" panose="02020603050405020304" pitchFamily="18" charset="0"/>
                <a:cs typeface="Times New Roman" panose="02020603050405020304" pitchFamily="18" charset="0"/>
              </a:rPr>
              <a:t>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sông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trời</a:t>
            </a:r>
            <a:r>
              <a:rPr lang="en-US" sz="3200" dirty="0">
                <a:latin typeface="Times New Roman" panose="02020603050405020304" pitchFamily="18" charset="0"/>
                <a:cs typeface="Times New Roman" panose="02020603050405020304" pitchFamily="18" charset="0"/>
              </a:rPr>
              <a:t>”</a:t>
            </a:r>
          </a:p>
          <a:p>
            <a:pPr algn="just">
              <a:lnSpc>
                <a:spcPct val="120000"/>
              </a:lnSpc>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muốn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diễn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tả</a:t>
            </a:r>
            <a:r>
              <a:rPr lang="en-US" sz="3200" dirty="0">
                <a:latin typeface="Times New Roman" panose="02020603050405020304" pitchFamily="18" charset="0"/>
                <a:cs typeface="Times New Roman" panose="02020603050405020304" pitchFamily="18" charset="0"/>
              </a:rPr>
              <a:t> ý: </a:t>
            </a:r>
            <a:r>
              <a:rPr lang="en-US" sz="3200" dirty="0" err="1">
                <a:latin typeface="Times New Roman" panose="02020603050405020304" pitchFamily="18" charset="0"/>
                <a:cs typeface="Times New Roman" panose="02020603050405020304" pitchFamily="18" charset="0"/>
              </a:rPr>
              <a:t>Giữa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nối</a:t>
            </a:r>
            <a:endParaRPr lang="en-US" sz="3200" dirty="0">
              <a:latin typeface="Times New Roman" panose="02020603050405020304" pitchFamily="18" charset="0"/>
              <a:cs typeface="Times New Roman" panose="02020603050405020304" pitchFamily="18" charset="0"/>
            </a:endParaRPr>
          </a:p>
        </p:txBody>
      </p:sp>
      <p:sp>
        <p:nvSpPr>
          <p:cNvPr id="15" name="Google Shape;63;p15">
            <a:extLst>
              <a:ext uri="{FF2B5EF4-FFF2-40B4-BE49-F238E27FC236}">
                <a16:creationId xmlns:a16="http://schemas.microsoft.com/office/drawing/2014/main" id="{F6FF032B-0B04-4DC5-B7A2-69B6D640FDAA}"/>
              </a:ext>
            </a:extLst>
          </p:cNvPr>
          <p:cNvSpPr/>
          <p:nvPr/>
        </p:nvSpPr>
        <p:spPr>
          <a:xfrm>
            <a:off x="799745" y="4307945"/>
            <a:ext cx="1815583" cy="1201301"/>
          </a:xfrm>
          <a:custGeom>
            <a:avLst/>
            <a:gdLst/>
            <a:ahLst/>
            <a:cxnLst/>
            <a:rect l="l" t="t" r="r" b="b"/>
            <a:pathLst>
              <a:path w="30366" h="20092" extrusionOk="0">
                <a:moveTo>
                  <a:pt x="19044" y="589"/>
                </a:moveTo>
                <a:lnTo>
                  <a:pt x="18913" y="1375"/>
                </a:lnTo>
                <a:lnTo>
                  <a:pt x="18521" y="1571"/>
                </a:lnTo>
                <a:lnTo>
                  <a:pt x="18128" y="1833"/>
                </a:lnTo>
                <a:lnTo>
                  <a:pt x="17801" y="2029"/>
                </a:lnTo>
                <a:lnTo>
                  <a:pt x="17474" y="2356"/>
                </a:lnTo>
                <a:lnTo>
                  <a:pt x="17474" y="1702"/>
                </a:lnTo>
                <a:lnTo>
                  <a:pt x="18259" y="1178"/>
                </a:lnTo>
                <a:lnTo>
                  <a:pt x="19044" y="589"/>
                </a:lnTo>
                <a:close/>
                <a:moveTo>
                  <a:pt x="18913" y="1571"/>
                </a:moveTo>
                <a:lnTo>
                  <a:pt x="18848" y="2226"/>
                </a:lnTo>
                <a:lnTo>
                  <a:pt x="18782" y="2226"/>
                </a:lnTo>
                <a:lnTo>
                  <a:pt x="18455" y="2487"/>
                </a:lnTo>
                <a:lnTo>
                  <a:pt x="18063" y="2749"/>
                </a:lnTo>
                <a:lnTo>
                  <a:pt x="17408" y="3404"/>
                </a:lnTo>
                <a:lnTo>
                  <a:pt x="17408" y="3469"/>
                </a:lnTo>
                <a:lnTo>
                  <a:pt x="17474" y="3469"/>
                </a:lnTo>
                <a:lnTo>
                  <a:pt x="18193" y="2945"/>
                </a:lnTo>
                <a:lnTo>
                  <a:pt x="18848" y="2422"/>
                </a:lnTo>
                <a:lnTo>
                  <a:pt x="18913" y="4189"/>
                </a:lnTo>
                <a:lnTo>
                  <a:pt x="18128" y="3927"/>
                </a:lnTo>
                <a:lnTo>
                  <a:pt x="17343" y="3665"/>
                </a:lnTo>
                <a:lnTo>
                  <a:pt x="17408" y="3142"/>
                </a:lnTo>
                <a:lnTo>
                  <a:pt x="17474" y="2553"/>
                </a:lnTo>
                <a:lnTo>
                  <a:pt x="18128" y="2029"/>
                </a:lnTo>
                <a:lnTo>
                  <a:pt x="18913" y="1571"/>
                </a:lnTo>
                <a:close/>
                <a:moveTo>
                  <a:pt x="2422" y="1702"/>
                </a:moveTo>
                <a:lnTo>
                  <a:pt x="2225" y="5301"/>
                </a:lnTo>
                <a:lnTo>
                  <a:pt x="2029" y="8835"/>
                </a:lnTo>
                <a:lnTo>
                  <a:pt x="1963" y="8901"/>
                </a:lnTo>
                <a:lnTo>
                  <a:pt x="1505" y="9817"/>
                </a:lnTo>
                <a:lnTo>
                  <a:pt x="1113" y="10733"/>
                </a:lnTo>
                <a:lnTo>
                  <a:pt x="785" y="11715"/>
                </a:lnTo>
                <a:lnTo>
                  <a:pt x="524" y="12697"/>
                </a:lnTo>
                <a:lnTo>
                  <a:pt x="589" y="10013"/>
                </a:lnTo>
                <a:lnTo>
                  <a:pt x="982" y="9097"/>
                </a:lnTo>
                <a:lnTo>
                  <a:pt x="1309" y="8115"/>
                </a:lnTo>
                <a:lnTo>
                  <a:pt x="1636" y="7134"/>
                </a:lnTo>
                <a:lnTo>
                  <a:pt x="1898" y="6152"/>
                </a:lnTo>
                <a:lnTo>
                  <a:pt x="1898" y="6087"/>
                </a:lnTo>
                <a:lnTo>
                  <a:pt x="1833" y="6087"/>
                </a:lnTo>
                <a:lnTo>
                  <a:pt x="1767" y="6152"/>
                </a:lnTo>
                <a:lnTo>
                  <a:pt x="1178" y="7919"/>
                </a:lnTo>
                <a:lnTo>
                  <a:pt x="589" y="9686"/>
                </a:lnTo>
                <a:lnTo>
                  <a:pt x="589" y="9686"/>
                </a:lnTo>
                <a:lnTo>
                  <a:pt x="655" y="7003"/>
                </a:lnTo>
                <a:lnTo>
                  <a:pt x="1440" y="5040"/>
                </a:lnTo>
                <a:lnTo>
                  <a:pt x="2291" y="3142"/>
                </a:lnTo>
                <a:lnTo>
                  <a:pt x="2291" y="3076"/>
                </a:lnTo>
                <a:lnTo>
                  <a:pt x="2225" y="3076"/>
                </a:lnTo>
                <a:lnTo>
                  <a:pt x="2160" y="3011"/>
                </a:lnTo>
                <a:lnTo>
                  <a:pt x="2160" y="3076"/>
                </a:lnTo>
                <a:lnTo>
                  <a:pt x="1702" y="3927"/>
                </a:lnTo>
                <a:lnTo>
                  <a:pt x="1309" y="4778"/>
                </a:lnTo>
                <a:lnTo>
                  <a:pt x="655" y="6610"/>
                </a:lnTo>
                <a:lnTo>
                  <a:pt x="720" y="3796"/>
                </a:lnTo>
                <a:lnTo>
                  <a:pt x="785" y="3731"/>
                </a:lnTo>
                <a:lnTo>
                  <a:pt x="1047" y="3469"/>
                </a:lnTo>
                <a:lnTo>
                  <a:pt x="1309" y="3142"/>
                </a:lnTo>
                <a:lnTo>
                  <a:pt x="1833" y="2487"/>
                </a:lnTo>
                <a:lnTo>
                  <a:pt x="2422" y="1702"/>
                </a:lnTo>
                <a:close/>
                <a:moveTo>
                  <a:pt x="29842" y="9097"/>
                </a:moveTo>
                <a:lnTo>
                  <a:pt x="29384" y="10406"/>
                </a:lnTo>
                <a:lnTo>
                  <a:pt x="28992" y="11715"/>
                </a:lnTo>
                <a:lnTo>
                  <a:pt x="26505" y="13678"/>
                </a:lnTo>
                <a:lnTo>
                  <a:pt x="26505" y="13678"/>
                </a:lnTo>
                <a:lnTo>
                  <a:pt x="27552" y="12042"/>
                </a:lnTo>
                <a:lnTo>
                  <a:pt x="28533" y="10406"/>
                </a:lnTo>
                <a:lnTo>
                  <a:pt x="28533" y="10275"/>
                </a:lnTo>
                <a:lnTo>
                  <a:pt x="29842" y="9097"/>
                </a:lnTo>
                <a:close/>
                <a:moveTo>
                  <a:pt x="18455" y="12827"/>
                </a:moveTo>
                <a:lnTo>
                  <a:pt x="17932" y="13547"/>
                </a:lnTo>
                <a:lnTo>
                  <a:pt x="17343" y="14202"/>
                </a:lnTo>
                <a:lnTo>
                  <a:pt x="15707" y="14333"/>
                </a:lnTo>
                <a:lnTo>
                  <a:pt x="16230" y="13678"/>
                </a:lnTo>
                <a:lnTo>
                  <a:pt x="16754" y="13024"/>
                </a:lnTo>
                <a:lnTo>
                  <a:pt x="18455" y="12827"/>
                </a:lnTo>
                <a:close/>
                <a:moveTo>
                  <a:pt x="16426" y="13089"/>
                </a:moveTo>
                <a:lnTo>
                  <a:pt x="15903" y="13678"/>
                </a:lnTo>
                <a:lnTo>
                  <a:pt x="15576" y="14333"/>
                </a:lnTo>
                <a:lnTo>
                  <a:pt x="14136" y="14398"/>
                </a:lnTo>
                <a:lnTo>
                  <a:pt x="14463" y="13809"/>
                </a:lnTo>
                <a:lnTo>
                  <a:pt x="14921" y="13220"/>
                </a:lnTo>
                <a:lnTo>
                  <a:pt x="16426" y="13089"/>
                </a:lnTo>
                <a:close/>
                <a:moveTo>
                  <a:pt x="14594" y="13220"/>
                </a:moveTo>
                <a:lnTo>
                  <a:pt x="14398" y="13482"/>
                </a:lnTo>
                <a:lnTo>
                  <a:pt x="14201" y="13809"/>
                </a:lnTo>
                <a:lnTo>
                  <a:pt x="13940" y="14464"/>
                </a:lnTo>
                <a:lnTo>
                  <a:pt x="12434" y="14529"/>
                </a:lnTo>
                <a:lnTo>
                  <a:pt x="12827" y="13940"/>
                </a:lnTo>
                <a:lnTo>
                  <a:pt x="13285" y="13351"/>
                </a:lnTo>
                <a:lnTo>
                  <a:pt x="13285" y="13286"/>
                </a:lnTo>
                <a:lnTo>
                  <a:pt x="14594" y="13220"/>
                </a:lnTo>
                <a:close/>
                <a:moveTo>
                  <a:pt x="2029" y="8966"/>
                </a:moveTo>
                <a:lnTo>
                  <a:pt x="1963" y="10995"/>
                </a:lnTo>
                <a:lnTo>
                  <a:pt x="1178" y="12762"/>
                </a:lnTo>
                <a:lnTo>
                  <a:pt x="458" y="14594"/>
                </a:lnTo>
                <a:lnTo>
                  <a:pt x="524" y="12827"/>
                </a:lnTo>
                <a:lnTo>
                  <a:pt x="524" y="12893"/>
                </a:lnTo>
                <a:lnTo>
                  <a:pt x="589" y="12827"/>
                </a:lnTo>
                <a:lnTo>
                  <a:pt x="916" y="11846"/>
                </a:lnTo>
                <a:lnTo>
                  <a:pt x="1244" y="10864"/>
                </a:lnTo>
                <a:lnTo>
                  <a:pt x="2029" y="8966"/>
                </a:lnTo>
                <a:close/>
                <a:moveTo>
                  <a:pt x="13089" y="13351"/>
                </a:moveTo>
                <a:lnTo>
                  <a:pt x="12631" y="13940"/>
                </a:lnTo>
                <a:lnTo>
                  <a:pt x="12238" y="14594"/>
                </a:lnTo>
                <a:lnTo>
                  <a:pt x="10602" y="14725"/>
                </a:lnTo>
                <a:lnTo>
                  <a:pt x="11518" y="13416"/>
                </a:lnTo>
                <a:lnTo>
                  <a:pt x="13089" y="13351"/>
                </a:lnTo>
                <a:close/>
                <a:moveTo>
                  <a:pt x="11256" y="13482"/>
                </a:moveTo>
                <a:lnTo>
                  <a:pt x="10471" y="14725"/>
                </a:lnTo>
                <a:lnTo>
                  <a:pt x="8900" y="14922"/>
                </a:lnTo>
                <a:lnTo>
                  <a:pt x="9293" y="14267"/>
                </a:lnTo>
                <a:lnTo>
                  <a:pt x="9686" y="13678"/>
                </a:lnTo>
                <a:lnTo>
                  <a:pt x="9686" y="13613"/>
                </a:lnTo>
                <a:lnTo>
                  <a:pt x="10864" y="13482"/>
                </a:lnTo>
                <a:close/>
                <a:moveTo>
                  <a:pt x="19175" y="12697"/>
                </a:moveTo>
                <a:lnTo>
                  <a:pt x="18979" y="14071"/>
                </a:lnTo>
                <a:lnTo>
                  <a:pt x="18979" y="14136"/>
                </a:lnTo>
                <a:lnTo>
                  <a:pt x="18324" y="14922"/>
                </a:lnTo>
                <a:lnTo>
                  <a:pt x="17670" y="15838"/>
                </a:lnTo>
                <a:lnTo>
                  <a:pt x="17604" y="14529"/>
                </a:lnTo>
                <a:lnTo>
                  <a:pt x="17670" y="14398"/>
                </a:lnTo>
                <a:lnTo>
                  <a:pt x="17604" y="14267"/>
                </a:lnTo>
                <a:lnTo>
                  <a:pt x="17997" y="13940"/>
                </a:lnTo>
                <a:lnTo>
                  <a:pt x="18324" y="13547"/>
                </a:lnTo>
                <a:lnTo>
                  <a:pt x="18652" y="13155"/>
                </a:lnTo>
                <a:lnTo>
                  <a:pt x="18979" y="12762"/>
                </a:lnTo>
                <a:lnTo>
                  <a:pt x="19175" y="12697"/>
                </a:lnTo>
                <a:close/>
                <a:moveTo>
                  <a:pt x="9489" y="13613"/>
                </a:moveTo>
                <a:lnTo>
                  <a:pt x="9097" y="14267"/>
                </a:lnTo>
                <a:lnTo>
                  <a:pt x="8704" y="14922"/>
                </a:lnTo>
                <a:lnTo>
                  <a:pt x="7330" y="15118"/>
                </a:lnTo>
                <a:lnTo>
                  <a:pt x="7330" y="15118"/>
                </a:lnTo>
                <a:lnTo>
                  <a:pt x="7592" y="14791"/>
                </a:lnTo>
                <a:lnTo>
                  <a:pt x="7919" y="14333"/>
                </a:lnTo>
                <a:lnTo>
                  <a:pt x="8181" y="13875"/>
                </a:lnTo>
                <a:lnTo>
                  <a:pt x="8181" y="13809"/>
                </a:lnTo>
                <a:lnTo>
                  <a:pt x="8050" y="13809"/>
                </a:lnTo>
                <a:lnTo>
                  <a:pt x="7592" y="14529"/>
                </a:lnTo>
                <a:lnTo>
                  <a:pt x="7395" y="14856"/>
                </a:lnTo>
                <a:lnTo>
                  <a:pt x="7133" y="15183"/>
                </a:lnTo>
                <a:lnTo>
                  <a:pt x="6937" y="15183"/>
                </a:lnTo>
                <a:lnTo>
                  <a:pt x="5301" y="15511"/>
                </a:lnTo>
                <a:lnTo>
                  <a:pt x="3600" y="15903"/>
                </a:lnTo>
                <a:lnTo>
                  <a:pt x="3796" y="15380"/>
                </a:lnTo>
                <a:lnTo>
                  <a:pt x="3992" y="14922"/>
                </a:lnTo>
                <a:lnTo>
                  <a:pt x="4516" y="14005"/>
                </a:lnTo>
                <a:lnTo>
                  <a:pt x="5956" y="13875"/>
                </a:lnTo>
                <a:lnTo>
                  <a:pt x="5432" y="14660"/>
                </a:lnTo>
                <a:lnTo>
                  <a:pt x="4974" y="15445"/>
                </a:lnTo>
                <a:lnTo>
                  <a:pt x="4974" y="15511"/>
                </a:lnTo>
                <a:lnTo>
                  <a:pt x="5039" y="15511"/>
                </a:lnTo>
                <a:lnTo>
                  <a:pt x="5628" y="14660"/>
                </a:lnTo>
                <a:lnTo>
                  <a:pt x="6086" y="13875"/>
                </a:lnTo>
                <a:lnTo>
                  <a:pt x="9489" y="13613"/>
                </a:lnTo>
                <a:close/>
                <a:moveTo>
                  <a:pt x="1963" y="11453"/>
                </a:moveTo>
                <a:lnTo>
                  <a:pt x="1833" y="13547"/>
                </a:lnTo>
                <a:lnTo>
                  <a:pt x="458" y="16230"/>
                </a:lnTo>
                <a:lnTo>
                  <a:pt x="458" y="15053"/>
                </a:lnTo>
                <a:lnTo>
                  <a:pt x="1244" y="13286"/>
                </a:lnTo>
                <a:lnTo>
                  <a:pt x="1963" y="11453"/>
                </a:lnTo>
                <a:close/>
                <a:moveTo>
                  <a:pt x="4319" y="14071"/>
                </a:moveTo>
                <a:lnTo>
                  <a:pt x="3992" y="14464"/>
                </a:lnTo>
                <a:lnTo>
                  <a:pt x="3796" y="14922"/>
                </a:lnTo>
                <a:lnTo>
                  <a:pt x="3600" y="15445"/>
                </a:lnTo>
                <a:lnTo>
                  <a:pt x="3469" y="15969"/>
                </a:lnTo>
                <a:lnTo>
                  <a:pt x="2094" y="16361"/>
                </a:lnTo>
                <a:lnTo>
                  <a:pt x="2094" y="16361"/>
                </a:lnTo>
                <a:lnTo>
                  <a:pt x="2291" y="15772"/>
                </a:lnTo>
                <a:lnTo>
                  <a:pt x="2552" y="15183"/>
                </a:lnTo>
                <a:lnTo>
                  <a:pt x="2880" y="14660"/>
                </a:lnTo>
                <a:lnTo>
                  <a:pt x="3207" y="14136"/>
                </a:lnTo>
                <a:lnTo>
                  <a:pt x="4319" y="14071"/>
                </a:lnTo>
                <a:close/>
                <a:moveTo>
                  <a:pt x="3011" y="14136"/>
                </a:moveTo>
                <a:lnTo>
                  <a:pt x="2683" y="14660"/>
                </a:lnTo>
                <a:lnTo>
                  <a:pt x="2356" y="15249"/>
                </a:lnTo>
                <a:lnTo>
                  <a:pt x="2160" y="15772"/>
                </a:lnTo>
                <a:lnTo>
                  <a:pt x="1963" y="16361"/>
                </a:lnTo>
                <a:lnTo>
                  <a:pt x="589" y="16885"/>
                </a:lnTo>
                <a:lnTo>
                  <a:pt x="2029" y="14202"/>
                </a:lnTo>
                <a:lnTo>
                  <a:pt x="2094" y="14202"/>
                </a:lnTo>
                <a:lnTo>
                  <a:pt x="3011" y="14136"/>
                </a:lnTo>
                <a:close/>
                <a:moveTo>
                  <a:pt x="19502" y="655"/>
                </a:moveTo>
                <a:lnTo>
                  <a:pt x="22120" y="2487"/>
                </a:lnTo>
                <a:lnTo>
                  <a:pt x="24672" y="4385"/>
                </a:lnTo>
                <a:lnTo>
                  <a:pt x="27225" y="6414"/>
                </a:lnTo>
                <a:lnTo>
                  <a:pt x="29711" y="8443"/>
                </a:lnTo>
                <a:lnTo>
                  <a:pt x="27159" y="10668"/>
                </a:lnTo>
                <a:lnTo>
                  <a:pt x="24607" y="12827"/>
                </a:lnTo>
                <a:lnTo>
                  <a:pt x="19437" y="17016"/>
                </a:lnTo>
                <a:lnTo>
                  <a:pt x="19502" y="15969"/>
                </a:lnTo>
                <a:lnTo>
                  <a:pt x="19502" y="14856"/>
                </a:lnTo>
                <a:lnTo>
                  <a:pt x="19502" y="12697"/>
                </a:lnTo>
                <a:lnTo>
                  <a:pt x="19437" y="12566"/>
                </a:lnTo>
                <a:lnTo>
                  <a:pt x="19306" y="12500"/>
                </a:lnTo>
                <a:lnTo>
                  <a:pt x="19240" y="12369"/>
                </a:lnTo>
                <a:lnTo>
                  <a:pt x="19175" y="12304"/>
                </a:lnTo>
                <a:lnTo>
                  <a:pt x="19110" y="12238"/>
                </a:lnTo>
                <a:lnTo>
                  <a:pt x="18782" y="12238"/>
                </a:lnTo>
                <a:lnTo>
                  <a:pt x="16754" y="12369"/>
                </a:lnTo>
                <a:lnTo>
                  <a:pt x="14659" y="12500"/>
                </a:lnTo>
                <a:lnTo>
                  <a:pt x="10602" y="12958"/>
                </a:lnTo>
                <a:lnTo>
                  <a:pt x="2422" y="13678"/>
                </a:lnTo>
                <a:lnTo>
                  <a:pt x="2422" y="13678"/>
                </a:lnTo>
                <a:lnTo>
                  <a:pt x="2683" y="7527"/>
                </a:lnTo>
                <a:lnTo>
                  <a:pt x="2749" y="4451"/>
                </a:lnTo>
                <a:lnTo>
                  <a:pt x="2814" y="1375"/>
                </a:lnTo>
                <a:lnTo>
                  <a:pt x="3796" y="1637"/>
                </a:lnTo>
                <a:lnTo>
                  <a:pt x="4778" y="1898"/>
                </a:lnTo>
                <a:lnTo>
                  <a:pt x="6872" y="2291"/>
                </a:lnTo>
                <a:lnTo>
                  <a:pt x="8900" y="2618"/>
                </a:lnTo>
                <a:lnTo>
                  <a:pt x="10929" y="3011"/>
                </a:lnTo>
                <a:lnTo>
                  <a:pt x="12892" y="3469"/>
                </a:lnTo>
                <a:lnTo>
                  <a:pt x="14921" y="3927"/>
                </a:lnTo>
                <a:lnTo>
                  <a:pt x="16885" y="4385"/>
                </a:lnTo>
                <a:lnTo>
                  <a:pt x="17866" y="4516"/>
                </a:lnTo>
                <a:lnTo>
                  <a:pt x="18848" y="4647"/>
                </a:lnTo>
                <a:lnTo>
                  <a:pt x="18979" y="4582"/>
                </a:lnTo>
                <a:lnTo>
                  <a:pt x="19044" y="4647"/>
                </a:lnTo>
                <a:lnTo>
                  <a:pt x="19175" y="4647"/>
                </a:lnTo>
                <a:lnTo>
                  <a:pt x="19240" y="4582"/>
                </a:lnTo>
                <a:lnTo>
                  <a:pt x="19306" y="4451"/>
                </a:lnTo>
                <a:lnTo>
                  <a:pt x="19502" y="2553"/>
                </a:lnTo>
                <a:lnTo>
                  <a:pt x="19568" y="1571"/>
                </a:lnTo>
                <a:lnTo>
                  <a:pt x="19502" y="655"/>
                </a:lnTo>
                <a:close/>
                <a:moveTo>
                  <a:pt x="28141" y="10668"/>
                </a:moveTo>
                <a:lnTo>
                  <a:pt x="27094" y="12304"/>
                </a:lnTo>
                <a:lnTo>
                  <a:pt x="26047" y="14005"/>
                </a:lnTo>
                <a:lnTo>
                  <a:pt x="24345" y="15314"/>
                </a:lnTo>
                <a:lnTo>
                  <a:pt x="24345" y="15314"/>
                </a:lnTo>
                <a:lnTo>
                  <a:pt x="25196" y="14071"/>
                </a:lnTo>
                <a:lnTo>
                  <a:pt x="26112" y="12827"/>
                </a:lnTo>
                <a:lnTo>
                  <a:pt x="26112" y="12762"/>
                </a:lnTo>
                <a:lnTo>
                  <a:pt x="26047" y="12697"/>
                </a:lnTo>
                <a:lnTo>
                  <a:pt x="25981" y="12762"/>
                </a:lnTo>
                <a:lnTo>
                  <a:pt x="25392" y="13416"/>
                </a:lnTo>
                <a:lnTo>
                  <a:pt x="24934" y="14071"/>
                </a:lnTo>
                <a:lnTo>
                  <a:pt x="24411" y="14791"/>
                </a:lnTo>
                <a:lnTo>
                  <a:pt x="24018" y="15576"/>
                </a:lnTo>
                <a:lnTo>
                  <a:pt x="21858" y="17147"/>
                </a:lnTo>
                <a:lnTo>
                  <a:pt x="22382" y="16558"/>
                </a:lnTo>
                <a:lnTo>
                  <a:pt x="22905" y="15903"/>
                </a:lnTo>
                <a:lnTo>
                  <a:pt x="23298" y="15249"/>
                </a:lnTo>
                <a:lnTo>
                  <a:pt x="23691" y="14594"/>
                </a:lnTo>
                <a:lnTo>
                  <a:pt x="23691" y="14529"/>
                </a:lnTo>
                <a:lnTo>
                  <a:pt x="23625" y="14464"/>
                </a:lnTo>
                <a:lnTo>
                  <a:pt x="25916" y="12631"/>
                </a:lnTo>
                <a:lnTo>
                  <a:pt x="28141" y="10668"/>
                </a:lnTo>
                <a:close/>
                <a:moveTo>
                  <a:pt x="18979" y="14398"/>
                </a:moveTo>
                <a:lnTo>
                  <a:pt x="18913" y="15838"/>
                </a:lnTo>
                <a:lnTo>
                  <a:pt x="18979" y="17278"/>
                </a:lnTo>
                <a:lnTo>
                  <a:pt x="18521" y="18194"/>
                </a:lnTo>
                <a:lnTo>
                  <a:pt x="17932" y="19045"/>
                </a:lnTo>
                <a:lnTo>
                  <a:pt x="17801" y="18194"/>
                </a:lnTo>
                <a:lnTo>
                  <a:pt x="17735" y="17278"/>
                </a:lnTo>
                <a:lnTo>
                  <a:pt x="18848" y="15772"/>
                </a:lnTo>
                <a:lnTo>
                  <a:pt x="18848" y="15707"/>
                </a:lnTo>
                <a:lnTo>
                  <a:pt x="18782" y="15641"/>
                </a:lnTo>
                <a:lnTo>
                  <a:pt x="18717" y="15641"/>
                </a:lnTo>
                <a:lnTo>
                  <a:pt x="18193" y="16361"/>
                </a:lnTo>
                <a:lnTo>
                  <a:pt x="17735" y="17016"/>
                </a:lnTo>
                <a:lnTo>
                  <a:pt x="17670" y="16100"/>
                </a:lnTo>
                <a:lnTo>
                  <a:pt x="18324" y="15249"/>
                </a:lnTo>
                <a:lnTo>
                  <a:pt x="18979" y="14398"/>
                </a:lnTo>
                <a:close/>
                <a:moveTo>
                  <a:pt x="19306" y="1"/>
                </a:moveTo>
                <a:lnTo>
                  <a:pt x="18390" y="589"/>
                </a:lnTo>
                <a:lnTo>
                  <a:pt x="17474" y="1178"/>
                </a:lnTo>
                <a:lnTo>
                  <a:pt x="17343" y="1178"/>
                </a:lnTo>
                <a:lnTo>
                  <a:pt x="17277" y="1244"/>
                </a:lnTo>
                <a:lnTo>
                  <a:pt x="17212" y="1375"/>
                </a:lnTo>
                <a:lnTo>
                  <a:pt x="17146" y="1440"/>
                </a:lnTo>
                <a:lnTo>
                  <a:pt x="17081" y="1571"/>
                </a:lnTo>
                <a:lnTo>
                  <a:pt x="17146" y="1702"/>
                </a:lnTo>
                <a:lnTo>
                  <a:pt x="17015" y="2618"/>
                </a:lnTo>
                <a:lnTo>
                  <a:pt x="16885" y="3534"/>
                </a:lnTo>
                <a:lnTo>
                  <a:pt x="15314" y="3207"/>
                </a:lnTo>
                <a:lnTo>
                  <a:pt x="13743" y="2880"/>
                </a:lnTo>
                <a:lnTo>
                  <a:pt x="10602" y="2356"/>
                </a:lnTo>
                <a:lnTo>
                  <a:pt x="6675" y="1506"/>
                </a:lnTo>
                <a:lnTo>
                  <a:pt x="4712" y="1178"/>
                </a:lnTo>
                <a:lnTo>
                  <a:pt x="3665" y="1113"/>
                </a:lnTo>
                <a:lnTo>
                  <a:pt x="2683" y="1048"/>
                </a:lnTo>
                <a:lnTo>
                  <a:pt x="2552" y="1048"/>
                </a:lnTo>
                <a:lnTo>
                  <a:pt x="1440" y="2356"/>
                </a:lnTo>
                <a:lnTo>
                  <a:pt x="916" y="2945"/>
                </a:lnTo>
                <a:lnTo>
                  <a:pt x="720" y="3207"/>
                </a:lnTo>
                <a:lnTo>
                  <a:pt x="524" y="3534"/>
                </a:lnTo>
                <a:lnTo>
                  <a:pt x="458" y="3534"/>
                </a:lnTo>
                <a:lnTo>
                  <a:pt x="458" y="3665"/>
                </a:lnTo>
                <a:lnTo>
                  <a:pt x="262" y="5301"/>
                </a:lnTo>
                <a:lnTo>
                  <a:pt x="196" y="7003"/>
                </a:lnTo>
                <a:lnTo>
                  <a:pt x="0" y="10341"/>
                </a:lnTo>
                <a:lnTo>
                  <a:pt x="0" y="13744"/>
                </a:lnTo>
                <a:lnTo>
                  <a:pt x="0" y="17081"/>
                </a:lnTo>
                <a:lnTo>
                  <a:pt x="66" y="17212"/>
                </a:lnTo>
                <a:lnTo>
                  <a:pt x="131" y="17278"/>
                </a:lnTo>
                <a:lnTo>
                  <a:pt x="393" y="17278"/>
                </a:lnTo>
                <a:lnTo>
                  <a:pt x="2487" y="16689"/>
                </a:lnTo>
                <a:lnTo>
                  <a:pt x="4647" y="16165"/>
                </a:lnTo>
                <a:lnTo>
                  <a:pt x="6806" y="15707"/>
                </a:lnTo>
                <a:lnTo>
                  <a:pt x="9031" y="15380"/>
                </a:lnTo>
                <a:lnTo>
                  <a:pt x="11126" y="15183"/>
                </a:lnTo>
                <a:lnTo>
                  <a:pt x="13154" y="15053"/>
                </a:lnTo>
                <a:lnTo>
                  <a:pt x="15248" y="14856"/>
                </a:lnTo>
                <a:lnTo>
                  <a:pt x="17343" y="14660"/>
                </a:lnTo>
                <a:lnTo>
                  <a:pt x="17343" y="14660"/>
                </a:lnTo>
                <a:lnTo>
                  <a:pt x="17212" y="15380"/>
                </a:lnTo>
                <a:lnTo>
                  <a:pt x="17212" y="16165"/>
                </a:lnTo>
                <a:lnTo>
                  <a:pt x="17212" y="17016"/>
                </a:lnTo>
                <a:lnTo>
                  <a:pt x="17277" y="17801"/>
                </a:lnTo>
                <a:lnTo>
                  <a:pt x="17212" y="17867"/>
                </a:lnTo>
                <a:lnTo>
                  <a:pt x="17277" y="17932"/>
                </a:lnTo>
                <a:lnTo>
                  <a:pt x="17343" y="17932"/>
                </a:lnTo>
                <a:lnTo>
                  <a:pt x="17670" y="19634"/>
                </a:lnTo>
                <a:lnTo>
                  <a:pt x="17670" y="19699"/>
                </a:lnTo>
                <a:lnTo>
                  <a:pt x="17801" y="19764"/>
                </a:lnTo>
                <a:lnTo>
                  <a:pt x="17866" y="19764"/>
                </a:lnTo>
                <a:lnTo>
                  <a:pt x="17997" y="19699"/>
                </a:lnTo>
                <a:lnTo>
                  <a:pt x="18390" y="19175"/>
                </a:lnTo>
                <a:lnTo>
                  <a:pt x="18717" y="18652"/>
                </a:lnTo>
                <a:lnTo>
                  <a:pt x="19044" y="18063"/>
                </a:lnTo>
                <a:lnTo>
                  <a:pt x="19306" y="17474"/>
                </a:lnTo>
                <a:lnTo>
                  <a:pt x="19371" y="17343"/>
                </a:lnTo>
                <a:lnTo>
                  <a:pt x="19502" y="17408"/>
                </a:lnTo>
                <a:lnTo>
                  <a:pt x="19568" y="17408"/>
                </a:lnTo>
                <a:lnTo>
                  <a:pt x="21596" y="16034"/>
                </a:lnTo>
                <a:lnTo>
                  <a:pt x="23560" y="14529"/>
                </a:lnTo>
                <a:lnTo>
                  <a:pt x="22578" y="16034"/>
                </a:lnTo>
                <a:lnTo>
                  <a:pt x="22055" y="16754"/>
                </a:lnTo>
                <a:lnTo>
                  <a:pt x="21466" y="17408"/>
                </a:lnTo>
                <a:lnTo>
                  <a:pt x="20353" y="18194"/>
                </a:lnTo>
                <a:lnTo>
                  <a:pt x="21727" y="16165"/>
                </a:lnTo>
                <a:lnTo>
                  <a:pt x="21727" y="16100"/>
                </a:lnTo>
                <a:lnTo>
                  <a:pt x="21727" y="16034"/>
                </a:lnTo>
                <a:lnTo>
                  <a:pt x="21596" y="16034"/>
                </a:lnTo>
                <a:lnTo>
                  <a:pt x="20680" y="17212"/>
                </a:lnTo>
                <a:lnTo>
                  <a:pt x="19960" y="18521"/>
                </a:lnTo>
                <a:lnTo>
                  <a:pt x="18063" y="19830"/>
                </a:lnTo>
                <a:lnTo>
                  <a:pt x="17997" y="19961"/>
                </a:lnTo>
                <a:lnTo>
                  <a:pt x="18063" y="20026"/>
                </a:lnTo>
                <a:lnTo>
                  <a:pt x="18128" y="20092"/>
                </a:lnTo>
                <a:lnTo>
                  <a:pt x="18193" y="20092"/>
                </a:lnTo>
                <a:lnTo>
                  <a:pt x="19568" y="19241"/>
                </a:lnTo>
                <a:lnTo>
                  <a:pt x="19633" y="19306"/>
                </a:lnTo>
                <a:lnTo>
                  <a:pt x="19699" y="19306"/>
                </a:lnTo>
                <a:lnTo>
                  <a:pt x="19829" y="19045"/>
                </a:lnTo>
                <a:lnTo>
                  <a:pt x="22316" y="17408"/>
                </a:lnTo>
                <a:lnTo>
                  <a:pt x="24672" y="15641"/>
                </a:lnTo>
                <a:lnTo>
                  <a:pt x="27028" y="13875"/>
                </a:lnTo>
                <a:lnTo>
                  <a:pt x="29253" y="11977"/>
                </a:lnTo>
                <a:lnTo>
                  <a:pt x="29319" y="11911"/>
                </a:lnTo>
                <a:lnTo>
                  <a:pt x="29319" y="11846"/>
                </a:lnTo>
                <a:lnTo>
                  <a:pt x="29253" y="11715"/>
                </a:lnTo>
                <a:lnTo>
                  <a:pt x="29842" y="10210"/>
                </a:lnTo>
                <a:lnTo>
                  <a:pt x="30366" y="8704"/>
                </a:lnTo>
                <a:lnTo>
                  <a:pt x="30300" y="8574"/>
                </a:lnTo>
                <a:lnTo>
                  <a:pt x="30366" y="8377"/>
                </a:lnTo>
                <a:lnTo>
                  <a:pt x="30366" y="8312"/>
                </a:lnTo>
                <a:lnTo>
                  <a:pt x="30300" y="8181"/>
                </a:lnTo>
                <a:lnTo>
                  <a:pt x="27748" y="6087"/>
                </a:lnTo>
                <a:lnTo>
                  <a:pt x="25130" y="3993"/>
                </a:lnTo>
                <a:lnTo>
                  <a:pt x="22447" y="2029"/>
                </a:lnTo>
                <a:lnTo>
                  <a:pt x="19699" y="66"/>
                </a:lnTo>
                <a:lnTo>
                  <a:pt x="19502" y="66"/>
                </a:lnTo>
                <a:lnTo>
                  <a:pt x="1943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809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A6B6AB4-D3B1-4B89-B29B-9BB21449170D}"/>
              </a:ext>
            </a:extLst>
          </p:cNvPr>
          <p:cNvGrpSpPr/>
          <p:nvPr/>
        </p:nvGrpSpPr>
        <p:grpSpPr>
          <a:xfrm>
            <a:off x="288233" y="419636"/>
            <a:ext cx="9783424" cy="2363320"/>
            <a:chOff x="2027582" y="379880"/>
            <a:chExt cx="9783424" cy="2363320"/>
          </a:xfrm>
        </p:grpSpPr>
        <p:sp>
          <p:nvSpPr>
            <p:cNvPr id="9" name="Google Shape;673;p31">
              <a:extLst>
                <a:ext uri="{FF2B5EF4-FFF2-40B4-BE49-F238E27FC236}">
                  <a16:creationId xmlns:a16="http://schemas.microsoft.com/office/drawing/2014/main" id="{F3FA6721-79FB-452F-A892-FB757226B4E8}"/>
                </a:ext>
              </a:extLst>
            </p:cNvPr>
            <p:cNvSpPr/>
            <p:nvPr/>
          </p:nvSpPr>
          <p:spPr>
            <a:xfrm rot="16200000">
              <a:off x="5737634" y="-3330172"/>
              <a:ext cx="2363320" cy="9783424"/>
            </a:xfrm>
            <a:custGeom>
              <a:avLst/>
              <a:gdLst/>
              <a:ahLst/>
              <a:cxnLst/>
              <a:rect l="l" t="t" r="r" b="b"/>
              <a:pathLst>
                <a:path w="46389" h="61419" extrusionOk="0">
                  <a:moveTo>
                    <a:pt x="6060" y="1"/>
                  </a:moveTo>
                  <a:cubicBezTo>
                    <a:pt x="3572" y="1"/>
                    <a:pt x="1750" y="110"/>
                    <a:pt x="1357" y="461"/>
                  </a:cubicBezTo>
                  <a:cubicBezTo>
                    <a:pt x="281" y="1279"/>
                    <a:pt x="539" y="8813"/>
                    <a:pt x="453" y="16347"/>
                  </a:cubicBezTo>
                  <a:cubicBezTo>
                    <a:pt x="367" y="23880"/>
                    <a:pt x="367" y="41897"/>
                    <a:pt x="453" y="45406"/>
                  </a:cubicBezTo>
                  <a:cubicBezTo>
                    <a:pt x="539" y="49001"/>
                    <a:pt x="1" y="59118"/>
                    <a:pt x="819" y="60388"/>
                  </a:cubicBezTo>
                  <a:cubicBezTo>
                    <a:pt x="1516" y="61284"/>
                    <a:pt x="7543" y="61387"/>
                    <a:pt x="11368" y="61387"/>
                  </a:cubicBezTo>
                  <a:cubicBezTo>
                    <a:pt x="12501" y="61387"/>
                    <a:pt x="13441" y="61378"/>
                    <a:pt x="13992" y="61378"/>
                  </a:cubicBezTo>
                  <a:cubicBezTo>
                    <a:pt x="15172" y="61378"/>
                    <a:pt x="17864" y="61418"/>
                    <a:pt x="20632" y="61418"/>
                  </a:cubicBezTo>
                  <a:cubicBezTo>
                    <a:pt x="23572" y="61418"/>
                    <a:pt x="26598" y="61373"/>
                    <a:pt x="27984" y="61184"/>
                  </a:cubicBezTo>
                  <a:cubicBezTo>
                    <a:pt x="28436" y="61141"/>
                    <a:pt x="29222" y="61119"/>
                    <a:pt x="30220" y="61119"/>
                  </a:cubicBezTo>
                  <a:cubicBezTo>
                    <a:pt x="31218" y="61119"/>
                    <a:pt x="32429" y="61141"/>
                    <a:pt x="33731" y="61184"/>
                  </a:cubicBezTo>
                  <a:cubicBezTo>
                    <a:pt x="38661" y="61184"/>
                    <a:pt x="44860" y="61184"/>
                    <a:pt x="45312" y="60474"/>
                  </a:cubicBezTo>
                  <a:cubicBezTo>
                    <a:pt x="46022" y="59311"/>
                    <a:pt x="45936" y="48635"/>
                    <a:pt x="45936" y="42629"/>
                  </a:cubicBezTo>
                  <a:cubicBezTo>
                    <a:pt x="45850" y="34643"/>
                    <a:pt x="46194" y="23601"/>
                    <a:pt x="46281" y="18047"/>
                  </a:cubicBezTo>
                  <a:cubicBezTo>
                    <a:pt x="46388" y="12407"/>
                    <a:pt x="46108" y="1193"/>
                    <a:pt x="45570" y="461"/>
                  </a:cubicBezTo>
                  <a:cubicBezTo>
                    <a:pt x="45314" y="134"/>
                    <a:pt x="42472" y="17"/>
                    <a:pt x="38906" y="17"/>
                  </a:cubicBezTo>
                  <a:cubicBezTo>
                    <a:pt x="33785" y="17"/>
                    <a:pt x="27172" y="258"/>
                    <a:pt x="24583" y="461"/>
                  </a:cubicBezTo>
                  <a:cubicBezTo>
                    <a:pt x="24243" y="482"/>
                    <a:pt x="23817" y="492"/>
                    <a:pt x="23320" y="492"/>
                  </a:cubicBezTo>
                  <a:cubicBezTo>
                    <a:pt x="21333" y="492"/>
                    <a:pt x="18220" y="340"/>
                    <a:pt x="14983" y="203"/>
                  </a:cubicBezTo>
                  <a:cubicBezTo>
                    <a:pt x="11856" y="115"/>
                    <a:pt x="8609" y="1"/>
                    <a:pt x="6060" y="1"/>
                  </a:cubicBezTo>
                  <a:close/>
                </a:path>
              </a:pathLst>
            </a:custGeom>
            <a:solidFill>
              <a:schemeClr val="accent1">
                <a:lumMod val="20000"/>
                <a:lumOff val="80000"/>
              </a:schemeClr>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TextBox 10">
              <a:extLst>
                <a:ext uri="{FF2B5EF4-FFF2-40B4-BE49-F238E27FC236}">
                  <a16:creationId xmlns:a16="http://schemas.microsoft.com/office/drawing/2014/main" id="{5915E11A-F792-4C53-BB22-BAB5EFB8CB63}"/>
                </a:ext>
              </a:extLst>
            </p:cNvPr>
            <p:cNvSpPr txBox="1"/>
            <p:nvPr/>
          </p:nvSpPr>
          <p:spPr>
            <a:xfrm>
              <a:off x="2348954" y="838960"/>
              <a:ext cx="9173373" cy="1538883"/>
            </a:xfrm>
            <a:prstGeom prst="rect">
              <a:avLst/>
            </a:prstGeom>
            <a:noFill/>
          </p:spPr>
          <p:txBody>
            <a:bodyPr wrap="square" rtlCol="0">
              <a:spAutoFit/>
            </a:bodyPr>
            <a:lstStyle/>
            <a:p>
              <a:pPr algn="just"/>
              <a:r>
                <a:rPr lang="en-US" sz="3000" b="1" dirty="0" err="1">
                  <a:latin typeface="Times New Roman" panose="02020603050405020304" pitchFamily="18" charset="0"/>
                  <a:cs typeface="Times New Roman" panose="02020603050405020304" pitchFamily="18" charset="0"/>
                </a:rPr>
                <a:t>Chỉ</a:t>
              </a:r>
              <a:r>
                <a:rPr lang="en-US" sz="3000" b="1" dirty="0">
                  <a:latin typeface="Times New Roman" panose="02020603050405020304" pitchFamily="18" charset="0"/>
                  <a:cs typeface="Times New Roman" panose="02020603050405020304" pitchFamily="18" charset="0"/>
                </a:rPr>
                <a:t> ra BPTT </a:t>
              </a:r>
              <a:r>
                <a:rPr lang="en-US" sz="3000" b="1" dirty="0" err="1">
                  <a:latin typeface="Times New Roman" panose="02020603050405020304" pitchFamily="18" charset="0"/>
                  <a:cs typeface="Times New Roman" panose="02020603050405020304" pitchFamily="18" charset="0"/>
                </a:rPr>
                <a:t>được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sử</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dụng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trong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câu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sau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và</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nêu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tác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dụng</a:t>
              </a:r>
              <a:r>
                <a:rPr lang="en-US" sz="3000" b="1" dirty="0">
                  <a:latin typeface="Times New Roman" panose="02020603050405020304" pitchFamily="18" charset="0"/>
                  <a:cs typeface="Times New Roman" panose="02020603050405020304" pitchFamily="18" charset="0"/>
                </a:rPr>
                <a:t>:  </a:t>
              </a:r>
              <a:r>
                <a:rPr lang="en-US" sz="3200" i="1" dirty="0">
                  <a:latin typeface="Times New Roman" panose="02020603050405020304" pitchFamily="18" charset="0"/>
                  <a:cs typeface="Times New Roman" panose="02020603050405020304" pitchFamily="18" charset="0"/>
                </a:rPr>
                <a:t>“</a:t>
              </a:r>
              <a:r>
                <a:rPr lang="en-US" sz="3200" i="1" dirty="0" err="1">
                  <a:latin typeface="Times New Roman" panose="02020603050405020304" pitchFamily="18" charset="0"/>
                  <a:cs typeface="Times New Roman" panose="02020603050405020304" pitchFamily="18" charset="0"/>
                </a:rPr>
                <a:t>Gậy</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tre</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chông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tre</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chống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lại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sắt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thép</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của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quân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thù</a:t>
              </a:r>
              <a:r>
                <a:rPr lang="en-US" sz="3200" i="1" dirty="0">
                  <a:latin typeface="Times New Roman" panose="02020603050405020304" pitchFamily="18" charset="0"/>
                  <a:cs typeface="Times New Roman" panose="02020603050405020304" pitchFamily="18" charset="0"/>
                </a:rPr>
                <a:t>. Tre </a:t>
              </a:r>
              <a:r>
                <a:rPr lang="en-US" sz="3200" i="1" dirty="0" err="1">
                  <a:latin typeface="Times New Roman" panose="02020603050405020304" pitchFamily="18" charset="0"/>
                  <a:cs typeface="Times New Roman" panose="02020603050405020304" pitchFamily="18" charset="0"/>
                </a:rPr>
                <a:t>xung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phong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vào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xe</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tăng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đại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bác</a:t>
              </a:r>
              <a:r>
                <a:rPr lang="en-US" sz="3200" i="1" dirty="0">
                  <a:latin typeface="Times New Roman" panose="02020603050405020304" pitchFamily="18" charset="0"/>
                  <a:cs typeface="Times New Roman" panose="02020603050405020304" pitchFamily="18" charset="0"/>
                </a:rPr>
                <a:t>.”</a:t>
              </a:r>
              <a:endParaRPr lang="en-US" sz="3000" i="1" dirty="0">
                <a:latin typeface="Times New Roman" panose="02020603050405020304" pitchFamily="18" charset="0"/>
                <a:cs typeface="Times New Roman" panose="02020603050405020304" pitchFamily="18" charset="0"/>
              </a:endParaRPr>
            </a:p>
          </p:txBody>
        </p:sp>
      </p:grpSp>
      <p:pic>
        <p:nvPicPr>
          <p:cNvPr id="12" name="Picture 11">
            <a:hlinkClick r:id="rId2" action="ppaction://hlinksldjump"/>
            <a:extLst>
              <a:ext uri="{FF2B5EF4-FFF2-40B4-BE49-F238E27FC236}">
                <a16:creationId xmlns:a16="http://schemas.microsoft.com/office/drawing/2014/main" id="{2706C499-B73B-4C8C-A9C6-3C8D9C9ED1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025"/>
          <a:stretch/>
        </p:blipFill>
        <p:spPr>
          <a:xfrm>
            <a:off x="10210804" y="194080"/>
            <a:ext cx="1885026" cy="2739486"/>
          </a:xfrm>
          <a:prstGeom prst="rect">
            <a:avLst/>
          </a:prstGeom>
        </p:spPr>
      </p:pic>
      <p:sp>
        <p:nvSpPr>
          <p:cNvPr id="14" name="TextBox 13">
            <a:extLst>
              <a:ext uri="{FF2B5EF4-FFF2-40B4-BE49-F238E27FC236}">
                <a16:creationId xmlns:a16="http://schemas.microsoft.com/office/drawing/2014/main" id="{58BF9494-6201-4B60-86DC-8A8E95140ACB}"/>
              </a:ext>
            </a:extLst>
          </p:cNvPr>
          <p:cNvSpPr txBox="1"/>
          <p:nvPr/>
        </p:nvSpPr>
        <p:spPr>
          <a:xfrm>
            <a:off x="1961252" y="3271634"/>
            <a:ext cx="9660834" cy="2813975"/>
          </a:xfrm>
          <a:prstGeom prst="rect">
            <a:avLst/>
          </a:prstGeom>
          <a:noFill/>
        </p:spPr>
        <p:txBody>
          <a:bodyPr wrap="square">
            <a:spAutoFit/>
          </a:bodyPr>
          <a:lstStyle/>
          <a:p>
            <a:pPr algn="just">
              <a:lnSpc>
                <a:spcPct val="120000"/>
              </a:lnSpc>
            </a:pPr>
            <a:r>
              <a:rPr lang="en-US" sz="3000" dirty="0">
                <a:latin typeface="Times New Roman" panose="02020603050405020304" pitchFamily="18" charset="0"/>
                <a:cs typeface="Times New Roman" panose="02020603050405020304" pitchFamily="18" charset="0"/>
              </a:rPr>
              <a:t>- BPTT </a:t>
            </a:r>
            <a:r>
              <a:rPr lang="en-US" sz="3000" dirty="0" err="1">
                <a:latin typeface="Times New Roman" panose="02020603050405020304" pitchFamily="18" charset="0"/>
                <a:cs typeface="Times New Roman" panose="02020603050405020304" pitchFamily="18" charset="0"/>
              </a:rPr>
              <a:t>nhân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hóa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gậy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tre</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tre</a:t>
            </a:r>
            <a:r>
              <a:rPr lang="en-US" sz="3000" dirty="0">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chống</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lại</a:t>
            </a:r>
            <a:r>
              <a:rPr lang="en-US" sz="3000" dirty="0">
                <a:solidFill>
                  <a:srgbClr val="0070C0"/>
                </a:solidFill>
                <a:latin typeface="Times New Roman" panose="02020603050405020304" pitchFamily="18" charset="0"/>
                <a:cs typeface="Times New Roman" panose="02020603050405020304" pitchFamily="18" charset="0"/>
              </a:rPr>
              <a:t> ; </a:t>
            </a:r>
            <a:r>
              <a:rPr lang="en-US" sz="3000" dirty="0" err="1">
                <a:solidFill>
                  <a:srgbClr val="0070C0"/>
                </a:solidFill>
                <a:latin typeface="Times New Roman" panose="02020603050405020304" pitchFamily="18" charset="0"/>
                <a:cs typeface="Times New Roman" panose="02020603050405020304" pitchFamily="18" charset="0"/>
              </a:rPr>
              <a:t>xung</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phong</a:t>
            </a:r>
            <a:endParaRPr lang="en-US" sz="3000" dirty="0">
              <a:solidFill>
                <a:srgbClr val="0070C0"/>
              </a:solidFill>
              <a:latin typeface="Times New Roman" panose="02020603050405020304" pitchFamily="18" charset="0"/>
              <a:cs typeface="Times New Roman" panose="02020603050405020304" pitchFamily="18" charset="0"/>
            </a:endParaRPr>
          </a:p>
          <a:p>
            <a:pPr algn="just">
              <a:lnSpc>
                <a:spcPct val="120000"/>
              </a:lnSpc>
            </a:pP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dụng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Tăng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tính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cảm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câu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văn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thêm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sinh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động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hấp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dẫn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đồng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nhấn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mạnh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vai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trò</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phẩm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chất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cao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quý</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cây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tre</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tre</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cũng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những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hành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động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đức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tính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giống</a:t>
            </a:r>
            <a:r>
              <a:rPr lang="en-US" sz="3000" dirty="0">
                <a:latin typeface="Times New Roman" panose="02020603050405020304" pitchFamily="18" charset="0"/>
                <a:cs typeface="Times New Roman" panose="02020603050405020304" pitchFamily="18" charset="0"/>
              </a:rPr>
              <a:t> con </a:t>
            </a:r>
            <a:r>
              <a:rPr lang="en-US" sz="3000" dirty="0" err="1">
                <a:latin typeface="Times New Roman" panose="02020603050405020304" pitchFamily="18" charset="0"/>
                <a:cs typeface="Times New Roman" panose="02020603050405020304" pitchFamily="18" charset="0"/>
              </a:rPr>
              <a:t>người</a:t>
            </a:r>
            <a:endParaRPr lang="en-US" sz="3000" dirty="0">
              <a:latin typeface="Times New Roman" panose="02020603050405020304" pitchFamily="18" charset="0"/>
              <a:cs typeface="Times New Roman" panose="02020603050405020304" pitchFamily="18" charset="0"/>
            </a:endParaRPr>
          </a:p>
        </p:txBody>
      </p:sp>
      <p:sp>
        <p:nvSpPr>
          <p:cNvPr id="15" name="Google Shape;63;p15">
            <a:extLst>
              <a:ext uri="{FF2B5EF4-FFF2-40B4-BE49-F238E27FC236}">
                <a16:creationId xmlns:a16="http://schemas.microsoft.com/office/drawing/2014/main" id="{B67CBAF5-2664-4950-B920-E711D50E0585}"/>
              </a:ext>
            </a:extLst>
          </p:cNvPr>
          <p:cNvSpPr/>
          <p:nvPr/>
        </p:nvSpPr>
        <p:spPr>
          <a:xfrm>
            <a:off x="420762" y="4458552"/>
            <a:ext cx="1396803" cy="1047595"/>
          </a:xfrm>
          <a:custGeom>
            <a:avLst/>
            <a:gdLst/>
            <a:ahLst/>
            <a:cxnLst/>
            <a:rect l="l" t="t" r="r" b="b"/>
            <a:pathLst>
              <a:path w="30366" h="20092" extrusionOk="0">
                <a:moveTo>
                  <a:pt x="19044" y="589"/>
                </a:moveTo>
                <a:lnTo>
                  <a:pt x="18913" y="1375"/>
                </a:lnTo>
                <a:lnTo>
                  <a:pt x="18521" y="1571"/>
                </a:lnTo>
                <a:lnTo>
                  <a:pt x="18128" y="1833"/>
                </a:lnTo>
                <a:lnTo>
                  <a:pt x="17801" y="2029"/>
                </a:lnTo>
                <a:lnTo>
                  <a:pt x="17474" y="2356"/>
                </a:lnTo>
                <a:lnTo>
                  <a:pt x="17474" y="1702"/>
                </a:lnTo>
                <a:lnTo>
                  <a:pt x="18259" y="1178"/>
                </a:lnTo>
                <a:lnTo>
                  <a:pt x="19044" y="589"/>
                </a:lnTo>
                <a:close/>
                <a:moveTo>
                  <a:pt x="18913" y="1571"/>
                </a:moveTo>
                <a:lnTo>
                  <a:pt x="18848" y="2226"/>
                </a:lnTo>
                <a:lnTo>
                  <a:pt x="18782" y="2226"/>
                </a:lnTo>
                <a:lnTo>
                  <a:pt x="18455" y="2487"/>
                </a:lnTo>
                <a:lnTo>
                  <a:pt x="18063" y="2749"/>
                </a:lnTo>
                <a:lnTo>
                  <a:pt x="17408" y="3404"/>
                </a:lnTo>
                <a:lnTo>
                  <a:pt x="17408" y="3469"/>
                </a:lnTo>
                <a:lnTo>
                  <a:pt x="17474" y="3469"/>
                </a:lnTo>
                <a:lnTo>
                  <a:pt x="18193" y="2945"/>
                </a:lnTo>
                <a:lnTo>
                  <a:pt x="18848" y="2422"/>
                </a:lnTo>
                <a:lnTo>
                  <a:pt x="18913" y="4189"/>
                </a:lnTo>
                <a:lnTo>
                  <a:pt x="18128" y="3927"/>
                </a:lnTo>
                <a:lnTo>
                  <a:pt x="17343" y="3665"/>
                </a:lnTo>
                <a:lnTo>
                  <a:pt x="17408" y="3142"/>
                </a:lnTo>
                <a:lnTo>
                  <a:pt x="17474" y="2553"/>
                </a:lnTo>
                <a:lnTo>
                  <a:pt x="18128" y="2029"/>
                </a:lnTo>
                <a:lnTo>
                  <a:pt x="18913" y="1571"/>
                </a:lnTo>
                <a:close/>
                <a:moveTo>
                  <a:pt x="2422" y="1702"/>
                </a:moveTo>
                <a:lnTo>
                  <a:pt x="2225" y="5301"/>
                </a:lnTo>
                <a:lnTo>
                  <a:pt x="2029" y="8835"/>
                </a:lnTo>
                <a:lnTo>
                  <a:pt x="1963" y="8901"/>
                </a:lnTo>
                <a:lnTo>
                  <a:pt x="1505" y="9817"/>
                </a:lnTo>
                <a:lnTo>
                  <a:pt x="1113" y="10733"/>
                </a:lnTo>
                <a:lnTo>
                  <a:pt x="785" y="11715"/>
                </a:lnTo>
                <a:lnTo>
                  <a:pt x="524" y="12697"/>
                </a:lnTo>
                <a:lnTo>
                  <a:pt x="589" y="10013"/>
                </a:lnTo>
                <a:lnTo>
                  <a:pt x="982" y="9097"/>
                </a:lnTo>
                <a:lnTo>
                  <a:pt x="1309" y="8115"/>
                </a:lnTo>
                <a:lnTo>
                  <a:pt x="1636" y="7134"/>
                </a:lnTo>
                <a:lnTo>
                  <a:pt x="1898" y="6152"/>
                </a:lnTo>
                <a:lnTo>
                  <a:pt x="1898" y="6087"/>
                </a:lnTo>
                <a:lnTo>
                  <a:pt x="1833" y="6087"/>
                </a:lnTo>
                <a:lnTo>
                  <a:pt x="1767" y="6152"/>
                </a:lnTo>
                <a:lnTo>
                  <a:pt x="1178" y="7919"/>
                </a:lnTo>
                <a:lnTo>
                  <a:pt x="589" y="9686"/>
                </a:lnTo>
                <a:lnTo>
                  <a:pt x="589" y="9686"/>
                </a:lnTo>
                <a:lnTo>
                  <a:pt x="655" y="7003"/>
                </a:lnTo>
                <a:lnTo>
                  <a:pt x="1440" y="5040"/>
                </a:lnTo>
                <a:lnTo>
                  <a:pt x="2291" y="3142"/>
                </a:lnTo>
                <a:lnTo>
                  <a:pt x="2291" y="3076"/>
                </a:lnTo>
                <a:lnTo>
                  <a:pt x="2225" y="3076"/>
                </a:lnTo>
                <a:lnTo>
                  <a:pt x="2160" y="3011"/>
                </a:lnTo>
                <a:lnTo>
                  <a:pt x="2160" y="3076"/>
                </a:lnTo>
                <a:lnTo>
                  <a:pt x="1702" y="3927"/>
                </a:lnTo>
                <a:lnTo>
                  <a:pt x="1309" y="4778"/>
                </a:lnTo>
                <a:lnTo>
                  <a:pt x="655" y="6610"/>
                </a:lnTo>
                <a:lnTo>
                  <a:pt x="720" y="3796"/>
                </a:lnTo>
                <a:lnTo>
                  <a:pt x="785" y="3731"/>
                </a:lnTo>
                <a:lnTo>
                  <a:pt x="1047" y="3469"/>
                </a:lnTo>
                <a:lnTo>
                  <a:pt x="1309" y="3142"/>
                </a:lnTo>
                <a:lnTo>
                  <a:pt x="1833" y="2487"/>
                </a:lnTo>
                <a:lnTo>
                  <a:pt x="2422" y="1702"/>
                </a:lnTo>
                <a:close/>
                <a:moveTo>
                  <a:pt x="29842" y="9097"/>
                </a:moveTo>
                <a:lnTo>
                  <a:pt x="29384" y="10406"/>
                </a:lnTo>
                <a:lnTo>
                  <a:pt x="28992" y="11715"/>
                </a:lnTo>
                <a:lnTo>
                  <a:pt x="26505" y="13678"/>
                </a:lnTo>
                <a:lnTo>
                  <a:pt x="26505" y="13678"/>
                </a:lnTo>
                <a:lnTo>
                  <a:pt x="27552" y="12042"/>
                </a:lnTo>
                <a:lnTo>
                  <a:pt x="28533" y="10406"/>
                </a:lnTo>
                <a:lnTo>
                  <a:pt x="28533" y="10275"/>
                </a:lnTo>
                <a:lnTo>
                  <a:pt x="29842" y="9097"/>
                </a:lnTo>
                <a:close/>
                <a:moveTo>
                  <a:pt x="18455" y="12827"/>
                </a:moveTo>
                <a:lnTo>
                  <a:pt x="17932" y="13547"/>
                </a:lnTo>
                <a:lnTo>
                  <a:pt x="17343" y="14202"/>
                </a:lnTo>
                <a:lnTo>
                  <a:pt x="15707" y="14333"/>
                </a:lnTo>
                <a:lnTo>
                  <a:pt x="16230" y="13678"/>
                </a:lnTo>
                <a:lnTo>
                  <a:pt x="16754" y="13024"/>
                </a:lnTo>
                <a:lnTo>
                  <a:pt x="18455" y="12827"/>
                </a:lnTo>
                <a:close/>
                <a:moveTo>
                  <a:pt x="16426" y="13089"/>
                </a:moveTo>
                <a:lnTo>
                  <a:pt x="15903" y="13678"/>
                </a:lnTo>
                <a:lnTo>
                  <a:pt x="15576" y="14333"/>
                </a:lnTo>
                <a:lnTo>
                  <a:pt x="14136" y="14398"/>
                </a:lnTo>
                <a:lnTo>
                  <a:pt x="14463" y="13809"/>
                </a:lnTo>
                <a:lnTo>
                  <a:pt x="14921" y="13220"/>
                </a:lnTo>
                <a:lnTo>
                  <a:pt x="16426" y="13089"/>
                </a:lnTo>
                <a:close/>
                <a:moveTo>
                  <a:pt x="14594" y="13220"/>
                </a:moveTo>
                <a:lnTo>
                  <a:pt x="14398" y="13482"/>
                </a:lnTo>
                <a:lnTo>
                  <a:pt x="14201" y="13809"/>
                </a:lnTo>
                <a:lnTo>
                  <a:pt x="13940" y="14464"/>
                </a:lnTo>
                <a:lnTo>
                  <a:pt x="12434" y="14529"/>
                </a:lnTo>
                <a:lnTo>
                  <a:pt x="12827" y="13940"/>
                </a:lnTo>
                <a:lnTo>
                  <a:pt x="13285" y="13351"/>
                </a:lnTo>
                <a:lnTo>
                  <a:pt x="13285" y="13286"/>
                </a:lnTo>
                <a:lnTo>
                  <a:pt x="14594" y="13220"/>
                </a:lnTo>
                <a:close/>
                <a:moveTo>
                  <a:pt x="2029" y="8966"/>
                </a:moveTo>
                <a:lnTo>
                  <a:pt x="1963" y="10995"/>
                </a:lnTo>
                <a:lnTo>
                  <a:pt x="1178" y="12762"/>
                </a:lnTo>
                <a:lnTo>
                  <a:pt x="458" y="14594"/>
                </a:lnTo>
                <a:lnTo>
                  <a:pt x="524" y="12827"/>
                </a:lnTo>
                <a:lnTo>
                  <a:pt x="524" y="12893"/>
                </a:lnTo>
                <a:lnTo>
                  <a:pt x="589" y="12827"/>
                </a:lnTo>
                <a:lnTo>
                  <a:pt x="916" y="11846"/>
                </a:lnTo>
                <a:lnTo>
                  <a:pt x="1244" y="10864"/>
                </a:lnTo>
                <a:lnTo>
                  <a:pt x="2029" y="8966"/>
                </a:lnTo>
                <a:close/>
                <a:moveTo>
                  <a:pt x="13089" y="13351"/>
                </a:moveTo>
                <a:lnTo>
                  <a:pt x="12631" y="13940"/>
                </a:lnTo>
                <a:lnTo>
                  <a:pt x="12238" y="14594"/>
                </a:lnTo>
                <a:lnTo>
                  <a:pt x="10602" y="14725"/>
                </a:lnTo>
                <a:lnTo>
                  <a:pt x="11518" y="13416"/>
                </a:lnTo>
                <a:lnTo>
                  <a:pt x="13089" y="13351"/>
                </a:lnTo>
                <a:close/>
                <a:moveTo>
                  <a:pt x="11256" y="13482"/>
                </a:moveTo>
                <a:lnTo>
                  <a:pt x="10471" y="14725"/>
                </a:lnTo>
                <a:lnTo>
                  <a:pt x="8900" y="14922"/>
                </a:lnTo>
                <a:lnTo>
                  <a:pt x="9293" y="14267"/>
                </a:lnTo>
                <a:lnTo>
                  <a:pt x="9686" y="13678"/>
                </a:lnTo>
                <a:lnTo>
                  <a:pt x="9686" y="13613"/>
                </a:lnTo>
                <a:lnTo>
                  <a:pt x="10864" y="13482"/>
                </a:lnTo>
                <a:close/>
                <a:moveTo>
                  <a:pt x="19175" y="12697"/>
                </a:moveTo>
                <a:lnTo>
                  <a:pt x="18979" y="14071"/>
                </a:lnTo>
                <a:lnTo>
                  <a:pt x="18979" y="14136"/>
                </a:lnTo>
                <a:lnTo>
                  <a:pt x="18324" y="14922"/>
                </a:lnTo>
                <a:lnTo>
                  <a:pt x="17670" y="15838"/>
                </a:lnTo>
                <a:lnTo>
                  <a:pt x="17604" y="14529"/>
                </a:lnTo>
                <a:lnTo>
                  <a:pt x="17670" y="14398"/>
                </a:lnTo>
                <a:lnTo>
                  <a:pt x="17604" y="14267"/>
                </a:lnTo>
                <a:lnTo>
                  <a:pt x="17997" y="13940"/>
                </a:lnTo>
                <a:lnTo>
                  <a:pt x="18324" y="13547"/>
                </a:lnTo>
                <a:lnTo>
                  <a:pt x="18652" y="13155"/>
                </a:lnTo>
                <a:lnTo>
                  <a:pt x="18979" y="12762"/>
                </a:lnTo>
                <a:lnTo>
                  <a:pt x="19175" y="12697"/>
                </a:lnTo>
                <a:close/>
                <a:moveTo>
                  <a:pt x="9489" y="13613"/>
                </a:moveTo>
                <a:lnTo>
                  <a:pt x="9097" y="14267"/>
                </a:lnTo>
                <a:lnTo>
                  <a:pt x="8704" y="14922"/>
                </a:lnTo>
                <a:lnTo>
                  <a:pt x="7330" y="15118"/>
                </a:lnTo>
                <a:lnTo>
                  <a:pt x="7330" y="15118"/>
                </a:lnTo>
                <a:lnTo>
                  <a:pt x="7592" y="14791"/>
                </a:lnTo>
                <a:lnTo>
                  <a:pt x="7919" y="14333"/>
                </a:lnTo>
                <a:lnTo>
                  <a:pt x="8181" y="13875"/>
                </a:lnTo>
                <a:lnTo>
                  <a:pt x="8181" y="13809"/>
                </a:lnTo>
                <a:lnTo>
                  <a:pt x="8050" y="13809"/>
                </a:lnTo>
                <a:lnTo>
                  <a:pt x="7592" y="14529"/>
                </a:lnTo>
                <a:lnTo>
                  <a:pt x="7395" y="14856"/>
                </a:lnTo>
                <a:lnTo>
                  <a:pt x="7133" y="15183"/>
                </a:lnTo>
                <a:lnTo>
                  <a:pt x="6937" y="15183"/>
                </a:lnTo>
                <a:lnTo>
                  <a:pt x="5301" y="15511"/>
                </a:lnTo>
                <a:lnTo>
                  <a:pt x="3600" y="15903"/>
                </a:lnTo>
                <a:lnTo>
                  <a:pt x="3796" y="15380"/>
                </a:lnTo>
                <a:lnTo>
                  <a:pt x="3992" y="14922"/>
                </a:lnTo>
                <a:lnTo>
                  <a:pt x="4516" y="14005"/>
                </a:lnTo>
                <a:lnTo>
                  <a:pt x="5956" y="13875"/>
                </a:lnTo>
                <a:lnTo>
                  <a:pt x="5432" y="14660"/>
                </a:lnTo>
                <a:lnTo>
                  <a:pt x="4974" y="15445"/>
                </a:lnTo>
                <a:lnTo>
                  <a:pt x="4974" y="15511"/>
                </a:lnTo>
                <a:lnTo>
                  <a:pt x="5039" y="15511"/>
                </a:lnTo>
                <a:lnTo>
                  <a:pt x="5628" y="14660"/>
                </a:lnTo>
                <a:lnTo>
                  <a:pt x="6086" y="13875"/>
                </a:lnTo>
                <a:lnTo>
                  <a:pt x="9489" y="13613"/>
                </a:lnTo>
                <a:close/>
                <a:moveTo>
                  <a:pt x="1963" y="11453"/>
                </a:moveTo>
                <a:lnTo>
                  <a:pt x="1833" y="13547"/>
                </a:lnTo>
                <a:lnTo>
                  <a:pt x="458" y="16230"/>
                </a:lnTo>
                <a:lnTo>
                  <a:pt x="458" y="15053"/>
                </a:lnTo>
                <a:lnTo>
                  <a:pt x="1244" y="13286"/>
                </a:lnTo>
                <a:lnTo>
                  <a:pt x="1963" y="11453"/>
                </a:lnTo>
                <a:close/>
                <a:moveTo>
                  <a:pt x="4319" y="14071"/>
                </a:moveTo>
                <a:lnTo>
                  <a:pt x="3992" y="14464"/>
                </a:lnTo>
                <a:lnTo>
                  <a:pt x="3796" y="14922"/>
                </a:lnTo>
                <a:lnTo>
                  <a:pt x="3600" y="15445"/>
                </a:lnTo>
                <a:lnTo>
                  <a:pt x="3469" y="15969"/>
                </a:lnTo>
                <a:lnTo>
                  <a:pt x="2094" y="16361"/>
                </a:lnTo>
                <a:lnTo>
                  <a:pt x="2094" y="16361"/>
                </a:lnTo>
                <a:lnTo>
                  <a:pt x="2291" y="15772"/>
                </a:lnTo>
                <a:lnTo>
                  <a:pt x="2552" y="15183"/>
                </a:lnTo>
                <a:lnTo>
                  <a:pt x="2880" y="14660"/>
                </a:lnTo>
                <a:lnTo>
                  <a:pt x="3207" y="14136"/>
                </a:lnTo>
                <a:lnTo>
                  <a:pt x="4319" y="14071"/>
                </a:lnTo>
                <a:close/>
                <a:moveTo>
                  <a:pt x="3011" y="14136"/>
                </a:moveTo>
                <a:lnTo>
                  <a:pt x="2683" y="14660"/>
                </a:lnTo>
                <a:lnTo>
                  <a:pt x="2356" y="15249"/>
                </a:lnTo>
                <a:lnTo>
                  <a:pt x="2160" y="15772"/>
                </a:lnTo>
                <a:lnTo>
                  <a:pt x="1963" y="16361"/>
                </a:lnTo>
                <a:lnTo>
                  <a:pt x="589" y="16885"/>
                </a:lnTo>
                <a:lnTo>
                  <a:pt x="2029" y="14202"/>
                </a:lnTo>
                <a:lnTo>
                  <a:pt x="2094" y="14202"/>
                </a:lnTo>
                <a:lnTo>
                  <a:pt x="3011" y="14136"/>
                </a:lnTo>
                <a:close/>
                <a:moveTo>
                  <a:pt x="19502" y="655"/>
                </a:moveTo>
                <a:lnTo>
                  <a:pt x="22120" y="2487"/>
                </a:lnTo>
                <a:lnTo>
                  <a:pt x="24672" y="4385"/>
                </a:lnTo>
                <a:lnTo>
                  <a:pt x="27225" y="6414"/>
                </a:lnTo>
                <a:lnTo>
                  <a:pt x="29711" y="8443"/>
                </a:lnTo>
                <a:lnTo>
                  <a:pt x="27159" y="10668"/>
                </a:lnTo>
                <a:lnTo>
                  <a:pt x="24607" y="12827"/>
                </a:lnTo>
                <a:lnTo>
                  <a:pt x="19437" y="17016"/>
                </a:lnTo>
                <a:lnTo>
                  <a:pt x="19502" y="15969"/>
                </a:lnTo>
                <a:lnTo>
                  <a:pt x="19502" y="14856"/>
                </a:lnTo>
                <a:lnTo>
                  <a:pt x="19502" y="12697"/>
                </a:lnTo>
                <a:lnTo>
                  <a:pt x="19437" y="12566"/>
                </a:lnTo>
                <a:lnTo>
                  <a:pt x="19306" y="12500"/>
                </a:lnTo>
                <a:lnTo>
                  <a:pt x="19240" y="12369"/>
                </a:lnTo>
                <a:lnTo>
                  <a:pt x="19175" y="12304"/>
                </a:lnTo>
                <a:lnTo>
                  <a:pt x="19110" y="12238"/>
                </a:lnTo>
                <a:lnTo>
                  <a:pt x="18782" y="12238"/>
                </a:lnTo>
                <a:lnTo>
                  <a:pt x="16754" y="12369"/>
                </a:lnTo>
                <a:lnTo>
                  <a:pt x="14659" y="12500"/>
                </a:lnTo>
                <a:lnTo>
                  <a:pt x="10602" y="12958"/>
                </a:lnTo>
                <a:lnTo>
                  <a:pt x="2422" y="13678"/>
                </a:lnTo>
                <a:lnTo>
                  <a:pt x="2422" y="13678"/>
                </a:lnTo>
                <a:lnTo>
                  <a:pt x="2683" y="7527"/>
                </a:lnTo>
                <a:lnTo>
                  <a:pt x="2749" y="4451"/>
                </a:lnTo>
                <a:lnTo>
                  <a:pt x="2814" y="1375"/>
                </a:lnTo>
                <a:lnTo>
                  <a:pt x="3796" y="1637"/>
                </a:lnTo>
                <a:lnTo>
                  <a:pt x="4778" y="1898"/>
                </a:lnTo>
                <a:lnTo>
                  <a:pt x="6872" y="2291"/>
                </a:lnTo>
                <a:lnTo>
                  <a:pt x="8900" y="2618"/>
                </a:lnTo>
                <a:lnTo>
                  <a:pt x="10929" y="3011"/>
                </a:lnTo>
                <a:lnTo>
                  <a:pt x="12892" y="3469"/>
                </a:lnTo>
                <a:lnTo>
                  <a:pt x="14921" y="3927"/>
                </a:lnTo>
                <a:lnTo>
                  <a:pt x="16885" y="4385"/>
                </a:lnTo>
                <a:lnTo>
                  <a:pt x="17866" y="4516"/>
                </a:lnTo>
                <a:lnTo>
                  <a:pt x="18848" y="4647"/>
                </a:lnTo>
                <a:lnTo>
                  <a:pt x="18979" y="4582"/>
                </a:lnTo>
                <a:lnTo>
                  <a:pt x="19044" y="4647"/>
                </a:lnTo>
                <a:lnTo>
                  <a:pt x="19175" y="4647"/>
                </a:lnTo>
                <a:lnTo>
                  <a:pt x="19240" y="4582"/>
                </a:lnTo>
                <a:lnTo>
                  <a:pt x="19306" y="4451"/>
                </a:lnTo>
                <a:lnTo>
                  <a:pt x="19502" y="2553"/>
                </a:lnTo>
                <a:lnTo>
                  <a:pt x="19568" y="1571"/>
                </a:lnTo>
                <a:lnTo>
                  <a:pt x="19502" y="655"/>
                </a:lnTo>
                <a:close/>
                <a:moveTo>
                  <a:pt x="28141" y="10668"/>
                </a:moveTo>
                <a:lnTo>
                  <a:pt x="27094" y="12304"/>
                </a:lnTo>
                <a:lnTo>
                  <a:pt x="26047" y="14005"/>
                </a:lnTo>
                <a:lnTo>
                  <a:pt x="24345" y="15314"/>
                </a:lnTo>
                <a:lnTo>
                  <a:pt x="24345" y="15314"/>
                </a:lnTo>
                <a:lnTo>
                  <a:pt x="25196" y="14071"/>
                </a:lnTo>
                <a:lnTo>
                  <a:pt x="26112" y="12827"/>
                </a:lnTo>
                <a:lnTo>
                  <a:pt x="26112" y="12762"/>
                </a:lnTo>
                <a:lnTo>
                  <a:pt x="26047" y="12697"/>
                </a:lnTo>
                <a:lnTo>
                  <a:pt x="25981" y="12762"/>
                </a:lnTo>
                <a:lnTo>
                  <a:pt x="25392" y="13416"/>
                </a:lnTo>
                <a:lnTo>
                  <a:pt x="24934" y="14071"/>
                </a:lnTo>
                <a:lnTo>
                  <a:pt x="24411" y="14791"/>
                </a:lnTo>
                <a:lnTo>
                  <a:pt x="24018" y="15576"/>
                </a:lnTo>
                <a:lnTo>
                  <a:pt x="21858" y="17147"/>
                </a:lnTo>
                <a:lnTo>
                  <a:pt x="22382" y="16558"/>
                </a:lnTo>
                <a:lnTo>
                  <a:pt x="22905" y="15903"/>
                </a:lnTo>
                <a:lnTo>
                  <a:pt x="23298" y="15249"/>
                </a:lnTo>
                <a:lnTo>
                  <a:pt x="23691" y="14594"/>
                </a:lnTo>
                <a:lnTo>
                  <a:pt x="23691" y="14529"/>
                </a:lnTo>
                <a:lnTo>
                  <a:pt x="23625" y="14464"/>
                </a:lnTo>
                <a:lnTo>
                  <a:pt x="25916" y="12631"/>
                </a:lnTo>
                <a:lnTo>
                  <a:pt x="28141" y="10668"/>
                </a:lnTo>
                <a:close/>
                <a:moveTo>
                  <a:pt x="18979" y="14398"/>
                </a:moveTo>
                <a:lnTo>
                  <a:pt x="18913" y="15838"/>
                </a:lnTo>
                <a:lnTo>
                  <a:pt x="18979" y="17278"/>
                </a:lnTo>
                <a:lnTo>
                  <a:pt x="18521" y="18194"/>
                </a:lnTo>
                <a:lnTo>
                  <a:pt x="17932" y="19045"/>
                </a:lnTo>
                <a:lnTo>
                  <a:pt x="17801" y="18194"/>
                </a:lnTo>
                <a:lnTo>
                  <a:pt x="17735" y="17278"/>
                </a:lnTo>
                <a:lnTo>
                  <a:pt x="18848" y="15772"/>
                </a:lnTo>
                <a:lnTo>
                  <a:pt x="18848" y="15707"/>
                </a:lnTo>
                <a:lnTo>
                  <a:pt x="18782" y="15641"/>
                </a:lnTo>
                <a:lnTo>
                  <a:pt x="18717" y="15641"/>
                </a:lnTo>
                <a:lnTo>
                  <a:pt x="18193" y="16361"/>
                </a:lnTo>
                <a:lnTo>
                  <a:pt x="17735" y="17016"/>
                </a:lnTo>
                <a:lnTo>
                  <a:pt x="17670" y="16100"/>
                </a:lnTo>
                <a:lnTo>
                  <a:pt x="18324" y="15249"/>
                </a:lnTo>
                <a:lnTo>
                  <a:pt x="18979" y="14398"/>
                </a:lnTo>
                <a:close/>
                <a:moveTo>
                  <a:pt x="19306" y="1"/>
                </a:moveTo>
                <a:lnTo>
                  <a:pt x="18390" y="589"/>
                </a:lnTo>
                <a:lnTo>
                  <a:pt x="17474" y="1178"/>
                </a:lnTo>
                <a:lnTo>
                  <a:pt x="17343" y="1178"/>
                </a:lnTo>
                <a:lnTo>
                  <a:pt x="17277" y="1244"/>
                </a:lnTo>
                <a:lnTo>
                  <a:pt x="17212" y="1375"/>
                </a:lnTo>
                <a:lnTo>
                  <a:pt x="17146" y="1440"/>
                </a:lnTo>
                <a:lnTo>
                  <a:pt x="17081" y="1571"/>
                </a:lnTo>
                <a:lnTo>
                  <a:pt x="17146" y="1702"/>
                </a:lnTo>
                <a:lnTo>
                  <a:pt x="17015" y="2618"/>
                </a:lnTo>
                <a:lnTo>
                  <a:pt x="16885" y="3534"/>
                </a:lnTo>
                <a:lnTo>
                  <a:pt x="15314" y="3207"/>
                </a:lnTo>
                <a:lnTo>
                  <a:pt x="13743" y="2880"/>
                </a:lnTo>
                <a:lnTo>
                  <a:pt x="10602" y="2356"/>
                </a:lnTo>
                <a:lnTo>
                  <a:pt x="6675" y="1506"/>
                </a:lnTo>
                <a:lnTo>
                  <a:pt x="4712" y="1178"/>
                </a:lnTo>
                <a:lnTo>
                  <a:pt x="3665" y="1113"/>
                </a:lnTo>
                <a:lnTo>
                  <a:pt x="2683" y="1048"/>
                </a:lnTo>
                <a:lnTo>
                  <a:pt x="2552" y="1048"/>
                </a:lnTo>
                <a:lnTo>
                  <a:pt x="1440" y="2356"/>
                </a:lnTo>
                <a:lnTo>
                  <a:pt x="916" y="2945"/>
                </a:lnTo>
                <a:lnTo>
                  <a:pt x="720" y="3207"/>
                </a:lnTo>
                <a:lnTo>
                  <a:pt x="524" y="3534"/>
                </a:lnTo>
                <a:lnTo>
                  <a:pt x="458" y="3534"/>
                </a:lnTo>
                <a:lnTo>
                  <a:pt x="458" y="3665"/>
                </a:lnTo>
                <a:lnTo>
                  <a:pt x="262" y="5301"/>
                </a:lnTo>
                <a:lnTo>
                  <a:pt x="196" y="7003"/>
                </a:lnTo>
                <a:lnTo>
                  <a:pt x="0" y="10341"/>
                </a:lnTo>
                <a:lnTo>
                  <a:pt x="0" y="13744"/>
                </a:lnTo>
                <a:lnTo>
                  <a:pt x="0" y="17081"/>
                </a:lnTo>
                <a:lnTo>
                  <a:pt x="66" y="17212"/>
                </a:lnTo>
                <a:lnTo>
                  <a:pt x="131" y="17278"/>
                </a:lnTo>
                <a:lnTo>
                  <a:pt x="393" y="17278"/>
                </a:lnTo>
                <a:lnTo>
                  <a:pt x="2487" y="16689"/>
                </a:lnTo>
                <a:lnTo>
                  <a:pt x="4647" y="16165"/>
                </a:lnTo>
                <a:lnTo>
                  <a:pt x="6806" y="15707"/>
                </a:lnTo>
                <a:lnTo>
                  <a:pt x="9031" y="15380"/>
                </a:lnTo>
                <a:lnTo>
                  <a:pt x="11126" y="15183"/>
                </a:lnTo>
                <a:lnTo>
                  <a:pt x="13154" y="15053"/>
                </a:lnTo>
                <a:lnTo>
                  <a:pt x="15248" y="14856"/>
                </a:lnTo>
                <a:lnTo>
                  <a:pt x="17343" y="14660"/>
                </a:lnTo>
                <a:lnTo>
                  <a:pt x="17343" y="14660"/>
                </a:lnTo>
                <a:lnTo>
                  <a:pt x="17212" y="15380"/>
                </a:lnTo>
                <a:lnTo>
                  <a:pt x="17212" y="16165"/>
                </a:lnTo>
                <a:lnTo>
                  <a:pt x="17212" y="17016"/>
                </a:lnTo>
                <a:lnTo>
                  <a:pt x="17277" y="17801"/>
                </a:lnTo>
                <a:lnTo>
                  <a:pt x="17212" y="17867"/>
                </a:lnTo>
                <a:lnTo>
                  <a:pt x="17277" y="17932"/>
                </a:lnTo>
                <a:lnTo>
                  <a:pt x="17343" y="17932"/>
                </a:lnTo>
                <a:lnTo>
                  <a:pt x="17670" y="19634"/>
                </a:lnTo>
                <a:lnTo>
                  <a:pt x="17670" y="19699"/>
                </a:lnTo>
                <a:lnTo>
                  <a:pt x="17801" y="19764"/>
                </a:lnTo>
                <a:lnTo>
                  <a:pt x="17866" y="19764"/>
                </a:lnTo>
                <a:lnTo>
                  <a:pt x="17997" y="19699"/>
                </a:lnTo>
                <a:lnTo>
                  <a:pt x="18390" y="19175"/>
                </a:lnTo>
                <a:lnTo>
                  <a:pt x="18717" y="18652"/>
                </a:lnTo>
                <a:lnTo>
                  <a:pt x="19044" y="18063"/>
                </a:lnTo>
                <a:lnTo>
                  <a:pt x="19306" y="17474"/>
                </a:lnTo>
                <a:lnTo>
                  <a:pt x="19371" y="17343"/>
                </a:lnTo>
                <a:lnTo>
                  <a:pt x="19502" y="17408"/>
                </a:lnTo>
                <a:lnTo>
                  <a:pt x="19568" y="17408"/>
                </a:lnTo>
                <a:lnTo>
                  <a:pt x="21596" y="16034"/>
                </a:lnTo>
                <a:lnTo>
                  <a:pt x="23560" y="14529"/>
                </a:lnTo>
                <a:lnTo>
                  <a:pt x="22578" y="16034"/>
                </a:lnTo>
                <a:lnTo>
                  <a:pt x="22055" y="16754"/>
                </a:lnTo>
                <a:lnTo>
                  <a:pt x="21466" y="17408"/>
                </a:lnTo>
                <a:lnTo>
                  <a:pt x="20353" y="18194"/>
                </a:lnTo>
                <a:lnTo>
                  <a:pt x="21727" y="16165"/>
                </a:lnTo>
                <a:lnTo>
                  <a:pt x="21727" y="16100"/>
                </a:lnTo>
                <a:lnTo>
                  <a:pt x="21727" y="16034"/>
                </a:lnTo>
                <a:lnTo>
                  <a:pt x="21596" y="16034"/>
                </a:lnTo>
                <a:lnTo>
                  <a:pt x="20680" y="17212"/>
                </a:lnTo>
                <a:lnTo>
                  <a:pt x="19960" y="18521"/>
                </a:lnTo>
                <a:lnTo>
                  <a:pt x="18063" y="19830"/>
                </a:lnTo>
                <a:lnTo>
                  <a:pt x="17997" y="19961"/>
                </a:lnTo>
                <a:lnTo>
                  <a:pt x="18063" y="20026"/>
                </a:lnTo>
                <a:lnTo>
                  <a:pt x="18128" y="20092"/>
                </a:lnTo>
                <a:lnTo>
                  <a:pt x="18193" y="20092"/>
                </a:lnTo>
                <a:lnTo>
                  <a:pt x="19568" y="19241"/>
                </a:lnTo>
                <a:lnTo>
                  <a:pt x="19633" y="19306"/>
                </a:lnTo>
                <a:lnTo>
                  <a:pt x="19699" y="19306"/>
                </a:lnTo>
                <a:lnTo>
                  <a:pt x="19829" y="19045"/>
                </a:lnTo>
                <a:lnTo>
                  <a:pt x="22316" y="17408"/>
                </a:lnTo>
                <a:lnTo>
                  <a:pt x="24672" y="15641"/>
                </a:lnTo>
                <a:lnTo>
                  <a:pt x="27028" y="13875"/>
                </a:lnTo>
                <a:lnTo>
                  <a:pt x="29253" y="11977"/>
                </a:lnTo>
                <a:lnTo>
                  <a:pt x="29319" y="11911"/>
                </a:lnTo>
                <a:lnTo>
                  <a:pt x="29319" y="11846"/>
                </a:lnTo>
                <a:lnTo>
                  <a:pt x="29253" y="11715"/>
                </a:lnTo>
                <a:lnTo>
                  <a:pt x="29842" y="10210"/>
                </a:lnTo>
                <a:lnTo>
                  <a:pt x="30366" y="8704"/>
                </a:lnTo>
                <a:lnTo>
                  <a:pt x="30300" y="8574"/>
                </a:lnTo>
                <a:lnTo>
                  <a:pt x="30366" y="8377"/>
                </a:lnTo>
                <a:lnTo>
                  <a:pt x="30366" y="8312"/>
                </a:lnTo>
                <a:lnTo>
                  <a:pt x="30300" y="8181"/>
                </a:lnTo>
                <a:lnTo>
                  <a:pt x="27748" y="6087"/>
                </a:lnTo>
                <a:lnTo>
                  <a:pt x="25130" y="3993"/>
                </a:lnTo>
                <a:lnTo>
                  <a:pt x="22447" y="2029"/>
                </a:lnTo>
                <a:lnTo>
                  <a:pt x="19699" y="66"/>
                </a:lnTo>
                <a:lnTo>
                  <a:pt x="19502" y="66"/>
                </a:lnTo>
                <a:lnTo>
                  <a:pt x="1943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468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hlinkClick r:id="rId2" action="ppaction://hlinksldjump"/>
            <a:extLst>
              <a:ext uri="{FF2B5EF4-FFF2-40B4-BE49-F238E27FC236}">
                <a16:creationId xmlns:a16="http://schemas.microsoft.com/office/drawing/2014/main" id="{912C3693-8449-4035-BB4D-3C41BD61F7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54477" y="576470"/>
            <a:ext cx="1608094" cy="1977888"/>
          </a:xfrm>
          <a:prstGeom prst="rect">
            <a:avLst/>
          </a:prstGeom>
        </p:spPr>
      </p:pic>
      <p:grpSp>
        <p:nvGrpSpPr>
          <p:cNvPr id="2" name="Group 1">
            <a:extLst>
              <a:ext uri="{FF2B5EF4-FFF2-40B4-BE49-F238E27FC236}">
                <a16:creationId xmlns:a16="http://schemas.microsoft.com/office/drawing/2014/main" id="{EBD55760-F711-4CD8-98FD-ADBDC12013BD}"/>
              </a:ext>
            </a:extLst>
          </p:cNvPr>
          <p:cNvGrpSpPr/>
          <p:nvPr/>
        </p:nvGrpSpPr>
        <p:grpSpPr>
          <a:xfrm>
            <a:off x="2419162" y="383754"/>
            <a:ext cx="8802116" cy="2363320"/>
            <a:chOff x="2419162" y="383754"/>
            <a:chExt cx="8802116" cy="2363320"/>
          </a:xfrm>
        </p:grpSpPr>
        <p:grpSp>
          <p:nvGrpSpPr>
            <p:cNvPr id="10" name="Group 9">
              <a:extLst>
                <a:ext uri="{FF2B5EF4-FFF2-40B4-BE49-F238E27FC236}">
                  <a16:creationId xmlns:a16="http://schemas.microsoft.com/office/drawing/2014/main" id="{58E3F11A-5891-4E11-9662-604D5FB5D147}"/>
                </a:ext>
              </a:extLst>
            </p:cNvPr>
            <p:cNvGrpSpPr/>
            <p:nvPr/>
          </p:nvGrpSpPr>
          <p:grpSpPr>
            <a:xfrm>
              <a:off x="2419162" y="383754"/>
              <a:ext cx="8802116" cy="2363320"/>
              <a:chOff x="2027582" y="379880"/>
              <a:chExt cx="9783424" cy="2363320"/>
            </a:xfrm>
          </p:grpSpPr>
          <p:sp>
            <p:nvSpPr>
              <p:cNvPr id="11" name="Google Shape;673;p31">
                <a:extLst>
                  <a:ext uri="{FF2B5EF4-FFF2-40B4-BE49-F238E27FC236}">
                    <a16:creationId xmlns:a16="http://schemas.microsoft.com/office/drawing/2014/main" id="{07EBDE06-0384-494D-86C8-A09E398D377C}"/>
                  </a:ext>
                </a:extLst>
              </p:cNvPr>
              <p:cNvSpPr/>
              <p:nvPr/>
            </p:nvSpPr>
            <p:spPr>
              <a:xfrm rot="16200000">
                <a:off x="5737634" y="-3330172"/>
                <a:ext cx="2363320" cy="9783424"/>
              </a:xfrm>
              <a:custGeom>
                <a:avLst/>
                <a:gdLst/>
                <a:ahLst/>
                <a:cxnLst/>
                <a:rect l="l" t="t" r="r" b="b"/>
                <a:pathLst>
                  <a:path w="46389" h="61419" extrusionOk="0">
                    <a:moveTo>
                      <a:pt x="6060" y="1"/>
                    </a:moveTo>
                    <a:cubicBezTo>
                      <a:pt x="3572" y="1"/>
                      <a:pt x="1750" y="110"/>
                      <a:pt x="1357" y="461"/>
                    </a:cubicBezTo>
                    <a:cubicBezTo>
                      <a:pt x="281" y="1279"/>
                      <a:pt x="539" y="8813"/>
                      <a:pt x="453" y="16347"/>
                    </a:cubicBezTo>
                    <a:cubicBezTo>
                      <a:pt x="367" y="23880"/>
                      <a:pt x="367" y="41897"/>
                      <a:pt x="453" y="45406"/>
                    </a:cubicBezTo>
                    <a:cubicBezTo>
                      <a:pt x="539" y="49001"/>
                      <a:pt x="1" y="59118"/>
                      <a:pt x="819" y="60388"/>
                    </a:cubicBezTo>
                    <a:cubicBezTo>
                      <a:pt x="1516" y="61284"/>
                      <a:pt x="7543" y="61387"/>
                      <a:pt x="11368" y="61387"/>
                    </a:cubicBezTo>
                    <a:cubicBezTo>
                      <a:pt x="12501" y="61387"/>
                      <a:pt x="13441" y="61378"/>
                      <a:pt x="13992" y="61378"/>
                    </a:cubicBezTo>
                    <a:cubicBezTo>
                      <a:pt x="15172" y="61378"/>
                      <a:pt x="17864" y="61418"/>
                      <a:pt x="20632" y="61418"/>
                    </a:cubicBezTo>
                    <a:cubicBezTo>
                      <a:pt x="23572" y="61418"/>
                      <a:pt x="26598" y="61373"/>
                      <a:pt x="27984" y="61184"/>
                    </a:cubicBezTo>
                    <a:cubicBezTo>
                      <a:pt x="28436" y="61141"/>
                      <a:pt x="29222" y="61119"/>
                      <a:pt x="30220" y="61119"/>
                    </a:cubicBezTo>
                    <a:cubicBezTo>
                      <a:pt x="31218" y="61119"/>
                      <a:pt x="32429" y="61141"/>
                      <a:pt x="33731" y="61184"/>
                    </a:cubicBezTo>
                    <a:cubicBezTo>
                      <a:pt x="38661" y="61184"/>
                      <a:pt x="44860" y="61184"/>
                      <a:pt x="45312" y="60474"/>
                    </a:cubicBezTo>
                    <a:cubicBezTo>
                      <a:pt x="46022" y="59311"/>
                      <a:pt x="45936" y="48635"/>
                      <a:pt x="45936" y="42629"/>
                    </a:cubicBezTo>
                    <a:cubicBezTo>
                      <a:pt x="45850" y="34643"/>
                      <a:pt x="46194" y="23601"/>
                      <a:pt x="46281" y="18047"/>
                    </a:cubicBezTo>
                    <a:cubicBezTo>
                      <a:pt x="46388" y="12407"/>
                      <a:pt x="46108" y="1193"/>
                      <a:pt x="45570" y="461"/>
                    </a:cubicBezTo>
                    <a:cubicBezTo>
                      <a:pt x="45314" y="134"/>
                      <a:pt x="42472" y="17"/>
                      <a:pt x="38906" y="17"/>
                    </a:cubicBezTo>
                    <a:cubicBezTo>
                      <a:pt x="33785" y="17"/>
                      <a:pt x="27172" y="258"/>
                      <a:pt x="24583" y="461"/>
                    </a:cubicBezTo>
                    <a:cubicBezTo>
                      <a:pt x="24243" y="482"/>
                      <a:pt x="23817" y="492"/>
                      <a:pt x="23320" y="492"/>
                    </a:cubicBezTo>
                    <a:cubicBezTo>
                      <a:pt x="21333" y="492"/>
                      <a:pt x="18220" y="340"/>
                      <a:pt x="14983" y="203"/>
                    </a:cubicBezTo>
                    <a:cubicBezTo>
                      <a:pt x="11856" y="115"/>
                      <a:pt x="8609" y="1"/>
                      <a:pt x="6060" y="1"/>
                    </a:cubicBezTo>
                    <a:close/>
                  </a:path>
                </a:pathLst>
              </a:custGeom>
              <a:solidFill>
                <a:schemeClr val="accent2">
                  <a:lumMod val="20000"/>
                  <a:lumOff val="80000"/>
                </a:schemeClr>
              </a:solidFill>
              <a:ln w="19050" cap="flat" cmpd="sng">
                <a:solidFill>
                  <a:srgbClr val="FF85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TextBox 11">
                <a:extLst>
                  <a:ext uri="{FF2B5EF4-FFF2-40B4-BE49-F238E27FC236}">
                    <a16:creationId xmlns:a16="http://schemas.microsoft.com/office/drawing/2014/main" id="{D636747D-C03B-4DA7-9F75-525F18A8B153}"/>
                  </a:ext>
                </a:extLst>
              </p:cNvPr>
              <p:cNvSpPr txBox="1"/>
              <p:nvPr/>
            </p:nvSpPr>
            <p:spPr>
              <a:xfrm>
                <a:off x="2587489" y="1053708"/>
                <a:ext cx="4992438" cy="1015663"/>
              </a:xfrm>
              <a:prstGeom prst="rect">
                <a:avLst/>
              </a:prstGeom>
              <a:noFill/>
            </p:spPr>
            <p:txBody>
              <a:bodyPr wrap="square" rtlCol="0">
                <a:spAutoFit/>
              </a:bodyPr>
              <a:lstStyle/>
              <a:p>
                <a:pPr algn="just"/>
                <a:r>
                  <a:rPr lang="en-US" sz="3000" b="1" dirty="0" err="1">
                    <a:latin typeface="Times New Roman" panose="02020603050405020304" pitchFamily="18" charset="0"/>
                    <a:cs typeface="Times New Roman" panose="02020603050405020304" pitchFamily="18" charset="0"/>
                  </a:rPr>
                  <a:t>Đặt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câu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có</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phép</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hoán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dụ</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tương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ứng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với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hình</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sau</a:t>
                </a:r>
                <a:r>
                  <a:rPr lang="en-US" sz="3000" b="1" dirty="0">
                    <a:latin typeface="Times New Roman" panose="02020603050405020304" pitchFamily="18" charset="0"/>
                    <a:cs typeface="Times New Roman" panose="02020603050405020304" pitchFamily="18" charset="0"/>
                  </a:rPr>
                  <a:t>:</a:t>
                </a:r>
                <a:endParaRPr lang="en-US" sz="3000" i="1" dirty="0">
                  <a:latin typeface="Times New Roman" panose="02020603050405020304" pitchFamily="18" charset="0"/>
                  <a:cs typeface="Times New Roman" panose="02020603050405020304" pitchFamily="18" charset="0"/>
                </a:endParaRPr>
              </a:p>
            </p:txBody>
          </p:sp>
        </p:grpSp>
        <p:pic>
          <p:nvPicPr>
            <p:cNvPr id="13" name="Picture 2" descr="Káº¿t quáº£ hÃ¬nh áº£nh cho hoa phÆ°á»£ng">
              <a:extLst>
                <a:ext uri="{FF2B5EF4-FFF2-40B4-BE49-F238E27FC236}">
                  <a16:creationId xmlns:a16="http://schemas.microsoft.com/office/drawing/2014/main" id="{D7F6043F-5E4F-44CE-A2AC-EA7F9DA9B022}"/>
                </a:ext>
              </a:extLst>
            </p:cNvPr>
            <p:cNvPicPr>
              <a:picLocks noChangeAspect="1" noChangeArrowheads="1"/>
            </p:cNvPicPr>
            <p:nvPr/>
          </p:nvPicPr>
          <p:blipFill>
            <a:blip r:embed="rId4"/>
            <a:srcRect l="7463" r="19403" b="6468"/>
            <a:stretch>
              <a:fillRect/>
            </a:stretch>
          </p:blipFill>
          <p:spPr bwMode="auto">
            <a:xfrm>
              <a:off x="8144204" y="638680"/>
              <a:ext cx="1930762" cy="1915678"/>
            </a:xfrm>
            <a:prstGeom prst="rect">
              <a:avLst/>
            </a:prstGeom>
            <a:ln>
              <a:noFill/>
            </a:ln>
            <a:effectLst>
              <a:softEdge rad="112500"/>
            </a:effectLst>
          </p:spPr>
        </p:pic>
      </p:grpSp>
      <p:sp>
        <p:nvSpPr>
          <p:cNvPr id="14" name="TextBox 13">
            <a:extLst>
              <a:ext uri="{FF2B5EF4-FFF2-40B4-BE49-F238E27FC236}">
                <a16:creationId xmlns:a16="http://schemas.microsoft.com/office/drawing/2014/main" id="{BE8D339F-3AF6-4187-BB01-F62202E82791}"/>
              </a:ext>
            </a:extLst>
          </p:cNvPr>
          <p:cNvSpPr txBox="1"/>
          <p:nvPr/>
        </p:nvSpPr>
        <p:spPr>
          <a:xfrm>
            <a:off x="3317184" y="4287942"/>
            <a:ext cx="7904094" cy="1200329"/>
          </a:xfrm>
          <a:prstGeom prst="rect">
            <a:avLst/>
          </a:prstGeom>
          <a:noFill/>
        </p:spPr>
        <p:txBody>
          <a:bodyPr wrap="square">
            <a:spAutoFit/>
          </a:bodyPr>
          <a:lstStyle/>
          <a:p>
            <a:pPr algn="just"/>
            <a:r>
              <a:rPr lang="en-US" sz="3600" dirty="0" err="1">
                <a:latin typeface="Times New Roman" panose="02020603050405020304" pitchFamily="18" charset="0"/>
                <a:cs typeface="Times New Roman" panose="02020603050405020304" pitchFamily="18" charset="0"/>
              </a:rPr>
              <a:t>Hoa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trò</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loài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đẹp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gắn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liền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tuổi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mỗi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chúng</a:t>
            </a:r>
            <a:r>
              <a:rPr lang="en-US" sz="3600" dirty="0">
                <a:latin typeface="Times New Roman" panose="02020603050405020304" pitchFamily="18" charset="0"/>
                <a:cs typeface="Times New Roman" panose="02020603050405020304" pitchFamily="18" charset="0"/>
              </a:rPr>
              <a:t> ta.</a:t>
            </a:r>
          </a:p>
        </p:txBody>
      </p:sp>
      <p:sp>
        <p:nvSpPr>
          <p:cNvPr id="15" name="Google Shape;63;p15">
            <a:extLst>
              <a:ext uri="{FF2B5EF4-FFF2-40B4-BE49-F238E27FC236}">
                <a16:creationId xmlns:a16="http://schemas.microsoft.com/office/drawing/2014/main" id="{19B54F6E-D865-4A32-84EC-43D33C627573}"/>
              </a:ext>
            </a:extLst>
          </p:cNvPr>
          <p:cNvSpPr/>
          <p:nvPr/>
        </p:nvSpPr>
        <p:spPr>
          <a:xfrm>
            <a:off x="1107326" y="4303643"/>
            <a:ext cx="1815583" cy="1201301"/>
          </a:xfrm>
          <a:custGeom>
            <a:avLst/>
            <a:gdLst/>
            <a:ahLst/>
            <a:cxnLst/>
            <a:rect l="l" t="t" r="r" b="b"/>
            <a:pathLst>
              <a:path w="30366" h="20092" extrusionOk="0">
                <a:moveTo>
                  <a:pt x="19044" y="589"/>
                </a:moveTo>
                <a:lnTo>
                  <a:pt x="18913" y="1375"/>
                </a:lnTo>
                <a:lnTo>
                  <a:pt x="18521" y="1571"/>
                </a:lnTo>
                <a:lnTo>
                  <a:pt x="18128" y="1833"/>
                </a:lnTo>
                <a:lnTo>
                  <a:pt x="17801" y="2029"/>
                </a:lnTo>
                <a:lnTo>
                  <a:pt x="17474" y="2356"/>
                </a:lnTo>
                <a:lnTo>
                  <a:pt x="17474" y="1702"/>
                </a:lnTo>
                <a:lnTo>
                  <a:pt x="18259" y="1178"/>
                </a:lnTo>
                <a:lnTo>
                  <a:pt x="19044" y="589"/>
                </a:lnTo>
                <a:close/>
                <a:moveTo>
                  <a:pt x="18913" y="1571"/>
                </a:moveTo>
                <a:lnTo>
                  <a:pt x="18848" y="2226"/>
                </a:lnTo>
                <a:lnTo>
                  <a:pt x="18782" y="2226"/>
                </a:lnTo>
                <a:lnTo>
                  <a:pt x="18455" y="2487"/>
                </a:lnTo>
                <a:lnTo>
                  <a:pt x="18063" y="2749"/>
                </a:lnTo>
                <a:lnTo>
                  <a:pt x="17408" y="3404"/>
                </a:lnTo>
                <a:lnTo>
                  <a:pt x="17408" y="3469"/>
                </a:lnTo>
                <a:lnTo>
                  <a:pt x="17474" y="3469"/>
                </a:lnTo>
                <a:lnTo>
                  <a:pt x="18193" y="2945"/>
                </a:lnTo>
                <a:lnTo>
                  <a:pt x="18848" y="2422"/>
                </a:lnTo>
                <a:lnTo>
                  <a:pt x="18913" y="4189"/>
                </a:lnTo>
                <a:lnTo>
                  <a:pt x="18128" y="3927"/>
                </a:lnTo>
                <a:lnTo>
                  <a:pt x="17343" y="3665"/>
                </a:lnTo>
                <a:lnTo>
                  <a:pt x="17408" y="3142"/>
                </a:lnTo>
                <a:lnTo>
                  <a:pt x="17474" y="2553"/>
                </a:lnTo>
                <a:lnTo>
                  <a:pt x="18128" y="2029"/>
                </a:lnTo>
                <a:lnTo>
                  <a:pt x="18913" y="1571"/>
                </a:lnTo>
                <a:close/>
                <a:moveTo>
                  <a:pt x="2422" y="1702"/>
                </a:moveTo>
                <a:lnTo>
                  <a:pt x="2225" y="5301"/>
                </a:lnTo>
                <a:lnTo>
                  <a:pt x="2029" y="8835"/>
                </a:lnTo>
                <a:lnTo>
                  <a:pt x="1963" y="8901"/>
                </a:lnTo>
                <a:lnTo>
                  <a:pt x="1505" y="9817"/>
                </a:lnTo>
                <a:lnTo>
                  <a:pt x="1113" y="10733"/>
                </a:lnTo>
                <a:lnTo>
                  <a:pt x="785" y="11715"/>
                </a:lnTo>
                <a:lnTo>
                  <a:pt x="524" y="12697"/>
                </a:lnTo>
                <a:lnTo>
                  <a:pt x="589" y="10013"/>
                </a:lnTo>
                <a:lnTo>
                  <a:pt x="982" y="9097"/>
                </a:lnTo>
                <a:lnTo>
                  <a:pt x="1309" y="8115"/>
                </a:lnTo>
                <a:lnTo>
                  <a:pt x="1636" y="7134"/>
                </a:lnTo>
                <a:lnTo>
                  <a:pt x="1898" y="6152"/>
                </a:lnTo>
                <a:lnTo>
                  <a:pt x="1898" y="6087"/>
                </a:lnTo>
                <a:lnTo>
                  <a:pt x="1833" y="6087"/>
                </a:lnTo>
                <a:lnTo>
                  <a:pt x="1767" y="6152"/>
                </a:lnTo>
                <a:lnTo>
                  <a:pt x="1178" y="7919"/>
                </a:lnTo>
                <a:lnTo>
                  <a:pt x="589" y="9686"/>
                </a:lnTo>
                <a:lnTo>
                  <a:pt x="589" y="9686"/>
                </a:lnTo>
                <a:lnTo>
                  <a:pt x="655" y="7003"/>
                </a:lnTo>
                <a:lnTo>
                  <a:pt x="1440" y="5040"/>
                </a:lnTo>
                <a:lnTo>
                  <a:pt x="2291" y="3142"/>
                </a:lnTo>
                <a:lnTo>
                  <a:pt x="2291" y="3076"/>
                </a:lnTo>
                <a:lnTo>
                  <a:pt x="2225" y="3076"/>
                </a:lnTo>
                <a:lnTo>
                  <a:pt x="2160" y="3011"/>
                </a:lnTo>
                <a:lnTo>
                  <a:pt x="2160" y="3076"/>
                </a:lnTo>
                <a:lnTo>
                  <a:pt x="1702" y="3927"/>
                </a:lnTo>
                <a:lnTo>
                  <a:pt x="1309" y="4778"/>
                </a:lnTo>
                <a:lnTo>
                  <a:pt x="655" y="6610"/>
                </a:lnTo>
                <a:lnTo>
                  <a:pt x="720" y="3796"/>
                </a:lnTo>
                <a:lnTo>
                  <a:pt x="785" y="3731"/>
                </a:lnTo>
                <a:lnTo>
                  <a:pt x="1047" y="3469"/>
                </a:lnTo>
                <a:lnTo>
                  <a:pt x="1309" y="3142"/>
                </a:lnTo>
                <a:lnTo>
                  <a:pt x="1833" y="2487"/>
                </a:lnTo>
                <a:lnTo>
                  <a:pt x="2422" y="1702"/>
                </a:lnTo>
                <a:close/>
                <a:moveTo>
                  <a:pt x="29842" y="9097"/>
                </a:moveTo>
                <a:lnTo>
                  <a:pt x="29384" y="10406"/>
                </a:lnTo>
                <a:lnTo>
                  <a:pt x="28992" y="11715"/>
                </a:lnTo>
                <a:lnTo>
                  <a:pt x="26505" y="13678"/>
                </a:lnTo>
                <a:lnTo>
                  <a:pt x="26505" y="13678"/>
                </a:lnTo>
                <a:lnTo>
                  <a:pt x="27552" y="12042"/>
                </a:lnTo>
                <a:lnTo>
                  <a:pt x="28533" y="10406"/>
                </a:lnTo>
                <a:lnTo>
                  <a:pt x="28533" y="10275"/>
                </a:lnTo>
                <a:lnTo>
                  <a:pt x="29842" y="9097"/>
                </a:lnTo>
                <a:close/>
                <a:moveTo>
                  <a:pt x="18455" y="12827"/>
                </a:moveTo>
                <a:lnTo>
                  <a:pt x="17932" y="13547"/>
                </a:lnTo>
                <a:lnTo>
                  <a:pt x="17343" y="14202"/>
                </a:lnTo>
                <a:lnTo>
                  <a:pt x="15707" y="14333"/>
                </a:lnTo>
                <a:lnTo>
                  <a:pt x="16230" y="13678"/>
                </a:lnTo>
                <a:lnTo>
                  <a:pt x="16754" y="13024"/>
                </a:lnTo>
                <a:lnTo>
                  <a:pt x="18455" y="12827"/>
                </a:lnTo>
                <a:close/>
                <a:moveTo>
                  <a:pt x="16426" y="13089"/>
                </a:moveTo>
                <a:lnTo>
                  <a:pt x="15903" y="13678"/>
                </a:lnTo>
                <a:lnTo>
                  <a:pt x="15576" y="14333"/>
                </a:lnTo>
                <a:lnTo>
                  <a:pt x="14136" y="14398"/>
                </a:lnTo>
                <a:lnTo>
                  <a:pt x="14463" y="13809"/>
                </a:lnTo>
                <a:lnTo>
                  <a:pt x="14921" y="13220"/>
                </a:lnTo>
                <a:lnTo>
                  <a:pt x="16426" y="13089"/>
                </a:lnTo>
                <a:close/>
                <a:moveTo>
                  <a:pt x="14594" y="13220"/>
                </a:moveTo>
                <a:lnTo>
                  <a:pt x="14398" y="13482"/>
                </a:lnTo>
                <a:lnTo>
                  <a:pt x="14201" y="13809"/>
                </a:lnTo>
                <a:lnTo>
                  <a:pt x="13940" y="14464"/>
                </a:lnTo>
                <a:lnTo>
                  <a:pt x="12434" y="14529"/>
                </a:lnTo>
                <a:lnTo>
                  <a:pt x="12827" y="13940"/>
                </a:lnTo>
                <a:lnTo>
                  <a:pt x="13285" y="13351"/>
                </a:lnTo>
                <a:lnTo>
                  <a:pt x="13285" y="13286"/>
                </a:lnTo>
                <a:lnTo>
                  <a:pt x="14594" y="13220"/>
                </a:lnTo>
                <a:close/>
                <a:moveTo>
                  <a:pt x="2029" y="8966"/>
                </a:moveTo>
                <a:lnTo>
                  <a:pt x="1963" y="10995"/>
                </a:lnTo>
                <a:lnTo>
                  <a:pt x="1178" y="12762"/>
                </a:lnTo>
                <a:lnTo>
                  <a:pt x="458" y="14594"/>
                </a:lnTo>
                <a:lnTo>
                  <a:pt x="524" y="12827"/>
                </a:lnTo>
                <a:lnTo>
                  <a:pt x="524" y="12893"/>
                </a:lnTo>
                <a:lnTo>
                  <a:pt x="589" y="12827"/>
                </a:lnTo>
                <a:lnTo>
                  <a:pt x="916" y="11846"/>
                </a:lnTo>
                <a:lnTo>
                  <a:pt x="1244" y="10864"/>
                </a:lnTo>
                <a:lnTo>
                  <a:pt x="2029" y="8966"/>
                </a:lnTo>
                <a:close/>
                <a:moveTo>
                  <a:pt x="13089" y="13351"/>
                </a:moveTo>
                <a:lnTo>
                  <a:pt x="12631" y="13940"/>
                </a:lnTo>
                <a:lnTo>
                  <a:pt x="12238" y="14594"/>
                </a:lnTo>
                <a:lnTo>
                  <a:pt x="10602" y="14725"/>
                </a:lnTo>
                <a:lnTo>
                  <a:pt x="11518" y="13416"/>
                </a:lnTo>
                <a:lnTo>
                  <a:pt x="13089" y="13351"/>
                </a:lnTo>
                <a:close/>
                <a:moveTo>
                  <a:pt x="11256" y="13482"/>
                </a:moveTo>
                <a:lnTo>
                  <a:pt x="10471" y="14725"/>
                </a:lnTo>
                <a:lnTo>
                  <a:pt x="8900" y="14922"/>
                </a:lnTo>
                <a:lnTo>
                  <a:pt x="9293" y="14267"/>
                </a:lnTo>
                <a:lnTo>
                  <a:pt x="9686" y="13678"/>
                </a:lnTo>
                <a:lnTo>
                  <a:pt x="9686" y="13613"/>
                </a:lnTo>
                <a:lnTo>
                  <a:pt x="10864" y="13482"/>
                </a:lnTo>
                <a:close/>
                <a:moveTo>
                  <a:pt x="19175" y="12697"/>
                </a:moveTo>
                <a:lnTo>
                  <a:pt x="18979" y="14071"/>
                </a:lnTo>
                <a:lnTo>
                  <a:pt x="18979" y="14136"/>
                </a:lnTo>
                <a:lnTo>
                  <a:pt x="18324" y="14922"/>
                </a:lnTo>
                <a:lnTo>
                  <a:pt x="17670" y="15838"/>
                </a:lnTo>
                <a:lnTo>
                  <a:pt x="17604" y="14529"/>
                </a:lnTo>
                <a:lnTo>
                  <a:pt x="17670" y="14398"/>
                </a:lnTo>
                <a:lnTo>
                  <a:pt x="17604" y="14267"/>
                </a:lnTo>
                <a:lnTo>
                  <a:pt x="17997" y="13940"/>
                </a:lnTo>
                <a:lnTo>
                  <a:pt x="18324" y="13547"/>
                </a:lnTo>
                <a:lnTo>
                  <a:pt x="18652" y="13155"/>
                </a:lnTo>
                <a:lnTo>
                  <a:pt x="18979" y="12762"/>
                </a:lnTo>
                <a:lnTo>
                  <a:pt x="19175" y="12697"/>
                </a:lnTo>
                <a:close/>
                <a:moveTo>
                  <a:pt x="9489" y="13613"/>
                </a:moveTo>
                <a:lnTo>
                  <a:pt x="9097" y="14267"/>
                </a:lnTo>
                <a:lnTo>
                  <a:pt x="8704" y="14922"/>
                </a:lnTo>
                <a:lnTo>
                  <a:pt x="7330" y="15118"/>
                </a:lnTo>
                <a:lnTo>
                  <a:pt x="7330" y="15118"/>
                </a:lnTo>
                <a:lnTo>
                  <a:pt x="7592" y="14791"/>
                </a:lnTo>
                <a:lnTo>
                  <a:pt x="7919" y="14333"/>
                </a:lnTo>
                <a:lnTo>
                  <a:pt x="8181" y="13875"/>
                </a:lnTo>
                <a:lnTo>
                  <a:pt x="8181" y="13809"/>
                </a:lnTo>
                <a:lnTo>
                  <a:pt x="8050" y="13809"/>
                </a:lnTo>
                <a:lnTo>
                  <a:pt x="7592" y="14529"/>
                </a:lnTo>
                <a:lnTo>
                  <a:pt x="7395" y="14856"/>
                </a:lnTo>
                <a:lnTo>
                  <a:pt x="7133" y="15183"/>
                </a:lnTo>
                <a:lnTo>
                  <a:pt x="6937" y="15183"/>
                </a:lnTo>
                <a:lnTo>
                  <a:pt x="5301" y="15511"/>
                </a:lnTo>
                <a:lnTo>
                  <a:pt x="3600" y="15903"/>
                </a:lnTo>
                <a:lnTo>
                  <a:pt x="3796" y="15380"/>
                </a:lnTo>
                <a:lnTo>
                  <a:pt x="3992" y="14922"/>
                </a:lnTo>
                <a:lnTo>
                  <a:pt x="4516" y="14005"/>
                </a:lnTo>
                <a:lnTo>
                  <a:pt x="5956" y="13875"/>
                </a:lnTo>
                <a:lnTo>
                  <a:pt x="5432" y="14660"/>
                </a:lnTo>
                <a:lnTo>
                  <a:pt x="4974" y="15445"/>
                </a:lnTo>
                <a:lnTo>
                  <a:pt x="4974" y="15511"/>
                </a:lnTo>
                <a:lnTo>
                  <a:pt x="5039" y="15511"/>
                </a:lnTo>
                <a:lnTo>
                  <a:pt x="5628" y="14660"/>
                </a:lnTo>
                <a:lnTo>
                  <a:pt x="6086" y="13875"/>
                </a:lnTo>
                <a:lnTo>
                  <a:pt x="9489" y="13613"/>
                </a:lnTo>
                <a:close/>
                <a:moveTo>
                  <a:pt x="1963" y="11453"/>
                </a:moveTo>
                <a:lnTo>
                  <a:pt x="1833" y="13547"/>
                </a:lnTo>
                <a:lnTo>
                  <a:pt x="458" y="16230"/>
                </a:lnTo>
                <a:lnTo>
                  <a:pt x="458" y="15053"/>
                </a:lnTo>
                <a:lnTo>
                  <a:pt x="1244" y="13286"/>
                </a:lnTo>
                <a:lnTo>
                  <a:pt x="1963" y="11453"/>
                </a:lnTo>
                <a:close/>
                <a:moveTo>
                  <a:pt x="4319" y="14071"/>
                </a:moveTo>
                <a:lnTo>
                  <a:pt x="3992" y="14464"/>
                </a:lnTo>
                <a:lnTo>
                  <a:pt x="3796" y="14922"/>
                </a:lnTo>
                <a:lnTo>
                  <a:pt x="3600" y="15445"/>
                </a:lnTo>
                <a:lnTo>
                  <a:pt x="3469" y="15969"/>
                </a:lnTo>
                <a:lnTo>
                  <a:pt x="2094" y="16361"/>
                </a:lnTo>
                <a:lnTo>
                  <a:pt x="2094" y="16361"/>
                </a:lnTo>
                <a:lnTo>
                  <a:pt x="2291" y="15772"/>
                </a:lnTo>
                <a:lnTo>
                  <a:pt x="2552" y="15183"/>
                </a:lnTo>
                <a:lnTo>
                  <a:pt x="2880" y="14660"/>
                </a:lnTo>
                <a:lnTo>
                  <a:pt x="3207" y="14136"/>
                </a:lnTo>
                <a:lnTo>
                  <a:pt x="4319" y="14071"/>
                </a:lnTo>
                <a:close/>
                <a:moveTo>
                  <a:pt x="3011" y="14136"/>
                </a:moveTo>
                <a:lnTo>
                  <a:pt x="2683" y="14660"/>
                </a:lnTo>
                <a:lnTo>
                  <a:pt x="2356" y="15249"/>
                </a:lnTo>
                <a:lnTo>
                  <a:pt x="2160" y="15772"/>
                </a:lnTo>
                <a:lnTo>
                  <a:pt x="1963" y="16361"/>
                </a:lnTo>
                <a:lnTo>
                  <a:pt x="589" y="16885"/>
                </a:lnTo>
                <a:lnTo>
                  <a:pt x="2029" y="14202"/>
                </a:lnTo>
                <a:lnTo>
                  <a:pt x="2094" y="14202"/>
                </a:lnTo>
                <a:lnTo>
                  <a:pt x="3011" y="14136"/>
                </a:lnTo>
                <a:close/>
                <a:moveTo>
                  <a:pt x="19502" y="655"/>
                </a:moveTo>
                <a:lnTo>
                  <a:pt x="22120" y="2487"/>
                </a:lnTo>
                <a:lnTo>
                  <a:pt x="24672" y="4385"/>
                </a:lnTo>
                <a:lnTo>
                  <a:pt x="27225" y="6414"/>
                </a:lnTo>
                <a:lnTo>
                  <a:pt x="29711" y="8443"/>
                </a:lnTo>
                <a:lnTo>
                  <a:pt x="27159" y="10668"/>
                </a:lnTo>
                <a:lnTo>
                  <a:pt x="24607" y="12827"/>
                </a:lnTo>
                <a:lnTo>
                  <a:pt x="19437" y="17016"/>
                </a:lnTo>
                <a:lnTo>
                  <a:pt x="19502" y="15969"/>
                </a:lnTo>
                <a:lnTo>
                  <a:pt x="19502" y="14856"/>
                </a:lnTo>
                <a:lnTo>
                  <a:pt x="19502" y="12697"/>
                </a:lnTo>
                <a:lnTo>
                  <a:pt x="19437" y="12566"/>
                </a:lnTo>
                <a:lnTo>
                  <a:pt x="19306" y="12500"/>
                </a:lnTo>
                <a:lnTo>
                  <a:pt x="19240" y="12369"/>
                </a:lnTo>
                <a:lnTo>
                  <a:pt x="19175" y="12304"/>
                </a:lnTo>
                <a:lnTo>
                  <a:pt x="19110" y="12238"/>
                </a:lnTo>
                <a:lnTo>
                  <a:pt x="18782" y="12238"/>
                </a:lnTo>
                <a:lnTo>
                  <a:pt x="16754" y="12369"/>
                </a:lnTo>
                <a:lnTo>
                  <a:pt x="14659" y="12500"/>
                </a:lnTo>
                <a:lnTo>
                  <a:pt x="10602" y="12958"/>
                </a:lnTo>
                <a:lnTo>
                  <a:pt x="2422" y="13678"/>
                </a:lnTo>
                <a:lnTo>
                  <a:pt x="2422" y="13678"/>
                </a:lnTo>
                <a:lnTo>
                  <a:pt x="2683" y="7527"/>
                </a:lnTo>
                <a:lnTo>
                  <a:pt x="2749" y="4451"/>
                </a:lnTo>
                <a:lnTo>
                  <a:pt x="2814" y="1375"/>
                </a:lnTo>
                <a:lnTo>
                  <a:pt x="3796" y="1637"/>
                </a:lnTo>
                <a:lnTo>
                  <a:pt x="4778" y="1898"/>
                </a:lnTo>
                <a:lnTo>
                  <a:pt x="6872" y="2291"/>
                </a:lnTo>
                <a:lnTo>
                  <a:pt x="8900" y="2618"/>
                </a:lnTo>
                <a:lnTo>
                  <a:pt x="10929" y="3011"/>
                </a:lnTo>
                <a:lnTo>
                  <a:pt x="12892" y="3469"/>
                </a:lnTo>
                <a:lnTo>
                  <a:pt x="14921" y="3927"/>
                </a:lnTo>
                <a:lnTo>
                  <a:pt x="16885" y="4385"/>
                </a:lnTo>
                <a:lnTo>
                  <a:pt x="17866" y="4516"/>
                </a:lnTo>
                <a:lnTo>
                  <a:pt x="18848" y="4647"/>
                </a:lnTo>
                <a:lnTo>
                  <a:pt x="18979" y="4582"/>
                </a:lnTo>
                <a:lnTo>
                  <a:pt x="19044" y="4647"/>
                </a:lnTo>
                <a:lnTo>
                  <a:pt x="19175" y="4647"/>
                </a:lnTo>
                <a:lnTo>
                  <a:pt x="19240" y="4582"/>
                </a:lnTo>
                <a:lnTo>
                  <a:pt x="19306" y="4451"/>
                </a:lnTo>
                <a:lnTo>
                  <a:pt x="19502" y="2553"/>
                </a:lnTo>
                <a:lnTo>
                  <a:pt x="19568" y="1571"/>
                </a:lnTo>
                <a:lnTo>
                  <a:pt x="19502" y="655"/>
                </a:lnTo>
                <a:close/>
                <a:moveTo>
                  <a:pt x="28141" y="10668"/>
                </a:moveTo>
                <a:lnTo>
                  <a:pt x="27094" y="12304"/>
                </a:lnTo>
                <a:lnTo>
                  <a:pt x="26047" y="14005"/>
                </a:lnTo>
                <a:lnTo>
                  <a:pt x="24345" y="15314"/>
                </a:lnTo>
                <a:lnTo>
                  <a:pt x="24345" y="15314"/>
                </a:lnTo>
                <a:lnTo>
                  <a:pt x="25196" y="14071"/>
                </a:lnTo>
                <a:lnTo>
                  <a:pt x="26112" y="12827"/>
                </a:lnTo>
                <a:lnTo>
                  <a:pt x="26112" y="12762"/>
                </a:lnTo>
                <a:lnTo>
                  <a:pt x="26047" y="12697"/>
                </a:lnTo>
                <a:lnTo>
                  <a:pt x="25981" y="12762"/>
                </a:lnTo>
                <a:lnTo>
                  <a:pt x="25392" y="13416"/>
                </a:lnTo>
                <a:lnTo>
                  <a:pt x="24934" y="14071"/>
                </a:lnTo>
                <a:lnTo>
                  <a:pt x="24411" y="14791"/>
                </a:lnTo>
                <a:lnTo>
                  <a:pt x="24018" y="15576"/>
                </a:lnTo>
                <a:lnTo>
                  <a:pt x="21858" y="17147"/>
                </a:lnTo>
                <a:lnTo>
                  <a:pt x="22382" y="16558"/>
                </a:lnTo>
                <a:lnTo>
                  <a:pt x="22905" y="15903"/>
                </a:lnTo>
                <a:lnTo>
                  <a:pt x="23298" y="15249"/>
                </a:lnTo>
                <a:lnTo>
                  <a:pt x="23691" y="14594"/>
                </a:lnTo>
                <a:lnTo>
                  <a:pt x="23691" y="14529"/>
                </a:lnTo>
                <a:lnTo>
                  <a:pt x="23625" y="14464"/>
                </a:lnTo>
                <a:lnTo>
                  <a:pt x="25916" y="12631"/>
                </a:lnTo>
                <a:lnTo>
                  <a:pt x="28141" y="10668"/>
                </a:lnTo>
                <a:close/>
                <a:moveTo>
                  <a:pt x="18979" y="14398"/>
                </a:moveTo>
                <a:lnTo>
                  <a:pt x="18913" y="15838"/>
                </a:lnTo>
                <a:lnTo>
                  <a:pt x="18979" y="17278"/>
                </a:lnTo>
                <a:lnTo>
                  <a:pt x="18521" y="18194"/>
                </a:lnTo>
                <a:lnTo>
                  <a:pt x="17932" y="19045"/>
                </a:lnTo>
                <a:lnTo>
                  <a:pt x="17801" y="18194"/>
                </a:lnTo>
                <a:lnTo>
                  <a:pt x="17735" y="17278"/>
                </a:lnTo>
                <a:lnTo>
                  <a:pt x="18848" y="15772"/>
                </a:lnTo>
                <a:lnTo>
                  <a:pt x="18848" y="15707"/>
                </a:lnTo>
                <a:lnTo>
                  <a:pt x="18782" y="15641"/>
                </a:lnTo>
                <a:lnTo>
                  <a:pt x="18717" y="15641"/>
                </a:lnTo>
                <a:lnTo>
                  <a:pt x="18193" y="16361"/>
                </a:lnTo>
                <a:lnTo>
                  <a:pt x="17735" y="17016"/>
                </a:lnTo>
                <a:lnTo>
                  <a:pt x="17670" y="16100"/>
                </a:lnTo>
                <a:lnTo>
                  <a:pt x="18324" y="15249"/>
                </a:lnTo>
                <a:lnTo>
                  <a:pt x="18979" y="14398"/>
                </a:lnTo>
                <a:close/>
                <a:moveTo>
                  <a:pt x="19306" y="1"/>
                </a:moveTo>
                <a:lnTo>
                  <a:pt x="18390" y="589"/>
                </a:lnTo>
                <a:lnTo>
                  <a:pt x="17474" y="1178"/>
                </a:lnTo>
                <a:lnTo>
                  <a:pt x="17343" y="1178"/>
                </a:lnTo>
                <a:lnTo>
                  <a:pt x="17277" y="1244"/>
                </a:lnTo>
                <a:lnTo>
                  <a:pt x="17212" y="1375"/>
                </a:lnTo>
                <a:lnTo>
                  <a:pt x="17146" y="1440"/>
                </a:lnTo>
                <a:lnTo>
                  <a:pt x="17081" y="1571"/>
                </a:lnTo>
                <a:lnTo>
                  <a:pt x="17146" y="1702"/>
                </a:lnTo>
                <a:lnTo>
                  <a:pt x="17015" y="2618"/>
                </a:lnTo>
                <a:lnTo>
                  <a:pt x="16885" y="3534"/>
                </a:lnTo>
                <a:lnTo>
                  <a:pt x="15314" y="3207"/>
                </a:lnTo>
                <a:lnTo>
                  <a:pt x="13743" y="2880"/>
                </a:lnTo>
                <a:lnTo>
                  <a:pt x="10602" y="2356"/>
                </a:lnTo>
                <a:lnTo>
                  <a:pt x="6675" y="1506"/>
                </a:lnTo>
                <a:lnTo>
                  <a:pt x="4712" y="1178"/>
                </a:lnTo>
                <a:lnTo>
                  <a:pt x="3665" y="1113"/>
                </a:lnTo>
                <a:lnTo>
                  <a:pt x="2683" y="1048"/>
                </a:lnTo>
                <a:lnTo>
                  <a:pt x="2552" y="1048"/>
                </a:lnTo>
                <a:lnTo>
                  <a:pt x="1440" y="2356"/>
                </a:lnTo>
                <a:lnTo>
                  <a:pt x="916" y="2945"/>
                </a:lnTo>
                <a:lnTo>
                  <a:pt x="720" y="3207"/>
                </a:lnTo>
                <a:lnTo>
                  <a:pt x="524" y="3534"/>
                </a:lnTo>
                <a:lnTo>
                  <a:pt x="458" y="3534"/>
                </a:lnTo>
                <a:lnTo>
                  <a:pt x="458" y="3665"/>
                </a:lnTo>
                <a:lnTo>
                  <a:pt x="262" y="5301"/>
                </a:lnTo>
                <a:lnTo>
                  <a:pt x="196" y="7003"/>
                </a:lnTo>
                <a:lnTo>
                  <a:pt x="0" y="10341"/>
                </a:lnTo>
                <a:lnTo>
                  <a:pt x="0" y="13744"/>
                </a:lnTo>
                <a:lnTo>
                  <a:pt x="0" y="17081"/>
                </a:lnTo>
                <a:lnTo>
                  <a:pt x="66" y="17212"/>
                </a:lnTo>
                <a:lnTo>
                  <a:pt x="131" y="17278"/>
                </a:lnTo>
                <a:lnTo>
                  <a:pt x="393" y="17278"/>
                </a:lnTo>
                <a:lnTo>
                  <a:pt x="2487" y="16689"/>
                </a:lnTo>
                <a:lnTo>
                  <a:pt x="4647" y="16165"/>
                </a:lnTo>
                <a:lnTo>
                  <a:pt x="6806" y="15707"/>
                </a:lnTo>
                <a:lnTo>
                  <a:pt x="9031" y="15380"/>
                </a:lnTo>
                <a:lnTo>
                  <a:pt x="11126" y="15183"/>
                </a:lnTo>
                <a:lnTo>
                  <a:pt x="13154" y="15053"/>
                </a:lnTo>
                <a:lnTo>
                  <a:pt x="15248" y="14856"/>
                </a:lnTo>
                <a:lnTo>
                  <a:pt x="17343" y="14660"/>
                </a:lnTo>
                <a:lnTo>
                  <a:pt x="17343" y="14660"/>
                </a:lnTo>
                <a:lnTo>
                  <a:pt x="17212" y="15380"/>
                </a:lnTo>
                <a:lnTo>
                  <a:pt x="17212" y="16165"/>
                </a:lnTo>
                <a:lnTo>
                  <a:pt x="17212" y="17016"/>
                </a:lnTo>
                <a:lnTo>
                  <a:pt x="17277" y="17801"/>
                </a:lnTo>
                <a:lnTo>
                  <a:pt x="17212" y="17867"/>
                </a:lnTo>
                <a:lnTo>
                  <a:pt x="17277" y="17932"/>
                </a:lnTo>
                <a:lnTo>
                  <a:pt x="17343" y="17932"/>
                </a:lnTo>
                <a:lnTo>
                  <a:pt x="17670" y="19634"/>
                </a:lnTo>
                <a:lnTo>
                  <a:pt x="17670" y="19699"/>
                </a:lnTo>
                <a:lnTo>
                  <a:pt x="17801" y="19764"/>
                </a:lnTo>
                <a:lnTo>
                  <a:pt x="17866" y="19764"/>
                </a:lnTo>
                <a:lnTo>
                  <a:pt x="17997" y="19699"/>
                </a:lnTo>
                <a:lnTo>
                  <a:pt x="18390" y="19175"/>
                </a:lnTo>
                <a:lnTo>
                  <a:pt x="18717" y="18652"/>
                </a:lnTo>
                <a:lnTo>
                  <a:pt x="19044" y="18063"/>
                </a:lnTo>
                <a:lnTo>
                  <a:pt x="19306" y="17474"/>
                </a:lnTo>
                <a:lnTo>
                  <a:pt x="19371" y="17343"/>
                </a:lnTo>
                <a:lnTo>
                  <a:pt x="19502" y="17408"/>
                </a:lnTo>
                <a:lnTo>
                  <a:pt x="19568" y="17408"/>
                </a:lnTo>
                <a:lnTo>
                  <a:pt x="21596" y="16034"/>
                </a:lnTo>
                <a:lnTo>
                  <a:pt x="23560" y="14529"/>
                </a:lnTo>
                <a:lnTo>
                  <a:pt x="22578" y="16034"/>
                </a:lnTo>
                <a:lnTo>
                  <a:pt x="22055" y="16754"/>
                </a:lnTo>
                <a:lnTo>
                  <a:pt x="21466" y="17408"/>
                </a:lnTo>
                <a:lnTo>
                  <a:pt x="20353" y="18194"/>
                </a:lnTo>
                <a:lnTo>
                  <a:pt x="21727" y="16165"/>
                </a:lnTo>
                <a:lnTo>
                  <a:pt x="21727" y="16100"/>
                </a:lnTo>
                <a:lnTo>
                  <a:pt x="21727" y="16034"/>
                </a:lnTo>
                <a:lnTo>
                  <a:pt x="21596" y="16034"/>
                </a:lnTo>
                <a:lnTo>
                  <a:pt x="20680" y="17212"/>
                </a:lnTo>
                <a:lnTo>
                  <a:pt x="19960" y="18521"/>
                </a:lnTo>
                <a:lnTo>
                  <a:pt x="18063" y="19830"/>
                </a:lnTo>
                <a:lnTo>
                  <a:pt x="17997" y="19961"/>
                </a:lnTo>
                <a:lnTo>
                  <a:pt x="18063" y="20026"/>
                </a:lnTo>
                <a:lnTo>
                  <a:pt x="18128" y="20092"/>
                </a:lnTo>
                <a:lnTo>
                  <a:pt x="18193" y="20092"/>
                </a:lnTo>
                <a:lnTo>
                  <a:pt x="19568" y="19241"/>
                </a:lnTo>
                <a:lnTo>
                  <a:pt x="19633" y="19306"/>
                </a:lnTo>
                <a:lnTo>
                  <a:pt x="19699" y="19306"/>
                </a:lnTo>
                <a:lnTo>
                  <a:pt x="19829" y="19045"/>
                </a:lnTo>
                <a:lnTo>
                  <a:pt x="22316" y="17408"/>
                </a:lnTo>
                <a:lnTo>
                  <a:pt x="24672" y="15641"/>
                </a:lnTo>
                <a:lnTo>
                  <a:pt x="27028" y="13875"/>
                </a:lnTo>
                <a:lnTo>
                  <a:pt x="29253" y="11977"/>
                </a:lnTo>
                <a:lnTo>
                  <a:pt x="29319" y="11911"/>
                </a:lnTo>
                <a:lnTo>
                  <a:pt x="29319" y="11846"/>
                </a:lnTo>
                <a:lnTo>
                  <a:pt x="29253" y="11715"/>
                </a:lnTo>
                <a:lnTo>
                  <a:pt x="29842" y="10210"/>
                </a:lnTo>
                <a:lnTo>
                  <a:pt x="30366" y="8704"/>
                </a:lnTo>
                <a:lnTo>
                  <a:pt x="30300" y="8574"/>
                </a:lnTo>
                <a:lnTo>
                  <a:pt x="30366" y="8377"/>
                </a:lnTo>
                <a:lnTo>
                  <a:pt x="30366" y="8312"/>
                </a:lnTo>
                <a:lnTo>
                  <a:pt x="30300" y="8181"/>
                </a:lnTo>
                <a:lnTo>
                  <a:pt x="27748" y="6087"/>
                </a:lnTo>
                <a:lnTo>
                  <a:pt x="25130" y="3993"/>
                </a:lnTo>
                <a:lnTo>
                  <a:pt x="22447" y="2029"/>
                </a:lnTo>
                <a:lnTo>
                  <a:pt x="19699" y="66"/>
                </a:lnTo>
                <a:lnTo>
                  <a:pt x="19502" y="66"/>
                </a:lnTo>
                <a:lnTo>
                  <a:pt x="1943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197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hlinkClick r:id="rId2" action="ppaction://hlinksldjump"/>
            <a:extLst>
              <a:ext uri="{FF2B5EF4-FFF2-40B4-BE49-F238E27FC236}">
                <a16:creationId xmlns:a16="http://schemas.microsoft.com/office/drawing/2014/main" id="{80491537-D7BA-42FE-B241-DB1BCC7B96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025"/>
          <a:stretch/>
        </p:blipFill>
        <p:spPr>
          <a:xfrm>
            <a:off x="9755359" y="267994"/>
            <a:ext cx="1885026" cy="2739486"/>
          </a:xfrm>
          <a:prstGeom prst="rect">
            <a:avLst/>
          </a:prstGeom>
        </p:spPr>
      </p:pic>
      <p:grpSp>
        <p:nvGrpSpPr>
          <p:cNvPr id="2" name="Group 1">
            <a:extLst>
              <a:ext uri="{FF2B5EF4-FFF2-40B4-BE49-F238E27FC236}">
                <a16:creationId xmlns:a16="http://schemas.microsoft.com/office/drawing/2014/main" id="{D9E1B8E0-8933-4E3E-A5C4-E155C18E66BB}"/>
              </a:ext>
            </a:extLst>
          </p:cNvPr>
          <p:cNvGrpSpPr/>
          <p:nvPr/>
        </p:nvGrpSpPr>
        <p:grpSpPr>
          <a:xfrm>
            <a:off x="551615" y="456080"/>
            <a:ext cx="8771289" cy="2363320"/>
            <a:chOff x="283259" y="456080"/>
            <a:chExt cx="9783424" cy="2363320"/>
          </a:xfrm>
        </p:grpSpPr>
        <p:grpSp>
          <p:nvGrpSpPr>
            <p:cNvPr id="8" name="Group 7">
              <a:extLst>
                <a:ext uri="{FF2B5EF4-FFF2-40B4-BE49-F238E27FC236}">
                  <a16:creationId xmlns:a16="http://schemas.microsoft.com/office/drawing/2014/main" id="{799CC7D9-792A-4D97-A164-AE4B7D6C5879}"/>
                </a:ext>
              </a:extLst>
            </p:cNvPr>
            <p:cNvGrpSpPr/>
            <p:nvPr/>
          </p:nvGrpSpPr>
          <p:grpSpPr>
            <a:xfrm>
              <a:off x="283259" y="456080"/>
              <a:ext cx="9783424" cy="2363320"/>
              <a:chOff x="2027582" y="379880"/>
              <a:chExt cx="9783424" cy="2363320"/>
            </a:xfrm>
          </p:grpSpPr>
          <p:sp>
            <p:nvSpPr>
              <p:cNvPr id="9" name="Google Shape;673;p31">
                <a:extLst>
                  <a:ext uri="{FF2B5EF4-FFF2-40B4-BE49-F238E27FC236}">
                    <a16:creationId xmlns:a16="http://schemas.microsoft.com/office/drawing/2014/main" id="{90CEC96B-D5FA-4E11-A035-EF580AAABF13}"/>
                  </a:ext>
                </a:extLst>
              </p:cNvPr>
              <p:cNvSpPr/>
              <p:nvPr/>
            </p:nvSpPr>
            <p:spPr>
              <a:xfrm rot="16200000">
                <a:off x="5737634" y="-3330172"/>
                <a:ext cx="2363320" cy="9783424"/>
              </a:xfrm>
              <a:custGeom>
                <a:avLst/>
                <a:gdLst/>
                <a:ahLst/>
                <a:cxnLst/>
                <a:rect l="l" t="t" r="r" b="b"/>
                <a:pathLst>
                  <a:path w="46389" h="61419" extrusionOk="0">
                    <a:moveTo>
                      <a:pt x="6060" y="1"/>
                    </a:moveTo>
                    <a:cubicBezTo>
                      <a:pt x="3572" y="1"/>
                      <a:pt x="1750" y="110"/>
                      <a:pt x="1357" y="461"/>
                    </a:cubicBezTo>
                    <a:cubicBezTo>
                      <a:pt x="281" y="1279"/>
                      <a:pt x="539" y="8813"/>
                      <a:pt x="453" y="16347"/>
                    </a:cubicBezTo>
                    <a:cubicBezTo>
                      <a:pt x="367" y="23880"/>
                      <a:pt x="367" y="41897"/>
                      <a:pt x="453" y="45406"/>
                    </a:cubicBezTo>
                    <a:cubicBezTo>
                      <a:pt x="539" y="49001"/>
                      <a:pt x="1" y="59118"/>
                      <a:pt x="819" y="60388"/>
                    </a:cubicBezTo>
                    <a:cubicBezTo>
                      <a:pt x="1516" y="61284"/>
                      <a:pt x="7543" y="61387"/>
                      <a:pt x="11368" y="61387"/>
                    </a:cubicBezTo>
                    <a:cubicBezTo>
                      <a:pt x="12501" y="61387"/>
                      <a:pt x="13441" y="61378"/>
                      <a:pt x="13992" y="61378"/>
                    </a:cubicBezTo>
                    <a:cubicBezTo>
                      <a:pt x="15172" y="61378"/>
                      <a:pt x="17864" y="61418"/>
                      <a:pt x="20632" y="61418"/>
                    </a:cubicBezTo>
                    <a:cubicBezTo>
                      <a:pt x="23572" y="61418"/>
                      <a:pt x="26598" y="61373"/>
                      <a:pt x="27984" y="61184"/>
                    </a:cubicBezTo>
                    <a:cubicBezTo>
                      <a:pt x="28436" y="61141"/>
                      <a:pt x="29222" y="61119"/>
                      <a:pt x="30220" y="61119"/>
                    </a:cubicBezTo>
                    <a:cubicBezTo>
                      <a:pt x="31218" y="61119"/>
                      <a:pt x="32429" y="61141"/>
                      <a:pt x="33731" y="61184"/>
                    </a:cubicBezTo>
                    <a:cubicBezTo>
                      <a:pt x="38661" y="61184"/>
                      <a:pt x="44860" y="61184"/>
                      <a:pt x="45312" y="60474"/>
                    </a:cubicBezTo>
                    <a:cubicBezTo>
                      <a:pt x="46022" y="59311"/>
                      <a:pt x="45936" y="48635"/>
                      <a:pt x="45936" y="42629"/>
                    </a:cubicBezTo>
                    <a:cubicBezTo>
                      <a:pt x="45850" y="34643"/>
                      <a:pt x="46194" y="23601"/>
                      <a:pt x="46281" y="18047"/>
                    </a:cubicBezTo>
                    <a:cubicBezTo>
                      <a:pt x="46388" y="12407"/>
                      <a:pt x="46108" y="1193"/>
                      <a:pt x="45570" y="461"/>
                    </a:cubicBezTo>
                    <a:cubicBezTo>
                      <a:pt x="45314" y="134"/>
                      <a:pt x="42472" y="17"/>
                      <a:pt x="38906" y="17"/>
                    </a:cubicBezTo>
                    <a:cubicBezTo>
                      <a:pt x="33785" y="17"/>
                      <a:pt x="27172" y="258"/>
                      <a:pt x="24583" y="461"/>
                    </a:cubicBezTo>
                    <a:cubicBezTo>
                      <a:pt x="24243" y="482"/>
                      <a:pt x="23817" y="492"/>
                      <a:pt x="23320" y="492"/>
                    </a:cubicBezTo>
                    <a:cubicBezTo>
                      <a:pt x="21333" y="492"/>
                      <a:pt x="18220" y="340"/>
                      <a:pt x="14983" y="203"/>
                    </a:cubicBezTo>
                    <a:cubicBezTo>
                      <a:pt x="11856" y="115"/>
                      <a:pt x="8609" y="1"/>
                      <a:pt x="6060" y="1"/>
                    </a:cubicBezTo>
                    <a:close/>
                  </a:path>
                </a:pathLst>
              </a:custGeom>
              <a:solidFill>
                <a:schemeClr val="accent1">
                  <a:lumMod val="20000"/>
                  <a:lumOff val="80000"/>
                </a:schemeClr>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TextBox 10">
                <a:extLst>
                  <a:ext uri="{FF2B5EF4-FFF2-40B4-BE49-F238E27FC236}">
                    <a16:creationId xmlns:a16="http://schemas.microsoft.com/office/drawing/2014/main" id="{21C557D2-6745-4DA9-AC30-D2439C198B85}"/>
                  </a:ext>
                </a:extLst>
              </p:cNvPr>
              <p:cNvSpPr txBox="1"/>
              <p:nvPr/>
            </p:nvSpPr>
            <p:spPr>
              <a:xfrm>
                <a:off x="2742373" y="1053707"/>
                <a:ext cx="5055188" cy="1015663"/>
              </a:xfrm>
              <a:prstGeom prst="rect">
                <a:avLst/>
              </a:prstGeom>
              <a:noFill/>
            </p:spPr>
            <p:txBody>
              <a:bodyPr wrap="square" rtlCol="0">
                <a:spAutoFit/>
              </a:bodyPr>
              <a:lstStyle/>
              <a:p>
                <a:pPr algn="just"/>
                <a:r>
                  <a:rPr lang="en-US" sz="3000" b="1" dirty="0" err="1">
                    <a:latin typeface="Times New Roman" panose="02020603050405020304" pitchFamily="18" charset="0"/>
                    <a:cs typeface="Times New Roman" panose="02020603050405020304" pitchFamily="18" charset="0"/>
                  </a:rPr>
                  <a:t>Đặt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câu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có</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phép</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hoán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dụ</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tương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ứng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với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hình</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sau</a:t>
                </a:r>
                <a:r>
                  <a:rPr lang="en-US" sz="3000" b="1" dirty="0">
                    <a:latin typeface="Times New Roman" panose="02020603050405020304" pitchFamily="18" charset="0"/>
                    <a:cs typeface="Times New Roman" panose="02020603050405020304" pitchFamily="18" charset="0"/>
                  </a:rPr>
                  <a:t>:</a:t>
                </a:r>
                <a:endParaRPr lang="en-US" sz="3000" i="1" dirty="0">
                  <a:latin typeface="Times New Roman" panose="02020603050405020304" pitchFamily="18" charset="0"/>
                  <a:cs typeface="Times New Roman" panose="02020603050405020304" pitchFamily="18" charset="0"/>
                </a:endParaRPr>
              </a:p>
            </p:txBody>
          </p:sp>
        </p:grpSp>
        <p:pic>
          <p:nvPicPr>
            <p:cNvPr id="13" name="Picture 4" descr="Káº¿t quáº£ hÃ¬nh áº£nh cho Ã¡o dÃ i dáº¡o phá»">
              <a:extLst>
                <a:ext uri="{FF2B5EF4-FFF2-40B4-BE49-F238E27FC236}">
                  <a16:creationId xmlns:a16="http://schemas.microsoft.com/office/drawing/2014/main" id="{EC35F42F-90AE-4404-BE58-4E0D3FE74573}"/>
                </a:ext>
              </a:extLst>
            </p:cNvPr>
            <p:cNvPicPr>
              <a:picLocks noChangeAspect="1" noChangeArrowheads="1"/>
            </p:cNvPicPr>
            <p:nvPr/>
          </p:nvPicPr>
          <p:blipFill>
            <a:blip r:embed="rId4" cstate="print"/>
            <a:srcRect b="21154"/>
            <a:stretch>
              <a:fillRect/>
            </a:stretch>
          </p:blipFill>
          <p:spPr bwMode="auto">
            <a:xfrm>
              <a:off x="6881605" y="642720"/>
              <a:ext cx="2070650" cy="1990035"/>
            </a:xfrm>
            <a:prstGeom prst="rect">
              <a:avLst/>
            </a:prstGeom>
            <a:ln>
              <a:noFill/>
            </a:ln>
            <a:effectLst>
              <a:softEdge rad="112500"/>
            </a:effectLst>
          </p:spPr>
        </p:pic>
      </p:grpSp>
      <p:sp>
        <p:nvSpPr>
          <p:cNvPr id="15" name="TextBox 14">
            <a:extLst>
              <a:ext uri="{FF2B5EF4-FFF2-40B4-BE49-F238E27FC236}">
                <a16:creationId xmlns:a16="http://schemas.microsoft.com/office/drawing/2014/main" id="{23F2E4D7-D85F-4802-9B5E-8163FAF7E202}"/>
              </a:ext>
            </a:extLst>
          </p:cNvPr>
          <p:cNvSpPr txBox="1"/>
          <p:nvPr/>
        </p:nvSpPr>
        <p:spPr>
          <a:xfrm>
            <a:off x="3347002" y="4550350"/>
            <a:ext cx="8088642" cy="584775"/>
          </a:xfrm>
          <a:prstGeom prst="rect">
            <a:avLst/>
          </a:prstGeom>
          <a:noFill/>
        </p:spPr>
        <p:txBody>
          <a:bodyPr wrap="square">
            <a:spAutoFit/>
          </a:bodyPr>
          <a:lstStyle/>
          <a:p>
            <a:pPr algn="just"/>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thướt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phố</a:t>
            </a:r>
            <a:r>
              <a:rPr lang="en-US" sz="3200" dirty="0">
                <a:latin typeface="Times New Roman" panose="02020603050405020304" pitchFamily="18" charset="0"/>
                <a:cs typeface="Times New Roman" panose="02020603050405020304" pitchFamily="18" charset="0"/>
              </a:rPr>
              <a:t> du </a:t>
            </a:r>
            <a:r>
              <a:rPr lang="en-US" sz="3200" dirty="0" err="1">
                <a:latin typeface="Times New Roman" panose="02020603050405020304" pitchFamily="18" charset="0"/>
                <a:cs typeface="Times New Roman" panose="02020603050405020304" pitchFamily="18" charset="0"/>
              </a:rPr>
              <a:t>xuân</a:t>
            </a:r>
            <a:r>
              <a:rPr lang="en-US" sz="3200" dirty="0">
                <a:latin typeface="Times New Roman" panose="02020603050405020304" pitchFamily="18" charset="0"/>
                <a:cs typeface="Times New Roman" panose="02020603050405020304" pitchFamily="18" charset="0"/>
              </a:rPr>
              <a:t>.</a:t>
            </a:r>
          </a:p>
        </p:txBody>
      </p:sp>
      <p:sp>
        <p:nvSpPr>
          <p:cNvPr id="16" name="Google Shape;63;p15">
            <a:extLst>
              <a:ext uri="{FF2B5EF4-FFF2-40B4-BE49-F238E27FC236}">
                <a16:creationId xmlns:a16="http://schemas.microsoft.com/office/drawing/2014/main" id="{AA4F1BB0-142F-48DD-AB4D-7B99F4E58618}"/>
              </a:ext>
            </a:extLst>
          </p:cNvPr>
          <p:cNvSpPr/>
          <p:nvPr/>
        </p:nvSpPr>
        <p:spPr>
          <a:xfrm>
            <a:off x="1107326" y="4303643"/>
            <a:ext cx="1815583" cy="1201301"/>
          </a:xfrm>
          <a:custGeom>
            <a:avLst/>
            <a:gdLst/>
            <a:ahLst/>
            <a:cxnLst/>
            <a:rect l="l" t="t" r="r" b="b"/>
            <a:pathLst>
              <a:path w="30366" h="20092" extrusionOk="0">
                <a:moveTo>
                  <a:pt x="19044" y="589"/>
                </a:moveTo>
                <a:lnTo>
                  <a:pt x="18913" y="1375"/>
                </a:lnTo>
                <a:lnTo>
                  <a:pt x="18521" y="1571"/>
                </a:lnTo>
                <a:lnTo>
                  <a:pt x="18128" y="1833"/>
                </a:lnTo>
                <a:lnTo>
                  <a:pt x="17801" y="2029"/>
                </a:lnTo>
                <a:lnTo>
                  <a:pt x="17474" y="2356"/>
                </a:lnTo>
                <a:lnTo>
                  <a:pt x="17474" y="1702"/>
                </a:lnTo>
                <a:lnTo>
                  <a:pt x="18259" y="1178"/>
                </a:lnTo>
                <a:lnTo>
                  <a:pt x="19044" y="589"/>
                </a:lnTo>
                <a:close/>
                <a:moveTo>
                  <a:pt x="18913" y="1571"/>
                </a:moveTo>
                <a:lnTo>
                  <a:pt x="18848" y="2226"/>
                </a:lnTo>
                <a:lnTo>
                  <a:pt x="18782" y="2226"/>
                </a:lnTo>
                <a:lnTo>
                  <a:pt x="18455" y="2487"/>
                </a:lnTo>
                <a:lnTo>
                  <a:pt x="18063" y="2749"/>
                </a:lnTo>
                <a:lnTo>
                  <a:pt x="17408" y="3404"/>
                </a:lnTo>
                <a:lnTo>
                  <a:pt x="17408" y="3469"/>
                </a:lnTo>
                <a:lnTo>
                  <a:pt x="17474" y="3469"/>
                </a:lnTo>
                <a:lnTo>
                  <a:pt x="18193" y="2945"/>
                </a:lnTo>
                <a:lnTo>
                  <a:pt x="18848" y="2422"/>
                </a:lnTo>
                <a:lnTo>
                  <a:pt x="18913" y="4189"/>
                </a:lnTo>
                <a:lnTo>
                  <a:pt x="18128" y="3927"/>
                </a:lnTo>
                <a:lnTo>
                  <a:pt x="17343" y="3665"/>
                </a:lnTo>
                <a:lnTo>
                  <a:pt x="17408" y="3142"/>
                </a:lnTo>
                <a:lnTo>
                  <a:pt x="17474" y="2553"/>
                </a:lnTo>
                <a:lnTo>
                  <a:pt x="18128" y="2029"/>
                </a:lnTo>
                <a:lnTo>
                  <a:pt x="18913" y="1571"/>
                </a:lnTo>
                <a:close/>
                <a:moveTo>
                  <a:pt x="2422" y="1702"/>
                </a:moveTo>
                <a:lnTo>
                  <a:pt x="2225" y="5301"/>
                </a:lnTo>
                <a:lnTo>
                  <a:pt x="2029" y="8835"/>
                </a:lnTo>
                <a:lnTo>
                  <a:pt x="1963" y="8901"/>
                </a:lnTo>
                <a:lnTo>
                  <a:pt x="1505" y="9817"/>
                </a:lnTo>
                <a:lnTo>
                  <a:pt x="1113" y="10733"/>
                </a:lnTo>
                <a:lnTo>
                  <a:pt x="785" y="11715"/>
                </a:lnTo>
                <a:lnTo>
                  <a:pt x="524" y="12697"/>
                </a:lnTo>
                <a:lnTo>
                  <a:pt x="589" y="10013"/>
                </a:lnTo>
                <a:lnTo>
                  <a:pt x="982" y="9097"/>
                </a:lnTo>
                <a:lnTo>
                  <a:pt x="1309" y="8115"/>
                </a:lnTo>
                <a:lnTo>
                  <a:pt x="1636" y="7134"/>
                </a:lnTo>
                <a:lnTo>
                  <a:pt x="1898" y="6152"/>
                </a:lnTo>
                <a:lnTo>
                  <a:pt x="1898" y="6087"/>
                </a:lnTo>
                <a:lnTo>
                  <a:pt x="1833" y="6087"/>
                </a:lnTo>
                <a:lnTo>
                  <a:pt x="1767" y="6152"/>
                </a:lnTo>
                <a:lnTo>
                  <a:pt x="1178" y="7919"/>
                </a:lnTo>
                <a:lnTo>
                  <a:pt x="589" y="9686"/>
                </a:lnTo>
                <a:lnTo>
                  <a:pt x="589" y="9686"/>
                </a:lnTo>
                <a:lnTo>
                  <a:pt x="655" y="7003"/>
                </a:lnTo>
                <a:lnTo>
                  <a:pt x="1440" y="5040"/>
                </a:lnTo>
                <a:lnTo>
                  <a:pt x="2291" y="3142"/>
                </a:lnTo>
                <a:lnTo>
                  <a:pt x="2291" y="3076"/>
                </a:lnTo>
                <a:lnTo>
                  <a:pt x="2225" y="3076"/>
                </a:lnTo>
                <a:lnTo>
                  <a:pt x="2160" y="3011"/>
                </a:lnTo>
                <a:lnTo>
                  <a:pt x="2160" y="3076"/>
                </a:lnTo>
                <a:lnTo>
                  <a:pt x="1702" y="3927"/>
                </a:lnTo>
                <a:lnTo>
                  <a:pt x="1309" y="4778"/>
                </a:lnTo>
                <a:lnTo>
                  <a:pt x="655" y="6610"/>
                </a:lnTo>
                <a:lnTo>
                  <a:pt x="720" y="3796"/>
                </a:lnTo>
                <a:lnTo>
                  <a:pt x="785" y="3731"/>
                </a:lnTo>
                <a:lnTo>
                  <a:pt x="1047" y="3469"/>
                </a:lnTo>
                <a:lnTo>
                  <a:pt x="1309" y="3142"/>
                </a:lnTo>
                <a:lnTo>
                  <a:pt x="1833" y="2487"/>
                </a:lnTo>
                <a:lnTo>
                  <a:pt x="2422" y="1702"/>
                </a:lnTo>
                <a:close/>
                <a:moveTo>
                  <a:pt x="29842" y="9097"/>
                </a:moveTo>
                <a:lnTo>
                  <a:pt x="29384" y="10406"/>
                </a:lnTo>
                <a:lnTo>
                  <a:pt x="28992" y="11715"/>
                </a:lnTo>
                <a:lnTo>
                  <a:pt x="26505" y="13678"/>
                </a:lnTo>
                <a:lnTo>
                  <a:pt x="26505" y="13678"/>
                </a:lnTo>
                <a:lnTo>
                  <a:pt x="27552" y="12042"/>
                </a:lnTo>
                <a:lnTo>
                  <a:pt x="28533" y="10406"/>
                </a:lnTo>
                <a:lnTo>
                  <a:pt x="28533" y="10275"/>
                </a:lnTo>
                <a:lnTo>
                  <a:pt x="29842" y="9097"/>
                </a:lnTo>
                <a:close/>
                <a:moveTo>
                  <a:pt x="18455" y="12827"/>
                </a:moveTo>
                <a:lnTo>
                  <a:pt x="17932" y="13547"/>
                </a:lnTo>
                <a:lnTo>
                  <a:pt x="17343" y="14202"/>
                </a:lnTo>
                <a:lnTo>
                  <a:pt x="15707" y="14333"/>
                </a:lnTo>
                <a:lnTo>
                  <a:pt x="16230" y="13678"/>
                </a:lnTo>
                <a:lnTo>
                  <a:pt x="16754" y="13024"/>
                </a:lnTo>
                <a:lnTo>
                  <a:pt x="18455" y="12827"/>
                </a:lnTo>
                <a:close/>
                <a:moveTo>
                  <a:pt x="16426" y="13089"/>
                </a:moveTo>
                <a:lnTo>
                  <a:pt x="15903" y="13678"/>
                </a:lnTo>
                <a:lnTo>
                  <a:pt x="15576" y="14333"/>
                </a:lnTo>
                <a:lnTo>
                  <a:pt x="14136" y="14398"/>
                </a:lnTo>
                <a:lnTo>
                  <a:pt x="14463" y="13809"/>
                </a:lnTo>
                <a:lnTo>
                  <a:pt x="14921" y="13220"/>
                </a:lnTo>
                <a:lnTo>
                  <a:pt x="16426" y="13089"/>
                </a:lnTo>
                <a:close/>
                <a:moveTo>
                  <a:pt x="14594" y="13220"/>
                </a:moveTo>
                <a:lnTo>
                  <a:pt x="14398" y="13482"/>
                </a:lnTo>
                <a:lnTo>
                  <a:pt x="14201" y="13809"/>
                </a:lnTo>
                <a:lnTo>
                  <a:pt x="13940" y="14464"/>
                </a:lnTo>
                <a:lnTo>
                  <a:pt x="12434" y="14529"/>
                </a:lnTo>
                <a:lnTo>
                  <a:pt x="12827" y="13940"/>
                </a:lnTo>
                <a:lnTo>
                  <a:pt x="13285" y="13351"/>
                </a:lnTo>
                <a:lnTo>
                  <a:pt x="13285" y="13286"/>
                </a:lnTo>
                <a:lnTo>
                  <a:pt x="14594" y="13220"/>
                </a:lnTo>
                <a:close/>
                <a:moveTo>
                  <a:pt x="2029" y="8966"/>
                </a:moveTo>
                <a:lnTo>
                  <a:pt x="1963" y="10995"/>
                </a:lnTo>
                <a:lnTo>
                  <a:pt x="1178" y="12762"/>
                </a:lnTo>
                <a:lnTo>
                  <a:pt x="458" y="14594"/>
                </a:lnTo>
                <a:lnTo>
                  <a:pt x="524" y="12827"/>
                </a:lnTo>
                <a:lnTo>
                  <a:pt x="524" y="12893"/>
                </a:lnTo>
                <a:lnTo>
                  <a:pt x="589" y="12827"/>
                </a:lnTo>
                <a:lnTo>
                  <a:pt x="916" y="11846"/>
                </a:lnTo>
                <a:lnTo>
                  <a:pt x="1244" y="10864"/>
                </a:lnTo>
                <a:lnTo>
                  <a:pt x="2029" y="8966"/>
                </a:lnTo>
                <a:close/>
                <a:moveTo>
                  <a:pt x="13089" y="13351"/>
                </a:moveTo>
                <a:lnTo>
                  <a:pt x="12631" y="13940"/>
                </a:lnTo>
                <a:lnTo>
                  <a:pt x="12238" y="14594"/>
                </a:lnTo>
                <a:lnTo>
                  <a:pt x="10602" y="14725"/>
                </a:lnTo>
                <a:lnTo>
                  <a:pt x="11518" y="13416"/>
                </a:lnTo>
                <a:lnTo>
                  <a:pt x="13089" y="13351"/>
                </a:lnTo>
                <a:close/>
                <a:moveTo>
                  <a:pt x="11256" y="13482"/>
                </a:moveTo>
                <a:lnTo>
                  <a:pt x="10471" y="14725"/>
                </a:lnTo>
                <a:lnTo>
                  <a:pt x="8900" y="14922"/>
                </a:lnTo>
                <a:lnTo>
                  <a:pt x="9293" y="14267"/>
                </a:lnTo>
                <a:lnTo>
                  <a:pt x="9686" y="13678"/>
                </a:lnTo>
                <a:lnTo>
                  <a:pt x="9686" y="13613"/>
                </a:lnTo>
                <a:lnTo>
                  <a:pt x="10864" y="13482"/>
                </a:lnTo>
                <a:close/>
                <a:moveTo>
                  <a:pt x="19175" y="12697"/>
                </a:moveTo>
                <a:lnTo>
                  <a:pt x="18979" y="14071"/>
                </a:lnTo>
                <a:lnTo>
                  <a:pt x="18979" y="14136"/>
                </a:lnTo>
                <a:lnTo>
                  <a:pt x="18324" y="14922"/>
                </a:lnTo>
                <a:lnTo>
                  <a:pt x="17670" y="15838"/>
                </a:lnTo>
                <a:lnTo>
                  <a:pt x="17604" y="14529"/>
                </a:lnTo>
                <a:lnTo>
                  <a:pt x="17670" y="14398"/>
                </a:lnTo>
                <a:lnTo>
                  <a:pt x="17604" y="14267"/>
                </a:lnTo>
                <a:lnTo>
                  <a:pt x="17997" y="13940"/>
                </a:lnTo>
                <a:lnTo>
                  <a:pt x="18324" y="13547"/>
                </a:lnTo>
                <a:lnTo>
                  <a:pt x="18652" y="13155"/>
                </a:lnTo>
                <a:lnTo>
                  <a:pt x="18979" y="12762"/>
                </a:lnTo>
                <a:lnTo>
                  <a:pt x="19175" y="12697"/>
                </a:lnTo>
                <a:close/>
                <a:moveTo>
                  <a:pt x="9489" y="13613"/>
                </a:moveTo>
                <a:lnTo>
                  <a:pt x="9097" y="14267"/>
                </a:lnTo>
                <a:lnTo>
                  <a:pt x="8704" y="14922"/>
                </a:lnTo>
                <a:lnTo>
                  <a:pt x="7330" y="15118"/>
                </a:lnTo>
                <a:lnTo>
                  <a:pt x="7330" y="15118"/>
                </a:lnTo>
                <a:lnTo>
                  <a:pt x="7592" y="14791"/>
                </a:lnTo>
                <a:lnTo>
                  <a:pt x="7919" y="14333"/>
                </a:lnTo>
                <a:lnTo>
                  <a:pt x="8181" y="13875"/>
                </a:lnTo>
                <a:lnTo>
                  <a:pt x="8181" y="13809"/>
                </a:lnTo>
                <a:lnTo>
                  <a:pt x="8050" y="13809"/>
                </a:lnTo>
                <a:lnTo>
                  <a:pt x="7592" y="14529"/>
                </a:lnTo>
                <a:lnTo>
                  <a:pt x="7395" y="14856"/>
                </a:lnTo>
                <a:lnTo>
                  <a:pt x="7133" y="15183"/>
                </a:lnTo>
                <a:lnTo>
                  <a:pt x="6937" y="15183"/>
                </a:lnTo>
                <a:lnTo>
                  <a:pt x="5301" y="15511"/>
                </a:lnTo>
                <a:lnTo>
                  <a:pt x="3600" y="15903"/>
                </a:lnTo>
                <a:lnTo>
                  <a:pt x="3796" y="15380"/>
                </a:lnTo>
                <a:lnTo>
                  <a:pt x="3992" y="14922"/>
                </a:lnTo>
                <a:lnTo>
                  <a:pt x="4516" y="14005"/>
                </a:lnTo>
                <a:lnTo>
                  <a:pt x="5956" y="13875"/>
                </a:lnTo>
                <a:lnTo>
                  <a:pt x="5432" y="14660"/>
                </a:lnTo>
                <a:lnTo>
                  <a:pt x="4974" y="15445"/>
                </a:lnTo>
                <a:lnTo>
                  <a:pt x="4974" y="15511"/>
                </a:lnTo>
                <a:lnTo>
                  <a:pt x="5039" y="15511"/>
                </a:lnTo>
                <a:lnTo>
                  <a:pt x="5628" y="14660"/>
                </a:lnTo>
                <a:lnTo>
                  <a:pt x="6086" y="13875"/>
                </a:lnTo>
                <a:lnTo>
                  <a:pt x="9489" y="13613"/>
                </a:lnTo>
                <a:close/>
                <a:moveTo>
                  <a:pt x="1963" y="11453"/>
                </a:moveTo>
                <a:lnTo>
                  <a:pt x="1833" y="13547"/>
                </a:lnTo>
                <a:lnTo>
                  <a:pt x="458" y="16230"/>
                </a:lnTo>
                <a:lnTo>
                  <a:pt x="458" y="15053"/>
                </a:lnTo>
                <a:lnTo>
                  <a:pt x="1244" y="13286"/>
                </a:lnTo>
                <a:lnTo>
                  <a:pt x="1963" y="11453"/>
                </a:lnTo>
                <a:close/>
                <a:moveTo>
                  <a:pt x="4319" y="14071"/>
                </a:moveTo>
                <a:lnTo>
                  <a:pt x="3992" y="14464"/>
                </a:lnTo>
                <a:lnTo>
                  <a:pt x="3796" y="14922"/>
                </a:lnTo>
                <a:lnTo>
                  <a:pt x="3600" y="15445"/>
                </a:lnTo>
                <a:lnTo>
                  <a:pt x="3469" y="15969"/>
                </a:lnTo>
                <a:lnTo>
                  <a:pt x="2094" y="16361"/>
                </a:lnTo>
                <a:lnTo>
                  <a:pt x="2094" y="16361"/>
                </a:lnTo>
                <a:lnTo>
                  <a:pt x="2291" y="15772"/>
                </a:lnTo>
                <a:lnTo>
                  <a:pt x="2552" y="15183"/>
                </a:lnTo>
                <a:lnTo>
                  <a:pt x="2880" y="14660"/>
                </a:lnTo>
                <a:lnTo>
                  <a:pt x="3207" y="14136"/>
                </a:lnTo>
                <a:lnTo>
                  <a:pt x="4319" y="14071"/>
                </a:lnTo>
                <a:close/>
                <a:moveTo>
                  <a:pt x="3011" y="14136"/>
                </a:moveTo>
                <a:lnTo>
                  <a:pt x="2683" y="14660"/>
                </a:lnTo>
                <a:lnTo>
                  <a:pt x="2356" y="15249"/>
                </a:lnTo>
                <a:lnTo>
                  <a:pt x="2160" y="15772"/>
                </a:lnTo>
                <a:lnTo>
                  <a:pt x="1963" y="16361"/>
                </a:lnTo>
                <a:lnTo>
                  <a:pt x="589" y="16885"/>
                </a:lnTo>
                <a:lnTo>
                  <a:pt x="2029" y="14202"/>
                </a:lnTo>
                <a:lnTo>
                  <a:pt x="2094" y="14202"/>
                </a:lnTo>
                <a:lnTo>
                  <a:pt x="3011" y="14136"/>
                </a:lnTo>
                <a:close/>
                <a:moveTo>
                  <a:pt x="19502" y="655"/>
                </a:moveTo>
                <a:lnTo>
                  <a:pt x="22120" y="2487"/>
                </a:lnTo>
                <a:lnTo>
                  <a:pt x="24672" y="4385"/>
                </a:lnTo>
                <a:lnTo>
                  <a:pt x="27225" y="6414"/>
                </a:lnTo>
                <a:lnTo>
                  <a:pt x="29711" y="8443"/>
                </a:lnTo>
                <a:lnTo>
                  <a:pt x="27159" y="10668"/>
                </a:lnTo>
                <a:lnTo>
                  <a:pt x="24607" y="12827"/>
                </a:lnTo>
                <a:lnTo>
                  <a:pt x="19437" y="17016"/>
                </a:lnTo>
                <a:lnTo>
                  <a:pt x="19502" y="15969"/>
                </a:lnTo>
                <a:lnTo>
                  <a:pt x="19502" y="14856"/>
                </a:lnTo>
                <a:lnTo>
                  <a:pt x="19502" y="12697"/>
                </a:lnTo>
                <a:lnTo>
                  <a:pt x="19437" y="12566"/>
                </a:lnTo>
                <a:lnTo>
                  <a:pt x="19306" y="12500"/>
                </a:lnTo>
                <a:lnTo>
                  <a:pt x="19240" y="12369"/>
                </a:lnTo>
                <a:lnTo>
                  <a:pt x="19175" y="12304"/>
                </a:lnTo>
                <a:lnTo>
                  <a:pt x="19110" y="12238"/>
                </a:lnTo>
                <a:lnTo>
                  <a:pt x="18782" y="12238"/>
                </a:lnTo>
                <a:lnTo>
                  <a:pt x="16754" y="12369"/>
                </a:lnTo>
                <a:lnTo>
                  <a:pt x="14659" y="12500"/>
                </a:lnTo>
                <a:lnTo>
                  <a:pt x="10602" y="12958"/>
                </a:lnTo>
                <a:lnTo>
                  <a:pt x="2422" y="13678"/>
                </a:lnTo>
                <a:lnTo>
                  <a:pt x="2422" y="13678"/>
                </a:lnTo>
                <a:lnTo>
                  <a:pt x="2683" y="7527"/>
                </a:lnTo>
                <a:lnTo>
                  <a:pt x="2749" y="4451"/>
                </a:lnTo>
                <a:lnTo>
                  <a:pt x="2814" y="1375"/>
                </a:lnTo>
                <a:lnTo>
                  <a:pt x="3796" y="1637"/>
                </a:lnTo>
                <a:lnTo>
                  <a:pt x="4778" y="1898"/>
                </a:lnTo>
                <a:lnTo>
                  <a:pt x="6872" y="2291"/>
                </a:lnTo>
                <a:lnTo>
                  <a:pt x="8900" y="2618"/>
                </a:lnTo>
                <a:lnTo>
                  <a:pt x="10929" y="3011"/>
                </a:lnTo>
                <a:lnTo>
                  <a:pt x="12892" y="3469"/>
                </a:lnTo>
                <a:lnTo>
                  <a:pt x="14921" y="3927"/>
                </a:lnTo>
                <a:lnTo>
                  <a:pt x="16885" y="4385"/>
                </a:lnTo>
                <a:lnTo>
                  <a:pt x="17866" y="4516"/>
                </a:lnTo>
                <a:lnTo>
                  <a:pt x="18848" y="4647"/>
                </a:lnTo>
                <a:lnTo>
                  <a:pt x="18979" y="4582"/>
                </a:lnTo>
                <a:lnTo>
                  <a:pt x="19044" y="4647"/>
                </a:lnTo>
                <a:lnTo>
                  <a:pt x="19175" y="4647"/>
                </a:lnTo>
                <a:lnTo>
                  <a:pt x="19240" y="4582"/>
                </a:lnTo>
                <a:lnTo>
                  <a:pt x="19306" y="4451"/>
                </a:lnTo>
                <a:lnTo>
                  <a:pt x="19502" y="2553"/>
                </a:lnTo>
                <a:lnTo>
                  <a:pt x="19568" y="1571"/>
                </a:lnTo>
                <a:lnTo>
                  <a:pt x="19502" y="655"/>
                </a:lnTo>
                <a:close/>
                <a:moveTo>
                  <a:pt x="28141" y="10668"/>
                </a:moveTo>
                <a:lnTo>
                  <a:pt x="27094" y="12304"/>
                </a:lnTo>
                <a:lnTo>
                  <a:pt x="26047" y="14005"/>
                </a:lnTo>
                <a:lnTo>
                  <a:pt x="24345" y="15314"/>
                </a:lnTo>
                <a:lnTo>
                  <a:pt x="24345" y="15314"/>
                </a:lnTo>
                <a:lnTo>
                  <a:pt x="25196" y="14071"/>
                </a:lnTo>
                <a:lnTo>
                  <a:pt x="26112" y="12827"/>
                </a:lnTo>
                <a:lnTo>
                  <a:pt x="26112" y="12762"/>
                </a:lnTo>
                <a:lnTo>
                  <a:pt x="26047" y="12697"/>
                </a:lnTo>
                <a:lnTo>
                  <a:pt x="25981" y="12762"/>
                </a:lnTo>
                <a:lnTo>
                  <a:pt x="25392" y="13416"/>
                </a:lnTo>
                <a:lnTo>
                  <a:pt x="24934" y="14071"/>
                </a:lnTo>
                <a:lnTo>
                  <a:pt x="24411" y="14791"/>
                </a:lnTo>
                <a:lnTo>
                  <a:pt x="24018" y="15576"/>
                </a:lnTo>
                <a:lnTo>
                  <a:pt x="21858" y="17147"/>
                </a:lnTo>
                <a:lnTo>
                  <a:pt x="22382" y="16558"/>
                </a:lnTo>
                <a:lnTo>
                  <a:pt x="22905" y="15903"/>
                </a:lnTo>
                <a:lnTo>
                  <a:pt x="23298" y="15249"/>
                </a:lnTo>
                <a:lnTo>
                  <a:pt x="23691" y="14594"/>
                </a:lnTo>
                <a:lnTo>
                  <a:pt x="23691" y="14529"/>
                </a:lnTo>
                <a:lnTo>
                  <a:pt x="23625" y="14464"/>
                </a:lnTo>
                <a:lnTo>
                  <a:pt x="25916" y="12631"/>
                </a:lnTo>
                <a:lnTo>
                  <a:pt x="28141" y="10668"/>
                </a:lnTo>
                <a:close/>
                <a:moveTo>
                  <a:pt x="18979" y="14398"/>
                </a:moveTo>
                <a:lnTo>
                  <a:pt x="18913" y="15838"/>
                </a:lnTo>
                <a:lnTo>
                  <a:pt x="18979" y="17278"/>
                </a:lnTo>
                <a:lnTo>
                  <a:pt x="18521" y="18194"/>
                </a:lnTo>
                <a:lnTo>
                  <a:pt x="17932" y="19045"/>
                </a:lnTo>
                <a:lnTo>
                  <a:pt x="17801" y="18194"/>
                </a:lnTo>
                <a:lnTo>
                  <a:pt x="17735" y="17278"/>
                </a:lnTo>
                <a:lnTo>
                  <a:pt x="18848" y="15772"/>
                </a:lnTo>
                <a:lnTo>
                  <a:pt x="18848" y="15707"/>
                </a:lnTo>
                <a:lnTo>
                  <a:pt x="18782" y="15641"/>
                </a:lnTo>
                <a:lnTo>
                  <a:pt x="18717" y="15641"/>
                </a:lnTo>
                <a:lnTo>
                  <a:pt x="18193" y="16361"/>
                </a:lnTo>
                <a:lnTo>
                  <a:pt x="17735" y="17016"/>
                </a:lnTo>
                <a:lnTo>
                  <a:pt x="17670" y="16100"/>
                </a:lnTo>
                <a:lnTo>
                  <a:pt x="18324" y="15249"/>
                </a:lnTo>
                <a:lnTo>
                  <a:pt x="18979" y="14398"/>
                </a:lnTo>
                <a:close/>
                <a:moveTo>
                  <a:pt x="19306" y="1"/>
                </a:moveTo>
                <a:lnTo>
                  <a:pt x="18390" y="589"/>
                </a:lnTo>
                <a:lnTo>
                  <a:pt x="17474" y="1178"/>
                </a:lnTo>
                <a:lnTo>
                  <a:pt x="17343" y="1178"/>
                </a:lnTo>
                <a:lnTo>
                  <a:pt x="17277" y="1244"/>
                </a:lnTo>
                <a:lnTo>
                  <a:pt x="17212" y="1375"/>
                </a:lnTo>
                <a:lnTo>
                  <a:pt x="17146" y="1440"/>
                </a:lnTo>
                <a:lnTo>
                  <a:pt x="17081" y="1571"/>
                </a:lnTo>
                <a:lnTo>
                  <a:pt x="17146" y="1702"/>
                </a:lnTo>
                <a:lnTo>
                  <a:pt x="17015" y="2618"/>
                </a:lnTo>
                <a:lnTo>
                  <a:pt x="16885" y="3534"/>
                </a:lnTo>
                <a:lnTo>
                  <a:pt x="15314" y="3207"/>
                </a:lnTo>
                <a:lnTo>
                  <a:pt x="13743" y="2880"/>
                </a:lnTo>
                <a:lnTo>
                  <a:pt x="10602" y="2356"/>
                </a:lnTo>
                <a:lnTo>
                  <a:pt x="6675" y="1506"/>
                </a:lnTo>
                <a:lnTo>
                  <a:pt x="4712" y="1178"/>
                </a:lnTo>
                <a:lnTo>
                  <a:pt x="3665" y="1113"/>
                </a:lnTo>
                <a:lnTo>
                  <a:pt x="2683" y="1048"/>
                </a:lnTo>
                <a:lnTo>
                  <a:pt x="2552" y="1048"/>
                </a:lnTo>
                <a:lnTo>
                  <a:pt x="1440" y="2356"/>
                </a:lnTo>
                <a:lnTo>
                  <a:pt x="916" y="2945"/>
                </a:lnTo>
                <a:lnTo>
                  <a:pt x="720" y="3207"/>
                </a:lnTo>
                <a:lnTo>
                  <a:pt x="524" y="3534"/>
                </a:lnTo>
                <a:lnTo>
                  <a:pt x="458" y="3534"/>
                </a:lnTo>
                <a:lnTo>
                  <a:pt x="458" y="3665"/>
                </a:lnTo>
                <a:lnTo>
                  <a:pt x="262" y="5301"/>
                </a:lnTo>
                <a:lnTo>
                  <a:pt x="196" y="7003"/>
                </a:lnTo>
                <a:lnTo>
                  <a:pt x="0" y="10341"/>
                </a:lnTo>
                <a:lnTo>
                  <a:pt x="0" y="13744"/>
                </a:lnTo>
                <a:lnTo>
                  <a:pt x="0" y="17081"/>
                </a:lnTo>
                <a:lnTo>
                  <a:pt x="66" y="17212"/>
                </a:lnTo>
                <a:lnTo>
                  <a:pt x="131" y="17278"/>
                </a:lnTo>
                <a:lnTo>
                  <a:pt x="393" y="17278"/>
                </a:lnTo>
                <a:lnTo>
                  <a:pt x="2487" y="16689"/>
                </a:lnTo>
                <a:lnTo>
                  <a:pt x="4647" y="16165"/>
                </a:lnTo>
                <a:lnTo>
                  <a:pt x="6806" y="15707"/>
                </a:lnTo>
                <a:lnTo>
                  <a:pt x="9031" y="15380"/>
                </a:lnTo>
                <a:lnTo>
                  <a:pt x="11126" y="15183"/>
                </a:lnTo>
                <a:lnTo>
                  <a:pt x="13154" y="15053"/>
                </a:lnTo>
                <a:lnTo>
                  <a:pt x="15248" y="14856"/>
                </a:lnTo>
                <a:lnTo>
                  <a:pt x="17343" y="14660"/>
                </a:lnTo>
                <a:lnTo>
                  <a:pt x="17343" y="14660"/>
                </a:lnTo>
                <a:lnTo>
                  <a:pt x="17212" y="15380"/>
                </a:lnTo>
                <a:lnTo>
                  <a:pt x="17212" y="16165"/>
                </a:lnTo>
                <a:lnTo>
                  <a:pt x="17212" y="17016"/>
                </a:lnTo>
                <a:lnTo>
                  <a:pt x="17277" y="17801"/>
                </a:lnTo>
                <a:lnTo>
                  <a:pt x="17212" y="17867"/>
                </a:lnTo>
                <a:lnTo>
                  <a:pt x="17277" y="17932"/>
                </a:lnTo>
                <a:lnTo>
                  <a:pt x="17343" y="17932"/>
                </a:lnTo>
                <a:lnTo>
                  <a:pt x="17670" y="19634"/>
                </a:lnTo>
                <a:lnTo>
                  <a:pt x="17670" y="19699"/>
                </a:lnTo>
                <a:lnTo>
                  <a:pt x="17801" y="19764"/>
                </a:lnTo>
                <a:lnTo>
                  <a:pt x="17866" y="19764"/>
                </a:lnTo>
                <a:lnTo>
                  <a:pt x="17997" y="19699"/>
                </a:lnTo>
                <a:lnTo>
                  <a:pt x="18390" y="19175"/>
                </a:lnTo>
                <a:lnTo>
                  <a:pt x="18717" y="18652"/>
                </a:lnTo>
                <a:lnTo>
                  <a:pt x="19044" y="18063"/>
                </a:lnTo>
                <a:lnTo>
                  <a:pt x="19306" y="17474"/>
                </a:lnTo>
                <a:lnTo>
                  <a:pt x="19371" y="17343"/>
                </a:lnTo>
                <a:lnTo>
                  <a:pt x="19502" y="17408"/>
                </a:lnTo>
                <a:lnTo>
                  <a:pt x="19568" y="17408"/>
                </a:lnTo>
                <a:lnTo>
                  <a:pt x="21596" y="16034"/>
                </a:lnTo>
                <a:lnTo>
                  <a:pt x="23560" y="14529"/>
                </a:lnTo>
                <a:lnTo>
                  <a:pt x="22578" y="16034"/>
                </a:lnTo>
                <a:lnTo>
                  <a:pt x="22055" y="16754"/>
                </a:lnTo>
                <a:lnTo>
                  <a:pt x="21466" y="17408"/>
                </a:lnTo>
                <a:lnTo>
                  <a:pt x="20353" y="18194"/>
                </a:lnTo>
                <a:lnTo>
                  <a:pt x="21727" y="16165"/>
                </a:lnTo>
                <a:lnTo>
                  <a:pt x="21727" y="16100"/>
                </a:lnTo>
                <a:lnTo>
                  <a:pt x="21727" y="16034"/>
                </a:lnTo>
                <a:lnTo>
                  <a:pt x="21596" y="16034"/>
                </a:lnTo>
                <a:lnTo>
                  <a:pt x="20680" y="17212"/>
                </a:lnTo>
                <a:lnTo>
                  <a:pt x="19960" y="18521"/>
                </a:lnTo>
                <a:lnTo>
                  <a:pt x="18063" y="19830"/>
                </a:lnTo>
                <a:lnTo>
                  <a:pt x="17997" y="19961"/>
                </a:lnTo>
                <a:lnTo>
                  <a:pt x="18063" y="20026"/>
                </a:lnTo>
                <a:lnTo>
                  <a:pt x="18128" y="20092"/>
                </a:lnTo>
                <a:lnTo>
                  <a:pt x="18193" y="20092"/>
                </a:lnTo>
                <a:lnTo>
                  <a:pt x="19568" y="19241"/>
                </a:lnTo>
                <a:lnTo>
                  <a:pt x="19633" y="19306"/>
                </a:lnTo>
                <a:lnTo>
                  <a:pt x="19699" y="19306"/>
                </a:lnTo>
                <a:lnTo>
                  <a:pt x="19829" y="19045"/>
                </a:lnTo>
                <a:lnTo>
                  <a:pt x="22316" y="17408"/>
                </a:lnTo>
                <a:lnTo>
                  <a:pt x="24672" y="15641"/>
                </a:lnTo>
                <a:lnTo>
                  <a:pt x="27028" y="13875"/>
                </a:lnTo>
                <a:lnTo>
                  <a:pt x="29253" y="11977"/>
                </a:lnTo>
                <a:lnTo>
                  <a:pt x="29319" y="11911"/>
                </a:lnTo>
                <a:lnTo>
                  <a:pt x="29319" y="11846"/>
                </a:lnTo>
                <a:lnTo>
                  <a:pt x="29253" y="11715"/>
                </a:lnTo>
                <a:lnTo>
                  <a:pt x="29842" y="10210"/>
                </a:lnTo>
                <a:lnTo>
                  <a:pt x="30366" y="8704"/>
                </a:lnTo>
                <a:lnTo>
                  <a:pt x="30300" y="8574"/>
                </a:lnTo>
                <a:lnTo>
                  <a:pt x="30366" y="8377"/>
                </a:lnTo>
                <a:lnTo>
                  <a:pt x="30366" y="8312"/>
                </a:lnTo>
                <a:lnTo>
                  <a:pt x="30300" y="8181"/>
                </a:lnTo>
                <a:lnTo>
                  <a:pt x="27748" y="6087"/>
                </a:lnTo>
                <a:lnTo>
                  <a:pt x="25130" y="3993"/>
                </a:lnTo>
                <a:lnTo>
                  <a:pt x="22447" y="2029"/>
                </a:lnTo>
                <a:lnTo>
                  <a:pt x="19699" y="66"/>
                </a:lnTo>
                <a:lnTo>
                  <a:pt x="19502" y="66"/>
                </a:lnTo>
                <a:lnTo>
                  <a:pt x="1943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378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hlinkClick r:id="rId2" action="ppaction://hlinksldjump"/>
            <a:extLst>
              <a:ext uri="{FF2B5EF4-FFF2-40B4-BE49-F238E27FC236}">
                <a16:creationId xmlns:a16="http://schemas.microsoft.com/office/drawing/2014/main" id="{DEF8350D-FFA2-458C-A9F8-BDD20776CB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54477" y="576470"/>
            <a:ext cx="1608094" cy="1977888"/>
          </a:xfrm>
          <a:prstGeom prst="rect">
            <a:avLst/>
          </a:prstGeom>
        </p:spPr>
      </p:pic>
      <p:grpSp>
        <p:nvGrpSpPr>
          <p:cNvPr id="11" name="Group 10">
            <a:extLst>
              <a:ext uri="{FF2B5EF4-FFF2-40B4-BE49-F238E27FC236}">
                <a16:creationId xmlns:a16="http://schemas.microsoft.com/office/drawing/2014/main" id="{40EC298D-3EDB-412F-83E7-5AB24FBB4CB4}"/>
              </a:ext>
            </a:extLst>
          </p:cNvPr>
          <p:cNvGrpSpPr/>
          <p:nvPr/>
        </p:nvGrpSpPr>
        <p:grpSpPr>
          <a:xfrm>
            <a:off x="2087216" y="379880"/>
            <a:ext cx="9783424" cy="2363320"/>
            <a:chOff x="2027582" y="379880"/>
            <a:chExt cx="9783424" cy="2363320"/>
          </a:xfrm>
        </p:grpSpPr>
        <p:sp>
          <p:nvSpPr>
            <p:cNvPr id="12" name="Google Shape;673;p31">
              <a:extLst>
                <a:ext uri="{FF2B5EF4-FFF2-40B4-BE49-F238E27FC236}">
                  <a16:creationId xmlns:a16="http://schemas.microsoft.com/office/drawing/2014/main" id="{2C8F800B-CD5A-4658-81E9-848F28B88CAA}"/>
                </a:ext>
              </a:extLst>
            </p:cNvPr>
            <p:cNvSpPr/>
            <p:nvPr/>
          </p:nvSpPr>
          <p:spPr>
            <a:xfrm rot="16200000">
              <a:off x="5737634" y="-3330172"/>
              <a:ext cx="2363320" cy="9783424"/>
            </a:xfrm>
            <a:custGeom>
              <a:avLst/>
              <a:gdLst/>
              <a:ahLst/>
              <a:cxnLst/>
              <a:rect l="l" t="t" r="r" b="b"/>
              <a:pathLst>
                <a:path w="46389" h="61419" extrusionOk="0">
                  <a:moveTo>
                    <a:pt x="6060" y="1"/>
                  </a:moveTo>
                  <a:cubicBezTo>
                    <a:pt x="3572" y="1"/>
                    <a:pt x="1750" y="110"/>
                    <a:pt x="1357" y="461"/>
                  </a:cubicBezTo>
                  <a:cubicBezTo>
                    <a:pt x="281" y="1279"/>
                    <a:pt x="539" y="8813"/>
                    <a:pt x="453" y="16347"/>
                  </a:cubicBezTo>
                  <a:cubicBezTo>
                    <a:pt x="367" y="23880"/>
                    <a:pt x="367" y="41897"/>
                    <a:pt x="453" y="45406"/>
                  </a:cubicBezTo>
                  <a:cubicBezTo>
                    <a:pt x="539" y="49001"/>
                    <a:pt x="1" y="59118"/>
                    <a:pt x="819" y="60388"/>
                  </a:cubicBezTo>
                  <a:cubicBezTo>
                    <a:pt x="1516" y="61284"/>
                    <a:pt x="7543" y="61387"/>
                    <a:pt x="11368" y="61387"/>
                  </a:cubicBezTo>
                  <a:cubicBezTo>
                    <a:pt x="12501" y="61387"/>
                    <a:pt x="13441" y="61378"/>
                    <a:pt x="13992" y="61378"/>
                  </a:cubicBezTo>
                  <a:cubicBezTo>
                    <a:pt x="15172" y="61378"/>
                    <a:pt x="17864" y="61418"/>
                    <a:pt x="20632" y="61418"/>
                  </a:cubicBezTo>
                  <a:cubicBezTo>
                    <a:pt x="23572" y="61418"/>
                    <a:pt x="26598" y="61373"/>
                    <a:pt x="27984" y="61184"/>
                  </a:cubicBezTo>
                  <a:cubicBezTo>
                    <a:pt x="28436" y="61141"/>
                    <a:pt x="29222" y="61119"/>
                    <a:pt x="30220" y="61119"/>
                  </a:cubicBezTo>
                  <a:cubicBezTo>
                    <a:pt x="31218" y="61119"/>
                    <a:pt x="32429" y="61141"/>
                    <a:pt x="33731" y="61184"/>
                  </a:cubicBezTo>
                  <a:cubicBezTo>
                    <a:pt x="38661" y="61184"/>
                    <a:pt x="44860" y="61184"/>
                    <a:pt x="45312" y="60474"/>
                  </a:cubicBezTo>
                  <a:cubicBezTo>
                    <a:pt x="46022" y="59311"/>
                    <a:pt x="45936" y="48635"/>
                    <a:pt x="45936" y="42629"/>
                  </a:cubicBezTo>
                  <a:cubicBezTo>
                    <a:pt x="45850" y="34643"/>
                    <a:pt x="46194" y="23601"/>
                    <a:pt x="46281" y="18047"/>
                  </a:cubicBezTo>
                  <a:cubicBezTo>
                    <a:pt x="46388" y="12407"/>
                    <a:pt x="46108" y="1193"/>
                    <a:pt x="45570" y="461"/>
                  </a:cubicBezTo>
                  <a:cubicBezTo>
                    <a:pt x="45314" y="134"/>
                    <a:pt x="42472" y="17"/>
                    <a:pt x="38906" y="17"/>
                  </a:cubicBezTo>
                  <a:cubicBezTo>
                    <a:pt x="33785" y="17"/>
                    <a:pt x="27172" y="258"/>
                    <a:pt x="24583" y="461"/>
                  </a:cubicBezTo>
                  <a:cubicBezTo>
                    <a:pt x="24243" y="482"/>
                    <a:pt x="23817" y="492"/>
                    <a:pt x="23320" y="492"/>
                  </a:cubicBezTo>
                  <a:cubicBezTo>
                    <a:pt x="21333" y="492"/>
                    <a:pt x="18220" y="340"/>
                    <a:pt x="14983" y="203"/>
                  </a:cubicBezTo>
                  <a:cubicBezTo>
                    <a:pt x="11856" y="115"/>
                    <a:pt x="8609" y="1"/>
                    <a:pt x="6060" y="1"/>
                  </a:cubicBezTo>
                  <a:close/>
                </a:path>
              </a:pathLst>
            </a:custGeom>
            <a:solidFill>
              <a:schemeClr val="accent2">
                <a:lumMod val="20000"/>
                <a:lumOff val="80000"/>
              </a:schemeClr>
            </a:solidFill>
            <a:ln w="19050" cap="flat" cmpd="sng">
              <a:solidFill>
                <a:srgbClr val="FF85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TextBox 12">
              <a:extLst>
                <a:ext uri="{FF2B5EF4-FFF2-40B4-BE49-F238E27FC236}">
                  <a16:creationId xmlns:a16="http://schemas.microsoft.com/office/drawing/2014/main" id="{93B09135-69BE-4A9A-A667-3254CABE46BF}"/>
                </a:ext>
              </a:extLst>
            </p:cNvPr>
            <p:cNvSpPr txBox="1"/>
            <p:nvPr/>
          </p:nvSpPr>
          <p:spPr>
            <a:xfrm>
              <a:off x="2248731" y="576470"/>
              <a:ext cx="9341125" cy="2000548"/>
            </a:xfrm>
            <a:prstGeom prst="rect">
              <a:avLst/>
            </a:prstGeom>
            <a:noFill/>
          </p:spPr>
          <p:txBody>
            <a:bodyPr wrap="square" rtlCol="0">
              <a:spAutoFit/>
            </a:bodyPr>
            <a:lstStyle/>
            <a:p>
              <a:pPr algn="just"/>
              <a:r>
                <a:rPr lang="en-US" sz="3000" b="1" dirty="0" err="1">
                  <a:latin typeface="Times New Roman" panose="02020603050405020304" pitchFamily="18" charset="0"/>
                  <a:cs typeface="Times New Roman" panose="02020603050405020304" pitchFamily="18" charset="0"/>
                </a:rPr>
                <a:t>Những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dòng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thơ</a:t>
              </a:r>
              <a:r>
                <a:rPr lang="en-US" sz="3000" b="1" dirty="0">
                  <a:latin typeface="Times New Roman" panose="02020603050405020304" pitchFamily="18" charset="0"/>
                  <a:cs typeface="Times New Roman" panose="02020603050405020304" pitchFamily="18" charset="0"/>
                </a:rPr>
                <a:t>: </a:t>
              </a:r>
              <a:r>
                <a:rPr lang="en-US" sz="3200" i="1" dirty="0">
                  <a:latin typeface="Times New Roman" panose="02020603050405020304" pitchFamily="18" charset="0"/>
                  <a:cs typeface="Times New Roman" panose="02020603050405020304" pitchFamily="18" charset="0"/>
                </a:rPr>
                <a:t>“</a:t>
              </a:r>
              <a:r>
                <a:rPr lang="en-US" sz="3200" i="1" dirty="0" err="1">
                  <a:latin typeface="Times New Roman" panose="02020603050405020304" pitchFamily="18" charset="0"/>
                  <a:cs typeface="Times New Roman" panose="02020603050405020304" pitchFamily="18" charset="0"/>
                </a:rPr>
                <a:t>Đẽo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cày</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theo</a:t>
              </a:r>
              <a:r>
                <a:rPr lang="en-US" sz="3200" i="1" dirty="0">
                  <a:latin typeface="Times New Roman" panose="02020603050405020304" pitchFamily="18" charset="0"/>
                  <a:cs typeface="Times New Roman" panose="02020603050405020304" pitchFamily="18" charset="0"/>
                </a:rPr>
                <a:t> ý </a:t>
              </a:r>
              <a:r>
                <a:rPr lang="en-US" sz="3200" i="1" dirty="0" err="1">
                  <a:latin typeface="Times New Roman" panose="02020603050405020304" pitchFamily="18" charset="0"/>
                  <a:cs typeface="Times New Roman" panose="02020603050405020304" pitchFamily="18" charset="0"/>
                </a:rPr>
                <a:t>người</a:t>
              </a:r>
              <a:r>
                <a:rPr lang="en-US" sz="3200" i="1" dirty="0">
                  <a:latin typeface="Times New Roman" panose="02020603050405020304" pitchFamily="18" charset="0"/>
                  <a:cs typeface="Times New Roman" panose="02020603050405020304" pitchFamily="18" charset="0"/>
                </a:rPr>
                <a:t> ta / </a:t>
              </a:r>
              <a:r>
                <a:rPr lang="en-US" sz="3200" i="1" dirty="0" err="1">
                  <a:latin typeface="Times New Roman" panose="02020603050405020304" pitchFamily="18" charset="0"/>
                  <a:cs typeface="Times New Roman" panose="02020603050405020304" pitchFamily="18" charset="0"/>
                </a:rPr>
                <a:t>Sẽ</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thành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khúc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gỗ</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chẳng</a:t>
              </a:r>
              <a:r>
                <a:rPr lang="en-US" sz="3200" i="1" dirty="0">
                  <a:latin typeface="Times New Roman" panose="02020603050405020304" pitchFamily="18" charset="0"/>
                  <a:cs typeface="Times New Roman" panose="02020603050405020304" pitchFamily="18" charset="0"/>
                </a:rPr>
                <a:t> ra </a:t>
              </a:r>
              <a:r>
                <a:rPr lang="en-US" sz="3200" i="1" dirty="0" err="1">
                  <a:latin typeface="Times New Roman" panose="02020603050405020304" pitchFamily="18" charset="0"/>
                  <a:cs typeface="Times New Roman" panose="02020603050405020304" pitchFamily="18" charset="0"/>
                </a:rPr>
                <a:t>việc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gì</a:t>
              </a:r>
              <a:r>
                <a:rPr lang="en-US" sz="3200" i="1" dirty="0">
                  <a:latin typeface="Times New Roman" panose="02020603050405020304" pitchFamily="18" charset="0"/>
                  <a:cs typeface="Times New Roman" panose="02020603050405020304" pitchFamily="18" charset="0"/>
                </a:rPr>
                <a: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gợi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cho</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em</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liên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tưởng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đến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thành</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ngữ</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nào</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Giải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thích</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ngắn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gọn</a:t>
              </a:r>
              <a:r>
                <a:rPr lang="en-US" sz="3000" b="1" dirty="0">
                  <a:latin typeface="Times New Roman" panose="02020603050405020304" pitchFamily="18" charset="0"/>
                  <a:cs typeface="Times New Roman" panose="02020603050405020304" pitchFamily="18" charset="0"/>
                </a:rPr>
                <a:t> ý </a:t>
              </a:r>
              <a:r>
                <a:rPr lang="en-US" sz="3000" b="1" dirty="0" err="1">
                  <a:latin typeface="Times New Roman" panose="02020603050405020304" pitchFamily="18" charset="0"/>
                  <a:cs typeface="Times New Roman" panose="02020603050405020304" pitchFamily="18" charset="0"/>
                </a:rPr>
                <a:t>nghĩa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của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thành</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ngữ</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đó</a:t>
              </a:r>
              <a:r>
                <a:rPr lang="en-US" sz="3000" b="1" dirty="0">
                  <a:latin typeface="Times New Roman" panose="02020603050405020304" pitchFamily="18" charset="0"/>
                  <a:cs typeface="Times New Roman" panose="02020603050405020304" pitchFamily="18" charset="0"/>
                </a:rPr>
                <a:t>.</a:t>
              </a:r>
              <a:endParaRPr lang="en-US" sz="3000" i="1" dirty="0">
                <a:latin typeface="Times New Roman" panose="02020603050405020304" pitchFamily="18" charset="0"/>
                <a:cs typeface="Times New Roman" panose="02020603050405020304" pitchFamily="18" charset="0"/>
              </a:endParaRPr>
            </a:p>
          </p:txBody>
        </p:sp>
      </p:grpSp>
      <p:sp>
        <p:nvSpPr>
          <p:cNvPr id="15" name="TextBox 14">
            <a:extLst>
              <a:ext uri="{FF2B5EF4-FFF2-40B4-BE49-F238E27FC236}">
                <a16:creationId xmlns:a16="http://schemas.microsoft.com/office/drawing/2014/main" id="{C1B9AEA8-5C84-4506-89D8-4720A86DAF05}"/>
              </a:ext>
            </a:extLst>
          </p:cNvPr>
          <p:cNvSpPr txBox="1"/>
          <p:nvPr/>
        </p:nvSpPr>
        <p:spPr>
          <a:xfrm>
            <a:off x="2792954" y="3640800"/>
            <a:ext cx="8468910" cy="2862322"/>
          </a:xfrm>
          <a:prstGeom prst="rect">
            <a:avLst/>
          </a:prstGeom>
          <a:noFill/>
        </p:spPr>
        <p:txBody>
          <a:bodyPr wrap="square">
            <a:spAutoFit/>
          </a:bodyPr>
          <a:lstStyle/>
          <a:p>
            <a:pPr algn="just"/>
            <a:r>
              <a:rPr lang="en-US" sz="3600" dirty="0" err="1">
                <a:latin typeface="Times New Roman" panose="02020603050405020304" pitchFamily="18" charset="0"/>
                <a:cs typeface="Times New Roman" panose="02020603050405020304" pitchFamily="18" charset="0"/>
              </a:rPr>
              <a:t>Thành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ngữ</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Đẽo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cày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giữa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chính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riêng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luôn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thay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theo</a:t>
            </a:r>
            <a:r>
              <a:rPr lang="en-US" sz="3600" dirty="0">
                <a:latin typeface="Times New Roman" panose="02020603050405020304" pitchFamily="18" charset="0"/>
                <a:cs typeface="Times New Roman" panose="02020603050405020304" pitchFamily="18" charset="0"/>
              </a:rPr>
              <a:t> ý </a:t>
            </a:r>
            <a:r>
              <a:rPr lang="en-US" sz="3600" dirty="0" err="1">
                <a:latin typeface="Times New Roman" panose="02020603050405020304" pitchFamily="18" charset="0"/>
                <a:cs typeface="Times New Roman" panose="02020603050405020304" pitchFamily="18" charset="0"/>
              </a:rPr>
              <a:t>kiến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cũng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quả</a:t>
            </a:r>
            <a:endParaRPr lang="en-US" sz="3600" dirty="0">
              <a:latin typeface="Times New Roman" panose="02020603050405020304" pitchFamily="18" charset="0"/>
              <a:cs typeface="Times New Roman" panose="02020603050405020304" pitchFamily="18" charset="0"/>
            </a:endParaRPr>
          </a:p>
        </p:txBody>
      </p:sp>
      <p:sp>
        <p:nvSpPr>
          <p:cNvPr id="16" name="Google Shape;63;p15">
            <a:extLst>
              <a:ext uri="{FF2B5EF4-FFF2-40B4-BE49-F238E27FC236}">
                <a16:creationId xmlns:a16="http://schemas.microsoft.com/office/drawing/2014/main" id="{53D89802-D132-4A25-80BB-03542D2531D5}"/>
              </a:ext>
            </a:extLst>
          </p:cNvPr>
          <p:cNvSpPr/>
          <p:nvPr/>
        </p:nvSpPr>
        <p:spPr>
          <a:xfrm>
            <a:off x="660065" y="4303643"/>
            <a:ext cx="1815583" cy="1201301"/>
          </a:xfrm>
          <a:custGeom>
            <a:avLst/>
            <a:gdLst/>
            <a:ahLst/>
            <a:cxnLst/>
            <a:rect l="l" t="t" r="r" b="b"/>
            <a:pathLst>
              <a:path w="30366" h="20092" extrusionOk="0">
                <a:moveTo>
                  <a:pt x="19044" y="589"/>
                </a:moveTo>
                <a:lnTo>
                  <a:pt x="18913" y="1375"/>
                </a:lnTo>
                <a:lnTo>
                  <a:pt x="18521" y="1571"/>
                </a:lnTo>
                <a:lnTo>
                  <a:pt x="18128" y="1833"/>
                </a:lnTo>
                <a:lnTo>
                  <a:pt x="17801" y="2029"/>
                </a:lnTo>
                <a:lnTo>
                  <a:pt x="17474" y="2356"/>
                </a:lnTo>
                <a:lnTo>
                  <a:pt x="17474" y="1702"/>
                </a:lnTo>
                <a:lnTo>
                  <a:pt x="18259" y="1178"/>
                </a:lnTo>
                <a:lnTo>
                  <a:pt x="19044" y="589"/>
                </a:lnTo>
                <a:close/>
                <a:moveTo>
                  <a:pt x="18913" y="1571"/>
                </a:moveTo>
                <a:lnTo>
                  <a:pt x="18848" y="2226"/>
                </a:lnTo>
                <a:lnTo>
                  <a:pt x="18782" y="2226"/>
                </a:lnTo>
                <a:lnTo>
                  <a:pt x="18455" y="2487"/>
                </a:lnTo>
                <a:lnTo>
                  <a:pt x="18063" y="2749"/>
                </a:lnTo>
                <a:lnTo>
                  <a:pt x="17408" y="3404"/>
                </a:lnTo>
                <a:lnTo>
                  <a:pt x="17408" y="3469"/>
                </a:lnTo>
                <a:lnTo>
                  <a:pt x="17474" y="3469"/>
                </a:lnTo>
                <a:lnTo>
                  <a:pt x="18193" y="2945"/>
                </a:lnTo>
                <a:lnTo>
                  <a:pt x="18848" y="2422"/>
                </a:lnTo>
                <a:lnTo>
                  <a:pt x="18913" y="4189"/>
                </a:lnTo>
                <a:lnTo>
                  <a:pt x="18128" y="3927"/>
                </a:lnTo>
                <a:lnTo>
                  <a:pt x="17343" y="3665"/>
                </a:lnTo>
                <a:lnTo>
                  <a:pt x="17408" y="3142"/>
                </a:lnTo>
                <a:lnTo>
                  <a:pt x="17474" y="2553"/>
                </a:lnTo>
                <a:lnTo>
                  <a:pt x="18128" y="2029"/>
                </a:lnTo>
                <a:lnTo>
                  <a:pt x="18913" y="1571"/>
                </a:lnTo>
                <a:close/>
                <a:moveTo>
                  <a:pt x="2422" y="1702"/>
                </a:moveTo>
                <a:lnTo>
                  <a:pt x="2225" y="5301"/>
                </a:lnTo>
                <a:lnTo>
                  <a:pt x="2029" y="8835"/>
                </a:lnTo>
                <a:lnTo>
                  <a:pt x="1963" y="8901"/>
                </a:lnTo>
                <a:lnTo>
                  <a:pt x="1505" y="9817"/>
                </a:lnTo>
                <a:lnTo>
                  <a:pt x="1113" y="10733"/>
                </a:lnTo>
                <a:lnTo>
                  <a:pt x="785" y="11715"/>
                </a:lnTo>
                <a:lnTo>
                  <a:pt x="524" y="12697"/>
                </a:lnTo>
                <a:lnTo>
                  <a:pt x="589" y="10013"/>
                </a:lnTo>
                <a:lnTo>
                  <a:pt x="982" y="9097"/>
                </a:lnTo>
                <a:lnTo>
                  <a:pt x="1309" y="8115"/>
                </a:lnTo>
                <a:lnTo>
                  <a:pt x="1636" y="7134"/>
                </a:lnTo>
                <a:lnTo>
                  <a:pt x="1898" y="6152"/>
                </a:lnTo>
                <a:lnTo>
                  <a:pt x="1898" y="6087"/>
                </a:lnTo>
                <a:lnTo>
                  <a:pt x="1833" y="6087"/>
                </a:lnTo>
                <a:lnTo>
                  <a:pt x="1767" y="6152"/>
                </a:lnTo>
                <a:lnTo>
                  <a:pt x="1178" y="7919"/>
                </a:lnTo>
                <a:lnTo>
                  <a:pt x="589" y="9686"/>
                </a:lnTo>
                <a:lnTo>
                  <a:pt x="589" y="9686"/>
                </a:lnTo>
                <a:lnTo>
                  <a:pt x="655" y="7003"/>
                </a:lnTo>
                <a:lnTo>
                  <a:pt x="1440" y="5040"/>
                </a:lnTo>
                <a:lnTo>
                  <a:pt x="2291" y="3142"/>
                </a:lnTo>
                <a:lnTo>
                  <a:pt x="2291" y="3076"/>
                </a:lnTo>
                <a:lnTo>
                  <a:pt x="2225" y="3076"/>
                </a:lnTo>
                <a:lnTo>
                  <a:pt x="2160" y="3011"/>
                </a:lnTo>
                <a:lnTo>
                  <a:pt x="2160" y="3076"/>
                </a:lnTo>
                <a:lnTo>
                  <a:pt x="1702" y="3927"/>
                </a:lnTo>
                <a:lnTo>
                  <a:pt x="1309" y="4778"/>
                </a:lnTo>
                <a:lnTo>
                  <a:pt x="655" y="6610"/>
                </a:lnTo>
                <a:lnTo>
                  <a:pt x="720" y="3796"/>
                </a:lnTo>
                <a:lnTo>
                  <a:pt x="785" y="3731"/>
                </a:lnTo>
                <a:lnTo>
                  <a:pt x="1047" y="3469"/>
                </a:lnTo>
                <a:lnTo>
                  <a:pt x="1309" y="3142"/>
                </a:lnTo>
                <a:lnTo>
                  <a:pt x="1833" y="2487"/>
                </a:lnTo>
                <a:lnTo>
                  <a:pt x="2422" y="1702"/>
                </a:lnTo>
                <a:close/>
                <a:moveTo>
                  <a:pt x="29842" y="9097"/>
                </a:moveTo>
                <a:lnTo>
                  <a:pt x="29384" y="10406"/>
                </a:lnTo>
                <a:lnTo>
                  <a:pt x="28992" y="11715"/>
                </a:lnTo>
                <a:lnTo>
                  <a:pt x="26505" y="13678"/>
                </a:lnTo>
                <a:lnTo>
                  <a:pt x="26505" y="13678"/>
                </a:lnTo>
                <a:lnTo>
                  <a:pt x="27552" y="12042"/>
                </a:lnTo>
                <a:lnTo>
                  <a:pt x="28533" y="10406"/>
                </a:lnTo>
                <a:lnTo>
                  <a:pt x="28533" y="10275"/>
                </a:lnTo>
                <a:lnTo>
                  <a:pt x="29842" y="9097"/>
                </a:lnTo>
                <a:close/>
                <a:moveTo>
                  <a:pt x="18455" y="12827"/>
                </a:moveTo>
                <a:lnTo>
                  <a:pt x="17932" y="13547"/>
                </a:lnTo>
                <a:lnTo>
                  <a:pt x="17343" y="14202"/>
                </a:lnTo>
                <a:lnTo>
                  <a:pt x="15707" y="14333"/>
                </a:lnTo>
                <a:lnTo>
                  <a:pt x="16230" y="13678"/>
                </a:lnTo>
                <a:lnTo>
                  <a:pt x="16754" y="13024"/>
                </a:lnTo>
                <a:lnTo>
                  <a:pt x="18455" y="12827"/>
                </a:lnTo>
                <a:close/>
                <a:moveTo>
                  <a:pt x="16426" y="13089"/>
                </a:moveTo>
                <a:lnTo>
                  <a:pt x="15903" y="13678"/>
                </a:lnTo>
                <a:lnTo>
                  <a:pt x="15576" y="14333"/>
                </a:lnTo>
                <a:lnTo>
                  <a:pt x="14136" y="14398"/>
                </a:lnTo>
                <a:lnTo>
                  <a:pt x="14463" y="13809"/>
                </a:lnTo>
                <a:lnTo>
                  <a:pt x="14921" y="13220"/>
                </a:lnTo>
                <a:lnTo>
                  <a:pt x="16426" y="13089"/>
                </a:lnTo>
                <a:close/>
                <a:moveTo>
                  <a:pt x="14594" y="13220"/>
                </a:moveTo>
                <a:lnTo>
                  <a:pt x="14398" y="13482"/>
                </a:lnTo>
                <a:lnTo>
                  <a:pt x="14201" y="13809"/>
                </a:lnTo>
                <a:lnTo>
                  <a:pt x="13940" y="14464"/>
                </a:lnTo>
                <a:lnTo>
                  <a:pt x="12434" y="14529"/>
                </a:lnTo>
                <a:lnTo>
                  <a:pt x="12827" y="13940"/>
                </a:lnTo>
                <a:lnTo>
                  <a:pt x="13285" y="13351"/>
                </a:lnTo>
                <a:lnTo>
                  <a:pt x="13285" y="13286"/>
                </a:lnTo>
                <a:lnTo>
                  <a:pt x="14594" y="13220"/>
                </a:lnTo>
                <a:close/>
                <a:moveTo>
                  <a:pt x="2029" y="8966"/>
                </a:moveTo>
                <a:lnTo>
                  <a:pt x="1963" y="10995"/>
                </a:lnTo>
                <a:lnTo>
                  <a:pt x="1178" y="12762"/>
                </a:lnTo>
                <a:lnTo>
                  <a:pt x="458" y="14594"/>
                </a:lnTo>
                <a:lnTo>
                  <a:pt x="524" y="12827"/>
                </a:lnTo>
                <a:lnTo>
                  <a:pt x="524" y="12893"/>
                </a:lnTo>
                <a:lnTo>
                  <a:pt x="589" y="12827"/>
                </a:lnTo>
                <a:lnTo>
                  <a:pt x="916" y="11846"/>
                </a:lnTo>
                <a:lnTo>
                  <a:pt x="1244" y="10864"/>
                </a:lnTo>
                <a:lnTo>
                  <a:pt x="2029" y="8966"/>
                </a:lnTo>
                <a:close/>
                <a:moveTo>
                  <a:pt x="13089" y="13351"/>
                </a:moveTo>
                <a:lnTo>
                  <a:pt x="12631" y="13940"/>
                </a:lnTo>
                <a:lnTo>
                  <a:pt x="12238" y="14594"/>
                </a:lnTo>
                <a:lnTo>
                  <a:pt x="10602" y="14725"/>
                </a:lnTo>
                <a:lnTo>
                  <a:pt x="11518" y="13416"/>
                </a:lnTo>
                <a:lnTo>
                  <a:pt x="13089" y="13351"/>
                </a:lnTo>
                <a:close/>
                <a:moveTo>
                  <a:pt x="11256" y="13482"/>
                </a:moveTo>
                <a:lnTo>
                  <a:pt x="10471" y="14725"/>
                </a:lnTo>
                <a:lnTo>
                  <a:pt x="8900" y="14922"/>
                </a:lnTo>
                <a:lnTo>
                  <a:pt x="9293" y="14267"/>
                </a:lnTo>
                <a:lnTo>
                  <a:pt x="9686" y="13678"/>
                </a:lnTo>
                <a:lnTo>
                  <a:pt x="9686" y="13613"/>
                </a:lnTo>
                <a:lnTo>
                  <a:pt x="10864" y="13482"/>
                </a:lnTo>
                <a:close/>
                <a:moveTo>
                  <a:pt x="19175" y="12697"/>
                </a:moveTo>
                <a:lnTo>
                  <a:pt x="18979" y="14071"/>
                </a:lnTo>
                <a:lnTo>
                  <a:pt x="18979" y="14136"/>
                </a:lnTo>
                <a:lnTo>
                  <a:pt x="18324" y="14922"/>
                </a:lnTo>
                <a:lnTo>
                  <a:pt x="17670" y="15838"/>
                </a:lnTo>
                <a:lnTo>
                  <a:pt x="17604" y="14529"/>
                </a:lnTo>
                <a:lnTo>
                  <a:pt x="17670" y="14398"/>
                </a:lnTo>
                <a:lnTo>
                  <a:pt x="17604" y="14267"/>
                </a:lnTo>
                <a:lnTo>
                  <a:pt x="17997" y="13940"/>
                </a:lnTo>
                <a:lnTo>
                  <a:pt x="18324" y="13547"/>
                </a:lnTo>
                <a:lnTo>
                  <a:pt x="18652" y="13155"/>
                </a:lnTo>
                <a:lnTo>
                  <a:pt x="18979" y="12762"/>
                </a:lnTo>
                <a:lnTo>
                  <a:pt x="19175" y="12697"/>
                </a:lnTo>
                <a:close/>
                <a:moveTo>
                  <a:pt x="9489" y="13613"/>
                </a:moveTo>
                <a:lnTo>
                  <a:pt x="9097" y="14267"/>
                </a:lnTo>
                <a:lnTo>
                  <a:pt x="8704" y="14922"/>
                </a:lnTo>
                <a:lnTo>
                  <a:pt x="7330" y="15118"/>
                </a:lnTo>
                <a:lnTo>
                  <a:pt x="7330" y="15118"/>
                </a:lnTo>
                <a:lnTo>
                  <a:pt x="7592" y="14791"/>
                </a:lnTo>
                <a:lnTo>
                  <a:pt x="7919" y="14333"/>
                </a:lnTo>
                <a:lnTo>
                  <a:pt x="8181" y="13875"/>
                </a:lnTo>
                <a:lnTo>
                  <a:pt x="8181" y="13809"/>
                </a:lnTo>
                <a:lnTo>
                  <a:pt x="8050" y="13809"/>
                </a:lnTo>
                <a:lnTo>
                  <a:pt x="7592" y="14529"/>
                </a:lnTo>
                <a:lnTo>
                  <a:pt x="7395" y="14856"/>
                </a:lnTo>
                <a:lnTo>
                  <a:pt x="7133" y="15183"/>
                </a:lnTo>
                <a:lnTo>
                  <a:pt x="6937" y="15183"/>
                </a:lnTo>
                <a:lnTo>
                  <a:pt x="5301" y="15511"/>
                </a:lnTo>
                <a:lnTo>
                  <a:pt x="3600" y="15903"/>
                </a:lnTo>
                <a:lnTo>
                  <a:pt x="3796" y="15380"/>
                </a:lnTo>
                <a:lnTo>
                  <a:pt x="3992" y="14922"/>
                </a:lnTo>
                <a:lnTo>
                  <a:pt x="4516" y="14005"/>
                </a:lnTo>
                <a:lnTo>
                  <a:pt x="5956" y="13875"/>
                </a:lnTo>
                <a:lnTo>
                  <a:pt x="5432" y="14660"/>
                </a:lnTo>
                <a:lnTo>
                  <a:pt x="4974" y="15445"/>
                </a:lnTo>
                <a:lnTo>
                  <a:pt x="4974" y="15511"/>
                </a:lnTo>
                <a:lnTo>
                  <a:pt x="5039" y="15511"/>
                </a:lnTo>
                <a:lnTo>
                  <a:pt x="5628" y="14660"/>
                </a:lnTo>
                <a:lnTo>
                  <a:pt x="6086" y="13875"/>
                </a:lnTo>
                <a:lnTo>
                  <a:pt x="9489" y="13613"/>
                </a:lnTo>
                <a:close/>
                <a:moveTo>
                  <a:pt x="1963" y="11453"/>
                </a:moveTo>
                <a:lnTo>
                  <a:pt x="1833" y="13547"/>
                </a:lnTo>
                <a:lnTo>
                  <a:pt x="458" y="16230"/>
                </a:lnTo>
                <a:lnTo>
                  <a:pt x="458" y="15053"/>
                </a:lnTo>
                <a:lnTo>
                  <a:pt x="1244" y="13286"/>
                </a:lnTo>
                <a:lnTo>
                  <a:pt x="1963" y="11453"/>
                </a:lnTo>
                <a:close/>
                <a:moveTo>
                  <a:pt x="4319" y="14071"/>
                </a:moveTo>
                <a:lnTo>
                  <a:pt x="3992" y="14464"/>
                </a:lnTo>
                <a:lnTo>
                  <a:pt x="3796" y="14922"/>
                </a:lnTo>
                <a:lnTo>
                  <a:pt x="3600" y="15445"/>
                </a:lnTo>
                <a:lnTo>
                  <a:pt x="3469" y="15969"/>
                </a:lnTo>
                <a:lnTo>
                  <a:pt x="2094" y="16361"/>
                </a:lnTo>
                <a:lnTo>
                  <a:pt x="2094" y="16361"/>
                </a:lnTo>
                <a:lnTo>
                  <a:pt x="2291" y="15772"/>
                </a:lnTo>
                <a:lnTo>
                  <a:pt x="2552" y="15183"/>
                </a:lnTo>
                <a:lnTo>
                  <a:pt x="2880" y="14660"/>
                </a:lnTo>
                <a:lnTo>
                  <a:pt x="3207" y="14136"/>
                </a:lnTo>
                <a:lnTo>
                  <a:pt x="4319" y="14071"/>
                </a:lnTo>
                <a:close/>
                <a:moveTo>
                  <a:pt x="3011" y="14136"/>
                </a:moveTo>
                <a:lnTo>
                  <a:pt x="2683" y="14660"/>
                </a:lnTo>
                <a:lnTo>
                  <a:pt x="2356" y="15249"/>
                </a:lnTo>
                <a:lnTo>
                  <a:pt x="2160" y="15772"/>
                </a:lnTo>
                <a:lnTo>
                  <a:pt x="1963" y="16361"/>
                </a:lnTo>
                <a:lnTo>
                  <a:pt x="589" y="16885"/>
                </a:lnTo>
                <a:lnTo>
                  <a:pt x="2029" y="14202"/>
                </a:lnTo>
                <a:lnTo>
                  <a:pt x="2094" y="14202"/>
                </a:lnTo>
                <a:lnTo>
                  <a:pt x="3011" y="14136"/>
                </a:lnTo>
                <a:close/>
                <a:moveTo>
                  <a:pt x="19502" y="655"/>
                </a:moveTo>
                <a:lnTo>
                  <a:pt x="22120" y="2487"/>
                </a:lnTo>
                <a:lnTo>
                  <a:pt x="24672" y="4385"/>
                </a:lnTo>
                <a:lnTo>
                  <a:pt x="27225" y="6414"/>
                </a:lnTo>
                <a:lnTo>
                  <a:pt x="29711" y="8443"/>
                </a:lnTo>
                <a:lnTo>
                  <a:pt x="27159" y="10668"/>
                </a:lnTo>
                <a:lnTo>
                  <a:pt x="24607" y="12827"/>
                </a:lnTo>
                <a:lnTo>
                  <a:pt x="19437" y="17016"/>
                </a:lnTo>
                <a:lnTo>
                  <a:pt x="19502" y="15969"/>
                </a:lnTo>
                <a:lnTo>
                  <a:pt x="19502" y="14856"/>
                </a:lnTo>
                <a:lnTo>
                  <a:pt x="19502" y="12697"/>
                </a:lnTo>
                <a:lnTo>
                  <a:pt x="19437" y="12566"/>
                </a:lnTo>
                <a:lnTo>
                  <a:pt x="19306" y="12500"/>
                </a:lnTo>
                <a:lnTo>
                  <a:pt x="19240" y="12369"/>
                </a:lnTo>
                <a:lnTo>
                  <a:pt x="19175" y="12304"/>
                </a:lnTo>
                <a:lnTo>
                  <a:pt x="19110" y="12238"/>
                </a:lnTo>
                <a:lnTo>
                  <a:pt x="18782" y="12238"/>
                </a:lnTo>
                <a:lnTo>
                  <a:pt x="16754" y="12369"/>
                </a:lnTo>
                <a:lnTo>
                  <a:pt x="14659" y="12500"/>
                </a:lnTo>
                <a:lnTo>
                  <a:pt x="10602" y="12958"/>
                </a:lnTo>
                <a:lnTo>
                  <a:pt x="2422" y="13678"/>
                </a:lnTo>
                <a:lnTo>
                  <a:pt x="2422" y="13678"/>
                </a:lnTo>
                <a:lnTo>
                  <a:pt x="2683" y="7527"/>
                </a:lnTo>
                <a:lnTo>
                  <a:pt x="2749" y="4451"/>
                </a:lnTo>
                <a:lnTo>
                  <a:pt x="2814" y="1375"/>
                </a:lnTo>
                <a:lnTo>
                  <a:pt x="3796" y="1637"/>
                </a:lnTo>
                <a:lnTo>
                  <a:pt x="4778" y="1898"/>
                </a:lnTo>
                <a:lnTo>
                  <a:pt x="6872" y="2291"/>
                </a:lnTo>
                <a:lnTo>
                  <a:pt x="8900" y="2618"/>
                </a:lnTo>
                <a:lnTo>
                  <a:pt x="10929" y="3011"/>
                </a:lnTo>
                <a:lnTo>
                  <a:pt x="12892" y="3469"/>
                </a:lnTo>
                <a:lnTo>
                  <a:pt x="14921" y="3927"/>
                </a:lnTo>
                <a:lnTo>
                  <a:pt x="16885" y="4385"/>
                </a:lnTo>
                <a:lnTo>
                  <a:pt x="17866" y="4516"/>
                </a:lnTo>
                <a:lnTo>
                  <a:pt x="18848" y="4647"/>
                </a:lnTo>
                <a:lnTo>
                  <a:pt x="18979" y="4582"/>
                </a:lnTo>
                <a:lnTo>
                  <a:pt x="19044" y="4647"/>
                </a:lnTo>
                <a:lnTo>
                  <a:pt x="19175" y="4647"/>
                </a:lnTo>
                <a:lnTo>
                  <a:pt x="19240" y="4582"/>
                </a:lnTo>
                <a:lnTo>
                  <a:pt x="19306" y="4451"/>
                </a:lnTo>
                <a:lnTo>
                  <a:pt x="19502" y="2553"/>
                </a:lnTo>
                <a:lnTo>
                  <a:pt x="19568" y="1571"/>
                </a:lnTo>
                <a:lnTo>
                  <a:pt x="19502" y="655"/>
                </a:lnTo>
                <a:close/>
                <a:moveTo>
                  <a:pt x="28141" y="10668"/>
                </a:moveTo>
                <a:lnTo>
                  <a:pt x="27094" y="12304"/>
                </a:lnTo>
                <a:lnTo>
                  <a:pt x="26047" y="14005"/>
                </a:lnTo>
                <a:lnTo>
                  <a:pt x="24345" y="15314"/>
                </a:lnTo>
                <a:lnTo>
                  <a:pt x="24345" y="15314"/>
                </a:lnTo>
                <a:lnTo>
                  <a:pt x="25196" y="14071"/>
                </a:lnTo>
                <a:lnTo>
                  <a:pt x="26112" y="12827"/>
                </a:lnTo>
                <a:lnTo>
                  <a:pt x="26112" y="12762"/>
                </a:lnTo>
                <a:lnTo>
                  <a:pt x="26047" y="12697"/>
                </a:lnTo>
                <a:lnTo>
                  <a:pt x="25981" y="12762"/>
                </a:lnTo>
                <a:lnTo>
                  <a:pt x="25392" y="13416"/>
                </a:lnTo>
                <a:lnTo>
                  <a:pt x="24934" y="14071"/>
                </a:lnTo>
                <a:lnTo>
                  <a:pt x="24411" y="14791"/>
                </a:lnTo>
                <a:lnTo>
                  <a:pt x="24018" y="15576"/>
                </a:lnTo>
                <a:lnTo>
                  <a:pt x="21858" y="17147"/>
                </a:lnTo>
                <a:lnTo>
                  <a:pt x="22382" y="16558"/>
                </a:lnTo>
                <a:lnTo>
                  <a:pt x="22905" y="15903"/>
                </a:lnTo>
                <a:lnTo>
                  <a:pt x="23298" y="15249"/>
                </a:lnTo>
                <a:lnTo>
                  <a:pt x="23691" y="14594"/>
                </a:lnTo>
                <a:lnTo>
                  <a:pt x="23691" y="14529"/>
                </a:lnTo>
                <a:lnTo>
                  <a:pt x="23625" y="14464"/>
                </a:lnTo>
                <a:lnTo>
                  <a:pt x="25916" y="12631"/>
                </a:lnTo>
                <a:lnTo>
                  <a:pt x="28141" y="10668"/>
                </a:lnTo>
                <a:close/>
                <a:moveTo>
                  <a:pt x="18979" y="14398"/>
                </a:moveTo>
                <a:lnTo>
                  <a:pt x="18913" y="15838"/>
                </a:lnTo>
                <a:lnTo>
                  <a:pt x="18979" y="17278"/>
                </a:lnTo>
                <a:lnTo>
                  <a:pt x="18521" y="18194"/>
                </a:lnTo>
                <a:lnTo>
                  <a:pt x="17932" y="19045"/>
                </a:lnTo>
                <a:lnTo>
                  <a:pt x="17801" y="18194"/>
                </a:lnTo>
                <a:lnTo>
                  <a:pt x="17735" y="17278"/>
                </a:lnTo>
                <a:lnTo>
                  <a:pt x="18848" y="15772"/>
                </a:lnTo>
                <a:lnTo>
                  <a:pt x="18848" y="15707"/>
                </a:lnTo>
                <a:lnTo>
                  <a:pt x="18782" y="15641"/>
                </a:lnTo>
                <a:lnTo>
                  <a:pt x="18717" y="15641"/>
                </a:lnTo>
                <a:lnTo>
                  <a:pt x="18193" y="16361"/>
                </a:lnTo>
                <a:lnTo>
                  <a:pt x="17735" y="17016"/>
                </a:lnTo>
                <a:lnTo>
                  <a:pt x="17670" y="16100"/>
                </a:lnTo>
                <a:lnTo>
                  <a:pt x="18324" y="15249"/>
                </a:lnTo>
                <a:lnTo>
                  <a:pt x="18979" y="14398"/>
                </a:lnTo>
                <a:close/>
                <a:moveTo>
                  <a:pt x="19306" y="1"/>
                </a:moveTo>
                <a:lnTo>
                  <a:pt x="18390" y="589"/>
                </a:lnTo>
                <a:lnTo>
                  <a:pt x="17474" y="1178"/>
                </a:lnTo>
                <a:lnTo>
                  <a:pt x="17343" y="1178"/>
                </a:lnTo>
                <a:lnTo>
                  <a:pt x="17277" y="1244"/>
                </a:lnTo>
                <a:lnTo>
                  <a:pt x="17212" y="1375"/>
                </a:lnTo>
                <a:lnTo>
                  <a:pt x="17146" y="1440"/>
                </a:lnTo>
                <a:lnTo>
                  <a:pt x="17081" y="1571"/>
                </a:lnTo>
                <a:lnTo>
                  <a:pt x="17146" y="1702"/>
                </a:lnTo>
                <a:lnTo>
                  <a:pt x="17015" y="2618"/>
                </a:lnTo>
                <a:lnTo>
                  <a:pt x="16885" y="3534"/>
                </a:lnTo>
                <a:lnTo>
                  <a:pt x="15314" y="3207"/>
                </a:lnTo>
                <a:lnTo>
                  <a:pt x="13743" y="2880"/>
                </a:lnTo>
                <a:lnTo>
                  <a:pt x="10602" y="2356"/>
                </a:lnTo>
                <a:lnTo>
                  <a:pt x="6675" y="1506"/>
                </a:lnTo>
                <a:lnTo>
                  <a:pt x="4712" y="1178"/>
                </a:lnTo>
                <a:lnTo>
                  <a:pt x="3665" y="1113"/>
                </a:lnTo>
                <a:lnTo>
                  <a:pt x="2683" y="1048"/>
                </a:lnTo>
                <a:lnTo>
                  <a:pt x="2552" y="1048"/>
                </a:lnTo>
                <a:lnTo>
                  <a:pt x="1440" y="2356"/>
                </a:lnTo>
                <a:lnTo>
                  <a:pt x="916" y="2945"/>
                </a:lnTo>
                <a:lnTo>
                  <a:pt x="720" y="3207"/>
                </a:lnTo>
                <a:lnTo>
                  <a:pt x="524" y="3534"/>
                </a:lnTo>
                <a:lnTo>
                  <a:pt x="458" y="3534"/>
                </a:lnTo>
                <a:lnTo>
                  <a:pt x="458" y="3665"/>
                </a:lnTo>
                <a:lnTo>
                  <a:pt x="262" y="5301"/>
                </a:lnTo>
                <a:lnTo>
                  <a:pt x="196" y="7003"/>
                </a:lnTo>
                <a:lnTo>
                  <a:pt x="0" y="10341"/>
                </a:lnTo>
                <a:lnTo>
                  <a:pt x="0" y="13744"/>
                </a:lnTo>
                <a:lnTo>
                  <a:pt x="0" y="17081"/>
                </a:lnTo>
                <a:lnTo>
                  <a:pt x="66" y="17212"/>
                </a:lnTo>
                <a:lnTo>
                  <a:pt x="131" y="17278"/>
                </a:lnTo>
                <a:lnTo>
                  <a:pt x="393" y="17278"/>
                </a:lnTo>
                <a:lnTo>
                  <a:pt x="2487" y="16689"/>
                </a:lnTo>
                <a:lnTo>
                  <a:pt x="4647" y="16165"/>
                </a:lnTo>
                <a:lnTo>
                  <a:pt x="6806" y="15707"/>
                </a:lnTo>
                <a:lnTo>
                  <a:pt x="9031" y="15380"/>
                </a:lnTo>
                <a:lnTo>
                  <a:pt x="11126" y="15183"/>
                </a:lnTo>
                <a:lnTo>
                  <a:pt x="13154" y="15053"/>
                </a:lnTo>
                <a:lnTo>
                  <a:pt x="15248" y="14856"/>
                </a:lnTo>
                <a:lnTo>
                  <a:pt x="17343" y="14660"/>
                </a:lnTo>
                <a:lnTo>
                  <a:pt x="17343" y="14660"/>
                </a:lnTo>
                <a:lnTo>
                  <a:pt x="17212" y="15380"/>
                </a:lnTo>
                <a:lnTo>
                  <a:pt x="17212" y="16165"/>
                </a:lnTo>
                <a:lnTo>
                  <a:pt x="17212" y="17016"/>
                </a:lnTo>
                <a:lnTo>
                  <a:pt x="17277" y="17801"/>
                </a:lnTo>
                <a:lnTo>
                  <a:pt x="17212" y="17867"/>
                </a:lnTo>
                <a:lnTo>
                  <a:pt x="17277" y="17932"/>
                </a:lnTo>
                <a:lnTo>
                  <a:pt x="17343" y="17932"/>
                </a:lnTo>
                <a:lnTo>
                  <a:pt x="17670" y="19634"/>
                </a:lnTo>
                <a:lnTo>
                  <a:pt x="17670" y="19699"/>
                </a:lnTo>
                <a:lnTo>
                  <a:pt x="17801" y="19764"/>
                </a:lnTo>
                <a:lnTo>
                  <a:pt x="17866" y="19764"/>
                </a:lnTo>
                <a:lnTo>
                  <a:pt x="17997" y="19699"/>
                </a:lnTo>
                <a:lnTo>
                  <a:pt x="18390" y="19175"/>
                </a:lnTo>
                <a:lnTo>
                  <a:pt x="18717" y="18652"/>
                </a:lnTo>
                <a:lnTo>
                  <a:pt x="19044" y="18063"/>
                </a:lnTo>
                <a:lnTo>
                  <a:pt x="19306" y="17474"/>
                </a:lnTo>
                <a:lnTo>
                  <a:pt x="19371" y="17343"/>
                </a:lnTo>
                <a:lnTo>
                  <a:pt x="19502" y="17408"/>
                </a:lnTo>
                <a:lnTo>
                  <a:pt x="19568" y="17408"/>
                </a:lnTo>
                <a:lnTo>
                  <a:pt x="21596" y="16034"/>
                </a:lnTo>
                <a:lnTo>
                  <a:pt x="23560" y="14529"/>
                </a:lnTo>
                <a:lnTo>
                  <a:pt x="22578" y="16034"/>
                </a:lnTo>
                <a:lnTo>
                  <a:pt x="22055" y="16754"/>
                </a:lnTo>
                <a:lnTo>
                  <a:pt x="21466" y="17408"/>
                </a:lnTo>
                <a:lnTo>
                  <a:pt x="20353" y="18194"/>
                </a:lnTo>
                <a:lnTo>
                  <a:pt x="21727" y="16165"/>
                </a:lnTo>
                <a:lnTo>
                  <a:pt x="21727" y="16100"/>
                </a:lnTo>
                <a:lnTo>
                  <a:pt x="21727" y="16034"/>
                </a:lnTo>
                <a:lnTo>
                  <a:pt x="21596" y="16034"/>
                </a:lnTo>
                <a:lnTo>
                  <a:pt x="20680" y="17212"/>
                </a:lnTo>
                <a:lnTo>
                  <a:pt x="19960" y="18521"/>
                </a:lnTo>
                <a:lnTo>
                  <a:pt x="18063" y="19830"/>
                </a:lnTo>
                <a:lnTo>
                  <a:pt x="17997" y="19961"/>
                </a:lnTo>
                <a:lnTo>
                  <a:pt x="18063" y="20026"/>
                </a:lnTo>
                <a:lnTo>
                  <a:pt x="18128" y="20092"/>
                </a:lnTo>
                <a:lnTo>
                  <a:pt x="18193" y="20092"/>
                </a:lnTo>
                <a:lnTo>
                  <a:pt x="19568" y="19241"/>
                </a:lnTo>
                <a:lnTo>
                  <a:pt x="19633" y="19306"/>
                </a:lnTo>
                <a:lnTo>
                  <a:pt x="19699" y="19306"/>
                </a:lnTo>
                <a:lnTo>
                  <a:pt x="19829" y="19045"/>
                </a:lnTo>
                <a:lnTo>
                  <a:pt x="22316" y="17408"/>
                </a:lnTo>
                <a:lnTo>
                  <a:pt x="24672" y="15641"/>
                </a:lnTo>
                <a:lnTo>
                  <a:pt x="27028" y="13875"/>
                </a:lnTo>
                <a:lnTo>
                  <a:pt x="29253" y="11977"/>
                </a:lnTo>
                <a:lnTo>
                  <a:pt x="29319" y="11911"/>
                </a:lnTo>
                <a:lnTo>
                  <a:pt x="29319" y="11846"/>
                </a:lnTo>
                <a:lnTo>
                  <a:pt x="29253" y="11715"/>
                </a:lnTo>
                <a:lnTo>
                  <a:pt x="29842" y="10210"/>
                </a:lnTo>
                <a:lnTo>
                  <a:pt x="30366" y="8704"/>
                </a:lnTo>
                <a:lnTo>
                  <a:pt x="30300" y="8574"/>
                </a:lnTo>
                <a:lnTo>
                  <a:pt x="30366" y="8377"/>
                </a:lnTo>
                <a:lnTo>
                  <a:pt x="30366" y="8312"/>
                </a:lnTo>
                <a:lnTo>
                  <a:pt x="30300" y="8181"/>
                </a:lnTo>
                <a:lnTo>
                  <a:pt x="27748" y="6087"/>
                </a:lnTo>
                <a:lnTo>
                  <a:pt x="25130" y="3993"/>
                </a:lnTo>
                <a:lnTo>
                  <a:pt x="22447" y="2029"/>
                </a:lnTo>
                <a:lnTo>
                  <a:pt x="19699" y="66"/>
                </a:lnTo>
                <a:lnTo>
                  <a:pt x="19502" y="66"/>
                </a:lnTo>
                <a:lnTo>
                  <a:pt x="1943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924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FFD6AC4-E1F8-43EF-B993-6F46C2450C2B}"/>
              </a:ext>
            </a:extLst>
          </p:cNvPr>
          <p:cNvGrpSpPr/>
          <p:nvPr/>
        </p:nvGrpSpPr>
        <p:grpSpPr>
          <a:xfrm>
            <a:off x="377687" y="419636"/>
            <a:ext cx="9693970" cy="2363320"/>
            <a:chOff x="2027582" y="379880"/>
            <a:chExt cx="9783424" cy="2363320"/>
          </a:xfrm>
        </p:grpSpPr>
        <p:sp>
          <p:nvSpPr>
            <p:cNvPr id="11" name="Google Shape;673;p31">
              <a:extLst>
                <a:ext uri="{FF2B5EF4-FFF2-40B4-BE49-F238E27FC236}">
                  <a16:creationId xmlns:a16="http://schemas.microsoft.com/office/drawing/2014/main" id="{BEA71B77-E041-41FF-87C7-2AA04DC34DB4}"/>
                </a:ext>
              </a:extLst>
            </p:cNvPr>
            <p:cNvSpPr/>
            <p:nvPr/>
          </p:nvSpPr>
          <p:spPr>
            <a:xfrm rot="16200000">
              <a:off x="5737634" y="-3330172"/>
              <a:ext cx="2363320" cy="9783424"/>
            </a:xfrm>
            <a:custGeom>
              <a:avLst/>
              <a:gdLst/>
              <a:ahLst/>
              <a:cxnLst/>
              <a:rect l="l" t="t" r="r" b="b"/>
              <a:pathLst>
                <a:path w="46389" h="61419" extrusionOk="0">
                  <a:moveTo>
                    <a:pt x="6060" y="1"/>
                  </a:moveTo>
                  <a:cubicBezTo>
                    <a:pt x="3572" y="1"/>
                    <a:pt x="1750" y="110"/>
                    <a:pt x="1357" y="461"/>
                  </a:cubicBezTo>
                  <a:cubicBezTo>
                    <a:pt x="281" y="1279"/>
                    <a:pt x="539" y="8813"/>
                    <a:pt x="453" y="16347"/>
                  </a:cubicBezTo>
                  <a:cubicBezTo>
                    <a:pt x="367" y="23880"/>
                    <a:pt x="367" y="41897"/>
                    <a:pt x="453" y="45406"/>
                  </a:cubicBezTo>
                  <a:cubicBezTo>
                    <a:pt x="539" y="49001"/>
                    <a:pt x="1" y="59118"/>
                    <a:pt x="819" y="60388"/>
                  </a:cubicBezTo>
                  <a:cubicBezTo>
                    <a:pt x="1516" y="61284"/>
                    <a:pt x="7543" y="61387"/>
                    <a:pt x="11368" y="61387"/>
                  </a:cubicBezTo>
                  <a:cubicBezTo>
                    <a:pt x="12501" y="61387"/>
                    <a:pt x="13441" y="61378"/>
                    <a:pt x="13992" y="61378"/>
                  </a:cubicBezTo>
                  <a:cubicBezTo>
                    <a:pt x="15172" y="61378"/>
                    <a:pt x="17864" y="61418"/>
                    <a:pt x="20632" y="61418"/>
                  </a:cubicBezTo>
                  <a:cubicBezTo>
                    <a:pt x="23572" y="61418"/>
                    <a:pt x="26598" y="61373"/>
                    <a:pt x="27984" y="61184"/>
                  </a:cubicBezTo>
                  <a:cubicBezTo>
                    <a:pt x="28436" y="61141"/>
                    <a:pt x="29222" y="61119"/>
                    <a:pt x="30220" y="61119"/>
                  </a:cubicBezTo>
                  <a:cubicBezTo>
                    <a:pt x="31218" y="61119"/>
                    <a:pt x="32429" y="61141"/>
                    <a:pt x="33731" y="61184"/>
                  </a:cubicBezTo>
                  <a:cubicBezTo>
                    <a:pt x="38661" y="61184"/>
                    <a:pt x="44860" y="61184"/>
                    <a:pt x="45312" y="60474"/>
                  </a:cubicBezTo>
                  <a:cubicBezTo>
                    <a:pt x="46022" y="59311"/>
                    <a:pt x="45936" y="48635"/>
                    <a:pt x="45936" y="42629"/>
                  </a:cubicBezTo>
                  <a:cubicBezTo>
                    <a:pt x="45850" y="34643"/>
                    <a:pt x="46194" y="23601"/>
                    <a:pt x="46281" y="18047"/>
                  </a:cubicBezTo>
                  <a:cubicBezTo>
                    <a:pt x="46388" y="12407"/>
                    <a:pt x="46108" y="1193"/>
                    <a:pt x="45570" y="461"/>
                  </a:cubicBezTo>
                  <a:cubicBezTo>
                    <a:pt x="45314" y="134"/>
                    <a:pt x="42472" y="17"/>
                    <a:pt x="38906" y="17"/>
                  </a:cubicBezTo>
                  <a:cubicBezTo>
                    <a:pt x="33785" y="17"/>
                    <a:pt x="27172" y="258"/>
                    <a:pt x="24583" y="461"/>
                  </a:cubicBezTo>
                  <a:cubicBezTo>
                    <a:pt x="24243" y="482"/>
                    <a:pt x="23817" y="492"/>
                    <a:pt x="23320" y="492"/>
                  </a:cubicBezTo>
                  <a:cubicBezTo>
                    <a:pt x="21333" y="492"/>
                    <a:pt x="18220" y="340"/>
                    <a:pt x="14983" y="203"/>
                  </a:cubicBezTo>
                  <a:cubicBezTo>
                    <a:pt x="11856" y="115"/>
                    <a:pt x="8609" y="1"/>
                    <a:pt x="6060" y="1"/>
                  </a:cubicBezTo>
                  <a:close/>
                </a:path>
              </a:pathLst>
            </a:custGeom>
            <a:solidFill>
              <a:schemeClr val="accent1">
                <a:lumMod val="20000"/>
                <a:lumOff val="80000"/>
              </a:schemeClr>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TextBox 11">
              <a:extLst>
                <a:ext uri="{FF2B5EF4-FFF2-40B4-BE49-F238E27FC236}">
                  <a16:creationId xmlns:a16="http://schemas.microsoft.com/office/drawing/2014/main" id="{759C9C52-925F-43AA-A519-32DF059D67E6}"/>
                </a:ext>
              </a:extLst>
            </p:cNvPr>
            <p:cNvSpPr txBox="1"/>
            <p:nvPr/>
          </p:nvSpPr>
          <p:spPr>
            <a:xfrm>
              <a:off x="2367170" y="774503"/>
              <a:ext cx="9201978" cy="1538883"/>
            </a:xfrm>
            <a:prstGeom prst="rect">
              <a:avLst/>
            </a:prstGeom>
            <a:noFill/>
          </p:spPr>
          <p:txBody>
            <a:bodyPr wrap="square" rtlCol="0">
              <a:spAutoFit/>
            </a:bodyPr>
            <a:lstStyle/>
            <a:p>
              <a:pPr algn="just"/>
              <a:r>
                <a:rPr lang="en-US" sz="3200" i="1" dirty="0">
                  <a:latin typeface="Times New Roman" panose="02020603050405020304" pitchFamily="18" charset="0"/>
                  <a:cs typeface="Times New Roman" panose="02020603050405020304" pitchFamily="18" charset="0"/>
                </a:rPr>
                <a:t>“Tre </a:t>
              </a:r>
              <a:r>
                <a:rPr lang="en-US" sz="3200" i="1" dirty="0" err="1">
                  <a:latin typeface="Times New Roman" panose="02020603050405020304" pitchFamily="18" charset="0"/>
                  <a:cs typeface="Times New Roman" panose="02020603050405020304" pitchFamily="18" charset="0"/>
                </a:rPr>
                <a:t>già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măng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mọc</a:t>
              </a:r>
              <a:r>
                <a:rPr lang="en-US" sz="3200" i="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là</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một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thành</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ngữ</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quen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thuộc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Dựa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vào</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bài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Cây</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tre</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Việt</a:t>
              </a:r>
              <a:r>
                <a:rPr lang="en-US" sz="3000" b="1" dirty="0">
                  <a:latin typeface="Times New Roman" panose="02020603050405020304" pitchFamily="18" charset="0"/>
                  <a:cs typeface="Times New Roman" panose="02020603050405020304" pitchFamily="18" charset="0"/>
                </a:rPr>
                <a:t> Nam”, </a:t>
              </a:r>
              <a:r>
                <a:rPr lang="en-US" sz="3000" b="1" dirty="0" err="1">
                  <a:latin typeface="Times New Roman" panose="02020603050405020304" pitchFamily="18" charset="0"/>
                  <a:cs typeface="Times New Roman" panose="02020603050405020304" pitchFamily="18" charset="0"/>
                </a:rPr>
                <a:t>hãy</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nêu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cách</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hiểu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của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em</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về</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thành</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ngữ</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này</a:t>
              </a:r>
              <a:r>
                <a:rPr lang="en-US" sz="3000" b="1" dirty="0">
                  <a:latin typeface="Times New Roman" panose="02020603050405020304" pitchFamily="18" charset="0"/>
                  <a:cs typeface="Times New Roman" panose="02020603050405020304" pitchFamily="18" charset="0"/>
                </a:rPr>
                <a:t>.</a:t>
              </a:r>
              <a:r>
                <a:rPr lang="en-US" sz="3200" i="1" dirty="0">
                  <a:latin typeface="Times New Roman" panose="02020603050405020304" pitchFamily="18" charset="0"/>
                  <a:cs typeface="Times New Roman" panose="02020603050405020304" pitchFamily="18" charset="0"/>
                </a:rPr>
                <a:t>“</a:t>
              </a:r>
              <a:endParaRPr lang="en-US" sz="3000" i="1" dirty="0">
                <a:latin typeface="Times New Roman" panose="02020603050405020304" pitchFamily="18" charset="0"/>
                <a:cs typeface="Times New Roman" panose="02020603050405020304" pitchFamily="18" charset="0"/>
              </a:endParaRPr>
            </a:p>
          </p:txBody>
        </p:sp>
      </p:grpSp>
      <p:pic>
        <p:nvPicPr>
          <p:cNvPr id="13" name="Picture 12">
            <a:hlinkClick r:id="rId2" action="ppaction://hlinksldjump"/>
            <a:extLst>
              <a:ext uri="{FF2B5EF4-FFF2-40B4-BE49-F238E27FC236}">
                <a16:creationId xmlns:a16="http://schemas.microsoft.com/office/drawing/2014/main" id="{4474691F-A551-4912-9490-046B627330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025"/>
          <a:stretch/>
        </p:blipFill>
        <p:spPr>
          <a:xfrm>
            <a:off x="10210804" y="194080"/>
            <a:ext cx="1885026" cy="2739486"/>
          </a:xfrm>
          <a:prstGeom prst="rect">
            <a:avLst/>
          </a:prstGeom>
        </p:spPr>
      </p:pic>
      <p:sp>
        <p:nvSpPr>
          <p:cNvPr id="15" name="TextBox 14">
            <a:extLst>
              <a:ext uri="{FF2B5EF4-FFF2-40B4-BE49-F238E27FC236}">
                <a16:creationId xmlns:a16="http://schemas.microsoft.com/office/drawing/2014/main" id="{5C5A8CE8-4CEE-4CD7-9D99-F8B118A00D16}"/>
              </a:ext>
            </a:extLst>
          </p:cNvPr>
          <p:cNvSpPr txBox="1"/>
          <p:nvPr/>
        </p:nvSpPr>
        <p:spPr>
          <a:xfrm>
            <a:off x="3327981" y="4581127"/>
            <a:ext cx="8547930" cy="553998"/>
          </a:xfrm>
          <a:prstGeom prst="rect">
            <a:avLst/>
          </a:prstGeom>
          <a:noFill/>
        </p:spPr>
        <p:txBody>
          <a:bodyPr wrap="square">
            <a:spAutoFit/>
          </a:bodyPr>
          <a:lstStyle/>
          <a:p>
            <a:pPr algn="just"/>
            <a:r>
              <a:rPr lang="en-US" sz="3000" dirty="0" err="1">
                <a:latin typeface="Times New Roman" panose="02020603050405020304" pitchFamily="18" charset="0"/>
                <a:cs typeface="Times New Roman" panose="02020603050405020304" pitchFamily="18" charset="0"/>
              </a:rPr>
              <a:t>Thể</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hiện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sự</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tiếp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nối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giữa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thế</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hệ</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trước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thế</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hệ</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sau</a:t>
            </a:r>
            <a:endParaRPr lang="en-US" sz="3000" dirty="0">
              <a:latin typeface="Times New Roman" panose="02020603050405020304" pitchFamily="18" charset="0"/>
              <a:cs typeface="Times New Roman" panose="02020603050405020304" pitchFamily="18" charset="0"/>
            </a:endParaRPr>
          </a:p>
        </p:txBody>
      </p:sp>
      <p:sp>
        <p:nvSpPr>
          <p:cNvPr id="16" name="Google Shape;63;p15">
            <a:extLst>
              <a:ext uri="{FF2B5EF4-FFF2-40B4-BE49-F238E27FC236}">
                <a16:creationId xmlns:a16="http://schemas.microsoft.com/office/drawing/2014/main" id="{19FFD139-C07E-4A50-B00B-08EFC055621D}"/>
              </a:ext>
            </a:extLst>
          </p:cNvPr>
          <p:cNvSpPr/>
          <p:nvPr/>
        </p:nvSpPr>
        <p:spPr>
          <a:xfrm>
            <a:off x="1067569" y="4303643"/>
            <a:ext cx="1815583" cy="1201301"/>
          </a:xfrm>
          <a:custGeom>
            <a:avLst/>
            <a:gdLst/>
            <a:ahLst/>
            <a:cxnLst/>
            <a:rect l="l" t="t" r="r" b="b"/>
            <a:pathLst>
              <a:path w="30366" h="20092" extrusionOk="0">
                <a:moveTo>
                  <a:pt x="19044" y="589"/>
                </a:moveTo>
                <a:lnTo>
                  <a:pt x="18913" y="1375"/>
                </a:lnTo>
                <a:lnTo>
                  <a:pt x="18521" y="1571"/>
                </a:lnTo>
                <a:lnTo>
                  <a:pt x="18128" y="1833"/>
                </a:lnTo>
                <a:lnTo>
                  <a:pt x="17801" y="2029"/>
                </a:lnTo>
                <a:lnTo>
                  <a:pt x="17474" y="2356"/>
                </a:lnTo>
                <a:lnTo>
                  <a:pt x="17474" y="1702"/>
                </a:lnTo>
                <a:lnTo>
                  <a:pt x="18259" y="1178"/>
                </a:lnTo>
                <a:lnTo>
                  <a:pt x="19044" y="589"/>
                </a:lnTo>
                <a:close/>
                <a:moveTo>
                  <a:pt x="18913" y="1571"/>
                </a:moveTo>
                <a:lnTo>
                  <a:pt x="18848" y="2226"/>
                </a:lnTo>
                <a:lnTo>
                  <a:pt x="18782" y="2226"/>
                </a:lnTo>
                <a:lnTo>
                  <a:pt x="18455" y="2487"/>
                </a:lnTo>
                <a:lnTo>
                  <a:pt x="18063" y="2749"/>
                </a:lnTo>
                <a:lnTo>
                  <a:pt x="17408" y="3404"/>
                </a:lnTo>
                <a:lnTo>
                  <a:pt x="17408" y="3469"/>
                </a:lnTo>
                <a:lnTo>
                  <a:pt x="17474" y="3469"/>
                </a:lnTo>
                <a:lnTo>
                  <a:pt x="18193" y="2945"/>
                </a:lnTo>
                <a:lnTo>
                  <a:pt x="18848" y="2422"/>
                </a:lnTo>
                <a:lnTo>
                  <a:pt x="18913" y="4189"/>
                </a:lnTo>
                <a:lnTo>
                  <a:pt x="18128" y="3927"/>
                </a:lnTo>
                <a:lnTo>
                  <a:pt x="17343" y="3665"/>
                </a:lnTo>
                <a:lnTo>
                  <a:pt x="17408" y="3142"/>
                </a:lnTo>
                <a:lnTo>
                  <a:pt x="17474" y="2553"/>
                </a:lnTo>
                <a:lnTo>
                  <a:pt x="18128" y="2029"/>
                </a:lnTo>
                <a:lnTo>
                  <a:pt x="18913" y="1571"/>
                </a:lnTo>
                <a:close/>
                <a:moveTo>
                  <a:pt x="2422" y="1702"/>
                </a:moveTo>
                <a:lnTo>
                  <a:pt x="2225" y="5301"/>
                </a:lnTo>
                <a:lnTo>
                  <a:pt x="2029" y="8835"/>
                </a:lnTo>
                <a:lnTo>
                  <a:pt x="1963" y="8901"/>
                </a:lnTo>
                <a:lnTo>
                  <a:pt x="1505" y="9817"/>
                </a:lnTo>
                <a:lnTo>
                  <a:pt x="1113" y="10733"/>
                </a:lnTo>
                <a:lnTo>
                  <a:pt x="785" y="11715"/>
                </a:lnTo>
                <a:lnTo>
                  <a:pt x="524" y="12697"/>
                </a:lnTo>
                <a:lnTo>
                  <a:pt x="589" y="10013"/>
                </a:lnTo>
                <a:lnTo>
                  <a:pt x="982" y="9097"/>
                </a:lnTo>
                <a:lnTo>
                  <a:pt x="1309" y="8115"/>
                </a:lnTo>
                <a:lnTo>
                  <a:pt x="1636" y="7134"/>
                </a:lnTo>
                <a:lnTo>
                  <a:pt x="1898" y="6152"/>
                </a:lnTo>
                <a:lnTo>
                  <a:pt x="1898" y="6087"/>
                </a:lnTo>
                <a:lnTo>
                  <a:pt x="1833" y="6087"/>
                </a:lnTo>
                <a:lnTo>
                  <a:pt x="1767" y="6152"/>
                </a:lnTo>
                <a:lnTo>
                  <a:pt x="1178" y="7919"/>
                </a:lnTo>
                <a:lnTo>
                  <a:pt x="589" y="9686"/>
                </a:lnTo>
                <a:lnTo>
                  <a:pt x="589" y="9686"/>
                </a:lnTo>
                <a:lnTo>
                  <a:pt x="655" y="7003"/>
                </a:lnTo>
                <a:lnTo>
                  <a:pt x="1440" y="5040"/>
                </a:lnTo>
                <a:lnTo>
                  <a:pt x="2291" y="3142"/>
                </a:lnTo>
                <a:lnTo>
                  <a:pt x="2291" y="3076"/>
                </a:lnTo>
                <a:lnTo>
                  <a:pt x="2225" y="3076"/>
                </a:lnTo>
                <a:lnTo>
                  <a:pt x="2160" y="3011"/>
                </a:lnTo>
                <a:lnTo>
                  <a:pt x="2160" y="3076"/>
                </a:lnTo>
                <a:lnTo>
                  <a:pt x="1702" y="3927"/>
                </a:lnTo>
                <a:lnTo>
                  <a:pt x="1309" y="4778"/>
                </a:lnTo>
                <a:lnTo>
                  <a:pt x="655" y="6610"/>
                </a:lnTo>
                <a:lnTo>
                  <a:pt x="720" y="3796"/>
                </a:lnTo>
                <a:lnTo>
                  <a:pt x="785" y="3731"/>
                </a:lnTo>
                <a:lnTo>
                  <a:pt x="1047" y="3469"/>
                </a:lnTo>
                <a:lnTo>
                  <a:pt x="1309" y="3142"/>
                </a:lnTo>
                <a:lnTo>
                  <a:pt x="1833" y="2487"/>
                </a:lnTo>
                <a:lnTo>
                  <a:pt x="2422" y="1702"/>
                </a:lnTo>
                <a:close/>
                <a:moveTo>
                  <a:pt x="29842" y="9097"/>
                </a:moveTo>
                <a:lnTo>
                  <a:pt x="29384" y="10406"/>
                </a:lnTo>
                <a:lnTo>
                  <a:pt x="28992" y="11715"/>
                </a:lnTo>
                <a:lnTo>
                  <a:pt x="26505" y="13678"/>
                </a:lnTo>
                <a:lnTo>
                  <a:pt x="26505" y="13678"/>
                </a:lnTo>
                <a:lnTo>
                  <a:pt x="27552" y="12042"/>
                </a:lnTo>
                <a:lnTo>
                  <a:pt x="28533" y="10406"/>
                </a:lnTo>
                <a:lnTo>
                  <a:pt x="28533" y="10275"/>
                </a:lnTo>
                <a:lnTo>
                  <a:pt x="29842" y="9097"/>
                </a:lnTo>
                <a:close/>
                <a:moveTo>
                  <a:pt x="18455" y="12827"/>
                </a:moveTo>
                <a:lnTo>
                  <a:pt x="17932" y="13547"/>
                </a:lnTo>
                <a:lnTo>
                  <a:pt x="17343" y="14202"/>
                </a:lnTo>
                <a:lnTo>
                  <a:pt x="15707" y="14333"/>
                </a:lnTo>
                <a:lnTo>
                  <a:pt x="16230" y="13678"/>
                </a:lnTo>
                <a:lnTo>
                  <a:pt x="16754" y="13024"/>
                </a:lnTo>
                <a:lnTo>
                  <a:pt x="18455" y="12827"/>
                </a:lnTo>
                <a:close/>
                <a:moveTo>
                  <a:pt x="16426" y="13089"/>
                </a:moveTo>
                <a:lnTo>
                  <a:pt x="15903" y="13678"/>
                </a:lnTo>
                <a:lnTo>
                  <a:pt x="15576" y="14333"/>
                </a:lnTo>
                <a:lnTo>
                  <a:pt x="14136" y="14398"/>
                </a:lnTo>
                <a:lnTo>
                  <a:pt x="14463" y="13809"/>
                </a:lnTo>
                <a:lnTo>
                  <a:pt x="14921" y="13220"/>
                </a:lnTo>
                <a:lnTo>
                  <a:pt x="16426" y="13089"/>
                </a:lnTo>
                <a:close/>
                <a:moveTo>
                  <a:pt x="14594" y="13220"/>
                </a:moveTo>
                <a:lnTo>
                  <a:pt x="14398" y="13482"/>
                </a:lnTo>
                <a:lnTo>
                  <a:pt x="14201" y="13809"/>
                </a:lnTo>
                <a:lnTo>
                  <a:pt x="13940" y="14464"/>
                </a:lnTo>
                <a:lnTo>
                  <a:pt x="12434" y="14529"/>
                </a:lnTo>
                <a:lnTo>
                  <a:pt x="12827" y="13940"/>
                </a:lnTo>
                <a:lnTo>
                  <a:pt x="13285" y="13351"/>
                </a:lnTo>
                <a:lnTo>
                  <a:pt x="13285" y="13286"/>
                </a:lnTo>
                <a:lnTo>
                  <a:pt x="14594" y="13220"/>
                </a:lnTo>
                <a:close/>
                <a:moveTo>
                  <a:pt x="2029" y="8966"/>
                </a:moveTo>
                <a:lnTo>
                  <a:pt x="1963" y="10995"/>
                </a:lnTo>
                <a:lnTo>
                  <a:pt x="1178" y="12762"/>
                </a:lnTo>
                <a:lnTo>
                  <a:pt x="458" y="14594"/>
                </a:lnTo>
                <a:lnTo>
                  <a:pt x="524" y="12827"/>
                </a:lnTo>
                <a:lnTo>
                  <a:pt x="524" y="12893"/>
                </a:lnTo>
                <a:lnTo>
                  <a:pt x="589" y="12827"/>
                </a:lnTo>
                <a:lnTo>
                  <a:pt x="916" y="11846"/>
                </a:lnTo>
                <a:lnTo>
                  <a:pt x="1244" y="10864"/>
                </a:lnTo>
                <a:lnTo>
                  <a:pt x="2029" y="8966"/>
                </a:lnTo>
                <a:close/>
                <a:moveTo>
                  <a:pt x="13089" y="13351"/>
                </a:moveTo>
                <a:lnTo>
                  <a:pt x="12631" y="13940"/>
                </a:lnTo>
                <a:lnTo>
                  <a:pt x="12238" y="14594"/>
                </a:lnTo>
                <a:lnTo>
                  <a:pt x="10602" y="14725"/>
                </a:lnTo>
                <a:lnTo>
                  <a:pt x="11518" y="13416"/>
                </a:lnTo>
                <a:lnTo>
                  <a:pt x="13089" y="13351"/>
                </a:lnTo>
                <a:close/>
                <a:moveTo>
                  <a:pt x="11256" y="13482"/>
                </a:moveTo>
                <a:lnTo>
                  <a:pt x="10471" y="14725"/>
                </a:lnTo>
                <a:lnTo>
                  <a:pt x="8900" y="14922"/>
                </a:lnTo>
                <a:lnTo>
                  <a:pt x="9293" y="14267"/>
                </a:lnTo>
                <a:lnTo>
                  <a:pt x="9686" y="13678"/>
                </a:lnTo>
                <a:lnTo>
                  <a:pt x="9686" y="13613"/>
                </a:lnTo>
                <a:lnTo>
                  <a:pt x="10864" y="13482"/>
                </a:lnTo>
                <a:close/>
                <a:moveTo>
                  <a:pt x="19175" y="12697"/>
                </a:moveTo>
                <a:lnTo>
                  <a:pt x="18979" y="14071"/>
                </a:lnTo>
                <a:lnTo>
                  <a:pt x="18979" y="14136"/>
                </a:lnTo>
                <a:lnTo>
                  <a:pt x="18324" y="14922"/>
                </a:lnTo>
                <a:lnTo>
                  <a:pt x="17670" y="15838"/>
                </a:lnTo>
                <a:lnTo>
                  <a:pt x="17604" y="14529"/>
                </a:lnTo>
                <a:lnTo>
                  <a:pt x="17670" y="14398"/>
                </a:lnTo>
                <a:lnTo>
                  <a:pt x="17604" y="14267"/>
                </a:lnTo>
                <a:lnTo>
                  <a:pt x="17997" y="13940"/>
                </a:lnTo>
                <a:lnTo>
                  <a:pt x="18324" y="13547"/>
                </a:lnTo>
                <a:lnTo>
                  <a:pt x="18652" y="13155"/>
                </a:lnTo>
                <a:lnTo>
                  <a:pt x="18979" y="12762"/>
                </a:lnTo>
                <a:lnTo>
                  <a:pt x="19175" y="12697"/>
                </a:lnTo>
                <a:close/>
                <a:moveTo>
                  <a:pt x="9489" y="13613"/>
                </a:moveTo>
                <a:lnTo>
                  <a:pt x="9097" y="14267"/>
                </a:lnTo>
                <a:lnTo>
                  <a:pt x="8704" y="14922"/>
                </a:lnTo>
                <a:lnTo>
                  <a:pt x="7330" y="15118"/>
                </a:lnTo>
                <a:lnTo>
                  <a:pt x="7330" y="15118"/>
                </a:lnTo>
                <a:lnTo>
                  <a:pt x="7592" y="14791"/>
                </a:lnTo>
                <a:lnTo>
                  <a:pt x="7919" y="14333"/>
                </a:lnTo>
                <a:lnTo>
                  <a:pt x="8181" y="13875"/>
                </a:lnTo>
                <a:lnTo>
                  <a:pt x="8181" y="13809"/>
                </a:lnTo>
                <a:lnTo>
                  <a:pt x="8050" y="13809"/>
                </a:lnTo>
                <a:lnTo>
                  <a:pt x="7592" y="14529"/>
                </a:lnTo>
                <a:lnTo>
                  <a:pt x="7395" y="14856"/>
                </a:lnTo>
                <a:lnTo>
                  <a:pt x="7133" y="15183"/>
                </a:lnTo>
                <a:lnTo>
                  <a:pt x="6937" y="15183"/>
                </a:lnTo>
                <a:lnTo>
                  <a:pt x="5301" y="15511"/>
                </a:lnTo>
                <a:lnTo>
                  <a:pt x="3600" y="15903"/>
                </a:lnTo>
                <a:lnTo>
                  <a:pt x="3796" y="15380"/>
                </a:lnTo>
                <a:lnTo>
                  <a:pt x="3992" y="14922"/>
                </a:lnTo>
                <a:lnTo>
                  <a:pt x="4516" y="14005"/>
                </a:lnTo>
                <a:lnTo>
                  <a:pt x="5956" y="13875"/>
                </a:lnTo>
                <a:lnTo>
                  <a:pt x="5432" y="14660"/>
                </a:lnTo>
                <a:lnTo>
                  <a:pt x="4974" y="15445"/>
                </a:lnTo>
                <a:lnTo>
                  <a:pt x="4974" y="15511"/>
                </a:lnTo>
                <a:lnTo>
                  <a:pt x="5039" y="15511"/>
                </a:lnTo>
                <a:lnTo>
                  <a:pt x="5628" y="14660"/>
                </a:lnTo>
                <a:lnTo>
                  <a:pt x="6086" y="13875"/>
                </a:lnTo>
                <a:lnTo>
                  <a:pt x="9489" y="13613"/>
                </a:lnTo>
                <a:close/>
                <a:moveTo>
                  <a:pt x="1963" y="11453"/>
                </a:moveTo>
                <a:lnTo>
                  <a:pt x="1833" y="13547"/>
                </a:lnTo>
                <a:lnTo>
                  <a:pt x="458" y="16230"/>
                </a:lnTo>
                <a:lnTo>
                  <a:pt x="458" y="15053"/>
                </a:lnTo>
                <a:lnTo>
                  <a:pt x="1244" y="13286"/>
                </a:lnTo>
                <a:lnTo>
                  <a:pt x="1963" y="11453"/>
                </a:lnTo>
                <a:close/>
                <a:moveTo>
                  <a:pt x="4319" y="14071"/>
                </a:moveTo>
                <a:lnTo>
                  <a:pt x="3992" y="14464"/>
                </a:lnTo>
                <a:lnTo>
                  <a:pt x="3796" y="14922"/>
                </a:lnTo>
                <a:lnTo>
                  <a:pt x="3600" y="15445"/>
                </a:lnTo>
                <a:lnTo>
                  <a:pt x="3469" y="15969"/>
                </a:lnTo>
                <a:lnTo>
                  <a:pt x="2094" y="16361"/>
                </a:lnTo>
                <a:lnTo>
                  <a:pt x="2094" y="16361"/>
                </a:lnTo>
                <a:lnTo>
                  <a:pt x="2291" y="15772"/>
                </a:lnTo>
                <a:lnTo>
                  <a:pt x="2552" y="15183"/>
                </a:lnTo>
                <a:lnTo>
                  <a:pt x="2880" y="14660"/>
                </a:lnTo>
                <a:lnTo>
                  <a:pt x="3207" y="14136"/>
                </a:lnTo>
                <a:lnTo>
                  <a:pt x="4319" y="14071"/>
                </a:lnTo>
                <a:close/>
                <a:moveTo>
                  <a:pt x="3011" y="14136"/>
                </a:moveTo>
                <a:lnTo>
                  <a:pt x="2683" y="14660"/>
                </a:lnTo>
                <a:lnTo>
                  <a:pt x="2356" y="15249"/>
                </a:lnTo>
                <a:lnTo>
                  <a:pt x="2160" y="15772"/>
                </a:lnTo>
                <a:lnTo>
                  <a:pt x="1963" y="16361"/>
                </a:lnTo>
                <a:lnTo>
                  <a:pt x="589" y="16885"/>
                </a:lnTo>
                <a:lnTo>
                  <a:pt x="2029" y="14202"/>
                </a:lnTo>
                <a:lnTo>
                  <a:pt x="2094" y="14202"/>
                </a:lnTo>
                <a:lnTo>
                  <a:pt x="3011" y="14136"/>
                </a:lnTo>
                <a:close/>
                <a:moveTo>
                  <a:pt x="19502" y="655"/>
                </a:moveTo>
                <a:lnTo>
                  <a:pt x="22120" y="2487"/>
                </a:lnTo>
                <a:lnTo>
                  <a:pt x="24672" y="4385"/>
                </a:lnTo>
                <a:lnTo>
                  <a:pt x="27225" y="6414"/>
                </a:lnTo>
                <a:lnTo>
                  <a:pt x="29711" y="8443"/>
                </a:lnTo>
                <a:lnTo>
                  <a:pt x="27159" y="10668"/>
                </a:lnTo>
                <a:lnTo>
                  <a:pt x="24607" y="12827"/>
                </a:lnTo>
                <a:lnTo>
                  <a:pt x="19437" y="17016"/>
                </a:lnTo>
                <a:lnTo>
                  <a:pt x="19502" y="15969"/>
                </a:lnTo>
                <a:lnTo>
                  <a:pt x="19502" y="14856"/>
                </a:lnTo>
                <a:lnTo>
                  <a:pt x="19502" y="12697"/>
                </a:lnTo>
                <a:lnTo>
                  <a:pt x="19437" y="12566"/>
                </a:lnTo>
                <a:lnTo>
                  <a:pt x="19306" y="12500"/>
                </a:lnTo>
                <a:lnTo>
                  <a:pt x="19240" y="12369"/>
                </a:lnTo>
                <a:lnTo>
                  <a:pt x="19175" y="12304"/>
                </a:lnTo>
                <a:lnTo>
                  <a:pt x="19110" y="12238"/>
                </a:lnTo>
                <a:lnTo>
                  <a:pt x="18782" y="12238"/>
                </a:lnTo>
                <a:lnTo>
                  <a:pt x="16754" y="12369"/>
                </a:lnTo>
                <a:lnTo>
                  <a:pt x="14659" y="12500"/>
                </a:lnTo>
                <a:lnTo>
                  <a:pt x="10602" y="12958"/>
                </a:lnTo>
                <a:lnTo>
                  <a:pt x="2422" y="13678"/>
                </a:lnTo>
                <a:lnTo>
                  <a:pt x="2422" y="13678"/>
                </a:lnTo>
                <a:lnTo>
                  <a:pt x="2683" y="7527"/>
                </a:lnTo>
                <a:lnTo>
                  <a:pt x="2749" y="4451"/>
                </a:lnTo>
                <a:lnTo>
                  <a:pt x="2814" y="1375"/>
                </a:lnTo>
                <a:lnTo>
                  <a:pt x="3796" y="1637"/>
                </a:lnTo>
                <a:lnTo>
                  <a:pt x="4778" y="1898"/>
                </a:lnTo>
                <a:lnTo>
                  <a:pt x="6872" y="2291"/>
                </a:lnTo>
                <a:lnTo>
                  <a:pt x="8900" y="2618"/>
                </a:lnTo>
                <a:lnTo>
                  <a:pt x="10929" y="3011"/>
                </a:lnTo>
                <a:lnTo>
                  <a:pt x="12892" y="3469"/>
                </a:lnTo>
                <a:lnTo>
                  <a:pt x="14921" y="3927"/>
                </a:lnTo>
                <a:lnTo>
                  <a:pt x="16885" y="4385"/>
                </a:lnTo>
                <a:lnTo>
                  <a:pt x="17866" y="4516"/>
                </a:lnTo>
                <a:lnTo>
                  <a:pt x="18848" y="4647"/>
                </a:lnTo>
                <a:lnTo>
                  <a:pt x="18979" y="4582"/>
                </a:lnTo>
                <a:lnTo>
                  <a:pt x="19044" y="4647"/>
                </a:lnTo>
                <a:lnTo>
                  <a:pt x="19175" y="4647"/>
                </a:lnTo>
                <a:lnTo>
                  <a:pt x="19240" y="4582"/>
                </a:lnTo>
                <a:lnTo>
                  <a:pt x="19306" y="4451"/>
                </a:lnTo>
                <a:lnTo>
                  <a:pt x="19502" y="2553"/>
                </a:lnTo>
                <a:lnTo>
                  <a:pt x="19568" y="1571"/>
                </a:lnTo>
                <a:lnTo>
                  <a:pt x="19502" y="655"/>
                </a:lnTo>
                <a:close/>
                <a:moveTo>
                  <a:pt x="28141" y="10668"/>
                </a:moveTo>
                <a:lnTo>
                  <a:pt x="27094" y="12304"/>
                </a:lnTo>
                <a:lnTo>
                  <a:pt x="26047" y="14005"/>
                </a:lnTo>
                <a:lnTo>
                  <a:pt x="24345" y="15314"/>
                </a:lnTo>
                <a:lnTo>
                  <a:pt x="24345" y="15314"/>
                </a:lnTo>
                <a:lnTo>
                  <a:pt x="25196" y="14071"/>
                </a:lnTo>
                <a:lnTo>
                  <a:pt x="26112" y="12827"/>
                </a:lnTo>
                <a:lnTo>
                  <a:pt x="26112" y="12762"/>
                </a:lnTo>
                <a:lnTo>
                  <a:pt x="26047" y="12697"/>
                </a:lnTo>
                <a:lnTo>
                  <a:pt x="25981" y="12762"/>
                </a:lnTo>
                <a:lnTo>
                  <a:pt x="25392" y="13416"/>
                </a:lnTo>
                <a:lnTo>
                  <a:pt x="24934" y="14071"/>
                </a:lnTo>
                <a:lnTo>
                  <a:pt x="24411" y="14791"/>
                </a:lnTo>
                <a:lnTo>
                  <a:pt x="24018" y="15576"/>
                </a:lnTo>
                <a:lnTo>
                  <a:pt x="21858" y="17147"/>
                </a:lnTo>
                <a:lnTo>
                  <a:pt x="22382" y="16558"/>
                </a:lnTo>
                <a:lnTo>
                  <a:pt x="22905" y="15903"/>
                </a:lnTo>
                <a:lnTo>
                  <a:pt x="23298" y="15249"/>
                </a:lnTo>
                <a:lnTo>
                  <a:pt x="23691" y="14594"/>
                </a:lnTo>
                <a:lnTo>
                  <a:pt x="23691" y="14529"/>
                </a:lnTo>
                <a:lnTo>
                  <a:pt x="23625" y="14464"/>
                </a:lnTo>
                <a:lnTo>
                  <a:pt x="25916" y="12631"/>
                </a:lnTo>
                <a:lnTo>
                  <a:pt x="28141" y="10668"/>
                </a:lnTo>
                <a:close/>
                <a:moveTo>
                  <a:pt x="18979" y="14398"/>
                </a:moveTo>
                <a:lnTo>
                  <a:pt x="18913" y="15838"/>
                </a:lnTo>
                <a:lnTo>
                  <a:pt x="18979" y="17278"/>
                </a:lnTo>
                <a:lnTo>
                  <a:pt x="18521" y="18194"/>
                </a:lnTo>
                <a:lnTo>
                  <a:pt x="17932" y="19045"/>
                </a:lnTo>
                <a:lnTo>
                  <a:pt x="17801" y="18194"/>
                </a:lnTo>
                <a:lnTo>
                  <a:pt x="17735" y="17278"/>
                </a:lnTo>
                <a:lnTo>
                  <a:pt x="18848" y="15772"/>
                </a:lnTo>
                <a:lnTo>
                  <a:pt x="18848" y="15707"/>
                </a:lnTo>
                <a:lnTo>
                  <a:pt x="18782" y="15641"/>
                </a:lnTo>
                <a:lnTo>
                  <a:pt x="18717" y="15641"/>
                </a:lnTo>
                <a:lnTo>
                  <a:pt x="18193" y="16361"/>
                </a:lnTo>
                <a:lnTo>
                  <a:pt x="17735" y="17016"/>
                </a:lnTo>
                <a:lnTo>
                  <a:pt x="17670" y="16100"/>
                </a:lnTo>
                <a:lnTo>
                  <a:pt x="18324" y="15249"/>
                </a:lnTo>
                <a:lnTo>
                  <a:pt x="18979" y="14398"/>
                </a:lnTo>
                <a:close/>
                <a:moveTo>
                  <a:pt x="19306" y="1"/>
                </a:moveTo>
                <a:lnTo>
                  <a:pt x="18390" y="589"/>
                </a:lnTo>
                <a:lnTo>
                  <a:pt x="17474" y="1178"/>
                </a:lnTo>
                <a:lnTo>
                  <a:pt x="17343" y="1178"/>
                </a:lnTo>
                <a:lnTo>
                  <a:pt x="17277" y="1244"/>
                </a:lnTo>
                <a:lnTo>
                  <a:pt x="17212" y="1375"/>
                </a:lnTo>
                <a:lnTo>
                  <a:pt x="17146" y="1440"/>
                </a:lnTo>
                <a:lnTo>
                  <a:pt x="17081" y="1571"/>
                </a:lnTo>
                <a:lnTo>
                  <a:pt x="17146" y="1702"/>
                </a:lnTo>
                <a:lnTo>
                  <a:pt x="17015" y="2618"/>
                </a:lnTo>
                <a:lnTo>
                  <a:pt x="16885" y="3534"/>
                </a:lnTo>
                <a:lnTo>
                  <a:pt x="15314" y="3207"/>
                </a:lnTo>
                <a:lnTo>
                  <a:pt x="13743" y="2880"/>
                </a:lnTo>
                <a:lnTo>
                  <a:pt x="10602" y="2356"/>
                </a:lnTo>
                <a:lnTo>
                  <a:pt x="6675" y="1506"/>
                </a:lnTo>
                <a:lnTo>
                  <a:pt x="4712" y="1178"/>
                </a:lnTo>
                <a:lnTo>
                  <a:pt x="3665" y="1113"/>
                </a:lnTo>
                <a:lnTo>
                  <a:pt x="2683" y="1048"/>
                </a:lnTo>
                <a:lnTo>
                  <a:pt x="2552" y="1048"/>
                </a:lnTo>
                <a:lnTo>
                  <a:pt x="1440" y="2356"/>
                </a:lnTo>
                <a:lnTo>
                  <a:pt x="916" y="2945"/>
                </a:lnTo>
                <a:lnTo>
                  <a:pt x="720" y="3207"/>
                </a:lnTo>
                <a:lnTo>
                  <a:pt x="524" y="3534"/>
                </a:lnTo>
                <a:lnTo>
                  <a:pt x="458" y="3534"/>
                </a:lnTo>
                <a:lnTo>
                  <a:pt x="458" y="3665"/>
                </a:lnTo>
                <a:lnTo>
                  <a:pt x="262" y="5301"/>
                </a:lnTo>
                <a:lnTo>
                  <a:pt x="196" y="7003"/>
                </a:lnTo>
                <a:lnTo>
                  <a:pt x="0" y="10341"/>
                </a:lnTo>
                <a:lnTo>
                  <a:pt x="0" y="13744"/>
                </a:lnTo>
                <a:lnTo>
                  <a:pt x="0" y="17081"/>
                </a:lnTo>
                <a:lnTo>
                  <a:pt x="66" y="17212"/>
                </a:lnTo>
                <a:lnTo>
                  <a:pt x="131" y="17278"/>
                </a:lnTo>
                <a:lnTo>
                  <a:pt x="393" y="17278"/>
                </a:lnTo>
                <a:lnTo>
                  <a:pt x="2487" y="16689"/>
                </a:lnTo>
                <a:lnTo>
                  <a:pt x="4647" y="16165"/>
                </a:lnTo>
                <a:lnTo>
                  <a:pt x="6806" y="15707"/>
                </a:lnTo>
                <a:lnTo>
                  <a:pt x="9031" y="15380"/>
                </a:lnTo>
                <a:lnTo>
                  <a:pt x="11126" y="15183"/>
                </a:lnTo>
                <a:lnTo>
                  <a:pt x="13154" y="15053"/>
                </a:lnTo>
                <a:lnTo>
                  <a:pt x="15248" y="14856"/>
                </a:lnTo>
                <a:lnTo>
                  <a:pt x="17343" y="14660"/>
                </a:lnTo>
                <a:lnTo>
                  <a:pt x="17343" y="14660"/>
                </a:lnTo>
                <a:lnTo>
                  <a:pt x="17212" y="15380"/>
                </a:lnTo>
                <a:lnTo>
                  <a:pt x="17212" y="16165"/>
                </a:lnTo>
                <a:lnTo>
                  <a:pt x="17212" y="17016"/>
                </a:lnTo>
                <a:lnTo>
                  <a:pt x="17277" y="17801"/>
                </a:lnTo>
                <a:lnTo>
                  <a:pt x="17212" y="17867"/>
                </a:lnTo>
                <a:lnTo>
                  <a:pt x="17277" y="17932"/>
                </a:lnTo>
                <a:lnTo>
                  <a:pt x="17343" y="17932"/>
                </a:lnTo>
                <a:lnTo>
                  <a:pt x="17670" y="19634"/>
                </a:lnTo>
                <a:lnTo>
                  <a:pt x="17670" y="19699"/>
                </a:lnTo>
                <a:lnTo>
                  <a:pt x="17801" y="19764"/>
                </a:lnTo>
                <a:lnTo>
                  <a:pt x="17866" y="19764"/>
                </a:lnTo>
                <a:lnTo>
                  <a:pt x="17997" y="19699"/>
                </a:lnTo>
                <a:lnTo>
                  <a:pt x="18390" y="19175"/>
                </a:lnTo>
                <a:lnTo>
                  <a:pt x="18717" y="18652"/>
                </a:lnTo>
                <a:lnTo>
                  <a:pt x="19044" y="18063"/>
                </a:lnTo>
                <a:lnTo>
                  <a:pt x="19306" y="17474"/>
                </a:lnTo>
                <a:lnTo>
                  <a:pt x="19371" y="17343"/>
                </a:lnTo>
                <a:lnTo>
                  <a:pt x="19502" y="17408"/>
                </a:lnTo>
                <a:lnTo>
                  <a:pt x="19568" y="17408"/>
                </a:lnTo>
                <a:lnTo>
                  <a:pt x="21596" y="16034"/>
                </a:lnTo>
                <a:lnTo>
                  <a:pt x="23560" y="14529"/>
                </a:lnTo>
                <a:lnTo>
                  <a:pt x="22578" y="16034"/>
                </a:lnTo>
                <a:lnTo>
                  <a:pt x="22055" y="16754"/>
                </a:lnTo>
                <a:lnTo>
                  <a:pt x="21466" y="17408"/>
                </a:lnTo>
                <a:lnTo>
                  <a:pt x="20353" y="18194"/>
                </a:lnTo>
                <a:lnTo>
                  <a:pt x="21727" y="16165"/>
                </a:lnTo>
                <a:lnTo>
                  <a:pt x="21727" y="16100"/>
                </a:lnTo>
                <a:lnTo>
                  <a:pt x="21727" y="16034"/>
                </a:lnTo>
                <a:lnTo>
                  <a:pt x="21596" y="16034"/>
                </a:lnTo>
                <a:lnTo>
                  <a:pt x="20680" y="17212"/>
                </a:lnTo>
                <a:lnTo>
                  <a:pt x="19960" y="18521"/>
                </a:lnTo>
                <a:lnTo>
                  <a:pt x="18063" y="19830"/>
                </a:lnTo>
                <a:lnTo>
                  <a:pt x="17997" y="19961"/>
                </a:lnTo>
                <a:lnTo>
                  <a:pt x="18063" y="20026"/>
                </a:lnTo>
                <a:lnTo>
                  <a:pt x="18128" y="20092"/>
                </a:lnTo>
                <a:lnTo>
                  <a:pt x="18193" y="20092"/>
                </a:lnTo>
                <a:lnTo>
                  <a:pt x="19568" y="19241"/>
                </a:lnTo>
                <a:lnTo>
                  <a:pt x="19633" y="19306"/>
                </a:lnTo>
                <a:lnTo>
                  <a:pt x="19699" y="19306"/>
                </a:lnTo>
                <a:lnTo>
                  <a:pt x="19829" y="19045"/>
                </a:lnTo>
                <a:lnTo>
                  <a:pt x="22316" y="17408"/>
                </a:lnTo>
                <a:lnTo>
                  <a:pt x="24672" y="15641"/>
                </a:lnTo>
                <a:lnTo>
                  <a:pt x="27028" y="13875"/>
                </a:lnTo>
                <a:lnTo>
                  <a:pt x="29253" y="11977"/>
                </a:lnTo>
                <a:lnTo>
                  <a:pt x="29319" y="11911"/>
                </a:lnTo>
                <a:lnTo>
                  <a:pt x="29319" y="11846"/>
                </a:lnTo>
                <a:lnTo>
                  <a:pt x="29253" y="11715"/>
                </a:lnTo>
                <a:lnTo>
                  <a:pt x="29842" y="10210"/>
                </a:lnTo>
                <a:lnTo>
                  <a:pt x="30366" y="8704"/>
                </a:lnTo>
                <a:lnTo>
                  <a:pt x="30300" y="8574"/>
                </a:lnTo>
                <a:lnTo>
                  <a:pt x="30366" y="8377"/>
                </a:lnTo>
                <a:lnTo>
                  <a:pt x="30366" y="8312"/>
                </a:lnTo>
                <a:lnTo>
                  <a:pt x="30300" y="8181"/>
                </a:lnTo>
                <a:lnTo>
                  <a:pt x="27748" y="6087"/>
                </a:lnTo>
                <a:lnTo>
                  <a:pt x="25130" y="3993"/>
                </a:lnTo>
                <a:lnTo>
                  <a:pt x="22447" y="2029"/>
                </a:lnTo>
                <a:lnTo>
                  <a:pt x="19699" y="66"/>
                </a:lnTo>
                <a:lnTo>
                  <a:pt x="19502" y="66"/>
                </a:lnTo>
                <a:lnTo>
                  <a:pt x="1943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614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矩形 7">
            <a:extLst>
              <a:ext uri="{FF2B5EF4-FFF2-40B4-BE49-F238E27FC236}">
                <a16:creationId xmlns:a16="http://schemas.microsoft.com/office/drawing/2014/main" id="{101EAB18-8AB1-40FB-BEEF-A6C5B3F828C5}"/>
              </a:ext>
            </a:extLst>
          </p:cNvPr>
          <p:cNvSpPr/>
          <p:nvPr/>
        </p:nvSpPr>
        <p:spPr>
          <a:xfrm flipV="1">
            <a:off x="1193275" y="0"/>
            <a:ext cx="7681107" cy="6898635"/>
          </a:xfrm>
          <a:custGeom>
            <a:avLst/>
            <a:gdLst>
              <a:gd name="connsiteX0" fmla="*/ 0 w 2100105"/>
              <a:gd name="connsiteY0" fmla="*/ 0 h 6858000"/>
              <a:gd name="connsiteX1" fmla="*/ 2100105 w 2100105"/>
              <a:gd name="connsiteY1" fmla="*/ 0 h 6858000"/>
              <a:gd name="connsiteX2" fmla="*/ 2100105 w 2100105"/>
              <a:gd name="connsiteY2" fmla="*/ 6858000 h 6858000"/>
              <a:gd name="connsiteX3" fmla="*/ 0 w 2100105"/>
              <a:gd name="connsiteY3" fmla="*/ 6858000 h 6858000"/>
              <a:gd name="connsiteX4" fmla="*/ 0 w 2100105"/>
              <a:gd name="connsiteY4" fmla="*/ 0 h 6858000"/>
              <a:gd name="connsiteX0" fmla="*/ 0 w 3938953"/>
              <a:gd name="connsiteY0" fmla="*/ 0 h 6858000"/>
              <a:gd name="connsiteX1" fmla="*/ 3938953 w 3938953"/>
              <a:gd name="connsiteY1" fmla="*/ 10049 h 6858000"/>
              <a:gd name="connsiteX2" fmla="*/ 2100105 w 3938953"/>
              <a:gd name="connsiteY2" fmla="*/ 6858000 h 6858000"/>
              <a:gd name="connsiteX3" fmla="*/ 0 w 3938953"/>
              <a:gd name="connsiteY3" fmla="*/ 6858000 h 6858000"/>
              <a:gd name="connsiteX4" fmla="*/ 0 w 3938953"/>
              <a:gd name="connsiteY4" fmla="*/ 0 h 6858000"/>
              <a:gd name="connsiteX0" fmla="*/ 1969477 w 3938953"/>
              <a:gd name="connsiteY0" fmla="*/ 0 h 6858000"/>
              <a:gd name="connsiteX1" fmla="*/ 3938953 w 3938953"/>
              <a:gd name="connsiteY1" fmla="*/ 10049 h 6858000"/>
              <a:gd name="connsiteX2" fmla="*/ 2100105 w 3938953"/>
              <a:gd name="connsiteY2" fmla="*/ 6858000 h 6858000"/>
              <a:gd name="connsiteX3" fmla="*/ 0 w 3938953"/>
              <a:gd name="connsiteY3" fmla="*/ 6858000 h 6858000"/>
              <a:gd name="connsiteX4" fmla="*/ 1969477 w 393895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8953" h="6858000">
                <a:moveTo>
                  <a:pt x="1969477" y="0"/>
                </a:moveTo>
                <a:lnTo>
                  <a:pt x="3938953" y="10049"/>
                </a:lnTo>
                <a:lnTo>
                  <a:pt x="2100105" y="6858000"/>
                </a:lnTo>
                <a:lnTo>
                  <a:pt x="0" y="6858000"/>
                </a:lnTo>
                <a:lnTo>
                  <a:pt x="1969477" y="0"/>
                </a:lnTo>
                <a:close/>
              </a:path>
            </a:pathLst>
          </a:custGeom>
          <a:solidFill>
            <a:srgbClr val="F7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3" name="组合 142">
            <a:extLst>
              <a:ext uri="{FF2B5EF4-FFF2-40B4-BE49-F238E27FC236}">
                <a16:creationId xmlns:a16="http://schemas.microsoft.com/office/drawing/2014/main" id="{C401595A-5E6E-4B6E-9A2B-D2EDBE915752}"/>
              </a:ext>
            </a:extLst>
          </p:cNvPr>
          <p:cNvGrpSpPr/>
          <p:nvPr/>
        </p:nvGrpSpPr>
        <p:grpSpPr>
          <a:xfrm>
            <a:off x="795202" y="2187277"/>
            <a:ext cx="10601595" cy="3699740"/>
            <a:chOff x="675382" y="3278104"/>
            <a:chExt cx="2710370" cy="2624875"/>
          </a:xfrm>
        </p:grpSpPr>
        <p:sp>
          <p:nvSpPr>
            <p:cNvPr id="144" name="矩形 143">
              <a:extLst>
                <a:ext uri="{FF2B5EF4-FFF2-40B4-BE49-F238E27FC236}">
                  <a16:creationId xmlns:a16="http://schemas.microsoft.com/office/drawing/2014/main" id="{8A39FD61-7A44-4569-A0AD-08874AD7D8EF}"/>
                </a:ext>
              </a:extLst>
            </p:cNvPr>
            <p:cNvSpPr/>
            <p:nvPr/>
          </p:nvSpPr>
          <p:spPr>
            <a:xfrm>
              <a:off x="675382" y="3278104"/>
              <a:ext cx="2710370" cy="2624875"/>
            </a:xfrm>
            <a:prstGeom prst="rect">
              <a:avLst/>
            </a:prstGeom>
            <a:solidFill>
              <a:schemeClr val="bg1"/>
            </a:solidFill>
            <a:ln>
              <a:noFill/>
            </a:ln>
            <a:effectLst>
              <a:outerShdw blurRad="304800" dir="5400000" sx="120000" sy="120000" algn="ctr" rotWithShape="0">
                <a:schemeClr val="bg1">
                  <a:lumMod val="65000"/>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152" name="TextBox 5">
              <a:extLst>
                <a:ext uri="{FF2B5EF4-FFF2-40B4-BE49-F238E27FC236}">
                  <a16:creationId xmlns:a16="http://schemas.microsoft.com/office/drawing/2014/main" id="{6C71EFB5-B175-4474-BE9B-F41CA3804E7A}"/>
                </a:ext>
              </a:extLst>
            </p:cNvPr>
            <p:cNvSpPr txBox="1"/>
            <p:nvPr/>
          </p:nvSpPr>
          <p:spPr>
            <a:xfrm>
              <a:off x="736364" y="3278104"/>
              <a:ext cx="2588405" cy="2030747"/>
            </a:xfrm>
            <a:prstGeom prst="rect">
              <a:avLst/>
            </a:prstGeom>
            <a:noFill/>
          </p:spPr>
          <p:txBody>
            <a:bodyPr wrap="square" rtlCol="0">
              <a:spAutoFit/>
            </a:bodyPr>
            <a:lstStyle/>
            <a:p>
              <a:pPr marL="571500" marR="0" indent="-571500" algn="just">
                <a:spcBef>
                  <a:spcPts val="0"/>
                </a:spcBef>
                <a:spcAft>
                  <a:spcPts val="0"/>
                </a:spcAft>
                <a:buFontTx/>
                <a:buChar char="-"/>
              </a:pPr>
              <a:r>
                <a:rPr lang="en-US" sz="3600" dirty="0" err="1">
                  <a:latin typeface="Times New Roman" panose="02020603050405020304" pitchFamily="18" charset="0"/>
                  <a:ea typeface="SimSun" panose="02010600030101010101" pitchFamily="2" charset="-122"/>
                  <a:cs typeface="Times New Roman" panose="02020603050405020304" pitchFamily="18" charset="0"/>
                </a:rPr>
                <a:t>Viết</a:t>
              </a:r>
              <a:r>
                <a:rPr lang="en-US" sz="3600" dirty="0">
                  <a:latin typeface="Times New Roman" panose="02020603050405020304" pitchFamily="18" charset="0"/>
                  <a:ea typeface="SimSun" panose="02010600030101010101" pitchFamily="2" charset="-122"/>
                  <a:cs typeface="Times New Roman" panose="02020603050405020304" pitchFamily="18" charset="0"/>
                </a:rPr>
                <a:t> </a:t>
              </a:r>
              <a:r>
                <a:rPr lang="en-US" sz="3600" dirty="0" err="1">
                  <a:latin typeface="Times New Roman" panose="02020603050405020304" pitchFamily="18" charset="0"/>
                  <a:ea typeface="SimSun" panose="02010600030101010101" pitchFamily="2" charset="-122"/>
                  <a:cs typeface="Times New Roman" panose="02020603050405020304" pitchFamily="18" charset="0"/>
                </a:rPr>
                <a:t>một</a:t>
              </a:r>
              <a:r>
                <a:rPr lang="en-US" sz="3600" dirty="0">
                  <a:latin typeface="Times New Roman" panose="02020603050405020304" pitchFamily="18" charset="0"/>
                  <a:ea typeface="SimSun" panose="02010600030101010101" pitchFamily="2" charset="-122"/>
                  <a:cs typeface="Times New Roman" panose="02020603050405020304" pitchFamily="18" charset="0"/>
                </a:rPr>
                <a:t> </a:t>
              </a:r>
              <a:r>
                <a:rPr lang="en-US" sz="3600" dirty="0" err="1">
                  <a:latin typeface="Times New Roman" panose="02020603050405020304" pitchFamily="18" charset="0"/>
                  <a:ea typeface="SimSun" panose="02010600030101010101" pitchFamily="2" charset="-122"/>
                  <a:cs typeface="Times New Roman" panose="02020603050405020304" pitchFamily="18" charset="0"/>
                </a:rPr>
                <a:t>đoạn</a:t>
              </a:r>
              <a:r>
                <a:rPr lang="en-US" sz="3600" dirty="0">
                  <a:latin typeface="Times New Roman" panose="02020603050405020304" pitchFamily="18" charset="0"/>
                  <a:ea typeface="SimSun" panose="02010600030101010101" pitchFamily="2" charset="-122"/>
                  <a:cs typeface="Times New Roman" panose="02020603050405020304" pitchFamily="18" charset="0"/>
                </a:rPr>
                <a:t> </a:t>
              </a:r>
              <a:r>
                <a:rPr lang="en-US" sz="3600" dirty="0" err="1">
                  <a:latin typeface="Times New Roman" panose="02020603050405020304" pitchFamily="18" charset="0"/>
                  <a:ea typeface="SimSun" panose="02010600030101010101" pitchFamily="2" charset="-122"/>
                  <a:cs typeface="Times New Roman" panose="02020603050405020304" pitchFamily="18" charset="0"/>
                </a:rPr>
                <a:t>văn</a:t>
              </a:r>
              <a:r>
                <a:rPr lang="en-US" sz="3600" dirty="0">
                  <a:latin typeface="Times New Roman" panose="02020603050405020304" pitchFamily="18" charset="0"/>
                  <a:ea typeface="SimSun" panose="02010600030101010101" pitchFamily="2" charset="-122"/>
                  <a:cs typeface="Times New Roman" panose="02020603050405020304" pitchFamily="18" charset="0"/>
                </a:rPr>
                <a:t> </a:t>
              </a:r>
              <a:r>
                <a:rPr lang="en-US" sz="3600" dirty="0" err="1">
                  <a:latin typeface="Times New Roman" panose="02020603050405020304" pitchFamily="18" charset="0"/>
                  <a:ea typeface="SimSun" panose="02010600030101010101" pitchFamily="2" charset="-122"/>
                  <a:cs typeface="Times New Roman" panose="02020603050405020304" pitchFamily="18" charset="0"/>
                </a:rPr>
                <a:t>ngắn</a:t>
              </a:r>
              <a:r>
                <a:rPr lang="en-US" sz="3600" dirty="0">
                  <a:latin typeface="Times New Roman" panose="02020603050405020304" pitchFamily="18" charset="0"/>
                  <a:ea typeface="SimSun" panose="02010600030101010101" pitchFamily="2" charset="-122"/>
                  <a:cs typeface="Times New Roman" panose="02020603050405020304" pitchFamily="18" charset="0"/>
                </a:rPr>
                <a:t> (6-8 </a:t>
              </a:r>
              <a:r>
                <a:rPr lang="en-US" sz="3600" dirty="0" err="1">
                  <a:latin typeface="Times New Roman" panose="02020603050405020304" pitchFamily="18" charset="0"/>
                  <a:ea typeface="SimSun" panose="02010600030101010101" pitchFamily="2" charset="-122"/>
                  <a:cs typeface="Times New Roman" panose="02020603050405020304" pitchFamily="18" charset="0"/>
                </a:rPr>
                <a:t>câu</a:t>
              </a:r>
              <a:r>
                <a:rPr lang="en-US" sz="3600" dirty="0">
                  <a:latin typeface="Times New Roman" panose="02020603050405020304" pitchFamily="18" charset="0"/>
                  <a:ea typeface="SimSun" panose="02010600030101010101" pitchFamily="2" charset="-122"/>
                  <a:cs typeface="Times New Roman" panose="02020603050405020304" pitchFamily="18" charset="0"/>
                </a:rPr>
                <a:t>) </a:t>
              </a:r>
              <a:r>
                <a:rPr lang="en-US" sz="3600" dirty="0" err="1">
                  <a:latin typeface="Times New Roman" panose="02020603050405020304" pitchFamily="18" charset="0"/>
                  <a:ea typeface="SimSun" panose="02010600030101010101" pitchFamily="2" charset="-122"/>
                  <a:cs typeface="Times New Roman" panose="02020603050405020304" pitchFamily="18" charset="0"/>
                </a:rPr>
                <a:t>miêu</a:t>
              </a:r>
              <a:r>
                <a:rPr lang="en-US" sz="3600" dirty="0">
                  <a:latin typeface="Times New Roman" panose="02020603050405020304" pitchFamily="18" charset="0"/>
                  <a:ea typeface="SimSun" panose="02010600030101010101" pitchFamily="2" charset="-122"/>
                  <a:cs typeface="Times New Roman" panose="02020603050405020304" pitchFamily="18" charset="0"/>
                </a:rPr>
                <a:t> </a:t>
              </a:r>
              <a:r>
                <a:rPr lang="en-US" sz="3600" dirty="0" err="1">
                  <a:latin typeface="Times New Roman" panose="02020603050405020304" pitchFamily="18" charset="0"/>
                  <a:ea typeface="SimSun" panose="02010600030101010101" pitchFamily="2" charset="-122"/>
                  <a:cs typeface="Times New Roman" panose="02020603050405020304" pitchFamily="18" charset="0"/>
                </a:rPr>
                <a:t>tả</a:t>
              </a:r>
              <a:r>
                <a:rPr lang="en-US" sz="3600" dirty="0">
                  <a:latin typeface="Times New Roman" panose="02020603050405020304" pitchFamily="18" charset="0"/>
                  <a:ea typeface="SimSun" panose="02010600030101010101" pitchFamily="2" charset="-122"/>
                  <a:cs typeface="Times New Roman" panose="02020603050405020304" pitchFamily="18" charset="0"/>
                </a:rPr>
                <a:t> </a:t>
              </a:r>
              <a:r>
                <a:rPr lang="en-US" sz="3600" dirty="0" err="1">
                  <a:latin typeface="Times New Roman" panose="02020603050405020304" pitchFamily="18" charset="0"/>
                  <a:ea typeface="SimSun" panose="02010600030101010101" pitchFamily="2" charset="-122"/>
                  <a:cs typeface="Times New Roman" panose="02020603050405020304" pitchFamily="18" charset="0"/>
                </a:rPr>
                <a:t>vẻ</a:t>
              </a:r>
              <a:r>
                <a:rPr lang="en-US" sz="3600" dirty="0">
                  <a:latin typeface="Times New Roman" panose="02020603050405020304" pitchFamily="18" charset="0"/>
                  <a:ea typeface="SimSun" panose="02010600030101010101" pitchFamily="2" charset="-122"/>
                  <a:cs typeface="Times New Roman" panose="02020603050405020304" pitchFamily="18" charset="0"/>
                </a:rPr>
                <a:t> </a:t>
              </a:r>
              <a:r>
                <a:rPr lang="en-US" sz="3600" dirty="0" err="1">
                  <a:latin typeface="Times New Roman" panose="02020603050405020304" pitchFamily="18" charset="0"/>
                  <a:ea typeface="SimSun" panose="02010600030101010101" pitchFamily="2" charset="-122"/>
                  <a:cs typeface="Times New Roman" panose="02020603050405020304" pitchFamily="18" charset="0"/>
                </a:rPr>
                <a:t>đẹp</a:t>
              </a:r>
              <a:r>
                <a:rPr lang="en-US" sz="3600" dirty="0">
                  <a:latin typeface="Times New Roman" panose="02020603050405020304" pitchFamily="18" charset="0"/>
                  <a:ea typeface="SimSun" panose="02010600030101010101" pitchFamily="2" charset="-122"/>
                  <a:cs typeface="Times New Roman" panose="02020603050405020304" pitchFamily="18" charset="0"/>
                </a:rPr>
                <a:t> </a:t>
              </a:r>
              <a:r>
                <a:rPr lang="en-US" sz="3600" dirty="0" err="1">
                  <a:latin typeface="Times New Roman" panose="02020603050405020304" pitchFamily="18" charset="0"/>
                  <a:ea typeface="SimSun" panose="02010600030101010101" pitchFamily="2" charset="-122"/>
                  <a:cs typeface="Times New Roman" panose="02020603050405020304" pitchFamily="18" charset="0"/>
                </a:rPr>
                <a:t>quê</a:t>
              </a:r>
              <a:r>
                <a:rPr lang="en-US" sz="3600" dirty="0">
                  <a:latin typeface="Times New Roman" panose="02020603050405020304" pitchFamily="18" charset="0"/>
                  <a:ea typeface="SimSun" panose="02010600030101010101" pitchFamily="2" charset="-122"/>
                  <a:cs typeface="Times New Roman" panose="02020603050405020304" pitchFamily="18" charset="0"/>
                </a:rPr>
                <a:t> </a:t>
              </a:r>
              <a:r>
                <a:rPr lang="en-US" sz="3600" dirty="0" err="1">
                  <a:latin typeface="Times New Roman" panose="02020603050405020304" pitchFamily="18" charset="0"/>
                  <a:ea typeface="SimSun" panose="02010600030101010101" pitchFamily="2" charset="-122"/>
                  <a:cs typeface="Times New Roman" panose="02020603050405020304" pitchFamily="18" charset="0"/>
                </a:rPr>
                <a:t>hương</a:t>
              </a:r>
              <a:r>
                <a:rPr lang="en-US" sz="3600" dirty="0">
                  <a:latin typeface="Times New Roman" panose="02020603050405020304" pitchFamily="18" charset="0"/>
                  <a:ea typeface="SimSun" panose="02010600030101010101" pitchFamily="2" charset="-122"/>
                  <a:cs typeface="Times New Roman" panose="02020603050405020304" pitchFamily="18" charset="0"/>
                </a:rPr>
                <a:t> </a:t>
              </a:r>
              <a:r>
                <a:rPr lang="en-US" sz="3600" dirty="0" err="1">
                  <a:latin typeface="Times New Roman" panose="02020603050405020304" pitchFamily="18" charset="0"/>
                  <a:ea typeface="SimSun" panose="02010600030101010101" pitchFamily="2" charset="-122"/>
                  <a:cs typeface="Times New Roman" panose="02020603050405020304" pitchFamily="18" charset="0"/>
                </a:rPr>
                <a:t>em</a:t>
              </a:r>
              <a:r>
                <a:rPr lang="en-US" sz="3600" dirty="0">
                  <a:latin typeface="Times New Roman" panose="02020603050405020304" pitchFamily="18" charset="0"/>
                  <a:ea typeface="SimSun" panose="02010600030101010101" pitchFamily="2" charset="-122"/>
                  <a:cs typeface="Times New Roman" panose="02020603050405020304" pitchFamily="18" charset="0"/>
                </a:rPr>
                <a:t>, </a:t>
              </a:r>
              <a:r>
                <a:rPr lang="en-US" sz="3600" dirty="0" err="1">
                  <a:latin typeface="Times New Roman" panose="02020603050405020304" pitchFamily="18" charset="0"/>
                  <a:ea typeface="SimSun" panose="02010600030101010101" pitchFamily="2" charset="-122"/>
                  <a:cs typeface="Times New Roman" panose="02020603050405020304" pitchFamily="18" charset="0"/>
                </a:rPr>
                <a:t>trong</a:t>
              </a:r>
              <a:r>
                <a:rPr lang="en-US" sz="3600" dirty="0">
                  <a:latin typeface="Times New Roman" panose="02020603050405020304" pitchFamily="18" charset="0"/>
                  <a:ea typeface="SimSun" panose="02010600030101010101" pitchFamily="2" charset="-122"/>
                  <a:cs typeface="Times New Roman" panose="02020603050405020304" pitchFamily="18" charset="0"/>
                </a:rPr>
                <a:t> </a:t>
              </a:r>
              <a:r>
                <a:rPr lang="en-US" sz="3600" dirty="0" err="1">
                  <a:latin typeface="Times New Roman" panose="02020603050405020304" pitchFamily="18" charset="0"/>
                  <a:ea typeface="SimSun" panose="02010600030101010101" pitchFamily="2" charset="-122"/>
                  <a:cs typeface="Times New Roman" panose="02020603050405020304" pitchFamily="18" charset="0"/>
                </a:rPr>
                <a:t>đoạn</a:t>
              </a:r>
              <a:r>
                <a:rPr lang="en-US" sz="3600" dirty="0">
                  <a:latin typeface="Times New Roman" panose="02020603050405020304" pitchFamily="18" charset="0"/>
                  <a:ea typeface="SimSun" panose="02010600030101010101" pitchFamily="2" charset="-122"/>
                  <a:cs typeface="Times New Roman" panose="02020603050405020304" pitchFamily="18" charset="0"/>
                </a:rPr>
                <a:t> </a:t>
              </a:r>
              <a:r>
                <a:rPr lang="en-US" sz="3600" dirty="0" err="1">
                  <a:latin typeface="Times New Roman" panose="02020603050405020304" pitchFamily="18" charset="0"/>
                  <a:ea typeface="SimSun" panose="02010600030101010101" pitchFamily="2" charset="-122"/>
                  <a:cs typeface="Times New Roman" panose="02020603050405020304" pitchFamily="18" charset="0"/>
                </a:rPr>
                <a:t>văn</a:t>
              </a:r>
              <a:r>
                <a:rPr lang="en-US" sz="3600" dirty="0">
                  <a:latin typeface="Times New Roman" panose="02020603050405020304" pitchFamily="18" charset="0"/>
                  <a:ea typeface="SimSun" panose="02010600030101010101" pitchFamily="2" charset="-122"/>
                  <a:cs typeface="Times New Roman" panose="02020603050405020304" pitchFamily="18" charset="0"/>
                </a:rPr>
                <a:t> </a:t>
              </a:r>
              <a:r>
                <a:rPr lang="en-US" sz="3600" dirty="0" err="1">
                  <a:latin typeface="Times New Roman" panose="02020603050405020304" pitchFamily="18" charset="0"/>
                  <a:ea typeface="SimSun" panose="02010600030101010101" pitchFamily="2" charset="-122"/>
                  <a:cs typeface="Times New Roman" panose="02020603050405020304" pitchFamily="18" charset="0"/>
                </a:rPr>
                <a:t>có</a:t>
              </a:r>
              <a:r>
                <a:rPr lang="en-US" sz="3600" dirty="0">
                  <a:latin typeface="Times New Roman" panose="02020603050405020304" pitchFamily="18" charset="0"/>
                  <a:ea typeface="SimSun" panose="02010600030101010101" pitchFamily="2" charset="-122"/>
                  <a:cs typeface="Times New Roman" panose="02020603050405020304" pitchFamily="18" charset="0"/>
                </a:rPr>
                <a:t> </a:t>
              </a:r>
              <a:r>
                <a:rPr lang="en-US" sz="3600" dirty="0" err="1">
                  <a:latin typeface="Times New Roman" panose="02020603050405020304" pitchFamily="18" charset="0"/>
                  <a:ea typeface="SimSun" panose="02010600030101010101" pitchFamily="2" charset="-122"/>
                  <a:cs typeface="Times New Roman" panose="02020603050405020304" pitchFamily="18" charset="0"/>
                </a:rPr>
                <a:t>sử</a:t>
              </a:r>
              <a:r>
                <a:rPr lang="en-US" sz="3600" dirty="0">
                  <a:latin typeface="Times New Roman" panose="02020603050405020304" pitchFamily="18" charset="0"/>
                  <a:ea typeface="SimSun" panose="02010600030101010101" pitchFamily="2" charset="-122"/>
                  <a:cs typeface="Times New Roman" panose="02020603050405020304" pitchFamily="18" charset="0"/>
                </a:rPr>
                <a:t> </a:t>
              </a:r>
              <a:r>
                <a:rPr lang="en-US" sz="3600" dirty="0" err="1">
                  <a:latin typeface="Times New Roman" panose="02020603050405020304" pitchFamily="18" charset="0"/>
                  <a:ea typeface="SimSun" panose="02010600030101010101" pitchFamily="2" charset="-122"/>
                  <a:cs typeface="Times New Roman" panose="02020603050405020304" pitchFamily="18" charset="0"/>
                </a:rPr>
                <a:t>dụng</a:t>
              </a:r>
              <a:r>
                <a:rPr lang="en-US" sz="3600" dirty="0">
                  <a:latin typeface="Times New Roman" panose="02020603050405020304" pitchFamily="18" charset="0"/>
                  <a:ea typeface="SimSun" panose="02010600030101010101" pitchFamily="2" charset="-122"/>
                  <a:cs typeface="Times New Roman" panose="02020603050405020304" pitchFamily="18" charset="0"/>
                </a:rPr>
                <a:t> </a:t>
              </a:r>
              <a:r>
                <a:rPr lang="en-US" sz="3600" dirty="0" err="1">
                  <a:latin typeface="Times New Roman" panose="02020603050405020304" pitchFamily="18" charset="0"/>
                  <a:ea typeface="SimSun" panose="02010600030101010101" pitchFamily="2" charset="-122"/>
                  <a:cs typeface="Times New Roman" panose="02020603050405020304" pitchFamily="18" charset="0"/>
                </a:rPr>
                <a:t>phép</a:t>
              </a:r>
              <a:r>
                <a:rPr lang="en-US" sz="3600" dirty="0">
                  <a:latin typeface="Times New Roman" panose="02020603050405020304" pitchFamily="18" charset="0"/>
                  <a:ea typeface="SimSun" panose="02010600030101010101" pitchFamily="2" charset="-122"/>
                  <a:cs typeface="Times New Roman" panose="02020603050405020304" pitchFamily="18" charset="0"/>
                </a:rPr>
                <a:t> </a:t>
              </a:r>
              <a:r>
                <a:rPr lang="en-US" sz="3600" dirty="0" err="1">
                  <a:latin typeface="Times New Roman" panose="02020603050405020304" pitchFamily="18" charset="0"/>
                  <a:ea typeface="SimSun" panose="02010600030101010101" pitchFamily="2" charset="-122"/>
                  <a:cs typeface="Times New Roman" panose="02020603050405020304" pitchFamily="18" charset="0"/>
                </a:rPr>
                <a:t>hoán</a:t>
              </a:r>
              <a:r>
                <a:rPr lang="en-US" sz="3600" dirty="0">
                  <a:latin typeface="Times New Roman" panose="02020603050405020304" pitchFamily="18" charset="0"/>
                  <a:ea typeface="SimSun" panose="02010600030101010101" pitchFamily="2" charset="-122"/>
                  <a:cs typeface="Times New Roman" panose="02020603050405020304" pitchFamily="18" charset="0"/>
                </a:rPr>
                <a:t> </a:t>
              </a:r>
              <a:r>
                <a:rPr lang="en-US" sz="3600" dirty="0" err="1">
                  <a:latin typeface="Times New Roman" panose="02020603050405020304" pitchFamily="18" charset="0"/>
                  <a:ea typeface="SimSun" panose="02010600030101010101" pitchFamily="2" charset="-122"/>
                  <a:cs typeface="Times New Roman" panose="02020603050405020304" pitchFamily="18" charset="0"/>
                </a:rPr>
                <a:t>dụ</a:t>
              </a:r>
              <a:r>
                <a:rPr lang="en-US" sz="3600" dirty="0">
                  <a:latin typeface="Times New Roman" panose="02020603050405020304" pitchFamily="18" charset="0"/>
                  <a:ea typeface="SimSun" panose="02010600030101010101" pitchFamily="2" charset="-122"/>
                  <a:cs typeface="Times New Roman" panose="02020603050405020304" pitchFamily="18" charset="0"/>
                </a:rPr>
                <a:t> (</a:t>
              </a:r>
              <a:r>
                <a:rPr lang="en-US" sz="3600" dirty="0" err="1">
                  <a:latin typeface="Times New Roman" panose="02020603050405020304" pitchFamily="18" charset="0"/>
                  <a:ea typeface="SimSun" panose="02010600030101010101" pitchFamily="2" charset="-122"/>
                  <a:cs typeface="Times New Roman" panose="02020603050405020304" pitchFamily="18" charset="0"/>
                </a:rPr>
                <a:t>gạch</a:t>
              </a:r>
              <a:r>
                <a:rPr lang="en-US" sz="3600" dirty="0">
                  <a:latin typeface="Times New Roman" panose="02020603050405020304" pitchFamily="18" charset="0"/>
                  <a:ea typeface="SimSun" panose="02010600030101010101" pitchFamily="2" charset="-122"/>
                  <a:cs typeface="Times New Roman" panose="02020603050405020304" pitchFamily="18" charset="0"/>
                </a:rPr>
                <a:t> </a:t>
              </a:r>
              <a:r>
                <a:rPr lang="en-US" sz="3600" dirty="0" err="1">
                  <a:latin typeface="Times New Roman" panose="02020603050405020304" pitchFamily="18" charset="0"/>
                  <a:ea typeface="SimSun" panose="02010600030101010101" pitchFamily="2" charset="-122"/>
                  <a:cs typeface="Times New Roman" panose="02020603050405020304" pitchFamily="18" charset="0"/>
                </a:rPr>
                <a:t>chân</a:t>
              </a:r>
              <a:r>
                <a:rPr lang="en-US" sz="3600" dirty="0">
                  <a:latin typeface="Times New Roman" panose="02020603050405020304" pitchFamily="18" charset="0"/>
                  <a:ea typeface="SimSun" panose="02010600030101010101" pitchFamily="2" charset="-122"/>
                  <a:cs typeface="Times New Roman" panose="02020603050405020304" pitchFamily="18" charset="0"/>
                </a:rPr>
                <a:t> </a:t>
              </a:r>
              <a:r>
                <a:rPr lang="en-US" sz="3600" dirty="0" err="1">
                  <a:latin typeface="Times New Roman" panose="02020603050405020304" pitchFamily="18" charset="0"/>
                  <a:ea typeface="SimSun" panose="02010600030101010101" pitchFamily="2" charset="-122"/>
                  <a:cs typeface="Times New Roman" panose="02020603050405020304" pitchFamily="18" charset="0"/>
                </a:rPr>
                <a:t>dưới</a:t>
              </a:r>
              <a:r>
                <a:rPr lang="en-US" sz="3600" dirty="0">
                  <a:latin typeface="Times New Roman" panose="02020603050405020304" pitchFamily="18" charset="0"/>
                  <a:ea typeface="SimSun" panose="02010600030101010101" pitchFamily="2" charset="-122"/>
                  <a:cs typeface="Times New Roman" panose="02020603050405020304" pitchFamily="18" charset="0"/>
                </a:rPr>
                <a:t> </a:t>
              </a:r>
              <a:r>
                <a:rPr lang="en-US" sz="3600" dirty="0" err="1">
                  <a:latin typeface="Times New Roman" panose="02020603050405020304" pitchFamily="18" charset="0"/>
                  <a:ea typeface="SimSun" panose="02010600030101010101" pitchFamily="2" charset="-122"/>
                  <a:cs typeface="Times New Roman" panose="02020603050405020304" pitchFamily="18" charset="0"/>
                </a:rPr>
                <a:t>phép</a:t>
              </a:r>
              <a:r>
                <a:rPr lang="en-US" sz="3600" dirty="0">
                  <a:latin typeface="Times New Roman" panose="02020603050405020304" pitchFamily="18" charset="0"/>
                  <a:ea typeface="SimSun" panose="02010600030101010101" pitchFamily="2" charset="-122"/>
                  <a:cs typeface="Times New Roman" panose="02020603050405020304" pitchFamily="18" charset="0"/>
                </a:rPr>
                <a:t> </a:t>
              </a:r>
              <a:r>
                <a:rPr lang="en-US" sz="3600" dirty="0" err="1">
                  <a:latin typeface="Times New Roman" panose="02020603050405020304" pitchFamily="18" charset="0"/>
                  <a:ea typeface="SimSun" panose="02010600030101010101" pitchFamily="2" charset="-122"/>
                  <a:cs typeface="Times New Roman" panose="02020603050405020304" pitchFamily="18" charset="0"/>
                </a:rPr>
                <a:t>hoán</a:t>
              </a:r>
              <a:r>
                <a:rPr lang="en-US" sz="3600" dirty="0">
                  <a:latin typeface="Times New Roman" panose="02020603050405020304" pitchFamily="18" charset="0"/>
                  <a:ea typeface="SimSun" panose="02010600030101010101" pitchFamily="2" charset="-122"/>
                  <a:cs typeface="Times New Roman" panose="02020603050405020304" pitchFamily="18" charset="0"/>
                </a:rPr>
                <a:t> </a:t>
              </a:r>
              <a:r>
                <a:rPr lang="en-US" sz="3600" dirty="0" err="1">
                  <a:latin typeface="Times New Roman" panose="02020603050405020304" pitchFamily="18" charset="0"/>
                  <a:ea typeface="SimSun" panose="02010600030101010101" pitchFamily="2" charset="-122"/>
                  <a:cs typeface="Times New Roman" panose="02020603050405020304" pitchFamily="18" charset="0"/>
                </a:rPr>
                <a:t>dụ</a:t>
              </a:r>
              <a:r>
                <a:rPr lang="en-US" sz="3600" dirty="0">
                  <a:latin typeface="Times New Roman" panose="02020603050405020304" pitchFamily="18" charset="0"/>
                  <a:ea typeface="SimSun" panose="02010600030101010101" pitchFamily="2" charset="-122"/>
                  <a:cs typeface="Times New Roman" panose="02020603050405020304" pitchFamily="18" charset="0"/>
                </a:rPr>
                <a:t>).</a:t>
              </a:r>
            </a:p>
            <a:p>
              <a:pPr marL="571500" marR="0" indent="-571500" algn="just">
                <a:spcBef>
                  <a:spcPts val="0"/>
                </a:spcBef>
                <a:spcAft>
                  <a:spcPts val="0"/>
                </a:spcAft>
                <a:buFontTx/>
                <a:buChar char="-"/>
              </a:pPr>
              <a:r>
                <a:rPr lang="en-US" sz="3600" dirty="0" err="1">
                  <a:effectLst/>
                  <a:latin typeface="Times New Roman" panose="02020603050405020304" pitchFamily="18" charset="0"/>
                  <a:ea typeface="SimSun" panose="02010600030101010101" pitchFamily="2" charset="-122"/>
                  <a:cs typeface="Times New Roman" panose="02020603050405020304" pitchFamily="18" charset="0"/>
                </a:rPr>
                <a:t>Soạn</a:t>
              </a:r>
              <a:r>
                <a:rPr lang="en-US" sz="36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3600" dirty="0" err="1">
                  <a:effectLst/>
                  <a:latin typeface="Times New Roman" panose="02020603050405020304" pitchFamily="18" charset="0"/>
                  <a:ea typeface="SimSun" panose="02010600030101010101" pitchFamily="2" charset="-122"/>
                  <a:cs typeface="Times New Roman" panose="02020603050405020304" pitchFamily="18" charset="0"/>
                </a:rPr>
                <a:t>bài</a:t>
              </a:r>
              <a:r>
                <a:rPr lang="en-US" sz="3600" dirty="0">
                  <a:effectLst/>
                  <a:latin typeface="Times New Roman" panose="02020603050405020304" pitchFamily="18" charset="0"/>
                  <a:ea typeface="SimSun" panose="02010600030101010101" pitchFamily="2" charset="-122"/>
                  <a:cs typeface="Times New Roman" panose="02020603050405020304" pitchFamily="18" charset="0"/>
                </a:rPr>
                <a:t> : </a:t>
              </a:r>
              <a:r>
                <a:rPr lang="en-US" sz="3600" dirty="0" err="1">
                  <a:effectLst/>
                  <a:latin typeface="Times New Roman" panose="02020603050405020304" pitchFamily="18" charset="0"/>
                  <a:ea typeface="SimSun" panose="02010600030101010101" pitchFamily="2" charset="-122"/>
                  <a:cs typeface="Times New Roman" panose="02020603050405020304" pitchFamily="18" charset="0"/>
                </a:rPr>
                <a:t>Viết</a:t>
              </a:r>
              <a:r>
                <a:rPr lang="en-US" sz="36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3600" dirty="0" err="1">
                  <a:effectLst/>
                  <a:latin typeface="Times New Roman" panose="02020603050405020304" pitchFamily="18" charset="0"/>
                  <a:ea typeface="SimSun" panose="02010600030101010101" pitchFamily="2" charset="-122"/>
                  <a:cs typeface="Times New Roman" panose="02020603050405020304" pitchFamily="18" charset="0"/>
                </a:rPr>
                <a:t>Tập</a:t>
              </a:r>
              <a:r>
                <a:rPr lang="en-US" sz="36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3600" dirty="0" err="1">
                  <a:effectLst/>
                  <a:latin typeface="Times New Roman" panose="02020603050405020304" pitchFamily="18" charset="0"/>
                  <a:ea typeface="SimSun" panose="02010600030101010101" pitchFamily="2" charset="-122"/>
                  <a:cs typeface="Times New Roman" panose="02020603050405020304" pitchFamily="18" charset="0"/>
                </a:rPr>
                <a:t>là</a:t>
              </a:r>
              <a:r>
                <a:rPr lang="en-US" sz="3600" dirty="0" err="1">
                  <a:latin typeface="Times New Roman" panose="02020603050405020304" pitchFamily="18" charset="0"/>
                  <a:ea typeface="SimSun" panose="02010600030101010101" pitchFamily="2" charset="-122"/>
                  <a:cs typeface="Times New Roman" panose="02020603050405020304" pitchFamily="18" charset="0"/>
                </a:rPr>
                <a:t>m</a:t>
              </a:r>
              <a:r>
                <a:rPr lang="en-US" sz="3600" dirty="0">
                  <a:latin typeface="Times New Roman" panose="02020603050405020304" pitchFamily="18" charset="0"/>
                  <a:ea typeface="SimSun" panose="02010600030101010101" pitchFamily="2" charset="-122"/>
                  <a:cs typeface="Times New Roman" panose="02020603050405020304" pitchFamily="18" charset="0"/>
                </a:rPr>
                <a:t> </a:t>
              </a:r>
              <a:r>
                <a:rPr lang="en-US" sz="3600" dirty="0" err="1">
                  <a:latin typeface="Times New Roman" panose="02020603050405020304" pitchFamily="18" charset="0"/>
                  <a:ea typeface="SimSun" panose="02010600030101010101" pitchFamily="2" charset="-122"/>
                  <a:cs typeface="Times New Roman" panose="02020603050405020304" pitchFamily="18" charset="0"/>
                </a:rPr>
                <a:t>một</a:t>
              </a:r>
              <a:r>
                <a:rPr lang="en-US" sz="3600" dirty="0">
                  <a:latin typeface="Times New Roman" panose="02020603050405020304" pitchFamily="18" charset="0"/>
                  <a:ea typeface="SimSun" panose="02010600030101010101" pitchFamily="2" charset="-122"/>
                  <a:cs typeface="Times New Roman" panose="02020603050405020304" pitchFamily="18" charset="0"/>
                </a:rPr>
                <a:t> </a:t>
              </a:r>
              <a:r>
                <a:rPr lang="en-US" sz="3600" dirty="0" err="1">
                  <a:latin typeface="Times New Roman" panose="02020603050405020304" pitchFamily="18" charset="0"/>
                  <a:ea typeface="SimSun" panose="02010600030101010101" pitchFamily="2" charset="-122"/>
                  <a:cs typeface="Times New Roman" panose="02020603050405020304" pitchFamily="18" charset="0"/>
                </a:rPr>
                <a:t>bài</a:t>
              </a:r>
              <a:r>
                <a:rPr lang="en-US" sz="3600" dirty="0">
                  <a:latin typeface="Times New Roman" panose="02020603050405020304" pitchFamily="18" charset="0"/>
                  <a:ea typeface="SimSun" panose="02010600030101010101" pitchFamily="2" charset="-122"/>
                  <a:cs typeface="Times New Roman" panose="02020603050405020304" pitchFamily="18" charset="0"/>
                </a:rPr>
                <a:t> </a:t>
              </a:r>
              <a:r>
                <a:rPr lang="en-US" sz="3600" dirty="0" err="1">
                  <a:latin typeface="Times New Roman" panose="02020603050405020304" pitchFamily="18" charset="0"/>
                  <a:ea typeface="SimSun" panose="02010600030101010101" pitchFamily="2" charset="-122"/>
                  <a:cs typeface="Times New Roman" panose="02020603050405020304" pitchFamily="18" charset="0"/>
                </a:rPr>
                <a:t>thơ</a:t>
              </a:r>
              <a:r>
                <a:rPr lang="en-US" sz="3600" dirty="0">
                  <a:latin typeface="Times New Roman" panose="02020603050405020304" pitchFamily="18" charset="0"/>
                  <a:ea typeface="SimSun" panose="02010600030101010101" pitchFamily="2" charset="-122"/>
                  <a:cs typeface="Times New Roman" panose="02020603050405020304" pitchFamily="18" charset="0"/>
                </a:rPr>
                <a:t> </a:t>
              </a:r>
              <a:r>
                <a:rPr lang="en-US" sz="3600" dirty="0" err="1">
                  <a:latin typeface="Times New Roman" panose="02020603050405020304" pitchFamily="18" charset="0"/>
                  <a:ea typeface="SimSun" panose="02010600030101010101" pitchFamily="2" charset="-122"/>
                  <a:cs typeface="Times New Roman" panose="02020603050405020304" pitchFamily="18" charset="0"/>
                </a:rPr>
                <a:t>lục</a:t>
              </a:r>
              <a:r>
                <a:rPr lang="en-US" sz="3600" dirty="0">
                  <a:latin typeface="Times New Roman" panose="02020603050405020304" pitchFamily="18" charset="0"/>
                  <a:ea typeface="SimSun" panose="02010600030101010101" pitchFamily="2" charset="-122"/>
                  <a:cs typeface="Times New Roman" panose="02020603050405020304" pitchFamily="18" charset="0"/>
                </a:rPr>
                <a:t> </a:t>
              </a:r>
              <a:r>
                <a:rPr lang="en-US" sz="3600" dirty="0" err="1">
                  <a:latin typeface="Times New Roman" panose="02020603050405020304" pitchFamily="18" charset="0"/>
                  <a:ea typeface="SimSun" panose="02010600030101010101" pitchFamily="2" charset="-122"/>
                  <a:cs typeface="Times New Roman" panose="02020603050405020304" pitchFamily="18" charset="0"/>
                </a:rPr>
                <a:t>bát</a:t>
              </a:r>
              <a:r>
                <a:rPr lang="en-US" sz="3600" dirty="0">
                  <a:latin typeface="Times New Roman" panose="02020603050405020304" pitchFamily="18" charset="0"/>
                  <a:ea typeface="SimSun" panose="02010600030101010101" pitchFamily="2" charset="-122"/>
                  <a:cs typeface="Times New Roman" panose="02020603050405020304" pitchFamily="18" charset="0"/>
                </a:rPr>
                <a:t> – </a:t>
              </a:r>
              <a:r>
                <a:rPr lang="en-US" sz="3600" dirty="0" err="1">
                  <a:latin typeface="Times New Roman" panose="02020603050405020304" pitchFamily="18" charset="0"/>
                  <a:ea typeface="SimSun" panose="02010600030101010101" pitchFamily="2" charset="-122"/>
                  <a:cs typeface="Times New Roman" panose="02020603050405020304" pitchFamily="18" charset="0"/>
                </a:rPr>
                <a:t>Viết</a:t>
              </a:r>
              <a:r>
                <a:rPr lang="en-US" sz="3600" dirty="0">
                  <a:latin typeface="Times New Roman" panose="02020603050405020304" pitchFamily="18" charset="0"/>
                  <a:ea typeface="SimSun" panose="02010600030101010101" pitchFamily="2" charset="-122"/>
                  <a:cs typeface="Times New Roman" panose="02020603050405020304" pitchFamily="18" charset="0"/>
                </a:rPr>
                <a:t> </a:t>
              </a:r>
              <a:r>
                <a:rPr lang="en-US" sz="3600" dirty="0" err="1">
                  <a:latin typeface="Times New Roman" panose="02020603050405020304" pitchFamily="18" charset="0"/>
                  <a:ea typeface="SimSun" panose="02010600030101010101" pitchFamily="2" charset="-122"/>
                  <a:cs typeface="Times New Roman" panose="02020603050405020304" pitchFamily="18" charset="0"/>
                </a:rPr>
                <a:t>đoạn</a:t>
              </a:r>
              <a:r>
                <a:rPr lang="en-US" sz="3600" dirty="0">
                  <a:latin typeface="Times New Roman" panose="02020603050405020304" pitchFamily="18" charset="0"/>
                  <a:ea typeface="SimSun" panose="02010600030101010101" pitchFamily="2" charset="-122"/>
                  <a:cs typeface="Times New Roman" panose="02020603050405020304" pitchFamily="18" charset="0"/>
                </a:rPr>
                <a:t> </a:t>
              </a:r>
              <a:r>
                <a:rPr lang="en-US" sz="3600" dirty="0" err="1">
                  <a:latin typeface="Times New Roman" panose="02020603050405020304" pitchFamily="18" charset="0"/>
                  <a:ea typeface="SimSun" panose="02010600030101010101" pitchFamily="2" charset="-122"/>
                  <a:cs typeface="Times New Roman" panose="02020603050405020304" pitchFamily="18" charset="0"/>
                </a:rPr>
                <a:t>văn</a:t>
              </a:r>
              <a:r>
                <a:rPr lang="en-US" sz="3600" dirty="0">
                  <a:latin typeface="Times New Roman" panose="02020603050405020304" pitchFamily="18" charset="0"/>
                  <a:ea typeface="SimSun" panose="02010600030101010101" pitchFamily="2" charset="-122"/>
                  <a:cs typeface="Times New Roman" panose="02020603050405020304" pitchFamily="18" charset="0"/>
                </a:rPr>
                <a:t> </a:t>
              </a:r>
              <a:r>
                <a:rPr lang="en-US" sz="3600" dirty="0" err="1">
                  <a:latin typeface="Times New Roman" panose="02020603050405020304" pitchFamily="18" charset="0"/>
                  <a:ea typeface="SimSun" panose="02010600030101010101" pitchFamily="2" charset="-122"/>
                  <a:cs typeface="Times New Roman" panose="02020603050405020304" pitchFamily="18" charset="0"/>
                </a:rPr>
                <a:t>thể</a:t>
              </a:r>
              <a:r>
                <a:rPr lang="en-US" sz="3600" dirty="0">
                  <a:latin typeface="Times New Roman" panose="02020603050405020304" pitchFamily="18" charset="0"/>
                  <a:ea typeface="SimSun" panose="02010600030101010101" pitchFamily="2" charset="-122"/>
                  <a:cs typeface="Times New Roman" panose="02020603050405020304" pitchFamily="18" charset="0"/>
                </a:rPr>
                <a:t> </a:t>
              </a:r>
              <a:r>
                <a:rPr lang="en-US" sz="3600" dirty="0" err="1">
                  <a:latin typeface="Times New Roman" panose="02020603050405020304" pitchFamily="18" charset="0"/>
                  <a:ea typeface="SimSun" panose="02010600030101010101" pitchFamily="2" charset="-122"/>
                  <a:cs typeface="Times New Roman" panose="02020603050405020304" pitchFamily="18" charset="0"/>
                </a:rPr>
                <a:t>hiện</a:t>
              </a:r>
              <a:r>
                <a:rPr lang="en-US" sz="3600" dirty="0">
                  <a:latin typeface="Times New Roman" panose="02020603050405020304" pitchFamily="18" charset="0"/>
                  <a:ea typeface="SimSun" panose="02010600030101010101" pitchFamily="2" charset="-122"/>
                  <a:cs typeface="Times New Roman" panose="02020603050405020304" pitchFamily="18" charset="0"/>
                </a:rPr>
                <a:t> </a:t>
              </a:r>
              <a:r>
                <a:rPr lang="en-US" sz="3600" dirty="0" err="1">
                  <a:latin typeface="Times New Roman" panose="02020603050405020304" pitchFamily="18" charset="0"/>
                  <a:ea typeface="SimSun" panose="02010600030101010101" pitchFamily="2" charset="-122"/>
                  <a:cs typeface="Times New Roman" panose="02020603050405020304" pitchFamily="18" charset="0"/>
                </a:rPr>
                <a:t>cảm</a:t>
              </a:r>
              <a:r>
                <a:rPr lang="en-US" sz="3600" dirty="0">
                  <a:latin typeface="Times New Roman" panose="02020603050405020304" pitchFamily="18" charset="0"/>
                  <a:ea typeface="SimSun" panose="02010600030101010101" pitchFamily="2" charset="-122"/>
                  <a:cs typeface="Times New Roman" panose="02020603050405020304" pitchFamily="18" charset="0"/>
                </a:rPr>
                <a:t> </a:t>
              </a:r>
              <a:r>
                <a:rPr lang="en-US" sz="3600" dirty="0" err="1">
                  <a:latin typeface="Times New Roman" panose="02020603050405020304" pitchFamily="18" charset="0"/>
                  <a:ea typeface="SimSun" panose="02010600030101010101" pitchFamily="2" charset="-122"/>
                  <a:cs typeface="Times New Roman" panose="02020603050405020304" pitchFamily="18" charset="0"/>
                </a:rPr>
                <a:t>xúc</a:t>
              </a:r>
              <a:r>
                <a:rPr lang="en-US" sz="3600" dirty="0">
                  <a:latin typeface="Times New Roman" panose="02020603050405020304" pitchFamily="18" charset="0"/>
                  <a:ea typeface="SimSun" panose="02010600030101010101" pitchFamily="2" charset="-122"/>
                  <a:cs typeface="Times New Roman" panose="02020603050405020304" pitchFamily="18" charset="0"/>
                </a:rPr>
                <a:t> </a:t>
              </a:r>
              <a:r>
                <a:rPr lang="en-US" sz="3600" dirty="0" err="1">
                  <a:latin typeface="Times New Roman" panose="02020603050405020304" pitchFamily="18" charset="0"/>
                  <a:ea typeface="SimSun" panose="02010600030101010101" pitchFamily="2" charset="-122"/>
                  <a:cs typeface="Times New Roman" panose="02020603050405020304" pitchFamily="18" charset="0"/>
                </a:rPr>
                <a:t>về</a:t>
              </a:r>
              <a:r>
                <a:rPr lang="en-US" sz="3600" dirty="0">
                  <a:latin typeface="Times New Roman" panose="02020603050405020304" pitchFamily="18" charset="0"/>
                  <a:ea typeface="SimSun" panose="02010600030101010101" pitchFamily="2" charset="-122"/>
                  <a:cs typeface="Times New Roman" panose="02020603050405020304" pitchFamily="18" charset="0"/>
                </a:rPr>
                <a:t> </a:t>
              </a:r>
              <a:r>
                <a:rPr lang="en-US" sz="3600" dirty="0" err="1">
                  <a:latin typeface="Times New Roman" panose="02020603050405020304" pitchFamily="18" charset="0"/>
                  <a:ea typeface="SimSun" panose="02010600030101010101" pitchFamily="2" charset="-122"/>
                  <a:cs typeface="Times New Roman" panose="02020603050405020304" pitchFamily="18" charset="0"/>
                </a:rPr>
                <a:t>một</a:t>
              </a:r>
              <a:r>
                <a:rPr lang="en-US" sz="3600" dirty="0">
                  <a:latin typeface="Times New Roman" panose="02020603050405020304" pitchFamily="18" charset="0"/>
                  <a:ea typeface="SimSun" panose="02010600030101010101" pitchFamily="2" charset="-122"/>
                  <a:cs typeface="Times New Roman" panose="02020603050405020304" pitchFamily="18" charset="0"/>
                </a:rPr>
                <a:t> </a:t>
              </a:r>
              <a:r>
                <a:rPr lang="en-US" sz="3600" dirty="0" err="1">
                  <a:latin typeface="Times New Roman" panose="02020603050405020304" pitchFamily="18" charset="0"/>
                  <a:ea typeface="SimSun" panose="02010600030101010101" pitchFamily="2" charset="-122"/>
                  <a:cs typeface="Times New Roman" panose="02020603050405020304" pitchFamily="18" charset="0"/>
                </a:rPr>
                <a:t>bài</a:t>
              </a:r>
              <a:r>
                <a:rPr lang="en-US" sz="3600" dirty="0">
                  <a:latin typeface="Times New Roman" panose="02020603050405020304" pitchFamily="18" charset="0"/>
                  <a:ea typeface="SimSun" panose="02010600030101010101" pitchFamily="2" charset="-122"/>
                  <a:cs typeface="Times New Roman" panose="02020603050405020304" pitchFamily="18" charset="0"/>
                </a:rPr>
                <a:t> </a:t>
              </a:r>
              <a:r>
                <a:rPr lang="en-US" sz="3600" dirty="0" err="1">
                  <a:latin typeface="Times New Roman" panose="02020603050405020304" pitchFamily="18" charset="0"/>
                  <a:ea typeface="SimSun" panose="02010600030101010101" pitchFamily="2" charset="-122"/>
                  <a:cs typeface="Times New Roman" panose="02020603050405020304" pitchFamily="18" charset="0"/>
                </a:rPr>
                <a:t>thơ</a:t>
              </a:r>
              <a:r>
                <a:rPr lang="en-US" sz="3600" dirty="0">
                  <a:latin typeface="Times New Roman" panose="02020603050405020304" pitchFamily="18" charset="0"/>
                  <a:ea typeface="SimSun" panose="02010600030101010101" pitchFamily="2" charset="-122"/>
                  <a:cs typeface="Times New Roman" panose="02020603050405020304" pitchFamily="18" charset="0"/>
                </a:rPr>
                <a:t> </a:t>
              </a:r>
              <a:r>
                <a:rPr lang="en-US" sz="3600" dirty="0" err="1">
                  <a:latin typeface="Times New Roman" panose="02020603050405020304" pitchFamily="18" charset="0"/>
                  <a:ea typeface="SimSun" panose="02010600030101010101" pitchFamily="2" charset="-122"/>
                  <a:cs typeface="Times New Roman" panose="02020603050405020304" pitchFamily="18" charset="0"/>
                </a:rPr>
                <a:t>lục</a:t>
              </a:r>
              <a:r>
                <a:rPr lang="en-US" sz="3600" dirty="0">
                  <a:latin typeface="Times New Roman" panose="02020603050405020304" pitchFamily="18" charset="0"/>
                  <a:ea typeface="SimSun" panose="02010600030101010101" pitchFamily="2" charset="-122"/>
                  <a:cs typeface="Times New Roman" panose="02020603050405020304" pitchFamily="18" charset="0"/>
                </a:rPr>
                <a:t> </a:t>
              </a:r>
              <a:r>
                <a:rPr lang="en-US" sz="3600" dirty="0" err="1">
                  <a:latin typeface="Times New Roman" panose="02020603050405020304" pitchFamily="18" charset="0"/>
                  <a:ea typeface="SimSun" panose="02010600030101010101" pitchFamily="2" charset="-122"/>
                  <a:cs typeface="Times New Roman" panose="02020603050405020304" pitchFamily="18" charset="0"/>
                </a:rPr>
                <a:t>bát</a:t>
              </a:r>
              <a:r>
                <a:rPr lang="en-US" sz="3600" dirty="0">
                  <a:latin typeface="Times New Roman" panose="02020603050405020304" pitchFamily="18" charset="0"/>
                  <a:ea typeface="SimSun" panose="02010600030101010101" pitchFamily="2" charset="-122"/>
                  <a:cs typeface="Times New Roman" panose="02020603050405020304" pitchFamily="18" charset="0"/>
                </a:rPr>
                <a:t>.</a:t>
              </a:r>
              <a:endParaRPr lang="en-US" sz="3600" dirty="0">
                <a:effectLst/>
                <a:latin typeface="Times New Roman" panose="02020603050405020304" pitchFamily="18" charset="0"/>
                <a:ea typeface="SimSun" panose="02010600030101010101" pitchFamily="2" charset="-122"/>
                <a:cs typeface="Times New Roman" panose="02020603050405020304" pitchFamily="18" charset="0"/>
              </a:endParaRPr>
            </a:p>
          </p:txBody>
        </p:sp>
      </p:grpSp>
      <p:sp>
        <p:nvSpPr>
          <p:cNvPr id="75" name="Title 1">
            <a:extLst>
              <a:ext uri="{FF2B5EF4-FFF2-40B4-BE49-F238E27FC236}">
                <a16:creationId xmlns:a16="http://schemas.microsoft.com/office/drawing/2014/main" id="{BDD59DCB-70B0-4BC8-B890-94A8B7608735}"/>
              </a:ext>
            </a:extLst>
          </p:cNvPr>
          <p:cNvSpPr txBox="1">
            <a:spLocks/>
          </p:cNvSpPr>
          <p:nvPr/>
        </p:nvSpPr>
        <p:spPr>
          <a:xfrm>
            <a:off x="2661007" y="0"/>
            <a:ext cx="6213375" cy="1960033"/>
          </a:xfrm>
          <a:prstGeom prst="rect">
            <a:avLst/>
          </a:prstGeom>
        </p:spPr>
        <p:txBody>
          <a:bodyPr vert="horz" wrap="square" lIns="121920" tIns="60960" rIns="121920" bIns="60960" anchor="ctr"/>
          <a:lstStyle/>
          <a:p>
            <a:pPr algn="ctr" defTabSz="1219170">
              <a:spcBef>
                <a:spcPct val="0"/>
              </a:spcBef>
              <a:defRPr/>
            </a:pPr>
            <a:r>
              <a:rPr lang="en-US" altLang="bs-Latn-BA" sz="5867" dirty="0" err="1">
                <a:solidFill>
                  <a:srgbClr val="FF0000"/>
                </a:solidFill>
                <a:latin typeface="Times New Roman" panose="02020603050405020304" pitchFamily="18" charset="0"/>
                <a:ea typeface="Microsoft New Tai Lue" panose="020B0502040204020203" pitchFamily="34" charset="0"/>
                <a:cs typeface="Times New Roman" panose="02020603050405020304" pitchFamily="18" charset="0"/>
              </a:rPr>
              <a:t>Bài</a:t>
            </a:r>
            <a:r>
              <a:rPr lang="en-US" altLang="bs-Latn-BA" sz="5867" dirty="0">
                <a:solidFill>
                  <a:srgbClr val="FF0000"/>
                </a:solidFill>
                <a:latin typeface="Times New Roman" panose="02020603050405020304" pitchFamily="18" charset="0"/>
                <a:ea typeface="Microsoft New Tai Lue" panose="020B0502040204020203" pitchFamily="34" charset="0"/>
                <a:cs typeface="Times New Roman" panose="02020603050405020304" pitchFamily="18" charset="0"/>
              </a:rPr>
              <a:t> </a:t>
            </a:r>
            <a:r>
              <a:rPr lang="en-US" altLang="bs-Latn-BA" sz="5867" dirty="0" err="1">
                <a:solidFill>
                  <a:srgbClr val="FF0000"/>
                </a:solidFill>
                <a:latin typeface="Times New Roman" panose="02020603050405020304" pitchFamily="18" charset="0"/>
                <a:ea typeface="Microsoft New Tai Lue" panose="020B0502040204020203" pitchFamily="34" charset="0"/>
                <a:cs typeface="Times New Roman" panose="02020603050405020304" pitchFamily="18" charset="0"/>
              </a:rPr>
              <a:t>tập</a:t>
            </a:r>
            <a:r>
              <a:rPr lang="en-US" altLang="bs-Latn-BA" sz="5867" dirty="0">
                <a:solidFill>
                  <a:srgbClr val="FF0000"/>
                </a:solidFill>
                <a:latin typeface="Times New Roman" panose="02020603050405020304" pitchFamily="18" charset="0"/>
                <a:ea typeface="Microsoft New Tai Lue" panose="020B0502040204020203" pitchFamily="34" charset="0"/>
                <a:cs typeface="Times New Roman" panose="02020603050405020304" pitchFamily="18" charset="0"/>
              </a:rPr>
              <a:t> </a:t>
            </a:r>
            <a:r>
              <a:rPr lang="en-US" altLang="bs-Latn-BA" sz="5867" dirty="0" err="1">
                <a:solidFill>
                  <a:srgbClr val="FF0000"/>
                </a:solidFill>
                <a:latin typeface="Times New Roman" panose="02020603050405020304" pitchFamily="18" charset="0"/>
                <a:ea typeface="Microsoft New Tai Lue" panose="020B0502040204020203" pitchFamily="34" charset="0"/>
                <a:cs typeface="Times New Roman" panose="02020603050405020304" pitchFamily="18" charset="0"/>
              </a:rPr>
              <a:t>về</a:t>
            </a:r>
            <a:r>
              <a:rPr lang="en-US" altLang="bs-Latn-BA" sz="5867" dirty="0">
                <a:solidFill>
                  <a:srgbClr val="FF0000"/>
                </a:solidFill>
                <a:latin typeface="Times New Roman" panose="02020603050405020304" pitchFamily="18" charset="0"/>
                <a:ea typeface="Microsoft New Tai Lue" panose="020B0502040204020203" pitchFamily="34" charset="0"/>
                <a:cs typeface="Times New Roman" panose="02020603050405020304" pitchFamily="18" charset="0"/>
              </a:rPr>
              <a:t> </a:t>
            </a:r>
            <a:r>
              <a:rPr lang="en-US" altLang="bs-Latn-BA" sz="5867" dirty="0" err="1">
                <a:solidFill>
                  <a:srgbClr val="FF0000"/>
                </a:solidFill>
                <a:latin typeface="Times New Roman" panose="02020603050405020304" pitchFamily="18" charset="0"/>
                <a:ea typeface="Microsoft New Tai Lue" panose="020B0502040204020203" pitchFamily="34" charset="0"/>
                <a:cs typeface="Times New Roman" panose="02020603050405020304" pitchFamily="18" charset="0"/>
              </a:rPr>
              <a:t>nhà</a:t>
            </a:r>
            <a:endParaRPr lang="en-US" altLang="bs-Latn-BA" sz="5867" dirty="0">
              <a:solidFill>
                <a:srgbClr val="FF0000"/>
              </a:solidFill>
              <a:latin typeface="Times New Roman" panose="02020603050405020304" pitchFamily="18" charset="0"/>
              <a:ea typeface="Microsoft New Tai Lue"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14679485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barn(inVertical)">
                                      <p:cBhvr>
                                        <p:cTn id="7"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E6067F-90B0-4B2E-8E10-BDB91EC62922}"/>
              </a:ext>
            </a:extLst>
          </p:cNvPr>
          <p:cNvPicPr>
            <a:picLocks noChangeAspect="1"/>
          </p:cNvPicPr>
          <p:nvPr/>
        </p:nvPicPr>
        <p:blipFill>
          <a:blip r:embed="rId3"/>
          <a:stretch>
            <a:fillRect/>
          </a:stretch>
        </p:blipFill>
        <p:spPr>
          <a:xfrm>
            <a:off x="0" y="0"/>
            <a:ext cx="12192000" cy="6858000"/>
          </a:xfrm>
          <a:prstGeom prst="rect">
            <a:avLst/>
          </a:prstGeom>
        </p:spPr>
      </p:pic>
      <p:sp>
        <p:nvSpPr>
          <p:cNvPr id="4" name="文本框 3">
            <a:extLst>
              <a:ext uri="{FF2B5EF4-FFF2-40B4-BE49-F238E27FC236}">
                <a16:creationId xmlns:a16="http://schemas.microsoft.com/office/drawing/2014/main" id="{961CA666-78B6-49C8-BA1B-CC5DFCEC6AEF}"/>
              </a:ext>
            </a:extLst>
          </p:cNvPr>
          <p:cNvSpPr txBox="1"/>
          <p:nvPr/>
        </p:nvSpPr>
        <p:spPr>
          <a:xfrm>
            <a:off x="1600025" y="2778827"/>
            <a:ext cx="9471627" cy="1569660"/>
          </a:xfrm>
          <a:prstGeom prst="rect">
            <a:avLst/>
          </a:prstGeom>
          <a:noFill/>
        </p:spPr>
        <p:txBody>
          <a:bodyPr wrap="square" rtlCol="0">
            <a:spAutoFit/>
          </a:bodyPr>
          <a:lstStyle/>
          <a:p>
            <a:pPr algn="ctr"/>
            <a:r>
              <a:rPr lang="en-US" altLang="zh-CN" sz="9600" dirty="0" err="1">
                <a:solidFill>
                  <a:srgbClr val="378437"/>
                </a:solidFill>
                <a:latin typeface="#9Slide05 SVNBulgary" pitchFamily="2" charset="0"/>
                <a:ea typeface="微软雅黑" panose="020B0503020204020204" pitchFamily="34" charset="-122"/>
              </a:rPr>
              <a:t>Chúc</a:t>
            </a:r>
            <a:r>
              <a:rPr lang="en-US" altLang="zh-CN" sz="9600" dirty="0">
                <a:solidFill>
                  <a:srgbClr val="378437"/>
                </a:solidFill>
                <a:latin typeface="#9Slide05 SVNBulgary" pitchFamily="2" charset="0"/>
                <a:ea typeface="微软雅黑" panose="020B0503020204020204" pitchFamily="34" charset="-122"/>
              </a:rPr>
              <a:t> </a:t>
            </a:r>
            <a:r>
              <a:rPr lang="en-US" altLang="zh-CN" sz="9600" dirty="0" err="1">
                <a:solidFill>
                  <a:srgbClr val="378437"/>
                </a:solidFill>
                <a:latin typeface="#9Slide05 SVNBulgary" pitchFamily="2" charset="0"/>
                <a:ea typeface="微软雅黑" panose="020B0503020204020204" pitchFamily="34" charset="-122"/>
              </a:rPr>
              <a:t>các</a:t>
            </a:r>
            <a:r>
              <a:rPr lang="en-US" altLang="zh-CN" sz="9600" dirty="0">
                <a:solidFill>
                  <a:srgbClr val="378437"/>
                </a:solidFill>
                <a:latin typeface="#9Slide05 SVNBulgary" pitchFamily="2" charset="0"/>
                <a:ea typeface="微软雅黑" panose="020B0503020204020204" pitchFamily="34" charset="-122"/>
              </a:rPr>
              <a:t> </a:t>
            </a:r>
            <a:r>
              <a:rPr lang="en-US" altLang="zh-CN" sz="9600" dirty="0" err="1">
                <a:solidFill>
                  <a:srgbClr val="378437"/>
                </a:solidFill>
                <a:latin typeface="#9Slide05 SVNBulgary" pitchFamily="2" charset="0"/>
                <a:ea typeface="微软雅黑" panose="020B0503020204020204" pitchFamily="34" charset="-122"/>
              </a:rPr>
              <a:t>em</a:t>
            </a:r>
            <a:r>
              <a:rPr lang="en-US" altLang="zh-CN" sz="9600" dirty="0">
                <a:solidFill>
                  <a:srgbClr val="378437"/>
                </a:solidFill>
                <a:latin typeface="#9Slide05 SVNBulgary" pitchFamily="2" charset="0"/>
                <a:ea typeface="微软雅黑" panose="020B0503020204020204" pitchFamily="34" charset="-122"/>
              </a:rPr>
              <a:t> </a:t>
            </a:r>
            <a:r>
              <a:rPr lang="en-US" altLang="zh-CN" sz="9600" dirty="0" err="1">
                <a:solidFill>
                  <a:srgbClr val="378437"/>
                </a:solidFill>
                <a:latin typeface="#9Slide05 SVNBulgary" pitchFamily="2" charset="0"/>
                <a:ea typeface="微软雅黑" panose="020B0503020204020204" pitchFamily="34" charset="-122"/>
              </a:rPr>
              <a:t>học</a:t>
            </a:r>
            <a:r>
              <a:rPr lang="en-US" altLang="zh-CN" sz="9600" dirty="0">
                <a:solidFill>
                  <a:srgbClr val="378437"/>
                </a:solidFill>
                <a:latin typeface="#9Slide05 SVNBulgary" pitchFamily="2" charset="0"/>
                <a:ea typeface="微软雅黑" panose="020B0503020204020204" pitchFamily="34" charset="-122"/>
              </a:rPr>
              <a:t> </a:t>
            </a:r>
            <a:r>
              <a:rPr lang="en-US" altLang="zh-CN" sz="9600" dirty="0" err="1">
                <a:solidFill>
                  <a:srgbClr val="378437"/>
                </a:solidFill>
                <a:latin typeface="#9Slide05 SVNBulgary" pitchFamily="2" charset="0"/>
                <a:ea typeface="微软雅黑" panose="020B0503020204020204" pitchFamily="34" charset="-122"/>
              </a:rPr>
              <a:t>tốt</a:t>
            </a:r>
            <a:r>
              <a:rPr lang="en-US" altLang="zh-CN" sz="9600" dirty="0">
                <a:solidFill>
                  <a:srgbClr val="378437"/>
                </a:solidFill>
                <a:latin typeface="#9Slide05 SVNBulgary" pitchFamily="2" charset="0"/>
                <a:ea typeface="微软雅黑" panose="020B0503020204020204" pitchFamily="34" charset="-122"/>
              </a:rPr>
              <a:t>!</a:t>
            </a:r>
            <a:endParaRPr lang="zh-CN" altLang="en-US" sz="9600" dirty="0">
              <a:solidFill>
                <a:srgbClr val="BC1D2C"/>
              </a:solidFill>
              <a:latin typeface="#9Slide05 SVNBulgary" pitchFamily="2" charset="0"/>
              <a:ea typeface="微软雅黑" panose="020B0503020204020204" pitchFamily="34" charset="-122"/>
            </a:endParaRPr>
          </a:p>
        </p:txBody>
      </p:sp>
    </p:spTree>
    <p:extLst>
      <p:ext uri="{BB962C8B-B14F-4D97-AF65-F5344CB8AC3E}">
        <p14:creationId xmlns:p14="http://schemas.microsoft.com/office/powerpoint/2010/main" val="3614804285"/>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E6067F-90B0-4B2E-8E10-BDB91EC62922}"/>
              </a:ext>
            </a:extLst>
          </p:cNvPr>
          <p:cNvPicPr>
            <a:picLocks noChangeAspect="1"/>
          </p:cNvPicPr>
          <p:nvPr/>
        </p:nvPicPr>
        <p:blipFill>
          <a:blip r:embed="rId3"/>
          <a:stretch>
            <a:fillRect/>
          </a:stretch>
        </p:blipFill>
        <p:spPr>
          <a:xfrm>
            <a:off x="0" y="-117513"/>
            <a:ext cx="12192000" cy="6858000"/>
          </a:xfrm>
          <a:prstGeom prst="rect">
            <a:avLst/>
          </a:prstGeom>
        </p:spPr>
      </p:pic>
      <p:sp>
        <p:nvSpPr>
          <p:cNvPr id="4" name="文本框 3">
            <a:extLst>
              <a:ext uri="{FF2B5EF4-FFF2-40B4-BE49-F238E27FC236}">
                <a16:creationId xmlns:a16="http://schemas.microsoft.com/office/drawing/2014/main" id="{961CA666-78B6-49C8-BA1B-CC5DFCEC6AEF}"/>
              </a:ext>
            </a:extLst>
          </p:cNvPr>
          <p:cNvSpPr txBox="1"/>
          <p:nvPr/>
        </p:nvSpPr>
        <p:spPr>
          <a:xfrm>
            <a:off x="999889" y="2929747"/>
            <a:ext cx="10679289" cy="2123658"/>
          </a:xfrm>
          <a:prstGeom prst="rect">
            <a:avLst/>
          </a:prstGeom>
          <a:noFill/>
        </p:spPr>
        <p:txBody>
          <a:bodyPr wrap="square" rtlCol="0">
            <a:spAutoFit/>
          </a:bodyPr>
          <a:lstStyle/>
          <a:p>
            <a:r>
              <a:rPr lang="en-US" altLang="zh-CN" sz="6600" dirty="0">
                <a:solidFill>
                  <a:srgbClr val="378437"/>
                </a:solidFill>
                <a:latin typeface="Times New Roman" panose="02020603050405020304" pitchFamily="18" charset="0"/>
                <a:ea typeface="微软雅黑" panose="020B0503020204020204" pitchFamily="34" charset="-122"/>
                <a:cs typeface="Times New Roman" panose="02020603050405020304" pitchFamily="18" charset="0"/>
              </a:rPr>
              <a:t>THỰC HÀNH </a:t>
            </a:r>
            <a:r>
              <a:rPr lang="en-US" altLang="zh-CN" sz="6600">
                <a:solidFill>
                  <a:srgbClr val="378437"/>
                </a:solidFill>
                <a:latin typeface="Times New Roman" panose="02020603050405020304" pitchFamily="18" charset="0"/>
                <a:ea typeface="微软雅黑" panose="020B0503020204020204" pitchFamily="34" charset="-122"/>
                <a:cs typeface="Times New Roman" panose="02020603050405020304" pitchFamily="18" charset="0"/>
              </a:rPr>
              <a:t>TIẾNG VIỆT</a:t>
            </a:r>
          </a:p>
          <a:p>
            <a:pPr algn="ctr"/>
            <a:r>
              <a:rPr lang="en-US" altLang="zh-CN" sz="6600">
                <a:solidFill>
                  <a:srgbClr val="378437"/>
                </a:solidFill>
                <a:latin typeface="Times New Roman" panose="02020603050405020304" pitchFamily="18" charset="0"/>
                <a:ea typeface="微软雅黑" panose="020B0503020204020204" pitchFamily="34" charset="-122"/>
                <a:cs typeface="Times New Roman" panose="02020603050405020304" pitchFamily="18" charset="0"/>
              </a:rPr>
              <a:t>(BPTT HOÁN DỤ)</a:t>
            </a:r>
            <a:endParaRPr lang="zh-CN" altLang="en-US" sz="6600" dirty="0">
              <a:solidFill>
                <a:srgbClr val="BC1D2C"/>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TextBox 1">
            <a:extLst>
              <a:ext uri="{FF2B5EF4-FFF2-40B4-BE49-F238E27FC236}">
                <a16:creationId xmlns:a16="http://schemas.microsoft.com/office/drawing/2014/main" id="{64AF6404-E45F-4A10-A082-1DE395B71C24}"/>
              </a:ext>
            </a:extLst>
          </p:cNvPr>
          <p:cNvSpPr txBox="1"/>
          <p:nvPr/>
        </p:nvSpPr>
        <p:spPr>
          <a:xfrm>
            <a:off x="2482459" y="2302933"/>
            <a:ext cx="2178756" cy="523220"/>
          </a:xfrm>
          <a:prstGeom prst="rect">
            <a:avLst/>
          </a:prstGeom>
          <a:noFill/>
        </p:spPr>
        <p:txBody>
          <a:bodyPr wrap="square" rtlCol="0">
            <a:spAutoFit/>
          </a:bodyPr>
          <a:lstStyle/>
          <a:p>
            <a:r>
              <a:rPr lang="en-US" sz="2800" err="1">
                <a:solidFill>
                  <a:srgbClr val="FF0000"/>
                </a:solidFill>
                <a:latin typeface="Times New Roman" panose="02020603050405020304" pitchFamily="18" charset="0"/>
                <a:cs typeface="Times New Roman" panose="02020603050405020304" pitchFamily="18" charset="0"/>
              </a:rPr>
              <a:t>Tiết</a:t>
            </a:r>
            <a:r>
              <a:rPr lang="en-US" sz="2800">
                <a:solidFill>
                  <a:srgbClr val="FF0000"/>
                </a:solidFill>
                <a:latin typeface="Times New Roman" panose="02020603050405020304" pitchFamily="18" charset="0"/>
                <a:cs typeface="Times New Roman" panose="02020603050405020304" pitchFamily="18" charset="0"/>
              </a:rPr>
              <a:t>: 49 </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5579539"/>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09286" y="-9525"/>
            <a:ext cx="5573189" cy="6877050"/>
          </a:xfrm>
          <a:prstGeom prst="rect">
            <a:avLst/>
          </a:prstGeom>
        </p:spPr>
      </p:pic>
      <p:sp>
        <p:nvSpPr>
          <p:cNvPr id="7" name="淘宝网chenying0907出品 6"/>
          <p:cNvSpPr/>
          <p:nvPr/>
        </p:nvSpPr>
        <p:spPr>
          <a:xfrm>
            <a:off x="1308100" y="1219200"/>
            <a:ext cx="9880600" cy="5105400"/>
          </a:xfrm>
          <a:prstGeom prst="rect">
            <a:avLst/>
          </a:prstGeom>
          <a:solidFill>
            <a:schemeClr val="accent5">
              <a:lumMod val="20000"/>
              <a:lumOff val="80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32967" y="0"/>
            <a:ext cx="3748935" cy="6858000"/>
          </a:xfrm>
          <a:prstGeom prst="rect">
            <a:avLst/>
          </a:prstGeom>
        </p:spPr>
      </p:pic>
      <p:sp>
        <p:nvSpPr>
          <p:cNvPr id="8" name="淘宝网chenying0907出品 7"/>
          <p:cNvSpPr/>
          <p:nvPr/>
        </p:nvSpPr>
        <p:spPr>
          <a:xfrm>
            <a:off x="2994561" y="2293071"/>
            <a:ext cx="8778339" cy="3511381"/>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淘宝网chenying0907出品 8"/>
          <p:cNvSpPr/>
          <p:nvPr/>
        </p:nvSpPr>
        <p:spPr>
          <a:xfrm>
            <a:off x="217756" y="584200"/>
            <a:ext cx="3731944" cy="37084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淘宝网chenying0907出品 11"/>
          <p:cNvSpPr txBox="1"/>
          <p:nvPr/>
        </p:nvSpPr>
        <p:spPr>
          <a:xfrm>
            <a:off x="5462410" y="2785130"/>
            <a:ext cx="7067357" cy="2123658"/>
          </a:xfrm>
          <a:prstGeom prst="rect">
            <a:avLst/>
          </a:prstGeom>
          <a:noFill/>
        </p:spPr>
        <p:txBody>
          <a:bodyPr vert="horz" wrap="square" rtlCol="0">
            <a:spAutoFit/>
          </a:bodyPr>
          <a:lstStyle>
            <a:defPPr>
              <a:defRPr lang="zh-CN"/>
            </a:defPPr>
            <a:lvl1pPr>
              <a:lnSpc>
                <a:spcPct val="150000"/>
              </a:lnSpc>
              <a:defRPr sz="1400" spc="300"/>
            </a:lvl1pPr>
          </a:lstStyle>
          <a:p>
            <a:r>
              <a:rPr lang="en-US" altLang="zh-CN" sz="9600" spc="0" dirty="0">
                <a:solidFill>
                  <a:srgbClr val="FF0000"/>
                </a:solidFill>
                <a:latin typeface="Times New Roman" panose="02020603050405020304" pitchFamily="18" charset="0"/>
                <a:cs typeface="Times New Roman" panose="02020603050405020304" pitchFamily="18" charset="0"/>
              </a:rPr>
              <a:t>I. </a:t>
            </a:r>
            <a:r>
              <a:rPr lang="en-US" altLang="zh-CN" sz="9600" spc="0" dirty="0" err="1">
                <a:solidFill>
                  <a:srgbClr val="FF0000"/>
                </a:solidFill>
                <a:latin typeface="Times New Roman" panose="02020603050405020304" pitchFamily="18" charset="0"/>
                <a:cs typeface="Times New Roman" panose="02020603050405020304" pitchFamily="18" charset="0"/>
              </a:rPr>
              <a:t>Hoán</a:t>
            </a:r>
            <a:r>
              <a:rPr lang="en-US" altLang="zh-CN" sz="9600" spc="0" dirty="0">
                <a:solidFill>
                  <a:srgbClr val="FF0000"/>
                </a:solidFill>
                <a:latin typeface="Times New Roman" panose="02020603050405020304" pitchFamily="18" charset="0"/>
                <a:cs typeface="Times New Roman" panose="02020603050405020304" pitchFamily="18" charset="0"/>
              </a:rPr>
              <a:t> </a:t>
            </a:r>
            <a:r>
              <a:rPr lang="en-US" altLang="zh-CN" sz="9600" spc="0" dirty="0" err="1">
                <a:solidFill>
                  <a:srgbClr val="FF0000"/>
                </a:solidFill>
                <a:latin typeface="Times New Roman" panose="02020603050405020304" pitchFamily="18" charset="0"/>
                <a:cs typeface="Times New Roman" panose="02020603050405020304" pitchFamily="18" charset="0"/>
              </a:rPr>
              <a:t>dụ</a:t>
            </a:r>
            <a:endParaRPr lang="zh-CN" altLang="en-US" sz="9600" spc="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732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750"/>
                                        <p:tgtEl>
                                          <p:spTgt spid="9"/>
                                        </p:tgtEl>
                                      </p:cBhvr>
                                    </p:animEffect>
                                  </p:childTnLst>
                                </p:cTn>
                              </p:par>
                              <p:par>
                                <p:cTn id="14" presetID="22" presetClass="entr" presetSubtype="2" fill="hold" grpId="0" nodeType="withEffect">
                                  <p:stCondLst>
                                    <p:cond delay="10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par>
                                <p:cTn id="17" presetID="22" presetClass="entr" presetSubtype="8" fill="hold" grpId="0" nodeType="withEffect">
                                  <p:stCondLst>
                                    <p:cond delay="30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800"/>
                            </p:stCondLst>
                            <p:childTnLst>
                              <p:par>
                                <p:cTn id="21" presetID="2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09;p19">
            <a:extLst>
              <a:ext uri="{FF2B5EF4-FFF2-40B4-BE49-F238E27FC236}">
                <a16:creationId xmlns:a16="http://schemas.microsoft.com/office/drawing/2014/main" id="{CD5C4EF5-5031-417E-9D6A-12D87270FA40}"/>
              </a:ext>
            </a:extLst>
          </p:cNvPr>
          <p:cNvSpPr/>
          <p:nvPr/>
        </p:nvSpPr>
        <p:spPr>
          <a:xfrm flipH="1">
            <a:off x="4281099" y="314338"/>
            <a:ext cx="3848100" cy="1475131"/>
          </a:xfrm>
          <a:custGeom>
            <a:avLst/>
            <a:gdLst/>
            <a:ahLst/>
            <a:cxnLst/>
            <a:rect l="l" t="t" r="r" b="b"/>
            <a:pathLst>
              <a:path w="103909" h="29388" extrusionOk="0">
                <a:moveTo>
                  <a:pt x="103875" y="834"/>
                </a:moveTo>
                <a:cubicBezTo>
                  <a:pt x="103875" y="1768"/>
                  <a:pt x="103908" y="2635"/>
                  <a:pt x="103875" y="3503"/>
                </a:cubicBezTo>
                <a:cubicBezTo>
                  <a:pt x="103808" y="5571"/>
                  <a:pt x="103675" y="7672"/>
                  <a:pt x="103675" y="9774"/>
                </a:cubicBezTo>
                <a:cubicBezTo>
                  <a:pt x="103675" y="12009"/>
                  <a:pt x="103775" y="14277"/>
                  <a:pt x="103808" y="16512"/>
                </a:cubicBezTo>
                <a:cubicBezTo>
                  <a:pt x="103808" y="17913"/>
                  <a:pt x="103775" y="19314"/>
                  <a:pt x="103775" y="20715"/>
                </a:cubicBezTo>
                <a:lnTo>
                  <a:pt x="103775" y="22349"/>
                </a:lnTo>
                <a:cubicBezTo>
                  <a:pt x="103775" y="23250"/>
                  <a:pt x="103708" y="24117"/>
                  <a:pt x="103708" y="25018"/>
                </a:cubicBezTo>
                <a:cubicBezTo>
                  <a:pt x="103741" y="25285"/>
                  <a:pt x="103741" y="25518"/>
                  <a:pt x="103775" y="25785"/>
                </a:cubicBezTo>
                <a:cubicBezTo>
                  <a:pt x="102674" y="26352"/>
                  <a:pt x="101707" y="27120"/>
                  <a:pt x="100873" y="28054"/>
                </a:cubicBezTo>
                <a:cubicBezTo>
                  <a:pt x="100606" y="28354"/>
                  <a:pt x="100205" y="28487"/>
                  <a:pt x="99839" y="28487"/>
                </a:cubicBezTo>
                <a:cubicBezTo>
                  <a:pt x="97003" y="28454"/>
                  <a:pt x="94201" y="28420"/>
                  <a:pt x="91366" y="28420"/>
                </a:cubicBezTo>
                <a:cubicBezTo>
                  <a:pt x="89464" y="28420"/>
                  <a:pt x="87530" y="28354"/>
                  <a:pt x="85628" y="28454"/>
                </a:cubicBezTo>
                <a:cubicBezTo>
                  <a:pt x="83594" y="28521"/>
                  <a:pt x="81525" y="28454"/>
                  <a:pt x="79491" y="28454"/>
                </a:cubicBezTo>
                <a:cubicBezTo>
                  <a:pt x="77423" y="28454"/>
                  <a:pt x="75354" y="28487"/>
                  <a:pt x="73286" y="28521"/>
                </a:cubicBezTo>
                <a:cubicBezTo>
                  <a:pt x="71819" y="28521"/>
                  <a:pt x="70317" y="28454"/>
                  <a:pt x="68816" y="28487"/>
                </a:cubicBezTo>
                <a:cubicBezTo>
                  <a:pt x="66181" y="28521"/>
                  <a:pt x="63546" y="28621"/>
                  <a:pt x="60911" y="28621"/>
                </a:cubicBezTo>
                <a:cubicBezTo>
                  <a:pt x="59410" y="28621"/>
                  <a:pt x="57942" y="28554"/>
                  <a:pt x="56441" y="28487"/>
                </a:cubicBezTo>
                <a:lnTo>
                  <a:pt x="55440" y="28487"/>
                </a:lnTo>
                <a:cubicBezTo>
                  <a:pt x="53972" y="28554"/>
                  <a:pt x="52471" y="28621"/>
                  <a:pt x="51004" y="28621"/>
                </a:cubicBezTo>
                <a:cubicBezTo>
                  <a:pt x="49102" y="28654"/>
                  <a:pt x="47234" y="28687"/>
                  <a:pt x="45333" y="28687"/>
                </a:cubicBezTo>
                <a:cubicBezTo>
                  <a:pt x="44933" y="28687"/>
                  <a:pt x="44499" y="28721"/>
                  <a:pt x="44099" y="28721"/>
                </a:cubicBezTo>
                <a:lnTo>
                  <a:pt x="31790" y="28787"/>
                </a:lnTo>
                <a:cubicBezTo>
                  <a:pt x="29088" y="28787"/>
                  <a:pt x="26353" y="28787"/>
                  <a:pt x="23617" y="28821"/>
                </a:cubicBezTo>
                <a:cubicBezTo>
                  <a:pt x="20549" y="28854"/>
                  <a:pt x="17480" y="28921"/>
                  <a:pt x="14444" y="28954"/>
                </a:cubicBezTo>
                <a:cubicBezTo>
                  <a:pt x="10541" y="29021"/>
                  <a:pt x="6639" y="29088"/>
                  <a:pt x="2736" y="29154"/>
                </a:cubicBezTo>
                <a:cubicBezTo>
                  <a:pt x="2269" y="29154"/>
                  <a:pt x="1835" y="29221"/>
                  <a:pt x="1368" y="29288"/>
                </a:cubicBezTo>
                <a:cubicBezTo>
                  <a:pt x="634" y="29388"/>
                  <a:pt x="301" y="29154"/>
                  <a:pt x="234" y="28387"/>
                </a:cubicBezTo>
                <a:cubicBezTo>
                  <a:pt x="34" y="26019"/>
                  <a:pt x="1" y="23650"/>
                  <a:pt x="101" y="21282"/>
                </a:cubicBezTo>
                <a:cubicBezTo>
                  <a:pt x="201" y="19381"/>
                  <a:pt x="1" y="17446"/>
                  <a:pt x="1" y="15545"/>
                </a:cubicBezTo>
                <a:cubicBezTo>
                  <a:pt x="1" y="14144"/>
                  <a:pt x="67" y="12743"/>
                  <a:pt x="134" y="11342"/>
                </a:cubicBezTo>
                <a:cubicBezTo>
                  <a:pt x="134" y="10708"/>
                  <a:pt x="167" y="10074"/>
                  <a:pt x="167" y="9440"/>
                </a:cubicBezTo>
                <a:cubicBezTo>
                  <a:pt x="167" y="8206"/>
                  <a:pt x="334" y="6972"/>
                  <a:pt x="167" y="5771"/>
                </a:cubicBezTo>
                <a:cubicBezTo>
                  <a:pt x="1" y="4570"/>
                  <a:pt x="401" y="4003"/>
                  <a:pt x="1268" y="3336"/>
                </a:cubicBezTo>
                <a:cubicBezTo>
                  <a:pt x="2336" y="2502"/>
                  <a:pt x="3303" y="1568"/>
                  <a:pt x="4237" y="601"/>
                </a:cubicBezTo>
                <a:cubicBezTo>
                  <a:pt x="4537" y="200"/>
                  <a:pt x="5004" y="0"/>
                  <a:pt x="5471" y="33"/>
                </a:cubicBezTo>
                <a:cubicBezTo>
                  <a:pt x="8573" y="100"/>
                  <a:pt x="11642" y="100"/>
                  <a:pt x="14744" y="134"/>
                </a:cubicBezTo>
                <a:cubicBezTo>
                  <a:pt x="16946" y="134"/>
                  <a:pt x="19114" y="67"/>
                  <a:pt x="21316" y="67"/>
                </a:cubicBezTo>
                <a:cubicBezTo>
                  <a:pt x="23217" y="67"/>
                  <a:pt x="25152" y="134"/>
                  <a:pt x="27053" y="134"/>
                </a:cubicBezTo>
                <a:cubicBezTo>
                  <a:pt x="28054" y="134"/>
                  <a:pt x="29055" y="67"/>
                  <a:pt x="30055" y="67"/>
                </a:cubicBezTo>
                <a:cubicBezTo>
                  <a:pt x="30656" y="67"/>
                  <a:pt x="31256" y="167"/>
                  <a:pt x="31857" y="167"/>
                </a:cubicBezTo>
                <a:lnTo>
                  <a:pt x="35059" y="167"/>
                </a:lnTo>
                <a:cubicBezTo>
                  <a:pt x="36593" y="167"/>
                  <a:pt x="38161" y="167"/>
                  <a:pt x="39696" y="200"/>
                </a:cubicBezTo>
                <a:cubicBezTo>
                  <a:pt x="43498" y="234"/>
                  <a:pt x="47301" y="300"/>
                  <a:pt x="51104" y="334"/>
                </a:cubicBezTo>
                <a:cubicBezTo>
                  <a:pt x="55407" y="367"/>
                  <a:pt x="59710" y="400"/>
                  <a:pt x="64013" y="400"/>
                </a:cubicBezTo>
                <a:cubicBezTo>
                  <a:pt x="64814" y="400"/>
                  <a:pt x="65581" y="334"/>
                  <a:pt x="66381" y="334"/>
                </a:cubicBezTo>
                <a:cubicBezTo>
                  <a:pt x="67182" y="334"/>
                  <a:pt x="67949" y="434"/>
                  <a:pt x="68750" y="434"/>
                </a:cubicBezTo>
                <a:cubicBezTo>
                  <a:pt x="72152" y="434"/>
                  <a:pt x="75555" y="434"/>
                  <a:pt x="78957" y="434"/>
                </a:cubicBezTo>
                <a:cubicBezTo>
                  <a:pt x="81225" y="467"/>
                  <a:pt x="83494" y="567"/>
                  <a:pt x="85795" y="567"/>
                </a:cubicBezTo>
                <a:cubicBezTo>
                  <a:pt x="88931" y="601"/>
                  <a:pt x="92033" y="567"/>
                  <a:pt x="95169" y="567"/>
                </a:cubicBezTo>
                <a:cubicBezTo>
                  <a:pt x="96970" y="567"/>
                  <a:pt x="98738" y="601"/>
                  <a:pt x="100539" y="634"/>
                </a:cubicBezTo>
                <a:cubicBezTo>
                  <a:pt x="101273" y="634"/>
                  <a:pt x="102007" y="567"/>
                  <a:pt x="102707" y="634"/>
                </a:cubicBezTo>
                <a:cubicBezTo>
                  <a:pt x="103108" y="667"/>
                  <a:pt x="103508" y="734"/>
                  <a:pt x="103875" y="834"/>
                </a:cubicBezTo>
                <a:close/>
                <a:moveTo>
                  <a:pt x="5671" y="901"/>
                </a:moveTo>
                <a:cubicBezTo>
                  <a:pt x="5605" y="1168"/>
                  <a:pt x="5571" y="1434"/>
                  <a:pt x="5538" y="1668"/>
                </a:cubicBezTo>
                <a:cubicBezTo>
                  <a:pt x="5471" y="3236"/>
                  <a:pt x="5371" y="4770"/>
                  <a:pt x="5338" y="6338"/>
                </a:cubicBezTo>
                <a:cubicBezTo>
                  <a:pt x="5271" y="9707"/>
                  <a:pt x="5238" y="13043"/>
                  <a:pt x="5171" y="16412"/>
                </a:cubicBezTo>
                <a:cubicBezTo>
                  <a:pt x="5104" y="19080"/>
                  <a:pt x="4937" y="21716"/>
                  <a:pt x="4837" y="24384"/>
                </a:cubicBezTo>
                <a:cubicBezTo>
                  <a:pt x="4804" y="25018"/>
                  <a:pt x="4871" y="25151"/>
                  <a:pt x="5505" y="25151"/>
                </a:cubicBezTo>
                <a:cubicBezTo>
                  <a:pt x="7673" y="25151"/>
                  <a:pt x="9874" y="25185"/>
                  <a:pt x="12043" y="25185"/>
                </a:cubicBezTo>
                <a:cubicBezTo>
                  <a:pt x="15011" y="25185"/>
                  <a:pt x="18013" y="25185"/>
                  <a:pt x="20982" y="25151"/>
                </a:cubicBezTo>
                <a:cubicBezTo>
                  <a:pt x="22317" y="25151"/>
                  <a:pt x="23651" y="25118"/>
                  <a:pt x="24985" y="25118"/>
                </a:cubicBezTo>
                <a:cubicBezTo>
                  <a:pt x="27020" y="25118"/>
                  <a:pt x="29055" y="25085"/>
                  <a:pt x="31089" y="25085"/>
                </a:cubicBezTo>
                <a:cubicBezTo>
                  <a:pt x="32991" y="25085"/>
                  <a:pt x="34926" y="25151"/>
                  <a:pt x="36827" y="25118"/>
                </a:cubicBezTo>
                <a:cubicBezTo>
                  <a:pt x="40129" y="25118"/>
                  <a:pt x="43432" y="25085"/>
                  <a:pt x="46734" y="25051"/>
                </a:cubicBezTo>
                <a:cubicBezTo>
                  <a:pt x="49036" y="25051"/>
                  <a:pt x="51304" y="25085"/>
                  <a:pt x="53572" y="25118"/>
                </a:cubicBezTo>
                <a:cubicBezTo>
                  <a:pt x="56875" y="25118"/>
                  <a:pt x="60210" y="25151"/>
                  <a:pt x="63513" y="25151"/>
                </a:cubicBezTo>
                <a:lnTo>
                  <a:pt x="67149" y="25151"/>
                </a:lnTo>
                <a:cubicBezTo>
                  <a:pt x="67749" y="25151"/>
                  <a:pt x="68349" y="25118"/>
                  <a:pt x="68950" y="25118"/>
                </a:cubicBezTo>
                <a:cubicBezTo>
                  <a:pt x="69884" y="25118"/>
                  <a:pt x="70784" y="25151"/>
                  <a:pt x="71685" y="25151"/>
                </a:cubicBezTo>
                <a:lnTo>
                  <a:pt x="82726" y="25151"/>
                </a:lnTo>
                <a:lnTo>
                  <a:pt x="95535" y="25151"/>
                </a:lnTo>
                <a:cubicBezTo>
                  <a:pt x="97103" y="25151"/>
                  <a:pt x="98638" y="25185"/>
                  <a:pt x="100172" y="25185"/>
                </a:cubicBezTo>
                <a:cubicBezTo>
                  <a:pt x="100806" y="25185"/>
                  <a:pt x="101406" y="25218"/>
                  <a:pt x="102007" y="25185"/>
                </a:cubicBezTo>
                <a:cubicBezTo>
                  <a:pt x="102741" y="25151"/>
                  <a:pt x="102874" y="24985"/>
                  <a:pt x="102907" y="24251"/>
                </a:cubicBezTo>
                <a:cubicBezTo>
                  <a:pt x="102941" y="23750"/>
                  <a:pt x="102941" y="23250"/>
                  <a:pt x="102974" y="22716"/>
                </a:cubicBezTo>
                <a:cubicBezTo>
                  <a:pt x="102974" y="21349"/>
                  <a:pt x="102974" y="19981"/>
                  <a:pt x="103007" y="18580"/>
                </a:cubicBezTo>
                <a:cubicBezTo>
                  <a:pt x="103041" y="17679"/>
                  <a:pt x="103108" y="16745"/>
                  <a:pt x="103141" y="15811"/>
                </a:cubicBezTo>
                <a:cubicBezTo>
                  <a:pt x="103141" y="14877"/>
                  <a:pt x="103074" y="14043"/>
                  <a:pt x="103041" y="13176"/>
                </a:cubicBezTo>
                <a:cubicBezTo>
                  <a:pt x="103007" y="12309"/>
                  <a:pt x="102941" y="11375"/>
                  <a:pt x="102907" y="10508"/>
                </a:cubicBezTo>
                <a:cubicBezTo>
                  <a:pt x="102841" y="9907"/>
                  <a:pt x="102841" y="9307"/>
                  <a:pt x="102841" y="8740"/>
                </a:cubicBezTo>
                <a:cubicBezTo>
                  <a:pt x="102941" y="6805"/>
                  <a:pt x="103141" y="4870"/>
                  <a:pt x="103241" y="2936"/>
                </a:cubicBezTo>
                <a:cubicBezTo>
                  <a:pt x="103274" y="2502"/>
                  <a:pt x="103141" y="2068"/>
                  <a:pt x="102907" y="1668"/>
                </a:cubicBezTo>
                <a:cubicBezTo>
                  <a:pt x="102807" y="1501"/>
                  <a:pt x="102274" y="1568"/>
                  <a:pt x="101907" y="1535"/>
                </a:cubicBezTo>
                <a:lnTo>
                  <a:pt x="101373" y="1535"/>
                </a:lnTo>
                <a:lnTo>
                  <a:pt x="93267" y="1334"/>
                </a:lnTo>
                <a:lnTo>
                  <a:pt x="92733" y="1334"/>
                </a:lnTo>
                <a:cubicBezTo>
                  <a:pt x="89598" y="1334"/>
                  <a:pt x="86462" y="1334"/>
                  <a:pt x="83360" y="1301"/>
                </a:cubicBezTo>
                <a:cubicBezTo>
                  <a:pt x="80258" y="1268"/>
                  <a:pt x="77089" y="1168"/>
                  <a:pt x="73987" y="1134"/>
                </a:cubicBezTo>
                <a:cubicBezTo>
                  <a:pt x="70584" y="1101"/>
                  <a:pt x="67182" y="1101"/>
                  <a:pt x="63779" y="1068"/>
                </a:cubicBezTo>
                <a:cubicBezTo>
                  <a:pt x="62612" y="1068"/>
                  <a:pt x="61411" y="1034"/>
                  <a:pt x="60244" y="1034"/>
                </a:cubicBezTo>
                <a:cubicBezTo>
                  <a:pt x="58342" y="1034"/>
                  <a:pt x="56474" y="1101"/>
                  <a:pt x="54573" y="1068"/>
                </a:cubicBezTo>
                <a:cubicBezTo>
                  <a:pt x="52138" y="1068"/>
                  <a:pt x="49669" y="1001"/>
                  <a:pt x="47201" y="967"/>
                </a:cubicBezTo>
                <a:cubicBezTo>
                  <a:pt x="43698" y="934"/>
                  <a:pt x="40163" y="934"/>
                  <a:pt x="36627" y="901"/>
                </a:cubicBezTo>
                <a:cubicBezTo>
                  <a:pt x="34425" y="901"/>
                  <a:pt x="32190" y="834"/>
                  <a:pt x="29955" y="834"/>
                </a:cubicBezTo>
                <a:cubicBezTo>
                  <a:pt x="28121" y="834"/>
                  <a:pt x="26253" y="767"/>
                  <a:pt x="24418" y="801"/>
                </a:cubicBezTo>
                <a:cubicBezTo>
                  <a:pt x="22050" y="834"/>
                  <a:pt x="19681" y="934"/>
                  <a:pt x="17313" y="934"/>
                </a:cubicBezTo>
                <a:cubicBezTo>
                  <a:pt x="14611" y="934"/>
                  <a:pt x="11909" y="867"/>
                  <a:pt x="9207" y="867"/>
                </a:cubicBezTo>
                <a:cubicBezTo>
                  <a:pt x="8073" y="801"/>
                  <a:pt x="6939" y="867"/>
                  <a:pt x="5671" y="901"/>
                </a:cubicBezTo>
                <a:close/>
                <a:moveTo>
                  <a:pt x="4304" y="17880"/>
                </a:moveTo>
                <a:cubicBezTo>
                  <a:pt x="4037" y="18213"/>
                  <a:pt x="3837" y="18447"/>
                  <a:pt x="3637" y="18680"/>
                </a:cubicBezTo>
                <a:cubicBezTo>
                  <a:pt x="2869" y="19547"/>
                  <a:pt x="2135" y="20448"/>
                  <a:pt x="1335" y="21282"/>
                </a:cubicBezTo>
                <a:cubicBezTo>
                  <a:pt x="768" y="21882"/>
                  <a:pt x="901" y="22550"/>
                  <a:pt x="968" y="23450"/>
                </a:cubicBezTo>
                <a:cubicBezTo>
                  <a:pt x="1969" y="22349"/>
                  <a:pt x="2803" y="21382"/>
                  <a:pt x="3703" y="20448"/>
                </a:cubicBezTo>
                <a:cubicBezTo>
                  <a:pt x="4404" y="19748"/>
                  <a:pt x="4504" y="18947"/>
                  <a:pt x="4304" y="17880"/>
                </a:cubicBezTo>
                <a:close/>
                <a:moveTo>
                  <a:pt x="968" y="11442"/>
                </a:moveTo>
                <a:cubicBezTo>
                  <a:pt x="2102" y="10274"/>
                  <a:pt x="3136" y="9240"/>
                  <a:pt x="4137" y="8206"/>
                </a:cubicBezTo>
                <a:cubicBezTo>
                  <a:pt x="4604" y="7672"/>
                  <a:pt x="4470" y="7038"/>
                  <a:pt x="4370" y="6205"/>
                </a:cubicBezTo>
                <a:cubicBezTo>
                  <a:pt x="3403" y="7172"/>
                  <a:pt x="2569" y="8073"/>
                  <a:pt x="1668" y="8840"/>
                </a:cubicBezTo>
                <a:cubicBezTo>
                  <a:pt x="835" y="9540"/>
                  <a:pt x="901" y="10374"/>
                  <a:pt x="968" y="11475"/>
                </a:cubicBezTo>
                <a:close/>
                <a:moveTo>
                  <a:pt x="4370" y="15545"/>
                </a:moveTo>
                <a:cubicBezTo>
                  <a:pt x="3303" y="16579"/>
                  <a:pt x="2269" y="17546"/>
                  <a:pt x="1335" y="18547"/>
                </a:cubicBezTo>
                <a:cubicBezTo>
                  <a:pt x="768" y="19181"/>
                  <a:pt x="734" y="19948"/>
                  <a:pt x="968" y="20782"/>
                </a:cubicBezTo>
                <a:cubicBezTo>
                  <a:pt x="1902" y="19781"/>
                  <a:pt x="2769" y="18847"/>
                  <a:pt x="3670" y="17913"/>
                </a:cubicBezTo>
                <a:cubicBezTo>
                  <a:pt x="4304" y="17313"/>
                  <a:pt x="4571" y="16412"/>
                  <a:pt x="4370" y="15545"/>
                </a:cubicBezTo>
                <a:close/>
                <a:moveTo>
                  <a:pt x="901" y="13843"/>
                </a:moveTo>
                <a:cubicBezTo>
                  <a:pt x="1869" y="12876"/>
                  <a:pt x="2703" y="11975"/>
                  <a:pt x="3637" y="11141"/>
                </a:cubicBezTo>
                <a:cubicBezTo>
                  <a:pt x="4370" y="10574"/>
                  <a:pt x="4604" y="9574"/>
                  <a:pt x="4237" y="8740"/>
                </a:cubicBezTo>
                <a:cubicBezTo>
                  <a:pt x="3270" y="9740"/>
                  <a:pt x="2369" y="10741"/>
                  <a:pt x="1402" y="11642"/>
                </a:cubicBezTo>
                <a:cubicBezTo>
                  <a:pt x="801" y="12242"/>
                  <a:pt x="668" y="12909"/>
                  <a:pt x="901" y="13843"/>
                </a:cubicBezTo>
                <a:close/>
                <a:moveTo>
                  <a:pt x="835" y="16012"/>
                </a:moveTo>
                <a:cubicBezTo>
                  <a:pt x="1535" y="15378"/>
                  <a:pt x="2236" y="14777"/>
                  <a:pt x="2903" y="14177"/>
                </a:cubicBezTo>
                <a:cubicBezTo>
                  <a:pt x="3336" y="13777"/>
                  <a:pt x="3703" y="13376"/>
                  <a:pt x="4104" y="12943"/>
                </a:cubicBezTo>
                <a:cubicBezTo>
                  <a:pt x="4571" y="12442"/>
                  <a:pt x="4671" y="11675"/>
                  <a:pt x="4304" y="11075"/>
                </a:cubicBezTo>
                <a:cubicBezTo>
                  <a:pt x="3270" y="12142"/>
                  <a:pt x="2269" y="13143"/>
                  <a:pt x="1268" y="14177"/>
                </a:cubicBezTo>
                <a:cubicBezTo>
                  <a:pt x="768" y="14644"/>
                  <a:pt x="601" y="15378"/>
                  <a:pt x="835" y="16012"/>
                </a:cubicBezTo>
                <a:close/>
                <a:moveTo>
                  <a:pt x="1035" y="8706"/>
                </a:moveTo>
                <a:cubicBezTo>
                  <a:pt x="2102" y="7672"/>
                  <a:pt x="3170" y="6705"/>
                  <a:pt x="4204" y="5704"/>
                </a:cubicBezTo>
                <a:cubicBezTo>
                  <a:pt x="4337" y="5571"/>
                  <a:pt x="4404" y="5404"/>
                  <a:pt x="4437" y="5237"/>
                </a:cubicBezTo>
                <a:cubicBezTo>
                  <a:pt x="4504" y="4770"/>
                  <a:pt x="4504" y="4303"/>
                  <a:pt x="4537" y="3636"/>
                </a:cubicBezTo>
                <a:cubicBezTo>
                  <a:pt x="3303" y="4904"/>
                  <a:pt x="2202" y="6038"/>
                  <a:pt x="1068" y="7172"/>
                </a:cubicBezTo>
                <a:cubicBezTo>
                  <a:pt x="1001" y="7305"/>
                  <a:pt x="935" y="7439"/>
                  <a:pt x="935" y="7606"/>
                </a:cubicBezTo>
                <a:cubicBezTo>
                  <a:pt x="968" y="7972"/>
                  <a:pt x="1001" y="8339"/>
                  <a:pt x="1035" y="8706"/>
                </a:cubicBezTo>
                <a:close/>
                <a:moveTo>
                  <a:pt x="1001" y="25552"/>
                </a:moveTo>
                <a:cubicBezTo>
                  <a:pt x="1068" y="25552"/>
                  <a:pt x="1168" y="25552"/>
                  <a:pt x="1201" y="25518"/>
                </a:cubicBezTo>
                <a:cubicBezTo>
                  <a:pt x="2102" y="24584"/>
                  <a:pt x="3103" y="23717"/>
                  <a:pt x="3937" y="22683"/>
                </a:cubicBezTo>
                <a:cubicBezTo>
                  <a:pt x="4337" y="22116"/>
                  <a:pt x="4404" y="21415"/>
                  <a:pt x="4104" y="20782"/>
                </a:cubicBezTo>
                <a:cubicBezTo>
                  <a:pt x="3236" y="21749"/>
                  <a:pt x="2436" y="22683"/>
                  <a:pt x="1602" y="23550"/>
                </a:cubicBezTo>
                <a:cubicBezTo>
                  <a:pt x="1035" y="24117"/>
                  <a:pt x="668" y="24684"/>
                  <a:pt x="1001" y="25552"/>
                </a:cubicBezTo>
                <a:close/>
                <a:moveTo>
                  <a:pt x="968" y="6471"/>
                </a:moveTo>
                <a:cubicBezTo>
                  <a:pt x="2069" y="5437"/>
                  <a:pt x="3003" y="4470"/>
                  <a:pt x="3970" y="3569"/>
                </a:cubicBezTo>
                <a:cubicBezTo>
                  <a:pt x="4604" y="3036"/>
                  <a:pt x="4637" y="2435"/>
                  <a:pt x="4437" y="1668"/>
                </a:cubicBezTo>
                <a:cubicBezTo>
                  <a:pt x="4037" y="2035"/>
                  <a:pt x="3637" y="2435"/>
                  <a:pt x="3236" y="2835"/>
                </a:cubicBezTo>
                <a:cubicBezTo>
                  <a:pt x="2602" y="3469"/>
                  <a:pt x="1902" y="4070"/>
                  <a:pt x="1235" y="4703"/>
                </a:cubicBezTo>
                <a:cubicBezTo>
                  <a:pt x="1168" y="4770"/>
                  <a:pt x="1101" y="4904"/>
                  <a:pt x="1101" y="5004"/>
                </a:cubicBezTo>
                <a:cubicBezTo>
                  <a:pt x="1068" y="5437"/>
                  <a:pt x="1035" y="5904"/>
                  <a:pt x="968" y="6471"/>
                </a:cubicBezTo>
                <a:close/>
                <a:moveTo>
                  <a:pt x="968" y="18146"/>
                </a:moveTo>
                <a:cubicBezTo>
                  <a:pt x="1101" y="18080"/>
                  <a:pt x="1235" y="17980"/>
                  <a:pt x="1368" y="17880"/>
                </a:cubicBezTo>
                <a:cubicBezTo>
                  <a:pt x="2269" y="16979"/>
                  <a:pt x="3103" y="16045"/>
                  <a:pt x="4003" y="15144"/>
                </a:cubicBezTo>
                <a:cubicBezTo>
                  <a:pt x="4470" y="14677"/>
                  <a:pt x="4470" y="14144"/>
                  <a:pt x="4370" y="13443"/>
                </a:cubicBezTo>
                <a:cubicBezTo>
                  <a:pt x="3637" y="14110"/>
                  <a:pt x="3003" y="14611"/>
                  <a:pt x="2436" y="15211"/>
                </a:cubicBezTo>
                <a:cubicBezTo>
                  <a:pt x="1869" y="15811"/>
                  <a:pt x="1368" y="16479"/>
                  <a:pt x="835" y="17146"/>
                </a:cubicBezTo>
                <a:cubicBezTo>
                  <a:pt x="868" y="17446"/>
                  <a:pt x="935" y="17780"/>
                  <a:pt x="968" y="18146"/>
                </a:cubicBezTo>
                <a:close/>
                <a:moveTo>
                  <a:pt x="1101" y="27620"/>
                </a:moveTo>
                <a:lnTo>
                  <a:pt x="3970" y="25385"/>
                </a:lnTo>
                <a:lnTo>
                  <a:pt x="3970" y="23450"/>
                </a:lnTo>
                <a:cubicBezTo>
                  <a:pt x="3136" y="24318"/>
                  <a:pt x="2436" y="25118"/>
                  <a:pt x="1635" y="25819"/>
                </a:cubicBezTo>
                <a:cubicBezTo>
                  <a:pt x="1068" y="26352"/>
                  <a:pt x="801" y="26853"/>
                  <a:pt x="1101" y="27620"/>
                </a:cubicBezTo>
                <a:close/>
                <a:moveTo>
                  <a:pt x="53405" y="25752"/>
                </a:moveTo>
                <a:cubicBezTo>
                  <a:pt x="52772" y="25752"/>
                  <a:pt x="52238" y="25719"/>
                  <a:pt x="51704" y="25752"/>
                </a:cubicBezTo>
                <a:cubicBezTo>
                  <a:pt x="51571" y="25752"/>
                  <a:pt x="51471" y="25819"/>
                  <a:pt x="51404" y="25919"/>
                </a:cubicBezTo>
                <a:cubicBezTo>
                  <a:pt x="50970" y="26619"/>
                  <a:pt x="50570" y="27320"/>
                  <a:pt x="50103" y="28120"/>
                </a:cubicBezTo>
                <a:lnTo>
                  <a:pt x="51637" y="28154"/>
                </a:lnTo>
                <a:close/>
                <a:moveTo>
                  <a:pt x="11576" y="25885"/>
                </a:moveTo>
                <a:cubicBezTo>
                  <a:pt x="10775" y="25752"/>
                  <a:pt x="10141" y="25819"/>
                  <a:pt x="9674" y="26552"/>
                </a:cubicBezTo>
                <a:cubicBezTo>
                  <a:pt x="9374" y="27019"/>
                  <a:pt x="8940" y="27453"/>
                  <a:pt x="8573" y="27920"/>
                </a:cubicBezTo>
                <a:cubicBezTo>
                  <a:pt x="8407" y="28154"/>
                  <a:pt x="8273" y="28387"/>
                  <a:pt x="8140" y="28621"/>
                </a:cubicBezTo>
                <a:cubicBezTo>
                  <a:pt x="8874" y="28487"/>
                  <a:pt x="9541" y="28587"/>
                  <a:pt x="9841" y="28287"/>
                </a:cubicBezTo>
                <a:cubicBezTo>
                  <a:pt x="10575" y="27620"/>
                  <a:pt x="11309" y="26919"/>
                  <a:pt x="11609" y="25885"/>
                </a:cubicBezTo>
                <a:close/>
                <a:moveTo>
                  <a:pt x="27454" y="28354"/>
                </a:moveTo>
                <a:cubicBezTo>
                  <a:pt x="28087" y="28220"/>
                  <a:pt x="28688" y="28521"/>
                  <a:pt x="29055" y="28054"/>
                </a:cubicBezTo>
                <a:cubicBezTo>
                  <a:pt x="29688" y="27353"/>
                  <a:pt x="30189" y="26552"/>
                  <a:pt x="30589" y="25719"/>
                </a:cubicBezTo>
                <a:cubicBezTo>
                  <a:pt x="29822" y="25685"/>
                  <a:pt x="29088" y="25485"/>
                  <a:pt x="28654" y="26286"/>
                </a:cubicBezTo>
                <a:cubicBezTo>
                  <a:pt x="28321" y="26919"/>
                  <a:pt x="27921" y="27553"/>
                  <a:pt x="27487" y="28354"/>
                </a:cubicBezTo>
                <a:close/>
                <a:moveTo>
                  <a:pt x="21783" y="25985"/>
                </a:moveTo>
                <a:lnTo>
                  <a:pt x="21683" y="25752"/>
                </a:lnTo>
                <a:cubicBezTo>
                  <a:pt x="21182" y="25852"/>
                  <a:pt x="20582" y="25752"/>
                  <a:pt x="20248" y="26019"/>
                </a:cubicBezTo>
                <a:cubicBezTo>
                  <a:pt x="19515" y="26586"/>
                  <a:pt x="19248" y="27486"/>
                  <a:pt x="18881" y="28254"/>
                </a:cubicBezTo>
                <a:cubicBezTo>
                  <a:pt x="20048" y="28621"/>
                  <a:pt x="20649" y="28087"/>
                  <a:pt x="21116" y="27220"/>
                </a:cubicBezTo>
                <a:cubicBezTo>
                  <a:pt x="21349" y="26786"/>
                  <a:pt x="21583" y="26386"/>
                  <a:pt x="21816" y="25985"/>
                </a:cubicBezTo>
                <a:close/>
                <a:moveTo>
                  <a:pt x="28287" y="25719"/>
                </a:moveTo>
                <a:cubicBezTo>
                  <a:pt x="28054" y="25752"/>
                  <a:pt x="27854" y="25752"/>
                  <a:pt x="27620" y="25719"/>
                </a:cubicBezTo>
                <a:cubicBezTo>
                  <a:pt x="26853" y="25585"/>
                  <a:pt x="26453" y="26019"/>
                  <a:pt x="26119" y="26552"/>
                </a:cubicBezTo>
                <a:cubicBezTo>
                  <a:pt x="25819" y="27120"/>
                  <a:pt x="25619" y="27687"/>
                  <a:pt x="25352" y="28254"/>
                </a:cubicBezTo>
                <a:cubicBezTo>
                  <a:pt x="25485" y="28254"/>
                  <a:pt x="25619" y="28287"/>
                  <a:pt x="25752" y="28320"/>
                </a:cubicBezTo>
                <a:cubicBezTo>
                  <a:pt x="26353" y="28487"/>
                  <a:pt x="26987" y="28187"/>
                  <a:pt x="27220" y="27587"/>
                </a:cubicBezTo>
                <a:cubicBezTo>
                  <a:pt x="27554" y="27019"/>
                  <a:pt x="27887" y="26419"/>
                  <a:pt x="28321" y="25719"/>
                </a:cubicBezTo>
                <a:close/>
                <a:moveTo>
                  <a:pt x="12543" y="28420"/>
                </a:moveTo>
                <a:cubicBezTo>
                  <a:pt x="13277" y="28420"/>
                  <a:pt x="13911" y="28621"/>
                  <a:pt x="14344" y="28087"/>
                </a:cubicBezTo>
                <a:cubicBezTo>
                  <a:pt x="14911" y="27453"/>
                  <a:pt x="15345" y="26719"/>
                  <a:pt x="15612" y="25919"/>
                </a:cubicBezTo>
                <a:cubicBezTo>
                  <a:pt x="15045" y="25719"/>
                  <a:pt x="14544" y="25719"/>
                  <a:pt x="14211" y="26085"/>
                </a:cubicBezTo>
                <a:cubicBezTo>
                  <a:pt x="13644" y="26786"/>
                  <a:pt x="13177" y="27553"/>
                  <a:pt x="12576" y="28420"/>
                </a:cubicBezTo>
                <a:close/>
                <a:moveTo>
                  <a:pt x="70251" y="27887"/>
                </a:moveTo>
                <a:cubicBezTo>
                  <a:pt x="71485" y="28254"/>
                  <a:pt x="72252" y="27853"/>
                  <a:pt x="72786" y="26886"/>
                </a:cubicBezTo>
                <a:cubicBezTo>
                  <a:pt x="72986" y="26519"/>
                  <a:pt x="73153" y="26152"/>
                  <a:pt x="73320" y="25785"/>
                </a:cubicBezTo>
                <a:cubicBezTo>
                  <a:pt x="71552" y="25385"/>
                  <a:pt x="71085" y="26786"/>
                  <a:pt x="70251" y="27887"/>
                </a:cubicBezTo>
                <a:close/>
                <a:moveTo>
                  <a:pt x="22717" y="25752"/>
                </a:moveTo>
                <a:lnTo>
                  <a:pt x="21182" y="28254"/>
                </a:lnTo>
                <a:lnTo>
                  <a:pt x="21316" y="28420"/>
                </a:lnTo>
                <a:cubicBezTo>
                  <a:pt x="21783" y="28354"/>
                  <a:pt x="22383" y="28387"/>
                  <a:pt x="22617" y="28120"/>
                </a:cubicBezTo>
                <a:cubicBezTo>
                  <a:pt x="23217" y="27386"/>
                  <a:pt x="23718" y="26586"/>
                  <a:pt x="24185" y="25785"/>
                </a:cubicBezTo>
                <a:close/>
                <a:moveTo>
                  <a:pt x="50870" y="25618"/>
                </a:moveTo>
                <a:cubicBezTo>
                  <a:pt x="50203" y="25685"/>
                  <a:pt x="49636" y="25618"/>
                  <a:pt x="49369" y="25852"/>
                </a:cubicBezTo>
                <a:cubicBezTo>
                  <a:pt x="48702" y="26452"/>
                  <a:pt x="48235" y="27253"/>
                  <a:pt x="48035" y="28154"/>
                </a:cubicBezTo>
                <a:cubicBezTo>
                  <a:pt x="48635" y="28154"/>
                  <a:pt x="49236" y="28320"/>
                  <a:pt x="49569" y="27787"/>
                </a:cubicBezTo>
                <a:cubicBezTo>
                  <a:pt x="50003" y="27153"/>
                  <a:pt x="50337" y="26452"/>
                  <a:pt x="50837" y="25618"/>
                </a:cubicBezTo>
                <a:close/>
                <a:moveTo>
                  <a:pt x="56307" y="25785"/>
                </a:moveTo>
                <a:lnTo>
                  <a:pt x="54706" y="28054"/>
                </a:lnTo>
                <a:cubicBezTo>
                  <a:pt x="55307" y="28020"/>
                  <a:pt x="55707" y="27953"/>
                  <a:pt x="56141" y="27987"/>
                </a:cubicBezTo>
                <a:cubicBezTo>
                  <a:pt x="56408" y="27987"/>
                  <a:pt x="56674" y="27853"/>
                  <a:pt x="56774" y="27587"/>
                </a:cubicBezTo>
                <a:cubicBezTo>
                  <a:pt x="57141" y="27019"/>
                  <a:pt x="57475" y="26452"/>
                  <a:pt x="57842" y="25819"/>
                </a:cubicBezTo>
                <a:close/>
                <a:moveTo>
                  <a:pt x="60244" y="25752"/>
                </a:moveTo>
                <a:cubicBezTo>
                  <a:pt x="59643" y="25819"/>
                  <a:pt x="59076" y="25552"/>
                  <a:pt x="58609" y="25985"/>
                </a:cubicBezTo>
                <a:cubicBezTo>
                  <a:pt x="58042" y="26552"/>
                  <a:pt x="57608" y="27253"/>
                  <a:pt x="57342" y="27987"/>
                </a:cubicBezTo>
                <a:cubicBezTo>
                  <a:pt x="58142" y="28187"/>
                  <a:pt x="58776" y="28220"/>
                  <a:pt x="59210" y="27453"/>
                </a:cubicBezTo>
                <a:cubicBezTo>
                  <a:pt x="59510" y="26919"/>
                  <a:pt x="59843" y="26419"/>
                  <a:pt x="60244" y="25752"/>
                </a:cubicBezTo>
                <a:close/>
                <a:moveTo>
                  <a:pt x="45500" y="28120"/>
                </a:moveTo>
                <a:cubicBezTo>
                  <a:pt x="45900" y="28154"/>
                  <a:pt x="46300" y="28154"/>
                  <a:pt x="46667" y="28120"/>
                </a:cubicBezTo>
                <a:cubicBezTo>
                  <a:pt x="46934" y="28087"/>
                  <a:pt x="47168" y="27987"/>
                  <a:pt x="47334" y="27787"/>
                </a:cubicBezTo>
                <a:cubicBezTo>
                  <a:pt x="47801" y="27153"/>
                  <a:pt x="48168" y="26486"/>
                  <a:pt x="48669" y="25685"/>
                </a:cubicBezTo>
                <a:cubicBezTo>
                  <a:pt x="48068" y="25752"/>
                  <a:pt x="47568" y="25418"/>
                  <a:pt x="47201" y="25885"/>
                </a:cubicBezTo>
                <a:cubicBezTo>
                  <a:pt x="46634" y="26586"/>
                  <a:pt x="46134" y="27286"/>
                  <a:pt x="45500" y="28120"/>
                </a:cubicBezTo>
                <a:close/>
                <a:moveTo>
                  <a:pt x="77990" y="25852"/>
                </a:moveTo>
                <a:cubicBezTo>
                  <a:pt x="77089" y="25485"/>
                  <a:pt x="76055" y="25885"/>
                  <a:pt x="75655" y="26786"/>
                </a:cubicBezTo>
                <a:cubicBezTo>
                  <a:pt x="75454" y="27120"/>
                  <a:pt x="75221" y="27486"/>
                  <a:pt x="74954" y="27920"/>
                </a:cubicBezTo>
                <a:cubicBezTo>
                  <a:pt x="75354" y="27953"/>
                  <a:pt x="75755" y="27987"/>
                  <a:pt x="76155" y="27987"/>
                </a:cubicBezTo>
                <a:cubicBezTo>
                  <a:pt x="76355" y="27987"/>
                  <a:pt x="76555" y="27887"/>
                  <a:pt x="76689" y="27753"/>
                </a:cubicBezTo>
                <a:cubicBezTo>
                  <a:pt x="77122" y="27153"/>
                  <a:pt x="77556" y="26519"/>
                  <a:pt x="77990" y="25885"/>
                </a:cubicBezTo>
                <a:close/>
                <a:moveTo>
                  <a:pt x="4170" y="28320"/>
                </a:moveTo>
                <a:cubicBezTo>
                  <a:pt x="4170" y="28387"/>
                  <a:pt x="4170" y="28454"/>
                  <a:pt x="4204" y="28487"/>
                </a:cubicBezTo>
                <a:cubicBezTo>
                  <a:pt x="4604" y="28487"/>
                  <a:pt x="5171" y="28654"/>
                  <a:pt x="5404" y="28420"/>
                </a:cubicBezTo>
                <a:cubicBezTo>
                  <a:pt x="6205" y="27687"/>
                  <a:pt x="6906" y="26786"/>
                  <a:pt x="7706" y="25852"/>
                </a:cubicBezTo>
                <a:cubicBezTo>
                  <a:pt x="7039" y="25819"/>
                  <a:pt x="6572" y="25752"/>
                  <a:pt x="6172" y="26186"/>
                </a:cubicBezTo>
                <a:cubicBezTo>
                  <a:pt x="5538" y="26919"/>
                  <a:pt x="4837" y="27587"/>
                  <a:pt x="4170" y="28320"/>
                </a:cubicBezTo>
                <a:close/>
                <a:moveTo>
                  <a:pt x="35893" y="28020"/>
                </a:moveTo>
                <a:cubicBezTo>
                  <a:pt x="36693" y="28287"/>
                  <a:pt x="36994" y="28320"/>
                  <a:pt x="37160" y="28087"/>
                </a:cubicBezTo>
                <a:cubicBezTo>
                  <a:pt x="37661" y="27353"/>
                  <a:pt x="38128" y="26619"/>
                  <a:pt x="38628" y="25819"/>
                </a:cubicBezTo>
                <a:cubicBezTo>
                  <a:pt x="38061" y="25652"/>
                  <a:pt x="37594" y="25485"/>
                  <a:pt x="37227" y="25852"/>
                </a:cubicBezTo>
                <a:cubicBezTo>
                  <a:pt x="36660" y="26486"/>
                  <a:pt x="36360" y="27286"/>
                  <a:pt x="35893" y="28020"/>
                </a:cubicBezTo>
                <a:close/>
                <a:moveTo>
                  <a:pt x="43498" y="28187"/>
                </a:moveTo>
                <a:cubicBezTo>
                  <a:pt x="43999" y="28187"/>
                  <a:pt x="44566" y="28454"/>
                  <a:pt x="44899" y="28054"/>
                </a:cubicBezTo>
                <a:cubicBezTo>
                  <a:pt x="45433" y="27320"/>
                  <a:pt x="45900" y="26552"/>
                  <a:pt x="46400" y="25752"/>
                </a:cubicBezTo>
                <a:cubicBezTo>
                  <a:pt x="45300" y="25618"/>
                  <a:pt x="45266" y="25618"/>
                  <a:pt x="44699" y="26319"/>
                </a:cubicBezTo>
                <a:cubicBezTo>
                  <a:pt x="44332" y="26753"/>
                  <a:pt x="43999" y="27186"/>
                  <a:pt x="43665" y="27653"/>
                </a:cubicBezTo>
                <a:cubicBezTo>
                  <a:pt x="43565" y="27820"/>
                  <a:pt x="43532" y="27987"/>
                  <a:pt x="43498" y="28187"/>
                </a:cubicBezTo>
                <a:close/>
                <a:moveTo>
                  <a:pt x="72786" y="27787"/>
                </a:moveTo>
                <a:lnTo>
                  <a:pt x="72953" y="28054"/>
                </a:lnTo>
                <a:cubicBezTo>
                  <a:pt x="73386" y="27987"/>
                  <a:pt x="73987" y="28020"/>
                  <a:pt x="74254" y="27753"/>
                </a:cubicBezTo>
                <a:cubicBezTo>
                  <a:pt x="74787" y="27153"/>
                  <a:pt x="75254" y="26519"/>
                  <a:pt x="75655" y="25819"/>
                </a:cubicBezTo>
                <a:lnTo>
                  <a:pt x="75555" y="25652"/>
                </a:lnTo>
                <a:cubicBezTo>
                  <a:pt x="75054" y="25752"/>
                  <a:pt x="74454" y="25685"/>
                  <a:pt x="74120" y="25952"/>
                </a:cubicBezTo>
                <a:cubicBezTo>
                  <a:pt x="73620" y="26519"/>
                  <a:pt x="73186" y="27153"/>
                  <a:pt x="72786" y="27787"/>
                </a:cubicBezTo>
                <a:close/>
                <a:moveTo>
                  <a:pt x="5438" y="26085"/>
                </a:moveTo>
                <a:cubicBezTo>
                  <a:pt x="4971" y="25885"/>
                  <a:pt x="4404" y="26019"/>
                  <a:pt x="4037" y="26386"/>
                </a:cubicBezTo>
                <a:cubicBezTo>
                  <a:pt x="3570" y="26819"/>
                  <a:pt x="3003" y="27186"/>
                  <a:pt x="2502" y="27587"/>
                </a:cubicBezTo>
                <a:cubicBezTo>
                  <a:pt x="2202" y="27820"/>
                  <a:pt x="1969" y="28120"/>
                  <a:pt x="1869" y="28487"/>
                </a:cubicBezTo>
                <a:cubicBezTo>
                  <a:pt x="2602" y="28687"/>
                  <a:pt x="3403" y="28420"/>
                  <a:pt x="3870" y="27787"/>
                </a:cubicBezTo>
                <a:cubicBezTo>
                  <a:pt x="4370" y="27186"/>
                  <a:pt x="4904" y="26653"/>
                  <a:pt x="5438" y="26085"/>
                </a:cubicBezTo>
                <a:close/>
                <a:moveTo>
                  <a:pt x="52571" y="27920"/>
                </a:moveTo>
                <a:lnTo>
                  <a:pt x="52672" y="28120"/>
                </a:lnTo>
                <a:cubicBezTo>
                  <a:pt x="53105" y="28120"/>
                  <a:pt x="53672" y="28320"/>
                  <a:pt x="54006" y="27953"/>
                </a:cubicBezTo>
                <a:cubicBezTo>
                  <a:pt x="54573" y="27253"/>
                  <a:pt x="55073" y="26519"/>
                  <a:pt x="55540" y="25785"/>
                </a:cubicBezTo>
                <a:cubicBezTo>
                  <a:pt x="54473" y="25652"/>
                  <a:pt x="54373" y="25618"/>
                  <a:pt x="54006" y="26052"/>
                </a:cubicBezTo>
                <a:cubicBezTo>
                  <a:pt x="53505" y="26653"/>
                  <a:pt x="53038" y="27286"/>
                  <a:pt x="52571" y="27920"/>
                </a:cubicBezTo>
                <a:close/>
                <a:moveTo>
                  <a:pt x="33925" y="28054"/>
                </a:moveTo>
                <a:lnTo>
                  <a:pt x="34092" y="28287"/>
                </a:lnTo>
                <a:cubicBezTo>
                  <a:pt x="34459" y="28220"/>
                  <a:pt x="34959" y="28254"/>
                  <a:pt x="35159" y="28020"/>
                </a:cubicBezTo>
                <a:cubicBezTo>
                  <a:pt x="35659" y="27286"/>
                  <a:pt x="36126" y="26552"/>
                  <a:pt x="36560" y="25752"/>
                </a:cubicBezTo>
                <a:cubicBezTo>
                  <a:pt x="35926" y="25719"/>
                  <a:pt x="35359" y="25452"/>
                  <a:pt x="34992" y="25952"/>
                </a:cubicBezTo>
                <a:cubicBezTo>
                  <a:pt x="34592" y="26653"/>
                  <a:pt x="34225" y="27353"/>
                  <a:pt x="33891" y="28087"/>
                </a:cubicBezTo>
                <a:close/>
                <a:moveTo>
                  <a:pt x="19515" y="25852"/>
                </a:moveTo>
                <a:cubicBezTo>
                  <a:pt x="18414" y="25785"/>
                  <a:pt x="18214" y="25785"/>
                  <a:pt x="17880" y="26286"/>
                </a:cubicBezTo>
                <a:cubicBezTo>
                  <a:pt x="17446" y="26886"/>
                  <a:pt x="17180" y="27553"/>
                  <a:pt x="16813" y="28220"/>
                </a:cubicBezTo>
                <a:cubicBezTo>
                  <a:pt x="17947" y="28420"/>
                  <a:pt x="18013" y="28387"/>
                  <a:pt x="18547" y="27553"/>
                </a:cubicBezTo>
                <a:cubicBezTo>
                  <a:pt x="18847" y="27053"/>
                  <a:pt x="19148" y="26486"/>
                  <a:pt x="19515" y="25885"/>
                </a:cubicBezTo>
                <a:close/>
                <a:moveTo>
                  <a:pt x="70885" y="25819"/>
                </a:moveTo>
                <a:cubicBezTo>
                  <a:pt x="69750" y="25685"/>
                  <a:pt x="69650" y="25652"/>
                  <a:pt x="69283" y="26085"/>
                </a:cubicBezTo>
                <a:cubicBezTo>
                  <a:pt x="68850" y="26653"/>
                  <a:pt x="68483" y="27253"/>
                  <a:pt x="68083" y="27820"/>
                </a:cubicBezTo>
                <a:cubicBezTo>
                  <a:pt x="69350" y="28287"/>
                  <a:pt x="69917" y="27653"/>
                  <a:pt x="70384" y="26753"/>
                </a:cubicBezTo>
                <a:cubicBezTo>
                  <a:pt x="70551" y="26452"/>
                  <a:pt x="70718" y="26152"/>
                  <a:pt x="70885" y="25852"/>
                </a:cubicBezTo>
                <a:close/>
                <a:moveTo>
                  <a:pt x="32624" y="25752"/>
                </a:moveTo>
                <a:cubicBezTo>
                  <a:pt x="31790" y="25518"/>
                  <a:pt x="31290" y="25652"/>
                  <a:pt x="30956" y="26286"/>
                </a:cubicBezTo>
                <a:cubicBezTo>
                  <a:pt x="30756" y="26686"/>
                  <a:pt x="30456" y="27019"/>
                  <a:pt x="30189" y="27420"/>
                </a:cubicBezTo>
                <a:cubicBezTo>
                  <a:pt x="30055" y="27620"/>
                  <a:pt x="29955" y="27853"/>
                  <a:pt x="29789" y="28154"/>
                </a:cubicBezTo>
                <a:cubicBezTo>
                  <a:pt x="30356" y="28254"/>
                  <a:pt x="30823" y="28454"/>
                  <a:pt x="31123" y="27987"/>
                </a:cubicBezTo>
                <a:cubicBezTo>
                  <a:pt x="31623" y="27320"/>
                  <a:pt x="32090" y="26586"/>
                  <a:pt x="32624" y="25752"/>
                </a:cubicBezTo>
                <a:close/>
                <a:moveTo>
                  <a:pt x="65981" y="27953"/>
                </a:moveTo>
                <a:cubicBezTo>
                  <a:pt x="66515" y="28087"/>
                  <a:pt x="67048" y="28154"/>
                  <a:pt x="67349" y="27853"/>
                </a:cubicBezTo>
                <a:cubicBezTo>
                  <a:pt x="67916" y="27120"/>
                  <a:pt x="68449" y="26352"/>
                  <a:pt x="68950" y="25585"/>
                </a:cubicBezTo>
                <a:cubicBezTo>
                  <a:pt x="68316" y="25685"/>
                  <a:pt x="67749" y="25618"/>
                  <a:pt x="67482" y="25852"/>
                </a:cubicBezTo>
                <a:cubicBezTo>
                  <a:pt x="66815" y="26452"/>
                  <a:pt x="66315" y="27153"/>
                  <a:pt x="65948" y="27953"/>
                </a:cubicBezTo>
                <a:close/>
                <a:moveTo>
                  <a:pt x="60811" y="28087"/>
                </a:moveTo>
                <a:lnTo>
                  <a:pt x="62312" y="25752"/>
                </a:lnTo>
                <a:cubicBezTo>
                  <a:pt x="61778" y="25652"/>
                  <a:pt x="61278" y="25618"/>
                  <a:pt x="60977" y="25952"/>
                </a:cubicBezTo>
                <a:cubicBezTo>
                  <a:pt x="60344" y="26552"/>
                  <a:pt x="59877" y="27253"/>
                  <a:pt x="59543" y="28020"/>
                </a:cubicBezTo>
                <a:close/>
                <a:moveTo>
                  <a:pt x="61711" y="27887"/>
                </a:moveTo>
                <a:lnTo>
                  <a:pt x="61811" y="28087"/>
                </a:lnTo>
                <a:cubicBezTo>
                  <a:pt x="62212" y="28020"/>
                  <a:pt x="62745" y="28120"/>
                  <a:pt x="62979" y="27887"/>
                </a:cubicBezTo>
                <a:cubicBezTo>
                  <a:pt x="63579" y="27286"/>
                  <a:pt x="64080" y="26552"/>
                  <a:pt x="64380" y="25719"/>
                </a:cubicBezTo>
                <a:cubicBezTo>
                  <a:pt x="64080" y="25685"/>
                  <a:pt x="63779" y="25685"/>
                  <a:pt x="63479" y="25719"/>
                </a:cubicBezTo>
                <a:cubicBezTo>
                  <a:pt x="63212" y="25785"/>
                  <a:pt x="62946" y="25952"/>
                  <a:pt x="62745" y="26152"/>
                </a:cubicBezTo>
                <a:cubicBezTo>
                  <a:pt x="62345" y="26686"/>
                  <a:pt x="62045" y="27286"/>
                  <a:pt x="61711" y="27887"/>
                </a:cubicBezTo>
                <a:close/>
                <a:moveTo>
                  <a:pt x="65247" y="25785"/>
                </a:moveTo>
                <a:cubicBezTo>
                  <a:pt x="64680" y="26452"/>
                  <a:pt x="64213" y="27186"/>
                  <a:pt x="63813" y="27953"/>
                </a:cubicBezTo>
                <a:cubicBezTo>
                  <a:pt x="64413" y="28087"/>
                  <a:pt x="64914" y="28254"/>
                  <a:pt x="65281" y="27787"/>
                </a:cubicBezTo>
                <a:cubicBezTo>
                  <a:pt x="65748" y="27186"/>
                  <a:pt x="66148" y="26519"/>
                  <a:pt x="66615" y="25819"/>
                </a:cubicBezTo>
                <a:close/>
                <a:moveTo>
                  <a:pt x="40630" y="25585"/>
                </a:moveTo>
                <a:cubicBezTo>
                  <a:pt x="40063" y="25719"/>
                  <a:pt x="39596" y="25719"/>
                  <a:pt x="39395" y="25952"/>
                </a:cubicBezTo>
                <a:cubicBezTo>
                  <a:pt x="38728" y="26619"/>
                  <a:pt x="38228" y="27420"/>
                  <a:pt x="37928" y="28287"/>
                </a:cubicBezTo>
                <a:cubicBezTo>
                  <a:pt x="38428" y="28120"/>
                  <a:pt x="38928" y="28521"/>
                  <a:pt x="39229" y="27987"/>
                </a:cubicBezTo>
                <a:cubicBezTo>
                  <a:pt x="39662" y="27253"/>
                  <a:pt x="40096" y="26486"/>
                  <a:pt x="40663" y="25552"/>
                </a:cubicBezTo>
                <a:close/>
                <a:moveTo>
                  <a:pt x="31723" y="28254"/>
                </a:moveTo>
                <a:cubicBezTo>
                  <a:pt x="32390" y="28254"/>
                  <a:pt x="32857" y="28487"/>
                  <a:pt x="33124" y="28020"/>
                </a:cubicBezTo>
                <a:cubicBezTo>
                  <a:pt x="33558" y="27320"/>
                  <a:pt x="33958" y="26619"/>
                  <a:pt x="34459" y="25685"/>
                </a:cubicBezTo>
                <a:cubicBezTo>
                  <a:pt x="33891" y="25785"/>
                  <a:pt x="33391" y="25685"/>
                  <a:pt x="33258" y="25885"/>
                </a:cubicBezTo>
                <a:cubicBezTo>
                  <a:pt x="32724" y="26653"/>
                  <a:pt x="32224" y="27420"/>
                  <a:pt x="31757" y="28254"/>
                </a:cubicBezTo>
                <a:close/>
                <a:moveTo>
                  <a:pt x="96570" y="27687"/>
                </a:moveTo>
                <a:cubicBezTo>
                  <a:pt x="97537" y="28020"/>
                  <a:pt x="98171" y="27853"/>
                  <a:pt x="98604" y="27153"/>
                </a:cubicBezTo>
                <a:cubicBezTo>
                  <a:pt x="98838" y="26786"/>
                  <a:pt x="99071" y="26419"/>
                  <a:pt x="99372" y="25952"/>
                </a:cubicBezTo>
                <a:cubicBezTo>
                  <a:pt x="98871" y="25952"/>
                  <a:pt x="98471" y="25919"/>
                  <a:pt x="98037" y="25952"/>
                </a:cubicBezTo>
                <a:cubicBezTo>
                  <a:pt x="97904" y="25952"/>
                  <a:pt x="97770" y="26019"/>
                  <a:pt x="97670" y="26119"/>
                </a:cubicBezTo>
                <a:cubicBezTo>
                  <a:pt x="97337" y="26586"/>
                  <a:pt x="97003" y="27086"/>
                  <a:pt x="96603" y="27653"/>
                </a:cubicBezTo>
                <a:close/>
                <a:moveTo>
                  <a:pt x="9341" y="26052"/>
                </a:moveTo>
                <a:cubicBezTo>
                  <a:pt x="9341" y="25985"/>
                  <a:pt x="9307" y="25919"/>
                  <a:pt x="9274" y="25819"/>
                </a:cubicBezTo>
                <a:cubicBezTo>
                  <a:pt x="8974" y="25885"/>
                  <a:pt x="8573" y="25819"/>
                  <a:pt x="8373" y="26019"/>
                </a:cubicBezTo>
                <a:cubicBezTo>
                  <a:pt x="7639" y="26786"/>
                  <a:pt x="6972" y="27587"/>
                  <a:pt x="6205" y="28454"/>
                </a:cubicBezTo>
                <a:cubicBezTo>
                  <a:pt x="6906" y="28554"/>
                  <a:pt x="7406" y="28587"/>
                  <a:pt x="7806" y="28087"/>
                </a:cubicBezTo>
                <a:cubicBezTo>
                  <a:pt x="8340" y="27386"/>
                  <a:pt x="8874" y="26719"/>
                  <a:pt x="9374" y="26019"/>
                </a:cubicBezTo>
                <a:close/>
                <a:moveTo>
                  <a:pt x="79491" y="27787"/>
                </a:moveTo>
                <a:cubicBezTo>
                  <a:pt x="80258" y="28020"/>
                  <a:pt x="80525" y="28087"/>
                  <a:pt x="80692" y="27787"/>
                </a:cubicBezTo>
                <a:cubicBezTo>
                  <a:pt x="81192" y="27153"/>
                  <a:pt x="81592" y="26452"/>
                  <a:pt x="82093" y="25719"/>
                </a:cubicBezTo>
                <a:cubicBezTo>
                  <a:pt x="81492" y="25652"/>
                  <a:pt x="81025" y="25552"/>
                  <a:pt x="80658" y="25919"/>
                </a:cubicBezTo>
                <a:cubicBezTo>
                  <a:pt x="80158" y="26452"/>
                  <a:pt x="79791" y="27086"/>
                  <a:pt x="79524" y="27787"/>
                </a:cubicBezTo>
                <a:close/>
                <a:moveTo>
                  <a:pt x="26053" y="25752"/>
                </a:moveTo>
                <a:cubicBezTo>
                  <a:pt x="25419" y="25785"/>
                  <a:pt x="24952" y="25552"/>
                  <a:pt x="24652" y="26052"/>
                </a:cubicBezTo>
                <a:cubicBezTo>
                  <a:pt x="24218" y="26786"/>
                  <a:pt x="23818" y="27486"/>
                  <a:pt x="23384" y="28220"/>
                </a:cubicBezTo>
                <a:cubicBezTo>
                  <a:pt x="24084" y="28454"/>
                  <a:pt x="24518" y="28287"/>
                  <a:pt x="24818" y="27720"/>
                </a:cubicBezTo>
                <a:cubicBezTo>
                  <a:pt x="25219" y="27086"/>
                  <a:pt x="25619" y="26486"/>
                  <a:pt x="26086" y="25719"/>
                </a:cubicBezTo>
                <a:close/>
                <a:moveTo>
                  <a:pt x="13510" y="26052"/>
                </a:moveTo>
                <a:lnTo>
                  <a:pt x="13377" y="25852"/>
                </a:lnTo>
                <a:cubicBezTo>
                  <a:pt x="13043" y="25919"/>
                  <a:pt x="12610" y="25852"/>
                  <a:pt x="12409" y="26085"/>
                </a:cubicBezTo>
                <a:cubicBezTo>
                  <a:pt x="11809" y="26786"/>
                  <a:pt x="11275" y="27553"/>
                  <a:pt x="10675" y="28354"/>
                </a:cubicBezTo>
                <a:cubicBezTo>
                  <a:pt x="11676" y="28487"/>
                  <a:pt x="11709" y="28521"/>
                  <a:pt x="11942" y="28220"/>
                </a:cubicBezTo>
                <a:cubicBezTo>
                  <a:pt x="12510" y="27486"/>
                  <a:pt x="13010" y="26753"/>
                  <a:pt x="13544" y="26019"/>
                </a:cubicBezTo>
                <a:close/>
                <a:moveTo>
                  <a:pt x="88097" y="27953"/>
                </a:moveTo>
                <a:cubicBezTo>
                  <a:pt x="88330" y="27553"/>
                  <a:pt x="88564" y="27220"/>
                  <a:pt x="88764" y="26853"/>
                </a:cubicBezTo>
                <a:cubicBezTo>
                  <a:pt x="88997" y="26519"/>
                  <a:pt x="89364" y="26319"/>
                  <a:pt x="89398" y="25852"/>
                </a:cubicBezTo>
                <a:cubicBezTo>
                  <a:pt x="88797" y="25618"/>
                  <a:pt x="88097" y="25852"/>
                  <a:pt x="87797" y="26419"/>
                </a:cubicBezTo>
                <a:cubicBezTo>
                  <a:pt x="87596" y="26719"/>
                  <a:pt x="87330" y="26986"/>
                  <a:pt x="87096" y="27253"/>
                </a:cubicBezTo>
                <a:cubicBezTo>
                  <a:pt x="86996" y="27453"/>
                  <a:pt x="86929" y="27653"/>
                  <a:pt x="86863" y="27853"/>
                </a:cubicBezTo>
                <a:cubicBezTo>
                  <a:pt x="87163" y="27887"/>
                  <a:pt x="87430" y="27920"/>
                  <a:pt x="87663" y="27953"/>
                </a:cubicBezTo>
                <a:cubicBezTo>
                  <a:pt x="87830" y="27920"/>
                  <a:pt x="87963" y="27920"/>
                  <a:pt x="88130" y="27920"/>
                </a:cubicBezTo>
                <a:close/>
                <a:moveTo>
                  <a:pt x="79991" y="25852"/>
                </a:moveTo>
                <a:cubicBezTo>
                  <a:pt x="78757" y="25685"/>
                  <a:pt x="78123" y="26252"/>
                  <a:pt x="77423" y="28087"/>
                </a:cubicBezTo>
                <a:cubicBezTo>
                  <a:pt x="77890" y="27953"/>
                  <a:pt x="78423" y="27987"/>
                  <a:pt x="78657" y="27753"/>
                </a:cubicBezTo>
                <a:cubicBezTo>
                  <a:pt x="79157" y="27153"/>
                  <a:pt x="79591" y="26519"/>
                  <a:pt x="79991" y="25852"/>
                </a:cubicBezTo>
                <a:close/>
                <a:moveTo>
                  <a:pt x="41530" y="28287"/>
                </a:moveTo>
                <a:cubicBezTo>
                  <a:pt x="42031" y="28187"/>
                  <a:pt x="42431" y="28220"/>
                  <a:pt x="42598" y="28054"/>
                </a:cubicBezTo>
                <a:cubicBezTo>
                  <a:pt x="43231" y="27353"/>
                  <a:pt x="43732" y="26586"/>
                  <a:pt x="44299" y="25819"/>
                </a:cubicBezTo>
                <a:cubicBezTo>
                  <a:pt x="43398" y="25518"/>
                  <a:pt x="42931" y="25985"/>
                  <a:pt x="42564" y="26552"/>
                </a:cubicBezTo>
                <a:cubicBezTo>
                  <a:pt x="42297" y="27053"/>
                  <a:pt x="41997" y="27520"/>
                  <a:pt x="41564" y="28254"/>
                </a:cubicBezTo>
                <a:close/>
                <a:moveTo>
                  <a:pt x="14978" y="28320"/>
                </a:moveTo>
                <a:cubicBezTo>
                  <a:pt x="15412" y="28387"/>
                  <a:pt x="15712" y="28487"/>
                  <a:pt x="15979" y="28187"/>
                </a:cubicBezTo>
                <a:cubicBezTo>
                  <a:pt x="16579" y="27486"/>
                  <a:pt x="17013" y="26719"/>
                  <a:pt x="17346" y="25919"/>
                </a:cubicBezTo>
                <a:cubicBezTo>
                  <a:pt x="16846" y="25685"/>
                  <a:pt x="16246" y="25919"/>
                  <a:pt x="16045" y="26419"/>
                </a:cubicBezTo>
                <a:cubicBezTo>
                  <a:pt x="15678" y="27019"/>
                  <a:pt x="15378" y="27620"/>
                  <a:pt x="14978" y="28287"/>
                </a:cubicBezTo>
                <a:close/>
                <a:moveTo>
                  <a:pt x="90899" y="27653"/>
                </a:moveTo>
                <a:lnTo>
                  <a:pt x="90966" y="27887"/>
                </a:lnTo>
                <a:cubicBezTo>
                  <a:pt x="91399" y="27820"/>
                  <a:pt x="91966" y="27887"/>
                  <a:pt x="92233" y="27620"/>
                </a:cubicBezTo>
                <a:cubicBezTo>
                  <a:pt x="92700" y="27086"/>
                  <a:pt x="93100" y="26519"/>
                  <a:pt x="93467" y="25885"/>
                </a:cubicBezTo>
                <a:cubicBezTo>
                  <a:pt x="92033" y="25885"/>
                  <a:pt x="92033" y="25885"/>
                  <a:pt x="91399" y="26919"/>
                </a:cubicBezTo>
                <a:cubicBezTo>
                  <a:pt x="91266" y="27153"/>
                  <a:pt x="91099" y="27386"/>
                  <a:pt x="90932" y="27620"/>
                </a:cubicBezTo>
                <a:close/>
                <a:moveTo>
                  <a:pt x="39796" y="28187"/>
                </a:moveTo>
                <a:cubicBezTo>
                  <a:pt x="40296" y="28187"/>
                  <a:pt x="40730" y="28320"/>
                  <a:pt x="41030" y="27887"/>
                </a:cubicBezTo>
                <a:lnTo>
                  <a:pt x="42398" y="25785"/>
                </a:lnTo>
                <a:cubicBezTo>
                  <a:pt x="41830" y="25518"/>
                  <a:pt x="41197" y="25785"/>
                  <a:pt x="40930" y="26352"/>
                </a:cubicBezTo>
                <a:close/>
                <a:moveTo>
                  <a:pt x="88831" y="27887"/>
                </a:moveTo>
                <a:cubicBezTo>
                  <a:pt x="90032" y="27920"/>
                  <a:pt x="90665" y="27386"/>
                  <a:pt x="91232" y="25885"/>
                </a:cubicBezTo>
                <a:lnTo>
                  <a:pt x="90232" y="25885"/>
                </a:lnTo>
                <a:close/>
                <a:moveTo>
                  <a:pt x="84961" y="27887"/>
                </a:moveTo>
                <a:cubicBezTo>
                  <a:pt x="85495" y="27920"/>
                  <a:pt x="85895" y="28054"/>
                  <a:pt x="86195" y="27653"/>
                </a:cubicBezTo>
                <a:lnTo>
                  <a:pt x="87496" y="25885"/>
                </a:lnTo>
                <a:cubicBezTo>
                  <a:pt x="86763" y="25652"/>
                  <a:pt x="86195" y="25785"/>
                  <a:pt x="85829" y="26486"/>
                </a:cubicBezTo>
                <a:cubicBezTo>
                  <a:pt x="85595" y="26886"/>
                  <a:pt x="85328" y="27286"/>
                  <a:pt x="84961" y="27853"/>
                </a:cubicBezTo>
                <a:close/>
                <a:moveTo>
                  <a:pt x="97037" y="26019"/>
                </a:moveTo>
                <a:cubicBezTo>
                  <a:pt x="95969" y="25785"/>
                  <a:pt x="95035" y="26552"/>
                  <a:pt x="94702" y="27887"/>
                </a:cubicBezTo>
                <a:cubicBezTo>
                  <a:pt x="95169" y="27787"/>
                  <a:pt x="95702" y="28020"/>
                  <a:pt x="96036" y="27486"/>
                </a:cubicBezTo>
                <a:cubicBezTo>
                  <a:pt x="96369" y="26953"/>
                  <a:pt x="96670" y="26519"/>
                  <a:pt x="97037" y="25985"/>
                </a:cubicBezTo>
                <a:close/>
                <a:moveTo>
                  <a:pt x="99038" y="27853"/>
                </a:moveTo>
                <a:cubicBezTo>
                  <a:pt x="99372" y="27853"/>
                  <a:pt x="99638" y="27920"/>
                  <a:pt x="99738" y="27820"/>
                </a:cubicBezTo>
                <a:cubicBezTo>
                  <a:pt x="100406" y="27286"/>
                  <a:pt x="101006" y="26753"/>
                  <a:pt x="101707" y="26152"/>
                </a:cubicBezTo>
                <a:cubicBezTo>
                  <a:pt x="100105" y="25819"/>
                  <a:pt x="99872" y="25919"/>
                  <a:pt x="99038" y="27820"/>
                </a:cubicBezTo>
                <a:close/>
                <a:moveTo>
                  <a:pt x="85628" y="25719"/>
                </a:moveTo>
                <a:cubicBezTo>
                  <a:pt x="85228" y="25785"/>
                  <a:pt x="84895" y="25719"/>
                  <a:pt x="84694" y="25885"/>
                </a:cubicBezTo>
                <a:cubicBezTo>
                  <a:pt x="84027" y="26352"/>
                  <a:pt x="83527" y="27053"/>
                  <a:pt x="83293" y="27853"/>
                </a:cubicBezTo>
                <a:lnTo>
                  <a:pt x="84227" y="27853"/>
                </a:lnTo>
                <a:close/>
                <a:moveTo>
                  <a:pt x="81392" y="27853"/>
                </a:moveTo>
                <a:cubicBezTo>
                  <a:pt x="81892" y="27887"/>
                  <a:pt x="82259" y="28120"/>
                  <a:pt x="82560" y="27720"/>
                </a:cubicBezTo>
                <a:cubicBezTo>
                  <a:pt x="82960" y="27086"/>
                  <a:pt x="83393" y="26486"/>
                  <a:pt x="83794" y="25785"/>
                </a:cubicBezTo>
                <a:cubicBezTo>
                  <a:pt x="83293" y="25618"/>
                  <a:pt x="82726" y="25819"/>
                  <a:pt x="82459" y="26319"/>
                </a:cubicBezTo>
                <a:cubicBezTo>
                  <a:pt x="82193" y="26786"/>
                  <a:pt x="81826" y="27220"/>
                  <a:pt x="81425" y="27820"/>
                </a:cubicBezTo>
                <a:close/>
                <a:moveTo>
                  <a:pt x="95102" y="25952"/>
                </a:moveTo>
                <a:cubicBezTo>
                  <a:pt x="94101" y="25819"/>
                  <a:pt x="93367" y="26552"/>
                  <a:pt x="93167" y="27787"/>
                </a:cubicBezTo>
                <a:cubicBezTo>
                  <a:pt x="93801" y="27820"/>
                  <a:pt x="93834" y="27853"/>
                  <a:pt x="94001" y="27553"/>
                </a:cubicBezTo>
                <a:cubicBezTo>
                  <a:pt x="94368" y="27053"/>
                  <a:pt x="94702" y="26486"/>
                  <a:pt x="95102" y="25919"/>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solidFill>
                <a:schemeClr val="dk1"/>
              </a:solidFill>
              <a:latin typeface="Roboto"/>
              <a:ea typeface="Roboto"/>
              <a:cs typeface="Roboto"/>
              <a:sym typeface="Roboto"/>
            </a:endParaRPr>
          </a:p>
        </p:txBody>
      </p:sp>
      <p:sp>
        <p:nvSpPr>
          <p:cNvPr id="4" name="Google Shape;221;p19">
            <a:extLst>
              <a:ext uri="{FF2B5EF4-FFF2-40B4-BE49-F238E27FC236}">
                <a16:creationId xmlns:a16="http://schemas.microsoft.com/office/drawing/2014/main" id="{246ECF08-73D4-4D48-AB4E-1AD146C8D551}"/>
              </a:ext>
            </a:extLst>
          </p:cNvPr>
          <p:cNvSpPr txBox="1"/>
          <p:nvPr/>
        </p:nvSpPr>
        <p:spPr>
          <a:xfrm flipH="1">
            <a:off x="4171950" y="691286"/>
            <a:ext cx="3848100" cy="48699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5400" dirty="0">
                <a:solidFill>
                  <a:srgbClr val="FF0000"/>
                </a:solidFill>
                <a:latin typeface="Times New Roman" panose="02020603050405020304" pitchFamily="18" charset="0"/>
                <a:cs typeface="Times New Roman" panose="02020603050405020304" pitchFamily="18" charset="0"/>
              </a:rPr>
              <a:t>1. </a:t>
            </a:r>
            <a:r>
              <a:rPr lang="en-US" sz="5400" dirty="0" err="1">
                <a:solidFill>
                  <a:srgbClr val="FF0000"/>
                </a:solidFill>
                <a:latin typeface="Times New Roman" panose="02020603050405020304" pitchFamily="18" charset="0"/>
                <a:cs typeface="Times New Roman" panose="02020603050405020304" pitchFamily="18" charset="0"/>
              </a:rPr>
              <a:t>Khái</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niệm</a:t>
            </a:r>
            <a:endParaRPr lang="en-US" sz="5400" dirty="0">
              <a:solidFill>
                <a:srgbClr val="FF0000"/>
              </a:solidFill>
              <a:latin typeface="Times New Roman" panose="02020603050405020304" pitchFamily="18" charset="0"/>
              <a:cs typeface="Times New Roman" panose="02020603050405020304" pitchFamily="18" charset="0"/>
            </a:endParaRPr>
          </a:p>
        </p:txBody>
      </p:sp>
      <p:grpSp>
        <p:nvGrpSpPr>
          <p:cNvPr id="65" name="Group 64">
            <a:extLst>
              <a:ext uri="{FF2B5EF4-FFF2-40B4-BE49-F238E27FC236}">
                <a16:creationId xmlns:a16="http://schemas.microsoft.com/office/drawing/2014/main" id="{046875CA-2C77-482E-894B-C2D6EB6214F8}"/>
              </a:ext>
            </a:extLst>
          </p:cNvPr>
          <p:cNvGrpSpPr/>
          <p:nvPr/>
        </p:nvGrpSpPr>
        <p:grpSpPr>
          <a:xfrm>
            <a:off x="592856" y="2644165"/>
            <a:ext cx="5084020" cy="3686481"/>
            <a:chOff x="478254" y="2486397"/>
            <a:chExt cx="5084020" cy="3686481"/>
          </a:xfrm>
        </p:grpSpPr>
        <p:sp>
          <p:nvSpPr>
            <p:cNvPr id="60" name="Google Shape;787;p33">
              <a:extLst>
                <a:ext uri="{FF2B5EF4-FFF2-40B4-BE49-F238E27FC236}">
                  <a16:creationId xmlns:a16="http://schemas.microsoft.com/office/drawing/2014/main" id="{096B0089-7185-40DC-864C-23B4E0BFFD1D}"/>
                </a:ext>
              </a:extLst>
            </p:cNvPr>
            <p:cNvSpPr/>
            <p:nvPr/>
          </p:nvSpPr>
          <p:spPr>
            <a:xfrm>
              <a:off x="478254" y="2770874"/>
              <a:ext cx="5084020" cy="3402004"/>
            </a:xfrm>
            <a:custGeom>
              <a:avLst/>
              <a:gdLst/>
              <a:ahLst/>
              <a:cxnLst/>
              <a:rect l="l" t="t" r="r" b="b"/>
              <a:pathLst>
                <a:path w="150170" h="124504" extrusionOk="0">
                  <a:moveTo>
                    <a:pt x="128093" y="5203"/>
                  </a:moveTo>
                  <a:cubicBezTo>
                    <a:pt x="105563" y="-5280"/>
                    <a:pt x="22278" y="627"/>
                    <a:pt x="6119" y="20145"/>
                  </a:cubicBezTo>
                  <a:cubicBezTo>
                    <a:pt x="-10040" y="39663"/>
                    <a:pt x="8609" y="111829"/>
                    <a:pt x="31139" y="122312"/>
                  </a:cubicBezTo>
                  <a:cubicBezTo>
                    <a:pt x="53669" y="132795"/>
                    <a:pt x="125140" y="102562"/>
                    <a:pt x="141299" y="83044"/>
                  </a:cubicBezTo>
                  <a:cubicBezTo>
                    <a:pt x="157458" y="63526"/>
                    <a:pt x="150623" y="15686"/>
                    <a:pt x="128093" y="5203"/>
                  </a:cubicBezTo>
                  <a:close/>
                </a:path>
              </a:pathLst>
            </a:custGeom>
            <a:solidFill>
              <a:schemeClr val="accent6">
                <a:lumMod val="20000"/>
                <a:lumOff val="80000"/>
              </a:schemeClr>
            </a:solidFill>
            <a:ln w="38100">
              <a:solidFill>
                <a:schemeClr val="tx1"/>
              </a:solidFill>
            </a:ln>
          </p:spPr>
          <p:txBody>
            <a:bodyPr/>
            <a:lstStyle/>
            <a:p>
              <a:endParaRPr lang="en-US" dirty="0"/>
            </a:p>
          </p:txBody>
        </p:sp>
        <p:sp>
          <p:nvSpPr>
            <p:cNvPr id="61" name="Google Shape;789;p33">
              <a:extLst>
                <a:ext uri="{FF2B5EF4-FFF2-40B4-BE49-F238E27FC236}">
                  <a16:creationId xmlns:a16="http://schemas.microsoft.com/office/drawing/2014/main" id="{DE6B1723-1F17-421F-BE50-F36892177F3E}"/>
                </a:ext>
              </a:extLst>
            </p:cNvPr>
            <p:cNvSpPr/>
            <p:nvPr/>
          </p:nvSpPr>
          <p:spPr>
            <a:xfrm>
              <a:off x="4208962" y="2486397"/>
              <a:ext cx="990465" cy="795470"/>
            </a:xfrm>
            <a:prstGeom prst="roundRect">
              <a:avLst>
                <a:gd name="adj" fmla="val 50000"/>
              </a:avLst>
            </a:prstGeom>
            <a:solidFill>
              <a:schemeClr val="accent6">
                <a:lumMod val="20000"/>
                <a:lumOff val="80000"/>
              </a:schemeClr>
            </a:solidFill>
            <a:ln w="38100">
              <a:solidFill>
                <a:schemeClr val="tx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2800" dirty="0">
                  <a:solidFill>
                    <a:srgbClr val="0070C0"/>
                  </a:solidFill>
                  <a:latin typeface="#9Slide03 Arima Madurai Black" panose="00000A00000000000000" pitchFamily="2" charset="0"/>
                  <a:cs typeface="#9Slide03 Arima Madurai Black" panose="00000A00000000000000" pitchFamily="2" charset="0"/>
                </a:rPr>
                <a:t>(1)</a:t>
              </a:r>
              <a:endParaRPr sz="2800" dirty="0">
                <a:solidFill>
                  <a:srgbClr val="0070C0"/>
                </a:solidFill>
                <a:latin typeface="#9Slide03 Arima Madurai Black" panose="00000A00000000000000" pitchFamily="2" charset="0"/>
                <a:cs typeface="#9Slide03 Arima Madurai Black" panose="00000A00000000000000" pitchFamily="2" charset="0"/>
              </a:endParaRPr>
            </a:p>
          </p:txBody>
        </p:sp>
        <p:sp>
          <p:nvSpPr>
            <p:cNvPr id="64" name="TextBox 63">
              <a:extLst>
                <a:ext uri="{FF2B5EF4-FFF2-40B4-BE49-F238E27FC236}">
                  <a16:creationId xmlns:a16="http://schemas.microsoft.com/office/drawing/2014/main" id="{9367763F-33CD-45CE-8ABA-4EB621B8E4BF}"/>
                </a:ext>
              </a:extLst>
            </p:cNvPr>
            <p:cNvSpPr txBox="1"/>
            <p:nvPr/>
          </p:nvSpPr>
          <p:spPr>
            <a:xfrm>
              <a:off x="478254" y="3687046"/>
              <a:ext cx="4881145" cy="1569660"/>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dụ</a:t>
              </a:r>
              <a:r>
                <a:rPr lang="en-US" sz="3200" b="1"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a:t>
              </a:r>
              <a:r>
                <a:rPr lang="en-US" altLang="zh-CN" sz="3200" u="none" spc="-200" dirty="0" err="1">
                  <a:solidFill>
                    <a:srgbClr val="FF5050"/>
                  </a:solidFill>
                  <a:latin typeface="Times New Roman" panose="02020603050405020304" pitchFamily="18" charset="0"/>
                  <a:ea typeface="方正卡通简体" pitchFamily="65" charset="-122"/>
                  <a:cs typeface="Times New Roman" panose="02020603050405020304" pitchFamily="18" charset="0"/>
                </a:rPr>
                <a:t>Áo</a:t>
              </a:r>
              <a:r>
                <a:rPr lang="en-US" altLang="zh-CN" sz="3200" u="none" spc="-200" dirty="0">
                  <a:solidFill>
                    <a:srgbClr val="FF5050"/>
                  </a:solidFill>
                  <a:latin typeface="Times New Roman" panose="02020603050405020304" pitchFamily="18" charset="0"/>
                  <a:ea typeface="方正卡通简体" pitchFamily="65" charset="-122"/>
                  <a:cs typeface="Times New Roman" panose="02020603050405020304" pitchFamily="18" charset="0"/>
                </a:rPr>
                <a:t>  </a:t>
              </a:r>
              <a:r>
                <a:rPr lang="en-US" altLang="zh-CN" sz="3200" u="none" spc="-200" dirty="0" err="1">
                  <a:solidFill>
                    <a:srgbClr val="FF5050"/>
                  </a:solidFill>
                  <a:latin typeface="Times New Roman" panose="02020603050405020304" pitchFamily="18" charset="0"/>
                  <a:ea typeface="方正卡通简体" pitchFamily="65" charset="-122"/>
                  <a:cs typeface="Times New Roman" panose="02020603050405020304" pitchFamily="18" charset="0"/>
                </a:rPr>
                <a:t>nâu</a:t>
              </a:r>
              <a:r>
                <a:rPr lang="en-US" altLang="zh-CN" sz="3200" u="none" spc="-200" dirty="0">
                  <a:solidFill>
                    <a:srgbClr val="FF5050"/>
                  </a:solidFill>
                  <a:latin typeface="Times New Roman" panose="02020603050405020304" pitchFamily="18" charset="0"/>
                  <a:ea typeface="方正卡通简体" pitchFamily="65" charset="-122"/>
                  <a:cs typeface="Times New Roman" panose="02020603050405020304" pitchFamily="18" charset="0"/>
                </a:rPr>
                <a:t>  </a:t>
              </a:r>
              <a:r>
                <a:rPr lang="en-US" altLang="zh-CN" sz="3200" u="none" spc="-200" dirty="0" err="1">
                  <a:solidFill>
                    <a:schemeClr val="tx1"/>
                  </a:solidFill>
                  <a:latin typeface="Times New Roman" panose="02020603050405020304" pitchFamily="18" charset="0"/>
                  <a:ea typeface="方正卡通简体" pitchFamily="65" charset="-122"/>
                  <a:cs typeface="Times New Roman" panose="02020603050405020304" pitchFamily="18" charset="0"/>
                </a:rPr>
                <a:t>liền</a:t>
              </a:r>
              <a:r>
                <a:rPr lang="en-US" altLang="zh-CN" sz="3200" u="none" spc="-200" dirty="0">
                  <a:solidFill>
                    <a:schemeClr val="tx1"/>
                  </a:solidFill>
                  <a:latin typeface="Times New Roman" panose="02020603050405020304" pitchFamily="18" charset="0"/>
                  <a:ea typeface="方正卡通简体" pitchFamily="65" charset="-122"/>
                  <a:cs typeface="Times New Roman" panose="02020603050405020304" pitchFamily="18" charset="0"/>
                </a:rPr>
                <a:t>  </a:t>
              </a:r>
              <a:r>
                <a:rPr lang="en-US" altLang="zh-CN" sz="3200" u="none" spc="-200" dirty="0" err="1">
                  <a:solidFill>
                    <a:schemeClr val="tx1"/>
                  </a:solidFill>
                  <a:latin typeface="Times New Roman" panose="02020603050405020304" pitchFamily="18" charset="0"/>
                  <a:ea typeface="方正卡通简体" pitchFamily="65" charset="-122"/>
                  <a:cs typeface="Times New Roman" panose="02020603050405020304" pitchFamily="18" charset="0"/>
                </a:rPr>
                <a:t>với</a:t>
              </a:r>
              <a:r>
                <a:rPr lang="en-US" altLang="zh-CN" sz="3200" u="none" spc="-200" dirty="0">
                  <a:solidFill>
                    <a:schemeClr val="tx1"/>
                  </a:solidFill>
                  <a:latin typeface="Times New Roman" panose="02020603050405020304" pitchFamily="18" charset="0"/>
                  <a:ea typeface="方正卡通简体" pitchFamily="65" charset="-122"/>
                  <a:cs typeface="Times New Roman" panose="02020603050405020304" pitchFamily="18" charset="0"/>
                </a:rPr>
                <a:t>  </a:t>
              </a:r>
              <a:r>
                <a:rPr lang="en-US" altLang="zh-CN" sz="3200" u="none" spc="-200" dirty="0" err="1">
                  <a:solidFill>
                    <a:srgbClr val="FF5050"/>
                  </a:solidFill>
                  <a:latin typeface="Times New Roman" panose="02020603050405020304" pitchFamily="18" charset="0"/>
                  <a:ea typeface="方正卡通简体" pitchFamily="65" charset="-122"/>
                  <a:cs typeface="Times New Roman" panose="02020603050405020304" pitchFamily="18" charset="0"/>
                </a:rPr>
                <a:t>áo</a:t>
              </a:r>
              <a:r>
                <a:rPr lang="en-US" altLang="zh-CN" sz="3200" u="none" spc="-200" dirty="0">
                  <a:solidFill>
                    <a:srgbClr val="FF5050"/>
                  </a:solidFill>
                  <a:latin typeface="Times New Roman" panose="02020603050405020304" pitchFamily="18" charset="0"/>
                  <a:ea typeface="方正卡通简体" pitchFamily="65" charset="-122"/>
                  <a:cs typeface="Times New Roman" panose="02020603050405020304" pitchFamily="18" charset="0"/>
                </a:rPr>
                <a:t>  </a:t>
              </a:r>
              <a:r>
                <a:rPr lang="en-US" altLang="zh-CN" sz="3200" u="none" spc="-200" dirty="0" err="1">
                  <a:solidFill>
                    <a:srgbClr val="FF5050"/>
                  </a:solidFill>
                  <a:latin typeface="Times New Roman" panose="02020603050405020304" pitchFamily="18" charset="0"/>
                  <a:ea typeface="方正卡通简体" pitchFamily="65" charset="-122"/>
                  <a:cs typeface="Times New Roman" panose="02020603050405020304" pitchFamily="18" charset="0"/>
                </a:rPr>
                <a:t>xanh</a:t>
              </a:r>
              <a:r>
                <a:rPr lang="en-US" altLang="zh-CN" sz="3200" u="none" spc="-200" dirty="0">
                  <a:solidFill>
                    <a:srgbClr val="FF5050"/>
                  </a:solidFill>
                  <a:latin typeface="Times New Roman" panose="02020603050405020304" pitchFamily="18" charset="0"/>
                  <a:ea typeface="方正卡通简体" pitchFamily="65" charset="-122"/>
                  <a:cs typeface="Times New Roman" panose="02020603050405020304" pitchFamily="18" charset="0"/>
                </a:rPr>
                <a:t> </a:t>
              </a:r>
              <a:r>
                <a:rPr lang="en-US" altLang="zh-CN" sz="3200" u="none" spc="-200" dirty="0">
                  <a:latin typeface="Times New Roman" panose="02020603050405020304" pitchFamily="18" charset="0"/>
                  <a:ea typeface="方正卡通简体" pitchFamily="65" charset="-122"/>
                  <a:cs typeface="Times New Roman" panose="02020603050405020304" pitchFamily="18" charset="0"/>
                </a:rPr>
                <a:t>/</a:t>
              </a:r>
              <a:r>
                <a:rPr lang="en-US" altLang="zh-CN" sz="3200" u="none" spc="-200" dirty="0">
                  <a:solidFill>
                    <a:srgbClr val="FF5050"/>
                  </a:solidFill>
                  <a:latin typeface="Times New Roman" panose="02020603050405020304" pitchFamily="18" charset="0"/>
                  <a:ea typeface="方正卡通简体" pitchFamily="65" charset="-122"/>
                  <a:cs typeface="Times New Roman" panose="02020603050405020304" pitchFamily="18" charset="0"/>
                </a:rPr>
                <a:t> </a:t>
              </a:r>
              <a:r>
                <a:rPr lang="en-US" altLang="zh-CN" sz="3200" u="none" spc="-200" dirty="0" err="1">
                  <a:solidFill>
                    <a:srgbClr val="FF5050"/>
                  </a:solidFill>
                  <a:latin typeface="Times New Roman" panose="02020603050405020304" pitchFamily="18" charset="0"/>
                  <a:ea typeface="方正卡通简体" pitchFamily="65" charset="-122"/>
                  <a:cs typeface="Times New Roman" panose="02020603050405020304" pitchFamily="18" charset="0"/>
                </a:rPr>
                <a:t>Nông</a:t>
              </a:r>
              <a:r>
                <a:rPr lang="en-US" altLang="zh-CN" sz="3200" u="none" spc="-200" dirty="0">
                  <a:solidFill>
                    <a:srgbClr val="FF5050"/>
                  </a:solidFill>
                  <a:latin typeface="Times New Roman" panose="02020603050405020304" pitchFamily="18" charset="0"/>
                  <a:ea typeface="方正卡通简体" pitchFamily="65" charset="-122"/>
                  <a:cs typeface="Times New Roman" panose="02020603050405020304" pitchFamily="18" charset="0"/>
                </a:rPr>
                <a:t>  </a:t>
              </a:r>
              <a:r>
                <a:rPr lang="en-US" altLang="zh-CN" sz="3200" u="none" spc="-200" dirty="0" err="1">
                  <a:solidFill>
                    <a:srgbClr val="FF5050"/>
                  </a:solidFill>
                  <a:latin typeface="Times New Roman" panose="02020603050405020304" pitchFamily="18" charset="0"/>
                  <a:ea typeface="方正卡通简体" pitchFamily="65" charset="-122"/>
                  <a:cs typeface="Times New Roman" panose="02020603050405020304" pitchFamily="18" charset="0"/>
                </a:rPr>
                <a:t>thôn</a:t>
              </a:r>
              <a:r>
                <a:rPr lang="en-US" altLang="zh-CN" sz="3200" u="none" spc="-200" dirty="0">
                  <a:solidFill>
                    <a:srgbClr val="FF5050"/>
                  </a:solidFill>
                  <a:latin typeface="Times New Roman" panose="02020603050405020304" pitchFamily="18" charset="0"/>
                  <a:ea typeface="方正卡通简体" pitchFamily="65" charset="-122"/>
                  <a:cs typeface="Times New Roman" panose="02020603050405020304" pitchFamily="18" charset="0"/>
                </a:rPr>
                <a:t>  </a:t>
              </a:r>
              <a:r>
                <a:rPr lang="en-US" altLang="zh-CN" sz="3200" u="none" spc="-200" dirty="0" err="1">
                  <a:solidFill>
                    <a:schemeClr val="tx1"/>
                  </a:solidFill>
                  <a:latin typeface="Times New Roman" panose="02020603050405020304" pitchFamily="18" charset="0"/>
                  <a:ea typeface="方正卡通简体" pitchFamily="65" charset="-122"/>
                  <a:cs typeface="Times New Roman" panose="02020603050405020304" pitchFamily="18" charset="0"/>
                </a:rPr>
                <a:t>cùng</a:t>
              </a:r>
              <a:r>
                <a:rPr lang="en-US" altLang="zh-CN" sz="3200" u="none" spc="-200" dirty="0">
                  <a:solidFill>
                    <a:schemeClr val="tx1"/>
                  </a:solidFill>
                  <a:latin typeface="Times New Roman" panose="02020603050405020304" pitchFamily="18" charset="0"/>
                  <a:ea typeface="方正卡通简体" pitchFamily="65" charset="-122"/>
                  <a:cs typeface="Times New Roman" panose="02020603050405020304" pitchFamily="18" charset="0"/>
                </a:rPr>
                <a:t>  </a:t>
              </a:r>
              <a:r>
                <a:rPr lang="en-US" altLang="zh-CN" sz="3200" u="none" spc="-200" dirty="0" err="1">
                  <a:solidFill>
                    <a:schemeClr val="tx1"/>
                  </a:solidFill>
                  <a:latin typeface="Times New Roman" panose="02020603050405020304" pitchFamily="18" charset="0"/>
                  <a:ea typeface="方正卡通简体" pitchFamily="65" charset="-122"/>
                  <a:cs typeface="Times New Roman" panose="02020603050405020304" pitchFamily="18" charset="0"/>
                </a:rPr>
                <a:t>với</a:t>
              </a:r>
              <a:r>
                <a:rPr lang="en-US" altLang="zh-CN" sz="3200" u="none" spc="-200" dirty="0">
                  <a:solidFill>
                    <a:schemeClr val="tx1"/>
                  </a:solidFill>
                  <a:latin typeface="Times New Roman" panose="02020603050405020304" pitchFamily="18" charset="0"/>
                  <a:ea typeface="方正卡通简体" pitchFamily="65" charset="-122"/>
                  <a:cs typeface="Times New Roman" panose="02020603050405020304" pitchFamily="18" charset="0"/>
                </a:rPr>
                <a:t>  </a:t>
              </a:r>
              <a:r>
                <a:rPr lang="en-US" altLang="zh-CN" sz="3200" u="none" spc="-200" dirty="0" err="1">
                  <a:solidFill>
                    <a:srgbClr val="FF5050"/>
                  </a:solidFill>
                  <a:latin typeface="Times New Roman" panose="02020603050405020304" pitchFamily="18" charset="0"/>
                  <a:ea typeface="方正卡通简体" pitchFamily="65" charset="-122"/>
                  <a:cs typeface="Times New Roman" panose="02020603050405020304" pitchFamily="18" charset="0"/>
                </a:rPr>
                <a:t>thị</a:t>
              </a:r>
              <a:r>
                <a:rPr lang="en-US" altLang="zh-CN" sz="3200" u="none" spc="-200" dirty="0">
                  <a:solidFill>
                    <a:srgbClr val="FF5050"/>
                  </a:solidFill>
                  <a:latin typeface="Times New Roman" panose="02020603050405020304" pitchFamily="18" charset="0"/>
                  <a:ea typeface="方正卡通简体" pitchFamily="65" charset="-122"/>
                  <a:cs typeface="Times New Roman" panose="02020603050405020304" pitchFamily="18" charset="0"/>
                </a:rPr>
                <a:t>  </a:t>
              </a:r>
              <a:r>
                <a:rPr lang="en-US" altLang="zh-CN" sz="3200" u="none" spc="-200" dirty="0" err="1">
                  <a:solidFill>
                    <a:srgbClr val="FF5050"/>
                  </a:solidFill>
                  <a:latin typeface="Times New Roman" panose="02020603050405020304" pitchFamily="18" charset="0"/>
                  <a:ea typeface="方正卡通简体" pitchFamily="65" charset="-122"/>
                  <a:cs typeface="Times New Roman" panose="02020603050405020304" pitchFamily="18" charset="0"/>
                </a:rPr>
                <a:t>thành</a:t>
              </a:r>
              <a:r>
                <a:rPr lang="en-US" altLang="zh-CN" sz="3200" u="none" spc="-200" dirty="0">
                  <a:solidFill>
                    <a:srgbClr val="FF5050"/>
                  </a:solidFill>
                  <a:latin typeface="Times New Roman" panose="02020603050405020304" pitchFamily="18" charset="0"/>
                  <a:ea typeface="方正卡通简体" pitchFamily="65" charset="-122"/>
                  <a:cs typeface="Times New Roman" panose="02020603050405020304" pitchFamily="18" charset="0"/>
                </a:rPr>
                <a:t>  </a:t>
              </a:r>
              <a:r>
                <a:rPr lang="en-US" altLang="zh-CN" sz="3200" u="none" spc="-200" dirty="0" err="1">
                  <a:solidFill>
                    <a:schemeClr val="tx1"/>
                  </a:solidFill>
                  <a:latin typeface="Times New Roman" panose="02020603050405020304" pitchFamily="18" charset="0"/>
                  <a:ea typeface="方正卡通简体" pitchFamily="65" charset="-122"/>
                  <a:cs typeface="Times New Roman" panose="02020603050405020304" pitchFamily="18" charset="0"/>
                </a:rPr>
                <a:t>đứng</a:t>
              </a:r>
              <a:r>
                <a:rPr lang="en-US" altLang="zh-CN" sz="3200" spc="-200" dirty="0">
                  <a:latin typeface="Times New Roman" panose="02020603050405020304" pitchFamily="18" charset="0"/>
                  <a:ea typeface="方正卡通简体" pitchFamily="65" charset="-122"/>
                  <a:cs typeface="Times New Roman" panose="02020603050405020304" pitchFamily="18" charset="0"/>
                </a:rPr>
                <a:t> </a:t>
              </a:r>
              <a:r>
                <a:rPr lang="en-US" altLang="zh-CN" sz="3200" spc="-200" dirty="0" err="1">
                  <a:latin typeface="Times New Roman" panose="02020603050405020304" pitchFamily="18" charset="0"/>
                  <a:ea typeface="方正卡通简体" pitchFamily="65" charset="-122"/>
                  <a:cs typeface="Times New Roman" panose="02020603050405020304" pitchFamily="18" charset="0"/>
                </a:rPr>
                <a:t>lên</a:t>
              </a:r>
              <a:r>
                <a:rPr lang="en-US" altLang="zh-CN" sz="3200" spc="-200" dirty="0">
                  <a:latin typeface="Times New Roman" panose="02020603050405020304" pitchFamily="18" charset="0"/>
                  <a:ea typeface="方正卡通简体" pitchFamily="65" charset="-122"/>
                  <a:cs typeface="Times New Roman" panose="02020603050405020304" pitchFamily="18" charset="0"/>
                </a:rPr>
                <a:t>.”</a:t>
              </a:r>
              <a:endParaRPr lang="en-US" altLang="zh-CN" sz="3200" u="none" spc="-200" dirty="0">
                <a:solidFill>
                  <a:schemeClr val="tx1"/>
                </a:solidFill>
                <a:latin typeface="Times New Roman" panose="02020603050405020304" pitchFamily="18" charset="0"/>
                <a:ea typeface="方正卡通简体" pitchFamily="65" charset="-122"/>
                <a:cs typeface="Times New Roman" panose="02020603050405020304" pitchFamily="18" charset="0"/>
              </a:endParaRPr>
            </a:p>
          </p:txBody>
        </p:sp>
      </p:grpSp>
      <p:grpSp>
        <p:nvGrpSpPr>
          <p:cNvPr id="66" name="Group 65">
            <a:extLst>
              <a:ext uri="{FF2B5EF4-FFF2-40B4-BE49-F238E27FC236}">
                <a16:creationId xmlns:a16="http://schemas.microsoft.com/office/drawing/2014/main" id="{4EB3151D-5483-43BE-9B32-A31D63A49551}"/>
              </a:ext>
            </a:extLst>
          </p:cNvPr>
          <p:cNvGrpSpPr/>
          <p:nvPr/>
        </p:nvGrpSpPr>
        <p:grpSpPr>
          <a:xfrm>
            <a:off x="6515125" y="2600697"/>
            <a:ext cx="5084020" cy="3686481"/>
            <a:chOff x="478254" y="2486397"/>
            <a:chExt cx="5084020" cy="3686481"/>
          </a:xfrm>
        </p:grpSpPr>
        <p:sp>
          <p:nvSpPr>
            <p:cNvPr id="67" name="Google Shape;787;p33">
              <a:extLst>
                <a:ext uri="{FF2B5EF4-FFF2-40B4-BE49-F238E27FC236}">
                  <a16:creationId xmlns:a16="http://schemas.microsoft.com/office/drawing/2014/main" id="{C080E4A1-9FBB-4F3F-B376-DE8EE0BED566}"/>
                </a:ext>
              </a:extLst>
            </p:cNvPr>
            <p:cNvSpPr/>
            <p:nvPr/>
          </p:nvSpPr>
          <p:spPr>
            <a:xfrm>
              <a:off x="478254" y="2770874"/>
              <a:ext cx="5084020" cy="3402004"/>
            </a:xfrm>
            <a:custGeom>
              <a:avLst/>
              <a:gdLst/>
              <a:ahLst/>
              <a:cxnLst/>
              <a:rect l="l" t="t" r="r" b="b"/>
              <a:pathLst>
                <a:path w="150170" h="124504" extrusionOk="0">
                  <a:moveTo>
                    <a:pt x="128093" y="5203"/>
                  </a:moveTo>
                  <a:cubicBezTo>
                    <a:pt x="105563" y="-5280"/>
                    <a:pt x="22278" y="627"/>
                    <a:pt x="6119" y="20145"/>
                  </a:cubicBezTo>
                  <a:cubicBezTo>
                    <a:pt x="-10040" y="39663"/>
                    <a:pt x="8609" y="111829"/>
                    <a:pt x="31139" y="122312"/>
                  </a:cubicBezTo>
                  <a:cubicBezTo>
                    <a:pt x="53669" y="132795"/>
                    <a:pt x="125140" y="102562"/>
                    <a:pt x="141299" y="83044"/>
                  </a:cubicBezTo>
                  <a:cubicBezTo>
                    <a:pt x="157458" y="63526"/>
                    <a:pt x="150623" y="15686"/>
                    <a:pt x="128093" y="5203"/>
                  </a:cubicBezTo>
                  <a:close/>
                </a:path>
              </a:pathLst>
            </a:custGeom>
            <a:solidFill>
              <a:schemeClr val="accent1">
                <a:lumMod val="20000"/>
                <a:lumOff val="80000"/>
              </a:schemeClr>
            </a:solidFill>
            <a:ln w="38100">
              <a:solidFill>
                <a:schemeClr val="tx1"/>
              </a:solidFill>
            </a:ln>
          </p:spPr>
          <p:txBody>
            <a:bodyPr/>
            <a:lstStyle/>
            <a:p>
              <a:endParaRPr lang="en-US" dirty="0"/>
            </a:p>
          </p:txBody>
        </p:sp>
        <p:sp>
          <p:nvSpPr>
            <p:cNvPr id="68" name="Google Shape;789;p33">
              <a:extLst>
                <a:ext uri="{FF2B5EF4-FFF2-40B4-BE49-F238E27FC236}">
                  <a16:creationId xmlns:a16="http://schemas.microsoft.com/office/drawing/2014/main" id="{6608EBD6-3505-4D2E-8B48-4799FB8F535A}"/>
                </a:ext>
              </a:extLst>
            </p:cNvPr>
            <p:cNvSpPr/>
            <p:nvPr/>
          </p:nvSpPr>
          <p:spPr>
            <a:xfrm>
              <a:off x="4208962" y="2486397"/>
              <a:ext cx="990465" cy="795470"/>
            </a:xfrm>
            <a:prstGeom prst="roundRect">
              <a:avLst>
                <a:gd name="adj" fmla="val 50000"/>
              </a:avLst>
            </a:prstGeom>
            <a:solidFill>
              <a:schemeClr val="accent1">
                <a:lumMod val="20000"/>
                <a:lumOff val="80000"/>
              </a:schemeClr>
            </a:solidFill>
            <a:ln w="38100">
              <a:solidFill>
                <a:schemeClr val="tx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2800" dirty="0">
                  <a:solidFill>
                    <a:srgbClr val="0070C0"/>
                  </a:solidFill>
                  <a:latin typeface="#9Slide03 Arima Madurai Black" panose="00000A00000000000000" pitchFamily="2" charset="0"/>
                  <a:cs typeface="#9Slide03 Arima Madurai Black" panose="00000A00000000000000" pitchFamily="2" charset="0"/>
                </a:rPr>
                <a:t>(2)</a:t>
              </a:r>
              <a:endParaRPr sz="2800" dirty="0">
                <a:solidFill>
                  <a:srgbClr val="0070C0"/>
                </a:solidFill>
                <a:latin typeface="#9Slide03 Arima Madurai Black" panose="00000A00000000000000" pitchFamily="2" charset="0"/>
                <a:cs typeface="#9Slide03 Arima Madurai Black" panose="00000A00000000000000" pitchFamily="2" charset="0"/>
              </a:endParaRPr>
            </a:p>
          </p:txBody>
        </p:sp>
        <p:sp>
          <p:nvSpPr>
            <p:cNvPr id="69" name="TextBox 68">
              <a:extLst>
                <a:ext uri="{FF2B5EF4-FFF2-40B4-BE49-F238E27FC236}">
                  <a16:creationId xmlns:a16="http://schemas.microsoft.com/office/drawing/2014/main" id="{CA02AEFF-66A3-491A-8BE9-0954536112BE}"/>
                </a:ext>
              </a:extLst>
            </p:cNvPr>
            <p:cNvSpPr txBox="1"/>
            <p:nvPr/>
          </p:nvSpPr>
          <p:spPr>
            <a:xfrm>
              <a:off x="813557" y="3838963"/>
              <a:ext cx="4385870" cy="1077218"/>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Hoàn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thiện</a:t>
              </a:r>
              <a:r>
                <a:rPr lang="en-US" sz="3200" b="1" dirty="0">
                  <a:latin typeface="Times New Roman" panose="02020603050405020304" pitchFamily="18" charset="0"/>
                  <a:cs typeface="Times New Roman" panose="02020603050405020304" pitchFamily="18" charset="0"/>
                </a:rPr>
                <a:t> PHT </a:t>
              </a:r>
              <a:r>
                <a:rPr lang="en-US" sz="3200" b="1" dirty="0" err="1">
                  <a:latin typeface="Times New Roman" panose="02020603050405020304" pitchFamily="18" charset="0"/>
                  <a:cs typeface="Times New Roman" panose="02020603050405020304" pitchFamily="18" charset="0"/>
                </a:rPr>
                <a:t>số</a:t>
              </a:r>
              <a:r>
                <a:rPr lang="en-US" sz="3200" b="1" dirty="0">
                  <a:latin typeface="Times New Roman" panose="02020603050405020304" pitchFamily="18" charset="0"/>
                  <a:cs typeface="Times New Roman" panose="02020603050405020304" pitchFamily="18" charset="0"/>
                </a:rPr>
                <a:t> 1 </a:t>
              </a:r>
              <a:r>
                <a:rPr lang="en-US" sz="3200" b="1" dirty="0" err="1">
                  <a:latin typeface="Times New Roman" panose="02020603050405020304" pitchFamily="18" charset="0"/>
                  <a:cs typeface="Times New Roman" panose="02020603050405020304" pitchFamily="18" charset="0"/>
                </a:rPr>
                <a:t>theo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nhóm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cặp</a:t>
              </a:r>
              <a:endParaRPr lang="en-US" altLang="zh-CN" sz="3200" u="none" spc="-200" dirty="0">
                <a:solidFill>
                  <a:schemeClr val="tx1"/>
                </a:solidFill>
                <a:latin typeface="Times New Roman" panose="02020603050405020304" pitchFamily="18" charset="0"/>
                <a:ea typeface="方正卡通简体" pitchFamily="65" charset="-122"/>
                <a:cs typeface="Times New Roman" panose="02020603050405020304" pitchFamily="18" charset="0"/>
              </a:endParaRPr>
            </a:p>
          </p:txBody>
        </p:sp>
      </p:grpSp>
    </p:spTree>
    <p:extLst>
      <p:ext uri="{BB962C8B-B14F-4D97-AF65-F5344CB8AC3E}">
        <p14:creationId xmlns:p14="http://schemas.microsoft.com/office/powerpoint/2010/main" val="248066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wipe(down)">
                                      <p:cBhvr>
                                        <p:cTn id="15" dur="500"/>
                                        <p:tgtEl>
                                          <p:spTgt spid="6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6"/>
                                        </p:tgtEl>
                                        <p:attrNameLst>
                                          <p:attrName>style.visibility</p:attrName>
                                        </p:attrNameLst>
                                      </p:cBhvr>
                                      <p:to>
                                        <p:strVal val="visible"/>
                                      </p:to>
                                    </p:set>
                                    <p:animEffect transition="in" filter="wipe(down)">
                                      <p:cBhvr>
                                        <p:cTn id="20"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94DA01-F9E3-463E-9D6B-3C1896A3E208}"/>
              </a:ext>
            </a:extLst>
          </p:cNvPr>
          <p:cNvPicPr/>
          <p:nvPr/>
        </p:nvPicPr>
        <p:blipFill>
          <a:blip r:embed="rId2"/>
          <a:stretch>
            <a:fillRect/>
          </a:stretch>
        </p:blipFill>
        <p:spPr>
          <a:xfrm>
            <a:off x="1636890" y="1487205"/>
            <a:ext cx="9302043" cy="32541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0173A61A-56BC-45C7-AE42-CD07E77C1556}"/>
              </a:ext>
            </a:extLst>
          </p:cNvPr>
          <p:cNvSpPr txBox="1"/>
          <p:nvPr/>
        </p:nvSpPr>
        <p:spPr>
          <a:xfrm>
            <a:off x="1636889" y="541867"/>
            <a:ext cx="2743199"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PHIẾU HỌC TẬP SỐ 1</a:t>
            </a:r>
          </a:p>
        </p:txBody>
      </p:sp>
    </p:spTree>
    <p:extLst>
      <p:ext uri="{BB962C8B-B14F-4D97-AF65-F5344CB8AC3E}">
        <p14:creationId xmlns:p14="http://schemas.microsoft.com/office/powerpoint/2010/main" val="379105915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7C09053B-1EB9-43F0-9663-44546CC13155}"/>
              </a:ext>
            </a:extLst>
          </p:cNvPr>
          <p:cNvGraphicFramePr>
            <a:graphicFrameLocks noGrp="1"/>
          </p:cNvGraphicFramePr>
          <p:nvPr>
            <p:extLst>
              <p:ext uri="{D42A27DB-BD31-4B8C-83A1-F6EECF244321}">
                <p14:modId xmlns:p14="http://schemas.microsoft.com/office/powerpoint/2010/main" val="2365537432"/>
              </p:ext>
            </p:extLst>
          </p:nvPr>
        </p:nvGraphicFramePr>
        <p:xfrm>
          <a:off x="203200" y="2006600"/>
          <a:ext cx="11811000" cy="4648200"/>
        </p:xfrm>
        <a:graphic>
          <a:graphicData uri="http://schemas.openxmlformats.org/drawingml/2006/table">
            <a:tbl>
              <a:tblPr firstRow="1" bandRow="1">
                <a:tableStyleId>{5C22544A-7EE6-4342-B048-85BDC9FD1C3A}</a:tableStyleId>
              </a:tblPr>
              <a:tblGrid>
                <a:gridCol w="1854200">
                  <a:extLst>
                    <a:ext uri="{9D8B030D-6E8A-4147-A177-3AD203B41FA5}">
                      <a16:colId xmlns:a16="http://schemas.microsoft.com/office/drawing/2014/main" val="4264752416"/>
                    </a:ext>
                  </a:extLst>
                </a:gridCol>
                <a:gridCol w="4864100">
                  <a:extLst>
                    <a:ext uri="{9D8B030D-6E8A-4147-A177-3AD203B41FA5}">
                      <a16:colId xmlns:a16="http://schemas.microsoft.com/office/drawing/2014/main" val="4069913481"/>
                    </a:ext>
                  </a:extLst>
                </a:gridCol>
                <a:gridCol w="5092700">
                  <a:extLst>
                    <a:ext uri="{9D8B030D-6E8A-4147-A177-3AD203B41FA5}">
                      <a16:colId xmlns:a16="http://schemas.microsoft.com/office/drawing/2014/main" val="3803519186"/>
                    </a:ext>
                  </a:extLst>
                </a:gridCol>
              </a:tblGrid>
              <a:tr h="1163320">
                <a:tc>
                  <a:txBody>
                    <a:bodyPr/>
                    <a:lstStyle/>
                    <a:p>
                      <a:pPr algn="ctr"/>
                      <a:r>
                        <a:rPr lang="en-US" sz="2800" dirty="0" err="1">
                          <a:solidFill>
                            <a:srgbClr val="0070C0"/>
                          </a:solidFill>
                          <a:latin typeface="Times New Roman" panose="02020603050405020304" pitchFamily="18" charset="0"/>
                          <a:cs typeface="Times New Roman" panose="02020603050405020304" pitchFamily="18" charset="0"/>
                        </a:rPr>
                        <a:t>Từ</a:t>
                      </a:r>
                      <a:endParaRPr lang="en-US" sz="28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800" dirty="0" err="1">
                          <a:solidFill>
                            <a:srgbClr val="0070C0"/>
                          </a:solidFill>
                          <a:latin typeface="Times New Roman" panose="02020603050405020304" pitchFamily="18" charset="0"/>
                          <a:cs typeface="Times New Roman" panose="02020603050405020304" pitchFamily="18" charset="0"/>
                        </a:rPr>
                        <a:t>Sự</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vật</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mà</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từ</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biểu</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thị</a:t>
                      </a:r>
                      <a:endParaRPr lang="en-US" sz="28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800" dirty="0">
                          <a:solidFill>
                            <a:srgbClr val="0070C0"/>
                          </a:solidFill>
                          <a:latin typeface="Times New Roman" panose="02020603050405020304" pitchFamily="18" charset="0"/>
                          <a:cs typeface="Times New Roman" panose="02020603050405020304" pitchFamily="18" charset="0"/>
                        </a:rPr>
                        <a:t>Quan </a:t>
                      </a:r>
                      <a:r>
                        <a:rPr lang="en-US" sz="2800" dirty="0" err="1">
                          <a:solidFill>
                            <a:srgbClr val="0070C0"/>
                          </a:solidFill>
                          <a:latin typeface="Times New Roman" panose="02020603050405020304" pitchFamily="18" charset="0"/>
                          <a:cs typeface="Times New Roman" panose="02020603050405020304" pitchFamily="18" charset="0"/>
                        </a:rPr>
                        <a:t>hệ</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giữa</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từ</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và</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sự</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vật</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mà</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nó</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biểu</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thị</a:t>
                      </a:r>
                      <a:endParaRPr lang="en-US" sz="28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29507640"/>
                  </a:ext>
                </a:extLst>
              </a:tr>
              <a:tr h="871220">
                <a:tc>
                  <a:txBody>
                    <a:bodyPr/>
                    <a:lstStyle/>
                    <a:p>
                      <a:r>
                        <a:rPr lang="en-US" sz="2800" dirty="0" err="1">
                          <a:solidFill>
                            <a:srgbClr val="0070C0"/>
                          </a:solidFill>
                          <a:latin typeface="Times New Roman" panose="02020603050405020304" pitchFamily="18" charset="0"/>
                          <a:cs typeface="Times New Roman" panose="02020603050405020304" pitchFamily="18" charset="0"/>
                        </a:rPr>
                        <a:t>Áo</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nâu</a:t>
                      </a:r>
                      <a:endParaRPr lang="en-US" sz="28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42131112"/>
                  </a:ext>
                </a:extLst>
              </a:tr>
              <a:tr h="871220">
                <a:tc>
                  <a:txBody>
                    <a:bodyPr/>
                    <a:lstStyle/>
                    <a:p>
                      <a:r>
                        <a:rPr lang="en-US" sz="2800" dirty="0" err="1">
                          <a:solidFill>
                            <a:srgbClr val="0070C0"/>
                          </a:solidFill>
                          <a:latin typeface="Times New Roman" panose="02020603050405020304" pitchFamily="18" charset="0"/>
                          <a:cs typeface="Times New Roman" panose="02020603050405020304" pitchFamily="18" charset="0"/>
                        </a:rPr>
                        <a:t>Áo</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xanh</a:t>
                      </a:r>
                      <a:endParaRPr lang="en-US" sz="28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30251022"/>
                  </a:ext>
                </a:extLst>
              </a:tr>
              <a:tr h="871220">
                <a:tc>
                  <a:txBody>
                    <a:bodyPr/>
                    <a:lstStyle/>
                    <a:p>
                      <a:r>
                        <a:rPr lang="en-US" sz="2800" dirty="0" err="1">
                          <a:solidFill>
                            <a:srgbClr val="0070C0"/>
                          </a:solidFill>
                          <a:latin typeface="Times New Roman" panose="02020603050405020304" pitchFamily="18" charset="0"/>
                          <a:cs typeface="Times New Roman" panose="02020603050405020304" pitchFamily="18" charset="0"/>
                        </a:rPr>
                        <a:t>Nông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thôn</a:t>
                      </a:r>
                      <a:endParaRPr lang="en-US" sz="28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94650420"/>
                  </a:ext>
                </a:extLst>
              </a:tr>
              <a:tr h="871220">
                <a:tc>
                  <a:txBody>
                    <a:bodyPr/>
                    <a:lstStyle/>
                    <a:p>
                      <a:r>
                        <a:rPr lang="en-US" sz="2800" dirty="0" err="1">
                          <a:solidFill>
                            <a:srgbClr val="0070C0"/>
                          </a:solidFill>
                          <a:latin typeface="Times New Roman" panose="02020603050405020304" pitchFamily="18" charset="0"/>
                          <a:cs typeface="Times New Roman" panose="02020603050405020304" pitchFamily="18" charset="0"/>
                        </a:rPr>
                        <a:t>Thị</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thành</a:t>
                      </a:r>
                      <a:endParaRPr lang="en-US" sz="28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0090870"/>
                  </a:ext>
                </a:extLst>
              </a:tr>
            </a:tbl>
          </a:graphicData>
        </a:graphic>
      </p:graphicFrame>
      <p:sp>
        <p:nvSpPr>
          <p:cNvPr id="4" name="TextBox 3">
            <a:extLst>
              <a:ext uri="{FF2B5EF4-FFF2-40B4-BE49-F238E27FC236}">
                <a16:creationId xmlns:a16="http://schemas.microsoft.com/office/drawing/2014/main" id="{BC3CEF38-4C53-40CB-A2E9-0EEFEB434FAC}"/>
              </a:ext>
            </a:extLst>
          </p:cNvPr>
          <p:cNvSpPr txBox="1"/>
          <p:nvPr/>
        </p:nvSpPr>
        <p:spPr>
          <a:xfrm>
            <a:off x="2184399" y="224135"/>
            <a:ext cx="9160933" cy="1446550"/>
          </a:xfrm>
          <a:prstGeom prst="rect">
            <a:avLst/>
          </a:prstGeom>
          <a:noFill/>
        </p:spPr>
        <p:txBody>
          <a:bodyPr wrap="square">
            <a:spAutoFit/>
          </a:bodyPr>
          <a:lstStyle/>
          <a:p>
            <a:pPr marL="457200" algn="ctr"/>
            <a:r>
              <a:rPr lang="en-US" altLang="zh-CN" sz="4400" u="none" spc="-200" dirty="0" err="1">
                <a:solidFill>
                  <a:srgbClr val="FF5050"/>
                </a:solidFill>
                <a:latin typeface="Times New Roman" panose="02020603050405020304" pitchFamily="18" charset="0"/>
                <a:ea typeface="方正卡通简体" pitchFamily="65" charset="-122"/>
                <a:cs typeface="Times New Roman" panose="02020603050405020304" pitchFamily="18" charset="0"/>
              </a:rPr>
              <a:t>Áo</a:t>
            </a:r>
            <a:r>
              <a:rPr lang="en-US" altLang="zh-CN" sz="4400" u="none" spc="-200" dirty="0">
                <a:solidFill>
                  <a:srgbClr val="FF5050"/>
                </a:solidFill>
                <a:latin typeface="Times New Roman" panose="02020603050405020304" pitchFamily="18" charset="0"/>
                <a:ea typeface="方正卡通简体" pitchFamily="65" charset="-122"/>
                <a:cs typeface="Times New Roman" panose="02020603050405020304" pitchFamily="18" charset="0"/>
              </a:rPr>
              <a:t>  </a:t>
            </a:r>
            <a:r>
              <a:rPr lang="en-US" altLang="zh-CN" sz="4400" u="none" spc="-200" dirty="0" err="1">
                <a:solidFill>
                  <a:srgbClr val="FF5050"/>
                </a:solidFill>
                <a:latin typeface="Times New Roman" panose="02020603050405020304" pitchFamily="18" charset="0"/>
                <a:ea typeface="方正卡通简体" pitchFamily="65" charset="-122"/>
                <a:cs typeface="Times New Roman" panose="02020603050405020304" pitchFamily="18" charset="0"/>
              </a:rPr>
              <a:t>nâu</a:t>
            </a:r>
            <a:r>
              <a:rPr lang="en-US" altLang="zh-CN" sz="4400" u="none" spc="-200" dirty="0">
                <a:solidFill>
                  <a:srgbClr val="FF5050"/>
                </a:solidFill>
                <a:latin typeface="Times New Roman" panose="02020603050405020304" pitchFamily="18" charset="0"/>
                <a:ea typeface="方正卡通简体" pitchFamily="65" charset="-122"/>
                <a:cs typeface="Times New Roman" panose="02020603050405020304" pitchFamily="18" charset="0"/>
              </a:rPr>
              <a:t>  </a:t>
            </a:r>
            <a:r>
              <a:rPr lang="en-US" altLang="zh-CN" sz="4400" u="none" spc="-200" dirty="0" err="1">
                <a:solidFill>
                  <a:schemeClr val="tx1"/>
                </a:solidFill>
                <a:latin typeface="Times New Roman" panose="02020603050405020304" pitchFamily="18" charset="0"/>
                <a:ea typeface="方正卡通简体" pitchFamily="65" charset="-122"/>
                <a:cs typeface="Times New Roman" panose="02020603050405020304" pitchFamily="18" charset="0"/>
              </a:rPr>
              <a:t>liền</a:t>
            </a:r>
            <a:r>
              <a:rPr lang="en-US" altLang="zh-CN" sz="4400" u="none" spc="-200" dirty="0">
                <a:solidFill>
                  <a:schemeClr val="tx1"/>
                </a:solidFill>
                <a:latin typeface="Times New Roman" panose="02020603050405020304" pitchFamily="18" charset="0"/>
                <a:ea typeface="方正卡通简体" pitchFamily="65" charset="-122"/>
                <a:cs typeface="Times New Roman" panose="02020603050405020304" pitchFamily="18" charset="0"/>
              </a:rPr>
              <a:t>  </a:t>
            </a:r>
            <a:r>
              <a:rPr lang="en-US" altLang="zh-CN" sz="4400" u="none" spc="-200" dirty="0" err="1">
                <a:solidFill>
                  <a:schemeClr val="tx1"/>
                </a:solidFill>
                <a:latin typeface="Times New Roman" panose="02020603050405020304" pitchFamily="18" charset="0"/>
                <a:ea typeface="方正卡通简体" pitchFamily="65" charset="-122"/>
                <a:cs typeface="Times New Roman" panose="02020603050405020304" pitchFamily="18" charset="0"/>
              </a:rPr>
              <a:t>với</a:t>
            </a:r>
            <a:r>
              <a:rPr lang="en-US" altLang="zh-CN" sz="4400" u="none" spc="-200" dirty="0">
                <a:solidFill>
                  <a:schemeClr val="tx1"/>
                </a:solidFill>
                <a:latin typeface="Times New Roman" panose="02020603050405020304" pitchFamily="18" charset="0"/>
                <a:ea typeface="方正卡通简体" pitchFamily="65" charset="-122"/>
                <a:cs typeface="Times New Roman" panose="02020603050405020304" pitchFamily="18" charset="0"/>
              </a:rPr>
              <a:t>  </a:t>
            </a:r>
            <a:r>
              <a:rPr lang="en-US" altLang="zh-CN" sz="4400" u="none" spc="-200" dirty="0" err="1">
                <a:solidFill>
                  <a:srgbClr val="FF5050"/>
                </a:solidFill>
                <a:latin typeface="Times New Roman" panose="02020603050405020304" pitchFamily="18" charset="0"/>
                <a:ea typeface="方正卡通简体" pitchFamily="65" charset="-122"/>
                <a:cs typeface="Times New Roman" panose="02020603050405020304" pitchFamily="18" charset="0"/>
              </a:rPr>
              <a:t>áo</a:t>
            </a:r>
            <a:r>
              <a:rPr lang="en-US" altLang="zh-CN" sz="4400" u="none" spc="-200" dirty="0">
                <a:solidFill>
                  <a:srgbClr val="FF5050"/>
                </a:solidFill>
                <a:latin typeface="Times New Roman" panose="02020603050405020304" pitchFamily="18" charset="0"/>
                <a:ea typeface="方正卡通简体" pitchFamily="65" charset="-122"/>
                <a:cs typeface="Times New Roman" panose="02020603050405020304" pitchFamily="18" charset="0"/>
              </a:rPr>
              <a:t>  </a:t>
            </a:r>
            <a:r>
              <a:rPr lang="en-US" altLang="zh-CN" sz="4400" u="none" spc="-200" dirty="0" err="1">
                <a:solidFill>
                  <a:srgbClr val="FF5050"/>
                </a:solidFill>
                <a:latin typeface="Times New Roman" panose="02020603050405020304" pitchFamily="18" charset="0"/>
                <a:ea typeface="方正卡通简体" pitchFamily="65" charset="-122"/>
                <a:cs typeface="Times New Roman" panose="02020603050405020304" pitchFamily="18" charset="0"/>
              </a:rPr>
              <a:t>xanh</a:t>
            </a:r>
            <a:endParaRPr lang="en-US" altLang="zh-CN" sz="4400" u="none" spc="-200" dirty="0">
              <a:solidFill>
                <a:srgbClr val="FF5050"/>
              </a:solidFill>
              <a:latin typeface="Times New Roman" panose="02020603050405020304" pitchFamily="18" charset="0"/>
              <a:ea typeface="方正卡通简体" pitchFamily="65" charset="-122"/>
              <a:cs typeface="Times New Roman" panose="02020603050405020304" pitchFamily="18" charset="0"/>
            </a:endParaRPr>
          </a:p>
          <a:p>
            <a:pPr marL="457200" algn="ctr"/>
            <a:r>
              <a:rPr lang="en-US" altLang="zh-CN" sz="4400" u="none" spc="-200" dirty="0" err="1">
                <a:solidFill>
                  <a:srgbClr val="FF5050"/>
                </a:solidFill>
                <a:latin typeface="Times New Roman" panose="02020603050405020304" pitchFamily="18" charset="0"/>
                <a:ea typeface="方正卡通简体" pitchFamily="65" charset="-122"/>
                <a:cs typeface="Times New Roman" panose="02020603050405020304" pitchFamily="18" charset="0"/>
              </a:rPr>
              <a:t>Nông</a:t>
            </a:r>
            <a:r>
              <a:rPr lang="en-US" altLang="zh-CN" sz="4400" u="none" spc="-200" dirty="0">
                <a:solidFill>
                  <a:srgbClr val="FF5050"/>
                </a:solidFill>
                <a:latin typeface="Times New Roman" panose="02020603050405020304" pitchFamily="18" charset="0"/>
                <a:ea typeface="方正卡通简体" pitchFamily="65" charset="-122"/>
                <a:cs typeface="Times New Roman" panose="02020603050405020304" pitchFamily="18" charset="0"/>
              </a:rPr>
              <a:t>  </a:t>
            </a:r>
            <a:r>
              <a:rPr lang="en-US" altLang="zh-CN" sz="4400" u="none" spc="-200" dirty="0" err="1">
                <a:solidFill>
                  <a:srgbClr val="FF5050"/>
                </a:solidFill>
                <a:latin typeface="Times New Roman" panose="02020603050405020304" pitchFamily="18" charset="0"/>
                <a:ea typeface="方正卡通简体" pitchFamily="65" charset="-122"/>
                <a:cs typeface="Times New Roman" panose="02020603050405020304" pitchFamily="18" charset="0"/>
              </a:rPr>
              <a:t>thôn</a:t>
            </a:r>
            <a:r>
              <a:rPr lang="en-US" altLang="zh-CN" sz="4400" u="none" spc="-200" dirty="0">
                <a:solidFill>
                  <a:srgbClr val="FF5050"/>
                </a:solidFill>
                <a:latin typeface="Times New Roman" panose="02020603050405020304" pitchFamily="18" charset="0"/>
                <a:ea typeface="方正卡通简体" pitchFamily="65" charset="-122"/>
                <a:cs typeface="Times New Roman" panose="02020603050405020304" pitchFamily="18" charset="0"/>
              </a:rPr>
              <a:t>  </a:t>
            </a:r>
            <a:r>
              <a:rPr lang="en-US" altLang="zh-CN" sz="4400" u="none" spc="-200" dirty="0" err="1">
                <a:solidFill>
                  <a:schemeClr val="tx1"/>
                </a:solidFill>
                <a:latin typeface="Times New Roman" panose="02020603050405020304" pitchFamily="18" charset="0"/>
                <a:ea typeface="方正卡通简体" pitchFamily="65" charset="-122"/>
                <a:cs typeface="Times New Roman" panose="02020603050405020304" pitchFamily="18" charset="0"/>
              </a:rPr>
              <a:t>cùng</a:t>
            </a:r>
            <a:r>
              <a:rPr lang="en-US" altLang="zh-CN" sz="4400" u="none" spc="-200" dirty="0">
                <a:solidFill>
                  <a:schemeClr val="tx1"/>
                </a:solidFill>
                <a:latin typeface="Times New Roman" panose="02020603050405020304" pitchFamily="18" charset="0"/>
                <a:ea typeface="方正卡通简体" pitchFamily="65" charset="-122"/>
                <a:cs typeface="Times New Roman" panose="02020603050405020304" pitchFamily="18" charset="0"/>
              </a:rPr>
              <a:t>  </a:t>
            </a:r>
            <a:r>
              <a:rPr lang="en-US" altLang="zh-CN" sz="4400" u="none" spc="-200" dirty="0" err="1">
                <a:solidFill>
                  <a:schemeClr val="tx1"/>
                </a:solidFill>
                <a:latin typeface="Times New Roman" panose="02020603050405020304" pitchFamily="18" charset="0"/>
                <a:ea typeface="方正卡通简体" pitchFamily="65" charset="-122"/>
                <a:cs typeface="Times New Roman" panose="02020603050405020304" pitchFamily="18" charset="0"/>
              </a:rPr>
              <a:t>với</a:t>
            </a:r>
            <a:r>
              <a:rPr lang="en-US" altLang="zh-CN" sz="4400" u="none" spc="-200" dirty="0">
                <a:solidFill>
                  <a:schemeClr val="tx1"/>
                </a:solidFill>
                <a:latin typeface="Times New Roman" panose="02020603050405020304" pitchFamily="18" charset="0"/>
                <a:ea typeface="方正卡通简体" pitchFamily="65" charset="-122"/>
                <a:cs typeface="Times New Roman" panose="02020603050405020304" pitchFamily="18" charset="0"/>
              </a:rPr>
              <a:t>  </a:t>
            </a:r>
            <a:r>
              <a:rPr lang="en-US" altLang="zh-CN" sz="4400" u="none" spc="-200" dirty="0" err="1">
                <a:solidFill>
                  <a:srgbClr val="FF5050"/>
                </a:solidFill>
                <a:latin typeface="Times New Roman" panose="02020603050405020304" pitchFamily="18" charset="0"/>
                <a:ea typeface="方正卡通简体" pitchFamily="65" charset="-122"/>
                <a:cs typeface="Times New Roman" panose="02020603050405020304" pitchFamily="18" charset="0"/>
              </a:rPr>
              <a:t>thị</a:t>
            </a:r>
            <a:r>
              <a:rPr lang="en-US" altLang="zh-CN" sz="4400" u="none" spc="-200" dirty="0">
                <a:solidFill>
                  <a:srgbClr val="FF5050"/>
                </a:solidFill>
                <a:latin typeface="Times New Roman" panose="02020603050405020304" pitchFamily="18" charset="0"/>
                <a:ea typeface="方正卡通简体" pitchFamily="65" charset="-122"/>
                <a:cs typeface="Times New Roman" panose="02020603050405020304" pitchFamily="18" charset="0"/>
              </a:rPr>
              <a:t>  </a:t>
            </a:r>
            <a:r>
              <a:rPr lang="en-US" altLang="zh-CN" sz="4400" u="none" spc="-200" dirty="0" err="1">
                <a:solidFill>
                  <a:srgbClr val="FF5050"/>
                </a:solidFill>
                <a:latin typeface="Times New Roman" panose="02020603050405020304" pitchFamily="18" charset="0"/>
                <a:ea typeface="方正卡通简体" pitchFamily="65" charset="-122"/>
                <a:cs typeface="Times New Roman" panose="02020603050405020304" pitchFamily="18" charset="0"/>
              </a:rPr>
              <a:t>thành</a:t>
            </a:r>
            <a:r>
              <a:rPr lang="en-US" altLang="zh-CN" sz="4400" u="none" spc="-200" dirty="0">
                <a:solidFill>
                  <a:srgbClr val="FF5050"/>
                </a:solidFill>
                <a:latin typeface="Times New Roman" panose="02020603050405020304" pitchFamily="18" charset="0"/>
                <a:ea typeface="方正卡通简体" pitchFamily="65" charset="-122"/>
                <a:cs typeface="Times New Roman" panose="02020603050405020304" pitchFamily="18" charset="0"/>
              </a:rPr>
              <a:t>  </a:t>
            </a:r>
            <a:r>
              <a:rPr lang="en-US" altLang="zh-CN" sz="4400" u="none" spc="-200" dirty="0" err="1">
                <a:solidFill>
                  <a:schemeClr val="tx1"/>
                </a:solidFill>
                <a:latin typeface="Times New Roman" panose="02020603050405020304" pitchFamily="18" charset="0"/>
                <a:ea typeface="方正卡通简体" pitchFamily="65" charset="-122"/>
                <a:cs typeface="Times New Roman" panose="02020603050405020304" pitchFamily="18" charset="0"/>
              </a:rPr>
              <a:t>đứng</a:t>
            </a:r>
            <a:r>
              <a:rPr lang="en-US" altLang="zh-CN" sz="4400" spc="-200" dirty="0">
                <a:latin typeface="Times New Roman" panose="02020603050405020304" pitchFamily="18" charset="0"/>
                <a:ea typeface="方正卡通简体" pitchFamily="65" charset="-122"/>
                <a:cs typeface="Times New Roman" panose="02020603050405020304" pitchFamily="18" charset="0"/>
              </a:rPr>
              <a:t> </a:t>
            </a:r>
            <a:r>
              <a:rPr lang="en-US" altLang="zh-CN" sz="4400" spc="-200" dirty="0" err="1">
                <a:latin typeface="Times New Roman" panose="02020603050405020304" pitchFamily="18" charset="0"/>
                <a:ea typeface="方正卡通简体" pitchFamily="65" charset="-122"/>
                <a:cs typeface="Times New Roman" panose="02020603050405020304" pitchFamily="18" charset="0"/>
              </a:rPr>
              <a:t>lên</a:t>
            </a:r>
            <a:r>
              <a:rPr lang="en-US" altLang="zh-CN" sz="4400" spc="-200" dirty="0">
                <a:latin typeface="Times New Roman" panose="02020603050405020304" pitchFamily="18" charset="0"/>
                <a:ea typeface="方正卡通简体" pitchFamily="65" charset="-122"/>
                <a:cs typeface="Times New Roman" panose="02020603050405020304" pitchFamily="18" charset="0"/>
              </a:rPr>
              <a:t>.</a:t>
            </a:r>
            <a:endParaRPr lang="en-US" altLang="zh-CN" sz="4400" u="none" spc="-200" dirty="0">
              <a:solidFill>
                <a:schemeClr val="tx1"/>
              </a:solidFill>
              <a:latin typeface="Times New Roman" panose="02020603050405020304" pitchFamily="18" charset="0"/>
              <a:ea typeface="方正卡通简体" pitchFamily="65" charset="-122"/>
              <a:cs typeface="Times New Roman" panose="02020603050405020304" pitchFamily="18" charset="0"/>
            </a:endParaRPr>
          </a:p>
        </p:txBody>
      </p:sp>
      <p:sp>
        <p:nvSpPr>
          <p:cNvPr id="5" name="TextBox 4">
            <a:extLst>
              <a:ext uri="{FF2B5EF4-FFF2-40B4-BE49-F238E27FC236}">
                <a16:creationId xmlns:a16="http://schemas.microsoft.com/office/drawing/2014/main" id="{4A2AB483-35E8-4BAF-8B89-3EA3239DDB93}"/>
              </a:ext>
            </a:extLst>
          </p:cNvPr>
          <p:cNvSpPr txBox="1"/>
          <p:nvPr/>
        </p:nvSpPr>
        <p:spPr>
          <a:xfrm>
            <a:off x="3390101" y="3429000"/>
            <a:ext cx="2162772" cy="523220"/>
          </a:xfrm>
          <a:prstGeom prst="rect">
            <a:avLst/>
          </a:prstGeom>
          <a:noFill/>
        </p:spPr>
        <p:txBody>
          <a:bodyPr wrap="none" rtlCol="0">
            <a:spAutoFit/>
          </a:bodyPr>
          <a:lstStyle/>
          <a:p>
            <a:pPr algn="ctr"/>
            <a:r>
              <a:rPr lang="en-US" altLang="zh-CN" sz="2800" spc="-200" dirty="0" err="1">
                <a:latin typeface="Times New Roman" panose="02020603050405020304" pitchFamily="18" charset="0"/>
                <a:ea typeface="方正卡通简体" pitchFamily="65" charset="-122"/>
                <a:cs typeface="Times New Roman" panose="02020603050405020304" pitchFamily="18" charset="0"/>
              </a:rPr>
              <a:t>Người</a:t>
            </a:r>
            <a:r>
              <a:rPr lang="en-US" altLang="zh-CN" sz="2800" spc="-200" dirty="0">
                <a:latin typeface="Times New Roman" panose="02020603050405020304" pitchFamily="18" charset="0"/>
                <a:ea typeface="方正卡通简体" pitchFamily="65" charset="-122"/>
                <a:cs typeface="Times New Roman" panose="02020603050405020304" pitchFamily="18" charset="0"/>
              </a:rPr>
              <a:t> </a:t>
            </a:r>
            <a:r>
              <a:rPr lang="en-US" altLang="zh-CN" sz="2800" spc="-200" dirty="0" err="1">
                <a:latin typeface="Times New Roman" panose="02020603050405020304" pitchFamily="18" charset="0"/>
                <a:ea typeface="方正卡通简体" pitchFamily="65" charset="-122"/>
                <a:cs typeface="Times New Roman" panose="02020603050405020304" pitchFamily="18" charset="0"/>
              </a:rPr>
              <a:t>nông</a:t>
            </a:r>
            <a:r>
              <a:rPr lang="en-US" altLang="zh-CN" sz="2800" spc="-200" dirty="0">
                <a:latin typeface="Times New Roman" panose="02020603050405020304" pitchFamily="18" charset="0"/>
                <a:ea typeface="方正卡通简体" pitchFamily="65" charset="-122"/>
                <a:cs typeface="Times New Roman" panose="02020603050405020304" pitchFamily="18" charset="0"/>
              </a:rPr>
              <a:t> </a:t>
            </a:r>
            <a:r>
              <a:rPr lang="en-US" altLang="zh-CN" sz="2800" spc="-200" dirty="0" err="1">
                <a:latin typeface="Times New Roman" panose="02020603050405020304" pitchFamily="18" charset="0"/>
                <a:ea typeface="方正卡通简体" pitchFamily="65" charset="-122"/>
                <a:cs typeface="Times New Roman" panose="02020603050405020304" pitchFamily="18" charset="0"/>
              </a:rPr>
              <a:t>dân</a:t>
            </a:r>
            <a:endParaRPr lang="en-US" altLang="zh-CN" sz="2800" spc="-200" dirty="0">
              <a:latin typeface="Times New Roman" panose="02020603050405020304" pitchFamily="18" charset="0"/>
              <a:ea typeface="方正卡通简体" pitchFamily="65" charset="-122"/>
              <a:cs typeface="Times New Roman" panose="02020603050405020304" pitchFamily="18" charset="0"/>
            </a:endParaRPr>
          </a:p>
        </p:txBody>
      </p:sp>
      <p:sp>
        <p:nvSpPr>
          <p:cNvPr id="6" name="TextBox 5">
            <a:extLst>
              <a:ext uri="{FF2B5EF4-FFF2-40B4-BE49-F238E27FC236}">
                <a16:creationId xmlns:a16="http://schemas.microsoft.com/office/drawing/2014/main" id="{92179C55-502D-4089-847A-2DF068E45C09}"/>
              </a:ext>
            </a:extLst>
          </p:cNvPr>
          <p:cNvSpPr txBox="1"/>
          <p:nvPr/>
        </p:nvSpPr>
        <p:spPr>
          <a:xfrm>
            <a:off x="3400521" y="4288135"/>
            <a:ext cx="2295821" cy="523220"/>
          </a:xfrm>
          <a:prstGeom prst="rect">
            <a:avLst/>
          </a:prstGeom>
          <a:noFill/>
        </p:spPr>
        <p:txBody>
          <a:bodyPr wrap="none" rtlCol="0">
            <a:spAutoFit/>
          </a:bodyPr>
          <a:lstStyle/>
          <a:p>
            <a:pPr algn="ctr"/>
            <a:r>
              <a:rPr lang="en-US" altLang="zh-CN" sz="2800" spc="-200" dirty="0" err="1">
                <a:latin typeface="Times New Roman" panose="02020603050405020304" pitchFamily="18" charset="0"/>
                <a:ea typeface="方正卡通简体" pitchFamily="65" charset="-122"/>
                <a:cs typeface="Times New Roman" panose="02020603050405020304" pitchFamily="18" charset="0"/>
              </a:rPr>
              <a:t>Người</a:t>
            </a:r>
            <a:r>
              <a:rPr lang="en-US" altLang="zh-CN" sz="2800" spc="-200" dirty="0">
                <a:latin typeface="Times New Roman" panose="02020603050405020304" pitchFamily="18" charset="0"/>
                <a:ea typeface="方正卡通简体" pitchFamily="65" charset="-122"/>
                <a:cs typeface="Times New Roman" panose="02020603050405020304" pitchFamily="18" charset="0"/>
              </a:rPr>
              <a:t> </a:t>
            </a:r>
            <a:r>
              <a:rPr lang="en-US" altLang="zh-CN" sz="2800" spc="-200" dirty="0" err="1">
                <a:latin typeface="Times New Roman" panose="02020603050405020304" pitchFamily="18" charset="0"/>
                <a:ea typeface="方正卡通简体" pitchFamily="65" charset="-122"/>
                <a:cs typeface="Times New Roman" panose="02020603050405020304" pitchFamily="18" charset="0"/>
              </a:rPr>
              <a:t>công</a:t>
            </a:r>
            <a:r>
              <a:rPr lang="en-US" altLang="zh-CN" sz="2800" spc="-200" dirty="0">
                <a:latin typeface="Times New Roman" panose="02020603050405020304" pitchFamily="18" charset="0"/>
                <a:ea typeface="方正卡通简体" pitchFamily="65" charset="-122"/>
                <a:cs typeface="Times New Roman" panose="02020603050405020304" pitchFamily="18" charset="0"/>
              </a:rPr>
              <a:t> </a:t>
            </a:r>
            <a:r>
              <a:rPr lang="en-US" altLang="zh-CN" sz="2800" spc="-200" dirty="0" err="1">
                <a:latin typeface="Times New Roman" panose="02020603050405020304" pitchFamily="18" charset="0"/>
                <a:ea typeface="方正卡通简体" pitchFamily="65" charset="-122"/>
                <a:cs typeface="Times New Roman" panose="02020603050405020304" pitchFamily="18" charset="0"/>
              </a:rPr>
              <a:t>nhân</a:t>
            </a:r>
            <a:endParaRPr lang="en-US" altLang="zh-CN" sz="2800" spc="-200" dirty="0">
              <a:latin typeface="Times New Roman" panose="02020603050405020304" pitchFamily="18" charset="0"/>
              <a:ea typeface="方正卡通简体" pitchFamily="65" charset="-122"/>
              <a:cs typeface="Times New Roman" panose="02020603050405020304" pitchFamily="18" charset="0"/>
            </a:endParaRPr>
          </a:p>
        </p:txBody>
      </p:sp>
      <p:sp>
        <p:nvSpPr>
          <p:cNvPr id="7" name="TextBox 6">
            <a:extLst>
              <a:ext uri="{FF2B5EF4-FFF2-40B4-BE49-F238E27FC236}">
                <a16:creationId xmlns:a16="http://schemas.microsoft.com/office/drawing/2014/main" id="{22F9EFAC-9A8D-48F0-AC61-83834F50D74A}"/>
              </a:ext>
            </a:extLst>
          </p:cNvPr>
          <p:cNvSpPr txBox="1"/>
          <p:nvPr/>
        </p:nvSpPr>
        <p:spPr>
          <a:xfrm>
            <a:off x="2185488" y="5095974"/>
            <a:ext cx="4571997" cy="523220"/>
          </a:xfrm>
          <a:prstGeom prst="rect">
            <a:avLst/>
          </a:prstGeom>
          <a:noFill/>
        </p:spPr>
        <p:txBody>
          <a:bodyPr wrap="square" rtlCol="0">
            <a:spAutoFit/>
          </a:bodyPr>
          <a:lstStyle/>
          <a:p>
            <a:pPr algn="ctr"/>
            <a:r>
              <a:rPr lang="en-US" altLang="zh-CN" sz="2800" spc="-200" dirty="0" err="1">
                <a:latin typeface="Times New Roman" panose="02020603050405020304" pitchFamily="18" charset="0"/>
                <a:ea typeface="方正卡通简体" pitchFamily="65" charset="-122"/>
                <a:cs typeface="Times New Roman" panose="02020603050405020304" pitchFamily="18" charset="0"/>
              </a:rPr>
              <a:t>Những</a:t>
            </a:r>
            <a:r>
              <a:rPr lang="en-US" altLang="zh-CN" sz="2800" spc="-200" dirty="0">
                <a:latin typeface="Times New Roman" panose="02020603050405020304" pitchFamily="18" charset="0"/>
                <a:ea typeface="方正卡通简体" pitchFamily="65" charset="-122"/>
                <a:cs typeface="Times New Roman" panose="02020603050405020304" pitchFamily="18" charset="0"/>
              </a:rPr>
              <a:t> </a:t>
            </a:r>
            <a:r>
              <a:rPr lang="en-US" altLang="zh-CN" sz="2800" spc="-200" dirty="0" err="1">
                <a:latin typeface="Times New Roman" panose="02020603050405020304" pitchFamily="18" charset="0"/>
                <a:ea typeface="方正卡通简体" pitchFamily="65" charset="-122"/>
                <a:cs typeface="Times New Roman" panose="02020603050405020304" pitchFamily="18" charset="0"/>
              </a:rPr>
              <a:t>người</a:t>
            </a:r>
            <a:r>
              <a:rPr lang="en-US" altLang="zh-CN" sz="2800" spc="-200" dirty="0">
                <a:latin typeface="Times New Roman" panose="02020603050405020304" pitchFamily="18" charset="0"/>
                <a:ea typeface="方正卡通简体" pitchFamily="65" charset="-122"/>
                <a:cs typeface="Times New Roman" panose="02020603050405020304" pitchFamily="18" charset="0"/>
              </a:rPr>
              <a:t> </a:t>
            </a:r>
            <a:r>
              <a:rPr lang="en-US" altLang="zh-CN" sz="2800" spc="-200" dirty="0" err="1">
                <a:latin typeface="Times New Roman" panose="02020603050405020304" pitchFamily="18" charset="0"/>
                <a:ea typeface="方正卡通简体" pitchFamily="65" charset="-122"/>
                <a:cs typeface="Times New Roman" panose="02020603050405020304" pitchFamily="18" charset="0"/>
              </a:rPr>
              <a:t>sống</a:t>
            </a:r>
            <a:r>
              <a:rPr lang="en-US" altLang="zh-CN" sz="2800" spc="-200" dirty="0">
                <a:latin typeface="Times New Roman" panose="02020603050405020304" pitchFamily="18" charset="0"/>
                <a:ea typeface="方正卡通简体" pitchFamily="65" charset="-122"/>
                <a:cs typeface="Times New Roman" panose="02020603050405020304" pitchFamily="18" charset="0"/>
              </a:rPr>
              <a:t> ở </a:t>
            </a:r>
            <a:r>
              <a:rPr lang="en-US" altLang="zh-CN" sz="2800" spc="-200" dirty="0" err="1">
                <a:latin typeface="Times New Roman" panose="02020603050405020304" pitchFamily="18" charset="0"/>
                <a:ea typeface="方正卡通简体" pitchFamily="65" charset="-122"/>
                <a:cs typeface="Times New Roman" panose="02020603050405020304" pitchFamily="18" charset="0"/>
              </a:rPr>
              <a:t>nông</a:t>
            </a:r>
            <a:r>
              <a:rPr lang="en-US" altLang="zh-CN" sz="2800" spc="-200" dirty="0">
                <a:latin typeface="Times New Roman" panose="02020603050405020304" pitchFamily="18" charset="0"/>
                <a:ea typeface="方正卡通简体" pitchFamily="65" charset="-122"/>
                <a:cs typeface="Times New Roman" panose="02020603050405020304" pitchFamily="18" charset="0"/>
              </a:rPr>
              <a:t> </a:t>
            </a:r>
            <a:r>
              <a:rPr lang="en-US" altLang="zh-CN" sz="2800" spc="-200" dirty="0" err="1">
                <a:latin typeface="Times New Roman" panose="02020603050405020304" pitchFamily="18" charset="0"/>
                <a:ea typeface="方正卡通简体" pitchFamily="65" charset="-122"/>
                <a:cs typeface="Times New Roman" panose="02020603050405020304" pitchFamily="18" charset="0"/>
              </a:rPr>
              <a:t>thôn</a:t>
            </a:r>
            <a:endParaRPr lang="en-US" altLang="zh-CN" sz="2800" spc="-200" dirty="0">
              <a:latin typeface="Times New Roman" panose="02020603050405020304" pitchFamily="18" charset="0"/>
              <a:ea typeface="方正卡通简体" pitchFamily="65" charset="-122"/>
              <a:cs typeface="Times New Roman" panose="02020603050405020304" pitchFamily="18" charset="0"/>
            </a:endParaRPr>
          </a:p>
        </p:txBody>
      </p:sp>
      <p:sp>
        <p:nvSpPr>
          <p:cNvPr id="8" name="TextBox 7">
            <a:extLst>
              <a:ext uri="{FF2B5EF4-FFF2-40B4-BE49-F238E27FC236}">
                <a16:creationId xmlns:a16="http://schemas.microsoft.com/office/drawing/2014/main" id="{27632081-E47A-430A-90ED-A4F2565ACE66}"/>
              </a:ext>
            </a:extLst>
          </p:cNvPr>
          <p:cNvSpPr txBox="1"/>
          <p:nvPr/>
        </p:nvSpPr>
        <p:spPr>
          <a:xfrm>
            <a:off x="2575774" y="5953293"/>
            <a:ext cx="3791423" cy="523220"/>
          </a:xfrm>
          <a:prstGeom prst="rect">
            <a:avLst/>
          </a:prstGeom>
          <a:noFill/>
        </p:spPr>
        <p:txBody>
          <a:bodyPr wrap="none" rtlCol="0">
            <a:spAutoFit/>
          </a:bodyPr>
          <a:lstStyle/>
          <a:p>
            <a:pPr algn="ctr"/>
            <a:r>
              <a:rPr lang="en-US" altLang="zh-CN" sz="2800" spc="-200" dirty="0" err="1">
                <a:latin typeface="Times New Roman" panose="02020603050405020304" pitchFamily="18" charset="0"/>
                <a:ea typeface="方正卡通简体" pitchFamily="65" charset="-122"/>
                <a:cs typeface="Times New Roman" panose="02020603050405020304" pitchFamily="18" charset="0"/>
              </a:rPr>
              <a:t>Những</a:t>
            </a:r>
            <a:r>
              <a:rPr lang="en-US" altLang="zh-CN" sz="2800" spc="-200" dirty="0">
                <a:latin typeface="Times New Roman" panose="02020603050405020304" pitchFamily="18" charset="0"/>
                <a:ea typeface="方正卡通简体" pitchFamily="65" charset="-122"/>
                <a:cs typeface="Times New Roman" panose="02020603050405020304" pitchFamily="18" charset="0"/>
              </a:rPr>
              <a:t> </a:t>
            </a:r>
            <a:r>
              <a:rPr lang="en-US" altLang="zh-CN" sz="2800" spc="-200" dirty="0" err="1">
                <a:latin typeface="Times New Roman" panose="02020603050405020304" pitchFamily="18" charset="0"/>
                <a:ea typeface="方正卡通简体" pitchFamily="65" charset="-122"/>
                <a:cs typeface="Times New Roman" panose="02020603050405020304" pitchFamily="18" charset="0"/>
              </a:rPr>
              <a:t>người</a:t>
            </a:r>
            <a:r>
              <a:rPr lang="en-US" altLang="zh-CN" sz="2800" spc="-200" dirty="0">
                <a:latin typeface="Times New Roman" panose="02020603050405020304" pitchFamily="18" charset="0"/>
                <a:ea typeface="方正卡通简体" pitchFamily="65" charset="-122"/>
                <a:cs typeface="Times New Roman" panose="02020603050405020304" pitchFamily="18" charset="0"/>
              </a:rPr>
              <a:t> </a:t>
            </a:r>
            <a:r>
              <a:rPr lang="en-US" altLang="zh-CN" sz="2800" spc="-200" dirty="0" err="1">
                <a:latin typeface="Times New Roman" panose="02020603050405020304" pitchFamily="18" charset="0"/>
                <a:ea typeface="方正卡通简体" pitchFamily="65" charset="-122"/>
                <a:cs typeface="Times New Roman" panose="02020603050405020304" pitchFamily="18" charset="0"/>
              </a:rPr>
              <a:t>sống</a:t>
            </a:r>
            <a:r>
              <a:rPr lang="en-US" altLang="zh-CN" sz="2800" spc="-200" dirty="0">
                <a:latin typeface="Times New Roman" panose="02020603050405020304" pitchFamily="18" charset="0"/>
                <a:ea typeface="方正卡通简体" pitchFamily="65" charset="-122"/>
                <a:cs typeface="Times New Roman" panose="02020603050405020304" pitchFamily="18" charset="0"/>
              </a:rPr>
              <a:t> ở </a:t>
            </a:r>
            <a:r>
              <a:rPr lang="en-US" altLang="zh-CN" sz="2800" spc="-200" dirty="0" err="1">
                <a:latin typeface="Times New Roman" panose="02020603050405020304" pitchFamily="18" charset="0"/>
                <a:ea typeface="方正卡通简体" pitchFamily="65" charset="-122"/>
                <a:cs typeface="Times New Roman" panose="02020603050405020304" pitchFamily="18" charset="0"/>
              </a:rPr>
              <a:t>thị</a:t>
            </a:r>
            <a:r>
              <a:rPr lang="en-US" altLang="zh-CN" sz="2800" spc="-200" dirty="0">
                <a:latin typeface="Times New Roman" panose="02020603050405020304" pitchFamily="18" charset="0"/>
                <a:ea typeface="方正卡通简体" pitchFamily="65" charset="-122"/>
                <a:cs typeface="Times New Roman" panose="02020603050405020304" pitchFamily="18" charset="0"/>
              </a:rPr>
              <a:t> </a:t>
            </a:r>
            <a:r>
              <a:rPr lang="en-US" altLang="zh-CN" sz="2800" spc="-200" dirty="0" err="1">
                <a:latin typeface="Times New Roman" panose="02020603050405020304" pitchFamily="18" charset="0"/>
                <a:ea typeface="方正卡通简体" pitchFamily="65" charset="-122"/>
                <a:cs typeface="Times New Roman" panose="02020603050405020304" pitchFamily="18" charset="0"/>
              </a:rPr>
              <a:t>thành</a:t>
            </a:r>
            <a:endParaRPr lang="en-US" altLang="zh-CN" sz="2800" spc="-200" dirty="0">
              <a:latin typeface="Times New Roman" panose="02020603050405020304" pitchFamily="18" charset="0"/>
              <a:ea typeface="方正卡通简体" pitchFamily="65" charset="-122"/>
              <a:cs typeface="Times New Roman" panose="02020603050405020304" pitchFamily="18" charset="0"/>
            </a:endParaRPr>
          </a:p>
        </p:txBody>
      </p:sp>
      <p:sp>
        <p:nvSpPr>
          <p:cNvPr id="9" name="TextBox 8">
            <a:extLst>
              <a:ext uri="{FF2B5EF4-FFF2-40B4-BE49-F238E27FC236}">
                <a16:creationId xmlns:a16="http://schemas.microsoft.com/office/drawing/2014/main" id="{C30AB9B0-8A90-4EF6-BCAE-3F334541C687}"/>
              </a:ext>
            </a:extLst>
          </p:cNvPr>
          <p:cNvSpPr txBox="1"/>
          <p:nvPr/>
        </p:nvSpPr>
        <p:spPr>
          <a:xfrm>
            <a:off x="7045090" y="3361948"/>
            <a:ext cx="4761887" cy="1384995"/>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Quan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gũi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endParaRPr lang="en-US" sz="28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337B4203-8ECF-42C9-8162-C6AD1A484605}"/>
              </a:ext>
            </a:extLst>
          </p:cNvPr>
          <p:cNvSpPr txBox="1"/>
          <p:nvPr/>
        </p:nvSpPr>
        <p:spPr>
          <a:xfrm>
            <a:off x="7138387" y="5357584"/>
            <a:ext cx="4575291" cy="954107"/>
          </a:xfrm>
          <a:prstGeom prst="rect">
            <a:avLst/>
          </a:prstGeom>
          <a:noFill/>
        </p:spPr>
        <p:txBody>
          <a:bodyPr wrap="none" rtlCol="0">
            <a:spAutoFit/>
          </a:bodyPr>
          <a:lstStyle/>
          <a:p>
            <a:pPr algn="ct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gũi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chứa</a:t>
            </a:r>
            <a:endParaRPr lang="en-US" sz="2800" dirty="0">
              <a:latin typeface="Times New Roman" panose="02020603050405020304" pitchFamily="18" charset="0"/>
              <a:cs typeface="Times New Roman" panose="02020603050405020304" pitchFamily="18" charset="0"/>
            </a:endParaRPr>
          </a:p>
          <a:p>
            <a:pPr algn="ct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đựng</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0579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1"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heel(4)">
                                      <p:cBhvr>
                                        <p:cTn id="27" dur="2000"/>
                                        <p:tgtEl>
                                          <p:spTgt spid="9"/>
                                        </p:tgtEl>
                                      </p:cBhvr>
                                    </p:animEffect>
                                  </p:childTnLst>
                                </p:cTn>
                              </p:par>
                              <p:par>
                                <p:cTn id="28" presetID="21" presetClass="entr" presetSubtype="4"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heel(4)">
                                      <p:cBhvr>
                                        <p:cTn id="3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14483" y="820500"/>
            <a:ext cx="1720343" cy="748988"/>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altLang="zh-CN" sz="4267" b="1" u="sng" spc="-200" dirty="0" err="1">
                <a:solidFill>
                  <a:srgbClr val="FF5050"/>
                </a:solidFill>
                <a:latin typeface="Times New Roman" pitchFamily="18" charset="0"/>
                <a:ea typeface="方正卡通简体" pitchFamily="65" charset="-122"/>
                <a:cs typeface="Times New Roman" pitchFamily="18" charset="0"/>
              </a:rPr>
              <a:t>Áo</a:t>
            </a:r>
            <a:r>
              <a:rPr lang="en-US" altLang="zh-CN" sz="4267" b="1" u="sng" spc="-200" dirty="0">
                <a:solidFill>
                  <a:srgbClr val="FF5050"/>
                </a:solidFill>
                <a:latin typeface="Times New Roman" pitchFamily="18" charset="0"/>
                <a:ea typeface="方正卡通简体" pitchFamily="65" charset="-122"/>
                <a:cs typeface="Times New Roman" pitchFamily="18" charset="0"/>
              </a:rPr>
              <a:t> </a:t>
            </a:r>
            <a:r>
              <a:rPr lang="en-US" altLang="zh-CN" sz="4267" b="1" u="sng" spc="-200" dirty="0" err="1">
                <a:solidFill>
                  <a:srgbClr val="FF5050"/>
                </a:solidFill>
                <a:latin typeface="Times New Roman" pitchFamily="18" charset="0"/>
                <a:ea typeface="方正卡通简体" pitchFamily="65" charset="-122"/>
                <a:cs typeface="Times New Roman" pitchFamily="18" charset="0"/>
              </a:rPr>
              <a:t>nâu</a:t>
            </a:r>
            <a:endParaRPr lang="en-US" altLang="zh-CN" sz="4267" spc="-200" dirty="0">
              <a:solidFill>
                <a:srgbClr val="FF5050"/>
              </a:solidFill>
              <a:latin typeface="Times New Roman" pitchFamily="18" charset="0"/>
              <a:ea typeface="方正卡通简体" pitchFamily="65" charset="-122"/>
              <a:cs typeface="Times New Roman" pitchFamily="18" charset="0"/>
            </a:endParaRPr>
          </a:p>
        </p:txBody>
      </p:sp>
      <p:pic>
        <p:nvPicPr>
          <p:cNvPr id="3" name="Picture 2" descr="Káº¿t quáº£ hÃ¬nh áº£nh cho ngÆ°á»i nÃ´ng dÃ¢n Ã¡o nÃ¢u"/>
          <p:cNvPicPr>
            <a:picLocks noChangeAspect="1" noChangeArrowheads="1"/>
          </p:cNvPicPr>
          <p:nvPr/>
        </p:nvPicPr>
        <p:blipFill>
          <a:blip r:embed="rId2"/>
          <a:srcRect r="10638" b="7137"/>
          <a:stretch>
            <a:fillRect/>
          </a:stretch>
        </p:blipFill>
        <p:spPr bwMode="auto">
          <a:xfrm>
            <a:off x="711201" y="1905000"/>
            <a:ext cx="4561488" cy="3149600"/>
          </a:xfrm>
          <a:prstGeom prst="rect">
            <a:avLst/>
          </a:prstGeom>
          <a:noFill/>
        </p:spPr>
      </p:pic>
      <p:sp>
        <p:nvSpPr>
          <p:cNvPr id="4" name="TextBox 3"/>
          <p:cNvSpPr txBox="1"/>
          <p:nvPr/>
        </p:nvSpPr>
        <p:spPr>
          <a:xfrm>
            <a:off x="1249747" y="5189300"/>
            <a:ext cx="3395481" cy="748988"/>
          </a:xfrm>
          <a:prstGeom prst="rect">
            <a:avLst/>
          </a:prstGeom>
          <a:noFill/>
        </p:spPr>
        <p:txBody>
          <a:bodyPr wrap="none" rtlCol="0">
            <a:spAutoFit/>
          </a:bodyPr>
          <a:lstStyle/>
          <a:p>
            <a:pPr algn="ctr"/>
            <a:r>
              <a:rPr lang="en-US" altLang="zh-CN" sz="4267" spc="-200" dirty="0" err="1">
                <a:solidFill>
                  <a:srgbClr val="FF5050"/>
                </a:solidFill>
                <a:latin typeface="Times New Roman" pitchFamily="18" charset="0"/>
                <a:ea typeface="方正卡通简体" pitchFamily="65" charset="-122"/>
                <a:cs typeface="Times New Roman" pitchFamily="18" charset="0"/>
              </a:rPr>
              <a:t>Người</a:t>
            </a:r>
            <a:r>
              <a:rPr lang="en-US" altLang="zh-CN" sz="4267" spc="-200" dirty="0">
                <a:solidFill>
                  <a:srgbClr val="FF5050"/>
                </a:solidFill>
                <a:latin typeface="Times New Roman" pitchFamily="18" charset="0"/>
                <a:ea typeface="方正卡通简体" pitchFamily="65" charset="-122"/>
                <a:cs typeface="Times New Roman" pitchFamily="18" charset="0"/>
              </a:rPr>
              <a:t> </a:t>
            </a:r>
            <a:r>
              <a:rPr lang="en-US" altLang="zh-CN" sz="4267" spc="-200" dirty="0" err="1">
                <a:solidFill>
                  <a:srgbClr val="FF5050"/>
                </a:solidFill>
                <a:latin typeface="Times New Roman" pitchFamily="18" charset="0"/>
                <a:ea typeface="方正卡通简体" pitchFamily="65" charset="-122"/>
                <a:cs typeface="Times New Roman" pitchFamily="18" charset="0"/>
              </a:rPr>
              <a:t>nông</a:t>
            </a:r>
            <a:r>
              <a:rPr lang="en-US" altLang="zh-CN" sz="4267" spc="-200" dirty="0">
                <a:solidFill>
                  <a:srgbClr val="FF5050"/>
                </a:solidFill>
                <a:latin typeface="Times New Roman" pitchFamily="18" charset="0"/>
                <a:ea typeface="方正卡通简体" pitchFamily="65" charset="-122"/>
                <a:cs typeface="Times New Roman" pitchFamily="18" charset="0"/>
              </a:rPr>
              <a:t> </a:t>
            </a:r>
            <a:r>
              <a:rPr lang="en-US" altLang="zh-CN" sz="4267" spc="-200" dirty="0" err="1">
                <a:solidFill>
                  <a:srgbClr val="FF5050"/>
                </a:solidFill>
                <a:latin typeface="Times New Roman" pitchFamily="18" charset="0"/>
                <a:ea typeface="方正卡通简体" pitchFamily="65" charset="-122"/>
                <a:cs typeface="Times New Roman" pitchFamily="18" charset="0"/>
              </a:rPr>
              <a:t>dân</a:t>
            </a:r>
            <a:endParaRPr lang="en-US" altLang="zh-CN" sz="4267" spc="-200" dirty="0">
              <a:solidFill>
                <a:srgbClr val="FF5050"/>
              </a:solidFill>
              <a:latin typeface="Times New Roman" pitchFamily="18" charset="0"/>
              <a:ea typeface="方正卡通简体" pitchFamily="65" charset="-122"/>
              <a:cs typeface="Times New Roman" pitchFamily="18" charset="0"/>
            </a:endParaRPr>
          </a:p>
        </p:txBody>
      </p:sp>
      <p:sp>
        <p:nvSpPr>
          <p:cNvPr id="5" name="TextBox 4"/>
          <p:cNvSpPr txBox="1"/>
          <p:nvPr/>
        </p:nvSpPr>
        <p:spPr>
          <a:xfrm>
            <a:off x="7959085" y="787400"/>
            <a:ext cx="1968809" cy="748988"/>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altLang="zh-CN" sz="4267" b="1" u="sng" spc="-200" dirty="0" err="1">
                <a:solidFill>
                  <a:srgbClr val="FF5050"/>
                </a:solidFill>
                <a:latin typeface="Times New Roman" pitchFamily="18" charset="0"/>
                <a:ea typeface="方正卡通简体" pitchFamily="65" charset="-122"/>
                <a:cs typeface="Times New Roman" pitchFamily="18" charset="0"/>
              </a:rPr>
              <a:t>Áo</a:t>
            </a:r>
            <a:r>
              <a:rPr lang="en-US" altLang="zh-CN" sz="4267" b="1" u="sng" spc="-200" dirty="0">
                <a:solidFill>
                  <a:srgbClr val="FF5050"/>
                </a:solidFill>
                <a:latin typeface="Times New Roman" pitchFamily="18" charset="0"/>
                <a:ea typeface="方正卡通简体" pitchFamily="65" charset="-122"/>
                <a:cs typeface="Times New Roman" pitchFamily="18" charset="0"/>
              </a:rPr>
              <a:t> </a:t>
            </a:r>
            <a:r>
              <a:rPr lang="en-US" altLang="zh-CN" sz="4267" b="1" u="sng" spc="-200" dirty="0" err="1">
                <a:solidFill>
                  <a:srgbClr val="FF5050"/>
                </a:solidFill>
                <a:latin typeface="Times New Roman" pitchFamily="18" charset="0"/>
                <a:ea typeface="方正卡通简体" pitchFamily="65" charset="-122"/>
                <a:cs typeface="Times New Roman" pitchFamily="18" charset="0"/>
              </a:rPr>
              <a:t>xanh</a:t>
            </a:r>
            <a:endParaRPr lang="en-US" altLang="zh-CN" sz="4267" spc="-200" dirty="0">
              <a:solidFill>
                <a:srgbClr val="FF5050"/>
              </a:solidFill>
              <a:latin typeface="Times New Roman" pitchFamily="18" charset="0"/>
              <a:ea typeface="方正卡通简体" pitchFamily="65" charset="-122"/>
              <a:cs typeface="Times New Roman" pitchFamily="18" charset="0"/>
            </a:endParaRPr>
          </a:p>
        </p:txBody>
      </p:sp>
      <p:pic>
        <p:nvPicPr>
          <p:cNvPr id="6" name="Picture 4" descr="Káº¿t quáº£ hÃ¬nh áº£nh cho Ã¡o xanh cÃ´ng nhÃ¢n"/>
          <p:cNvPicPr>
            <a:picLocks noChangeAspect="1" noChangeArrowheads="1"/>
          </p:cNvPicPr>
          <p:nvPr/>
        </p:nvPicPr>
        <p:blipFill>
          <a:blip r:embed="rId3"/>
          <a:srcRect l="14650" t="29268" r="30004"/>
          <a:stretch>
            <a:fillRect/>
          </a:stretch>
        </p:blipFill>
        <p:spPr bwMode="auto">
          <a:xfrm>
            <a:off x="6502400" y="1905000"/>
            <a:ext cx="4876800" cy="3206376"/>
          </a:xfrm>
          <a:prstGeom prst="rect">
            <a:avLst/>
          </a:prstGeom>
          <a:noFill/>
        </p:spPr>
      </p:pic>
      <p:sp>
        <p:nvSpPr>
          <p:cNvPr id="7" name="TextBox 6"/>
          <p:cNvSpPr txBox="1"/>
          <p:nvPr/>
        </p:nvSpPr>
        <p:spPr>
          <a:xfrm>
            <a:off x="7026137" y="5156201"/>
            <a:ext cx="3613490" cy="748988"/>
          </a:xfrm>
          <a:prstGeom prst="rect">
            <a:avLst/>
          </a:prstGeom>
          <a:noFill/>
        </p:spPr>
        <p:txBody>
          <a:bodyPr wrap="none" rtlCol="0">
            <a:spAutoFit/>
          </a:bodyPr>
          <a:lstStyle/>
          <a:p>
            <a:pPr algn="ctr"/>
            <a:r>
              <a:rPr lang="en-US" altLang="zh-CN" sz="4267" spc="-200" dirty="0" err="1">
                <a:solidFill>
                  <a:srgbClr val="FF5050"/>
                </a:solidFill>
                <a:latin typeface="Times New Roman" pitchFamily="18" charset="0"/>
                <a:ea typeface="方正卡通简体" pitchFamily="65" charset="-122"/>
                <a:cs typeface="Times New Roman" pitchFamily="18" charset="0"/>
              </a:rPr>
              <a:t>Người</a:t>
            </a:r>
            <a:r>
              <a:rPr lang="en-US" altLang="zh-CN" sz="4267" spc="-200" dirty="0">
                <a:solidFill>
                  <a:srgbClr val="FF5050"/>
                </a:solidFill>
                <a:latin typeface="Times New Roman" pitchFamily="18" charset="0"/>
                <a:ea typeface="方正卡通简体" pitchFamily="65" charset="-122"/>
                <a:cs typeface="Times New Roman" pitchFamily="18" charset="0"/>
              </a:rPr>
              <a:t> </a:t>
            </a:r>
            <a:r>
              <a:rPr lang="en-US" altLang="zh-CN" sz="4267" spc="-200" dirty="0" err="1">
                <a:solidFill>
                  <a:srgbClr val="FF5050"/>
                </a:solidFill>
                <a:latin typeface="Times New Roman" pitchFamily="18" charset="0"/>
                <a:ea typeface="方正卡通简体" pitchFamily="65" charset="-122"/>
                <a:cs typeface="Times New Roman" pitchFamily="18" charset="0"/>
              </a:rPr>
              <a:t>công</a:t>
            </a:r>
            <a:r>
              <a:rPr lang="en-US" altLang="zh-CN" sz="4267" spc="-200" dirty="0">
                <a:solidFill>
                  <a:srgbClr val="FF5050"/>
                </a:solidFill>
                <a:latin typeface="Times New Roman" pitchFamily="18" charset="0"/>
                <a:ea typeface="方正卡通简体" pitchFamily="65" charset="-122"/>
                <a:cs typeface="Times New Roman" pitchFamily="18" charset="0"/>
              </a:rPr>
              <a:t> </a:t>
            </a:r>
            <a:r>
              <a:rPr lang="en-US" altLang="zh-CN" sz="4267" spc="-200" dirty="0" err="1">
                <a:solidFill>
                  <a:srgbClr val="FF5050"/>
                </a:solidFill>
                <a:latin typeface="Times New Roman" pitchFamily="18" charset="0"/>
                <a:ea typeface="方正卡通简体" pitchFamily="65" charset="-122"/>
                <a:cs typeface="Times New Roman" pitchFamily="18" charset="0"/>
              </a:rPr>
              <a:t>nhân</a:t>
            </a:r>
            <a:endParaRPr lang="en-US" altLang="zh-CN" sz="4267" spc="-200" dirty="0">
              <a:solidFill>
                <a:srgbClr val="FF5050"/>
              </a:solidFill>
              <a:latin typeface="Times New Roman" pitchFamily="18" charset="0"/>
              <a:ea typeface="方正卡通简体" pitchFamily="65" charset="-122"/>
              <a:cs typeface="Times New Roman"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ox(in)">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8" presetClass="entr" presetSubtype="16"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diamond(in)">
                                      <p:cBhvr>
                                        <p:cTn id="26" dur="2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animBg="1"/>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1550</TotalTime>
  <Words>1715</Words>
  <Application>Microsoft Office PowerPoint</Application>
  <PresentationFormat>Widescreen</PresentationFormat>
  <Paragraphs>168</Paragraphs>
  <Slides>38</Slides>
  <Notes>10</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38</vt:i4>
      </vt:variant>
    </vt:vector>
  </HeadingPairs>
  <TitlesOfParts>
    <vt:vector size="50" baseType="lpstr">
      <vt:lpstr>Calibri</vt:lpstr>
      <vt:lpstr>Encode Sans Expanded</vt:lpstr>
      <vt:lpstr>Roboto</vt:lpstr>
      <vt:lpstr>Calibri Light</vt:lpstr>
      <vt:lpstr>Fira Sans Extra Condensed</vt:lpstr>
      <vt:lpstr>Times New Roman</vt:lpstr>
      <vt:lpstr>思源黑体 CN Light</vt:lpstr>
      <vt:lpstr>#9Slide03 Arima Madurai Black</vt:lpstr>
      <vt:lpstr>Arial</vt:lpstr>
      <vt:lpstr>#9Slide03 Arima Madurai</vt:lpstr>
      <vt:lpstr>#9Slide05 SVNBulgary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Hương Đỗ</cp:lastModifiedBy>
  <cp:revision>103</cp:revision>
  <dcterms:created xsi:type="dcterms:W3CDTF">2018-08-09T12:27:57Z</dcterms:created>
  <dcterms:modified xsi:type="dcterms:W3CDTF">2021-11-27T03:05:25Z</dcterms:modified>
</cp:coreProperties>
</file>