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8724" r:id="rId2"/>
    <p:sldId id="258" r:id="rId3"/>
    <p:sldId id="275" r:id="rId4"/>
    <p:sldId id="18723" r:id="rId5"/>
    <p:sldId id="292" r:id="rId6"/>
    <p:sldId id="262" r:id="rId7"/>
    <p:sldId id="365" r:id="rId8"/>
    <p:sldId id="259" r:id="rId9"/>
    <p:sldId id="293" r:id="rId10"/>
    <p:sldId id="18720" r:id="rId11"/>
    <p:sldId id="322" r:id="rId12"/>
    <p:sldId id="323" r:id="rId13"/>
    <p:sldId id="18718" r:id="rId14"/>
    <p:sldId id="282" r:id="rId15"/>
    <p:sldId id="311" r:id="rId16"/>
    <p:sldId id="312" r:id="rId17"/>
    <p:sldId id="314" r:id="rId18"/>
    <p:sldId id="316" r:id="rId19"/>
    <p:sldId id="330" r:id="rId20"/>
    <p:sldId id="18731" r:id="rId21"/>
    <p:sldId id="315" r:id="rId22"/>
    <p:sldId id="317" r:id="rId23"/>
    <p:sldId id="324" r:id="rId24"/>
    <p:sldId id="326" r:id="rId25"/>
    <p:sldId id="327" r:id="rId26"/>
    <p:sldId id="331" r:id="rId27"/>
    <p:sldId id="18719" r:id="rId28"/>
    <p:sldId id="18730" r:id="rId29"/>
    <p:sldId id="276" r:id="rId30"/>
    <p:sldId id="18725" r:id="rId31"/>
    <p:sldId id="18721" r:id="rId32"/>
    <p:sldId id="289" r:id="rId33"/>
    <p:sldId id="18726" r:id="rId34"/>
    <p:sldId id="18727" r:id="rId35"/>
    <p:sldId id="329" r:id="rId36"/>
    <p:sldId id="18729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6E7"/>
    <a:srgbClr val="FEFBEA"/>
    <a:srgbClr val="007A8C"/>
    <a:srgbClr val="FF9409"/>
    <a:srgbClr val="9D7C7D"/>
    <a:srgbClr val="FDEBB0"/>
    <a:srgbClr val="FCD5B5"/>
    <a:srgbClr val="FAC090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54083" autoAdjust="0"/>
  </p:normalViewPr>
  <p:slideViewPr>
    <p:cSldViewPr snapToGrid="0">
      <p:cViewPr varScale="1">
        <p:scale>
          <a:sx n="86" d="100"/>
          <a:sy n="86" d="100"/>
        </p:scale>
        <p:origin x="3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2021/12/2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c6be98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1c6be98f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311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8dfb28267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8dfb28267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4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40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9e46a8c7fd_0_6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9e46a8c7fd_0_6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7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5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790-D404-459B-BD04-AA9529B3421B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6A-41A8-43E2-B9CB-2A9C9E9A2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2187-81E0-4D31-8F80-F72DED5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F3F1D-A9E2-4191-9F4F-501497F6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D38-E519-456D-A7EB-A4CE7A9341C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CABCF-A99F-4973-8AE6-9ED66D8D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1C6E7-104B-4DE4-9068-91F72B58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38ABE-364E-4980-8BC1-B9E429A6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7960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DCDD1-479A-4AAC-B803-A06D5E61F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19"/>
            <a:ext cx="5305647" cy="5305647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3056067-7D75-4E86-BD22-3D5E0534547F}"/>
              </a:ext>
            </a:extLst>
          </p:cNvPr>
          <p:cNvSpPr/>
          <p:nvPr/>
        </p:nvSpPr>
        <p:spPr>
          <a:xfrm>
            <a:off x="5305647" y="1254642"/>
            <a:ext cx="5720316" cy="29664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nối</a:t>
            </a:r>
            <a:endParaRPr lang="en-US" sz="6000" b="1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20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E15C7-589F-4C0A-A47D-6E36B7B2D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701209"/>
            <a:ext cx="5316279" cy="531627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EEA4D77-C56D-45A8-8355-80099F6AA305}"/>
              </a:ext>
            </a:extLst>
          </p:cNvPr>
          <p:cNvSpPr/>
          <p:nvPr/>
        </p:nvSpPr>
        <p:spPr>
          <a:xfrm>
            <a:off x="5550195" y="749595"/>
            <a:ext cx="6156251" cy="3083442"/>
          </a:xfrm>
          <a:prstGeom prst="cloudCallout">
            <a:avLst>
              <a:gd name="adj1" fmla="val -55202"/>
              <a:gd name="adj2" fmla="val 4870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nhỉ</a:t>
            </a:r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48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971" y="201357"/>
            <a:ext cx="7532463" cy="820670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lục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bát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5140" y="2823719"/>
            <a:ext cx="273147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dung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21568" y="2658051"/>
            <a:ext cx="273147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1572" y="1124687"/>
            <a:ext cx="2731477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nhìn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21572" y="4160149"/>
            <a:ext cx="2731477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sắc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21568" y="5531749"/>
            <a:ext cx="273147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thú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sống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3106633" y="1770188"/>
            <a:ext cx="2414951" cy="1510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3106616" y="3115253"/>
            <a:ext cx="2414952" cy="1656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3106633" y="3280933"/>
            <a:ext cx="2414951" cy="1091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</p:cNvCxnSpPr>
          <p:nvPr/>
        </p:nvCxnSpPr>
        <p:spPr>
          <a:xfrm>
            <a:off x="3106631" y="3280919"/>
            <a:ext cx="2414951" cy="2522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21" y="1081824"/>
            <a:ext cx="308280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21" y="3298505"/>
            <a:ext cx="3082803" cy="23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4530845"/>
            <a:ext cx="3836744" cy="22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39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8804" y="201357"/>
            <a:ext cx="7540798" cy="820670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lục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bát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36" y="2446766"/>
            <a:ext cx="3127500" cy="739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 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756" y="1202196"/>
            <a:ext cx="7758391" cy="739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súc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756" y="2281077"/>
            <a:ext cx="7758391" cy="22170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hài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BPNT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so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đáo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9193"/>
            <a:ext cx="12369435" cy="255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18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4"/>
          <p:cNvSpPr txBox="1">
            <a:spLocks noGrp="1"/>
          </p:cNvSpPr>
          <p:nvPr>
            <p:ph type="title"/>
          </p:nvPr>
        </p:nvSpPr>
        <p:spPr>
          <a:xfrm>
            <a:off x="777387" y="473639"/>
            <a:ext cx="109728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4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LỤC BÁT</a:t>
            </a:r>
            <a:endParaRPr sz="54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grpSp>
        <p:nvGrpSpPr>
          <p:cNvPr id="482" name="Google Shape;672;p31">
            <a:extLst>
              <a:ext uri="{FF2B5EF4-FFF2-40B4-BE49-F238E27FC236}">
                <a16:creationId xmlns:a16="http://schemas.microsoft.com/office/drawing/2014/main" id="{04285897-AA09-4BBA-8C1E-8FB17C47F4A8}"/>
              </a:ext>
            </a:extLst>
          </p:cNvPr>
          <p:cNvGrpSpPr/>
          <p:nvPr/>
        </p:nvGrpSpPr>
        <p:grpSpPr>
          <a:xfrm>
            <a:off x="435500" y="1556107"/>
            <a:ext cx="11502502" cy="4887520"/>
            <a:chOff x="1041000" y="1182585"/>
            <a:chExt cx="7062004" cy="3563042"/>
          </a:xfrm>
        </p:grpSpPr>
        <p:sp>
          <p:nvSpPr>
            <p:cNvPr id="483" name="Google Shape;673;p31">
              <a:extLst>
                <a:ext uri="{FF2B5EF4-FFF2-40B4-BE49-F238E27FC236}">
                  <a16:creationId xmlns:a16="http://schemas.microsoft.com/office/drawing/2014/main" id="{E7A89E6A-C39F-4E77-85ED-2C7E418FFA54}"/>
                </a:ext>
              </a:extLst>
            </p:cNvPr>
            <p:cNvSpPr/>
            <p:nvPr/>
          </p:nvSpPr>
          <p:spPr>
            <a:xfrm>
              <a:off x="1041000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FF85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4" name="Google Shape;675;p31">
              <a:extLst>
                <a:ext uri="{FF2B5EF4-FFF2-40B4-BE49-F238E27FC236}">
                  <a16:creationId xmlns:a16="http://schemas.microsoft.com/office/drawing/2014/main" id="{B31D0B20-AB02-4A01-B71E-6670A8639232}"/>
                </a:ext>
              </a:extLst>
            </p:cNvPr>
            <p:cNvSpPr/>
            <p:nvPr/>
          </p:nvSpPr>
          <p:spPr>
            <a:xfrm>
              <a:off x="1440104" y="1185600"/>
              <a:ext cx="793713" cy="678062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85" name="Google Shape;676;p31">
              <a:extLst>
                <a:ext uri="{FF2B5EF4-FFF2-40B4-BE49-F238E27FC236}">
                  <a16:creationId xmlns:a16="http://schemas.microsoft.com/office/drawing/2014/main" id="{1693C96A-1508-41AA-A2C7-41D30894E882}"/>
                </a:ext>
              </a:extLst>
            </p:cNvPr>
            <p:cNvSpPr/>
            <p:nvPr/>
          </p:nvSpPr>
          <p:spPr>
            <a:xfrm>
              <a:off x="1479280" y="1182585"/>
              <a:ext cx="735865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6" name="Google Shape;677;p31">
              <a:extLst>
                <a:ext uri="{FF2B5EF4-FFF2-40B4-BE49-F238E27FC236}">
                  <a16:creationId xmlns:a16="http://schemas.microsoft.com/office/drawing/2014/main" id="{F8B826EF-60DB-42D8-B0A1-BE3B975EF49A}"/>
                </a:ext>
              </a:extLst>
            </p:cNvPr>
            <p:cNvSpPr/>
            <p:nvPr/>
          </p:nvSpPr>
          <p:spPr>
            <a:xfrm>
              <a:off x="28702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7" name="Google Shape;679;p31">
              <a:extLst>
                <a:ext uri="{FF2B5EF4-FFF2-40B4-BE49-F238E27FC236}">
                  <a16:creationId xmlns:a16="http://schemas.microsoft.com/office/drawing/2014/main" id="{349A551A-EAE7-4743-A935-B2A9556C9D91}"/>
                </a:ext>
              </a:extLst>
            </p:cNvPr>
            <p:cNvSpPr/>
            <p:nvPr/>
          </p:nvSpPr>
          <p:spPr>
            <a:xfrm>
              <a:off x="33215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88" name="Google Shape;680;p31">
              <a:extLst>
                <a:ext uri="{FF2B5EF4-FFF2-40B4-BE49-F238E27FC236}">
                  <a16:creationId xmlns:a16="http://schemas.microsoft.com/office/drawing/2014/main" id="{CF961296-708B-4BCA-909A-08CEEA979D1F}"/>
                </a:ext>
              </a:extLst>
            </p:cNvPr>
            <p:cNvSpPr/>
            <p:nvPr/>
          </p:nvSpPr>
          <p:spPr>
            <a:xfrm>
              <a:off x="33215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89" name="Google Shape;681;p31">
              <a:extLst>
                <a:ext uri="{FF2B5EF4-FFF2-40B4-BE49-F238E27FC236}">
                  <a16:creationId xmlns:a16="http://schemas.microsoft.com/office/drawing/2014/main" id="{445E53D0-FDC9-4FC3-8860-6922B819C37C}"/>
                </a:ext>
              </a:extLst>
            </p:cNvPr>
            <p:cNvSpPr/>
            <p:nvPr/>
          </p:nvSpPr>
          <p:spPr>
            <a:xfrm>
              <a:off x="46971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0" name="Google Shape;683;p31">
              <a:extLst>
                <a:ext uri="{FF2B5EF4-FFF2-40B4-BE49-F238E27FC236}">
                  <a16:creationId xmlns:a16="http://schemas.microsoft.com/office/drawing/2014/main" id="{9FF1DCF8-516F-44ED-B839-C69A7CD2C705}"/>
                </a:ext>
              </a:extLst>
            </p:cNvPr>
            <p:cNvSpPr/>
            <p:nvPr/>
          </p:nvSpPr>
          <p:spPr>
            <a:xfrm>
              <a:off x="51484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91" name="Google Shape;684;p31">
              <a:extLst>
                <a:ext uri="{FF2B5EF4-FFF2-40B4-BE49-F238E27FC236}">
                  <a16:creationId xmlns:a16="http://schemas.microsoft.com/office/drawing/2014/main" id="{940F3674-52FF-458F-9B8E-52E3302797DD}"/>
                </a:ext>
              </a:extLst>
            </p:cNvPr>
            <p:cNvSpPr/>
            <p:nvPr/>
          </p:nvSpPr>
          <p:spPr>
            <a:xfrm>
              <a:off x="51484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2" name="Google Shape;685;p31">
              <a:extLst>
                <a:ext uri="{FF2B5EF4-FFF2-40B4-BE49-F238E27FC236}">
                  <a16:creationId xmlns:a16="http://schemas.microsoft.com/office/drawing/2014/main" id="{86353A1B-AABA-4925-B3F1-DD2D3D73B927}"/>
                </a:ext>
              </a:extLst>
            </p:cNvPr>
            <p:cNvSpPr/>
            <p:nvPr/>
          </p:nvSpPr>
          <p:spPr>
            <a:xfrm>
              <a:off x="6524038" y="1504700"/>
              <a:ext cx="1578966" cy="324092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3" name="Google Shape;687;p31">
              <a:extLst>
                <a:ext uri="{FF2B5EF4-FFF2-40B4-BE49-F238E27FC236}">
                  <a16:creationId xmlns:a16="http://schemas.microsoft.com/office/drawing/2014/main" id="{C70FC1E9-B294-4FC8-BFA1-AE942D80062B}"/>
                </a:ext>
              </a:extLst>
            </p:cNvPr>
            <p:cNvSpPr/>
            <p:nvPr/>
          </p:nvSpPr>
          <p:spPr>
            <a:xfrm>
              <a:off x="6975365" y="11856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lt1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4800" dirty="0">
                <a:solidFill>
                  <a:srgbClr val="999999"/>
                </a:solidFill>
                <a:latin typeface="#9Slide03 Arima Madurai" panose="00000500000000000000" pitchFamily="2" charset="0"/>
                <a:ea typeface="Calibri"/>
                <a:cs typeface="#9Slide03 Arima Madurai" panose="00000500000000000000" pitchFamily="2" charset="0"/>
                <a:sym typeface="Calibri"/>
              </a:endParaRPr>
            </a:p>
          </p:txBody>
        </p:sp>
        <p:sp>
          <p:nvSpPr>
            <p:cNvPr id="494" name="Google Shape;688;p31">
              <a:extLst>
                <a:ext uri="{FF2B5EF4-FFF2-40B4-BE49-F238E27FC236}">
                  <a16:creationId xmlns:a16="http://schemas.microsoft.com/office/drawing/2014/main" id="{4DA1DABD-F50B-4C11-B936-985F674EC9D6}"/>
                </a:ext>
              </a:extLst>
            </p:cNvPr>
            <p:cNvSpPr/>
            <p:nvPr/>
          </p:nvSpPr>
          <p:spPr>
            <a:xfrm>
              <a:off x="6975375" y="1182585"/>
              <a:ext cx="675688" cy="678062"/>
            </a:xfrm>
            <a:custGeom>
              <a:avLst/>
              <a:gdLst/>
              <a:ahLst/>
              <a:cxnLst/>
              <a:rect l="l" t="t" r="r" b="b"/>
              <a:pathLst>
                <a:path w="24755" h="24842" extrusionOk="0">
                  <a:moveTo>
                    <a:pt x="12463" y="733"/>
                  </a:moveTo>
                  <a:cubicBezTo>
                    <a:pt x="13540" y="733"/>
                    <a:pt x="14271" y="733"/>
                    <a:pt x="15068" y="905"/>
                  </a:cubicBezTo>
                  <a:cubicBezTo>
                    <a:pt x="15778" y="1077"/>
                    <a:pt x="16510" y="1357"/>
                    <a:pt x="17393" y="1809"/>
                  </a:cubicBezTo>
                  <a:cubicBezTo>
                    <a:pt x="19287" y="2692"/>
                    <a:pt x="20901" y="4392"/>
                    <a:pt x="21891" y="5576"/>
                  </a:cubicBezTo>
                  <a:cubicBezTo>
                    <a:pt x="22774" y="6738"/>
                    <a:pt x="23958" y="9063"/>
                    <a:pt x="24044" y="12378"/>
                  </a:cubicBezTo>
                  <a:lnTo>
                    <a:pt x="24044" y="12658"/>
                  </a:lnTo>
                  <a:cubicBezTo>
                    <a:pt x="24044" y="14272"/>
                    <a:pt x="23764" y="15521"/>
                    <a:pt x="23226" y="16683"/>
                  </a:cubicBezTo>
                  <a:cubicBezTo>
                    <a:pt x="22688" y="17846"/>
                    <a:pt x="21978" y="18922"/>
                    <a:pt x="21267" y="19998"/>
                  </a:cubicBezTo>
                  <a:cubicBezTo>
                    <a:pt x="20535" y="20988"/>
                    <a:pt x="19739" y="21806"/>
                    <a:pt x="18663" y="22430"/>
                  </a:cubicBezTo>
                  <a:cubicBezTo>
                    <a:pt x="17586" y="23055"/>
                    <a:pt x="16316" y="23421"/>
                    <a:pt x="14896" y="23873"/>
                  </a:cubicBezTo>
                  <a:cubicBezTo>
                    <a:pt x="14164" y="24045"/>
                    <a:pt x="13453" y="24131"/>
                    <a:pt x="12657" y="24131"/>
                  </a:cubicBezTo>
                  <a:cubicBezTo>
                    <a:pt x="10677" y="24131"/>
                    <a:pt x="8696" y="23507"/>
                    <a:pt x="7986" y="23334"/>
                  </a:cubicBezTo>
                  <a:cubicBezTo>
                    <a:pt x="7362" y="23055"/>
                    <a:pt x="6544" y="22796"/>
                    <a:pt x="5747" y="22258"/>
                  </a:cubicBezTo>
                  <a:cubicBezTo>
                    <a:pt x="4929" y="21720"/>
                    <a:pt x="3939" y="20902"/>
                    <a:pt x="3057" y="19568"/>
                  </a:cubicBezTo>
                  <a:cubicBezTo>
                    <a:pt x="1980" y="17953"/>
                    <a:pt x="1442" y="16597"/>
                    <a:pt x="1076" y="15262"/>
                  </a:cubicBezTo>
                  <a:cubicBezTo>
                    <a:pt x="818" y="13992"/>
                    <a:pt x="710" y="12658"/>
                    <a:pt x="710" y="11216"/>
                  </a:cubicBezTo>
                  <a:lnTo>
                    <a:pt x="710" y="11043"/>
                  </a:lnTo>
                  <a:cubicBezTo>
                    <a:pt x="710" y="9601"/>
                    <a:pt x="1162" y="8267"/>
                    <a:pt x="1894" y="6911"/>
                  </a:cubicBezTo>
                  <a:cubicBezTo>
                    <a:pt x="2691" y="5662"/>
                    <a:pt x="3595" y="4500"/>
                    <a:pt x="4477" y="3682"/>
                  </a:cubicBezTo>
                  <a:cubicBezTo>
                    <a:pt x="5381" y="2885"/>
                    <a:pt x="6630" y="2067"/>
                    <a:pt x="8072" y="1529"/>
                  </a:cubicBezTo>
                  <a:cubicBezTo>
                    <a:pt x="9514" y="991"/>
                    <a:pt x="11043" y="733"/>
                    <a:pt x="12377" y="733"/>
                  </a:cubicBezTo>
                  <a:close/>
                  <a:moveTo>
                    <a:pt x="12377" y="1"/>
                  </a:moveTo>
                  <a:cubicBezTo>
                    <a:pt x="10849" y="1"/>
                    <a:pt x="9234" y="367"/>
                    <a:pt x="7814" y="905"/>
                  </a:cubicBezTo>
                  <a:cubicBezTo>
                    <a:pt x="6372" y="1443"/>
                    <a:pt x="5016" y="2240"/>
                    <a:pt x="4047" y="3144"/>
                  </a:cubicBezTo>
                  <a:cubicBezTo>
                    <a:pt x="3057" y="4048"/>
                    <a:pt x="2067" y="5210"/>
                    <a:pt x="1249" y="6545"/>
                  </a:cubicBezTo>
                  <a:cubicBezTo>
                    <a:pt x="538" y="7901"/>
                    <a:pt x="0" y="9515"/>
                    <a:pt x="0" y="11043"/>
                  </a:cubicBezTo>
                  <a:lnTo>
                    <a:pt x="0" y="11216"/>
                  </a:lnTo>
                  <a:cubicBezTo>
                    <a:pt x="0" y="12744"/>
                    <a:pt x="86" y="14079"/>
                    <a:pt x="452" y="15435"/>
                  </a:cubicBezTo>
                  <a:cubicBezTo>
                    <a:pt x="710" y="16877"/>
                    <a:pt x="1356" y="18298"/>
                    <a:pt x="2519" y="19912"/>
                  </a:cubicBezTo>
                  <a:cubicBezTo>
                    <a:pt x="3401" y="21354"/>
                    <a:pt x="4391" y="22258"/>
                    <a:pt x="5381" y="22882"/>
                  </a:cubicBezTo>
                  <a:cubicBezTo>
                    <a:pt x="6286" y="23421"/>
                    <a:pt x="7168" y="23765"/>
                    <a:pt x="7814" y="23959"/>
                  </a:cubicBezTo>
                  <a:cubicBezTo>
                    <a:pt x="8524" y="24217"/>
                    <a:pt x="10504" y="24841"/>
                    <a:pt x="12657" y="24841"/>
                  </a:cubicBezTo>
                  <a:cubicBezTo>
                    <a:pt x="13453" y="24841"/>
                    <a:pt x="14271" y="24755"/>
                    <a:pt x="15068" y="24497"/>
                  </a:cubicBezTo>
                  <a:cubicBezTo>
                    <a:pt x="16596" y="24131"/>
                    <a:pt x="17845" y="23679"/>
                    <a:pt x="19007" y="23055"/>
                  </a:cubicBezTo>
                  <a:cubicBezTo>
                    <a:pt x="20191" y="22344"/>
                    <a:pt x="21073" y="21526"/>
                    <a:pt x="21891" y="20364"/>
                  </a:cubicBezTo>
                  <a:cubicBezTo>
                    <a:pt x="22602" y="19288"/>
                    <a:pt x="23312" y="18211"/>
                    <a:pt x="23850" y="16963"/>
                  </a:cubicBezTo>
                  <a:cubicBezTo>
                    <a:pt x="24388" y="15801"/>
                    <a:pt x="24754" y="14358"/>
                    <a:pt x="24754" y="12658"/>
                  </a:cubicBezTo>
                  <a:lnTo>
                    <a:pt x="24754" y="12378"/>
                  </a:lnTo>
                  <a:cubicBezTo>
                    <a:pt x="24668" y="8891"/>
                    <a:pt x="23506" y="6372"/>
                    <a:pt x="22430" y="5124"/>
                  </a:cubicBezTo>
                  <a:cubicBezTo>
                    <a:pt x="21439" y="3854"/>
                    <a:pt x="19739" y="2153"/>
                    <a:pt x="17759" y="1163"/>
                  </a:cubicBezTo>
                  <a:cubicBezTo>
                    <a:pt x="16768" y="733"/>
                    <a:pt x="16058" y="453"/>
                    <a:pt x="15240" y="195"/>
                  </a:cubicBezTo>
                  <a:cubicBezTo>
                    <a:pt x="14358" y="1"/>
                    <a:pt x="13540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8" name="Google Shape;695;p31">
              <a:extLst>
                <a:ext uri="{FF2B5EF4-FFF2-40B4-BE49-F238E27FC236}">
                  <a16:creationId xmlns:a16="http://schemas.microsoft.com/office/drawing/2014/main" id="{1F042A0D-2FA2-4B6A-8EA9-3B9558B47679}"/>
                </a:ext>
              </a:extLst>
            </p:cNvPr>
            <p:cNvSpPr/>
            <p:nvPr/>
          </p:nvSpPr>
          <p:spPr>
            <a:xfrm>
              <a:off x="1708299" y="4078614"/>
              <a:ext cx="2364" cy="37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96" name="Google Shape;707;p31">
              <a:extLst>
                <a:ext uri="{FF2B5EF4-FFF2-40B4-BE49-F238E27FC236}">
                  <a16:creationId xmlns:a16="http://schemas.microsoft.com/office/drawing/2014/main" id="{F8832040-9188-4403-93FA-CC596CE6A746}"/>
                </a:ext>
              </a:extLst>
            </p:cNvPr>
            <p:cNvSpPr/>
            <p:nvPr/>
          </p:nvSpPr>
          <p:spPr>
            <a:xfrm>
              <a:off x="3731388" y="4063609"/>
              <a:ext cx="27967" cy="26822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99" name="Google Shape;719;p31">
            <a:extLst>
              <a:ext uri="{FF2B5EF4-FFF2-40B4-BE49-F238E27FC236}">
                <a16:creationId xmlns:a16="http://schemas.microsoft.com/office/drawing/2014/main" id="{CBEEC1D8-B0F2-42F4-BAA4-A22BB7E738FF}"/>
              </a:ext>
            </a:extLst>
          </p:cNvPr>
          <p:cNvSpPr txBox="1"/>
          <p:nvPr/>
        </p:nvSpPr>
        <p:spPr>
          <a:xfrm>
            <a:off x="1170572" y="1639465"/>
            <a:ext cx="1198627" cy="92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Số</a:t>
            </a:r>
            <a:r>
              <a:rPr lang="en-US" sz="2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tiếng</a:t>
            </a:r>
            <a:r>
              <a:rPr lang="en-US" sz="2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, </a:t>
            </a:r>
            <a:r>
              <a:rPr lang="en-US" sz="22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dòng</a:t>
            </a:r>
            <a:endParaRPr sz="22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0" name="Google Shape;722;p31">
            <a:extLst>
              <a:ext uri="{FF2B5EF4-FFF2-40B4-BE49-F238E27FC236}">
                <a16:creationId xmlns:a16="http://schemas.microsoft.com/office/drawing/2014/main" id="{C129C6D1-668E-42D4-8EA5-9004C7208CAB}"/>
              </a:ext>
            </a:extLst>
          </p:cNvPr>
          <p:cNvSpPr txBox="1"/>
          <p:nvPr/>
        </p:nvSpPr>
        <p:spPr>
          <a:xfrm>
            <a:off x="570440" y="4109213"/>
            <a:ext cx="2301920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).</a:t>
            </a:r>
            <a:endParaRPr sz="24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Medium"/>
              <a:cs typeface="#9Slide03 Arima Madurai" panose="00000500000000000000" pitchFamily="2" charset="0"/>
              <a:sym typeface="Fira Sans Extra Condensed Medium"/>
            </a:endParaRPr>
          </a:p>
        </p:txBody>
      </p:sp>
      <p:sp>
        <p:nvSpPr>
          <p:cNvPr id="501" name="Google Shape;724;p31">
            <a:extLst>
              <a:ext uri="{FF2B5EF4-FFF2-40B4-BE49-F238E27FC236}">
                <a16:creationId xmlns:a16="http://schemas.microsoft.com/office/drawing/2014/main" id="{85D28EE9-807D-4F34-8C4D-F4C81CE13ABA}"/>
              </a:ext>
            </a:extLst>
          </p:cNvPr>
          <p:cNvSpPr txBox="1"/>
          <p:nvPr/>
        </p:nvSpPr>
        <p:spPr>
          <a:xfrm>
            <a:off x="9469538" y="4080192"/>
            <a:ext cx="2364082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chẵn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2/2/2, 2/4/2, 4/4</a:t>
            </a:r>
          </a:p>
        </p:txBody>
      </p:sp>
      <p:sp>
        <p:nvSpPr>
          <p:cNvPr id="502" name="Google Shape;726;p31">
            <a:extLst>
              <a:ext uri="{FF2B5EF4-FFF2-40B4-BE49-F238E27FC236}">
                <a16:creationId xmlns:a16="http://schemas.microsoft.com/office/drawing/2014/main" id="{593D484C-3FD3-490B-A9EE-00F9A2A18F5F}"/>
              </a:ext>
            </a:extLst>
          </p:cNvPr>
          <p:cNvSpPr txBox="1"/>
          <p:nvPr/>
        </p:nvSpPr>
        <p:spPr>
          <a:xfrm>
            <a:off x="6463323" y="4092449"/>
            <a:ext cx="2468568" cy="8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23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Dòng 6 và 8: Các tiếng thứ 6 và 8 là thanh bằng, tiếng thứ 4 là thanh trắc</a:t>
            </a:r>
          </a:p>
          <a:p>
            <a:pPr algn="just"/>
            <a:r>
              <a:rPr lang="vi-VN" sz="2300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 Medium"/>
                <a:cs typeface="#9Slide03 Arima Madurai" panose="00000500000000000000" pitchFamily="2" charset="0"/>
                <a:sym typeface="Fira Sans Extra Condensed Medium"/>
              </a:rPr>
              <a:t>- Dòng 8: Nếu tiếng thứ 6 là thanh huyền thì tiếng thứ 8 là thanh ngang và ngược lại</a:t>
            </a:r>
          </a:p>
        </p:txBody>
      </p:sp>
      <p:sp>
        <p:nvSpPr>
          <p:cNvPr id="503" name="Google Shape;728;p31">
            <a:extLst>
              <a:ext uri="{FF2B5EF4-FFF2-40B4-BE49-F238E27FC236}">
                <a16:creationId xmlns:a16="http://schemas.microsoft.com/office/drawing/2014/main" id="{8259678B-3D51-473A-B079-2407F60307A6}"/>
              </a:ext>
            </a:extLst>
          </p:cNvPr>
          <p:cNvSpPr txBox="1"/>
          <p:nvPr/>
        </p:nvSpPr>
        <p:spPr>
          <a:xfrm>
            <a:off x="3427524" y="4016394"/>
            <a:ext cx="2545584" cy="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6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endParaRPr sz="2400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 Medium"/>
              <a:cs typeface="#9Slide03 Arima Madurai" panose="00000500000000000000" pitchFamily="2" charset="0"/>
              <a:sym typeface="Fira Sans Extra Condensed Medium"/>
            </a:endParaRPr>
          </a:p>
        </p:txBody>
      </p:sp>
      <p:sp>
        <p:nvSpPr>
          <p:cNvPr id="504" name="Google Shape;729;p31">
            <a:extLst>
              <a:ext uri="{FF2B5EF4-FFF2-40B4-BE49-F238E27FC236}">
                <a16:creationId xmlns:a16="http://schemas.microsoft.com/office/drawing/2014/main" id="{8C2425FF-D70B-4548-AC77-99A3CCF1405E}"/>
              </a:ext>
            </a:extLst>
          </p:cNvPr>
          <p:cNvSpPr txBox="1"/>
          <p:nvPr/>
        </p:nvSpPr>
        <p:spPr>
          <a:xfrm>
            <a:off x="4244278" y="1691203"/>
            <a:ext cx="897222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Gieo vần</a:t>
            </a:r>
            <a:endParaRPr sz="24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5" name="Google Shape;730;p31">
            <a:extLst>
              <a:ext uri="{FF2B5EF4-FFF2-40B4-BE49-F238E27FC236}">
                <a16:creationId xmlns:a16="http://schemas.microsoft.com/office/drawing/2014/main" id="{33C4FDF9-D27F-4B41-882C-436F341B6311}"/>
              </a:ext>
            </a:extLst>
          </p:cNvPr>
          <p:cNvSpPr txBox="1"/>
          <p:nvPr/>
        </p:nvSpPr>
        <p:spPr>
          <a:xfrm>
            <a:off x="7186601" y="1713177"/>
            <a:ext cx="961175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-US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Thanh </a:t>
            </a:r>
            <a:r>
              <a:rPr lang="en-US" sz="2400" b="1" dirty="0" err="1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điệu</a:t>
            </a:r>
            <a:endParaRPr lang="en-US" sz="2400" b="1" dirty="0">
              <a:solidFill>
                <a:schemeClr val="dk1"/>
              </a:solidFill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506" name="Google Shape;731;p31">
            <a:extLst>
              <a:ext uri="{FF2B5EF4-FFF2-40B4-BE49-F238E27FC236}">
                <a16:creationId xmlns:a16="http://schemas.microsoft.com/office/drawing/2014/main" id="{6774A64E-0902-4CDA-8A88-7168F88D90F6}"/>
              </a:ext>
            </a:extLst>
          </p:cNvPr>
          <p:cNvSpPr txBox="1"/>
          <p:nvPr/>
        </p:nvSpPr>
        <p:spPr>
          <a:xfrm>
            <a:off x="10233345" y="1727980"/>
            <a:ext cx="861867" cy="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ctr" anchorCtr="0">
            <a:noAutofit/>
          </a:bodyPr>
          <a:lstStyle/>
          <a:p>
            <a:pPr algn="ctr">
              <a:buClr>
                <a:srgbClr val="FFFFFF"/>
              </a:buClr>
              <a:buSzPts val="8000"/>
            </a:pPr>
            <a:r>
              <a:rPr lang="en" sz="24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Ngắt nhịp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7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52113A-D5E1-4866-B415-C82F049A6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184988-BC3C-4209-8985-A850762B1DD4}"/>
              </a:ext>
            </a:extLst>
          </p:cNvPr>
          <p:cNvSpPr txBox="1">
            <a:spLocks/>
          </p:cNvSpPr>
          <p:nvPr/>
        </p:nvSpPr>
        <p:spPr>
          <a:xfrm>
            <a:off x="927652" y="4090195"/>
            <a:ext cx="10094658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Đọc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và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phân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tích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bài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viết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tham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khảo</a:t>
            </a:r>
            <a:r>
              <a:rPr lang="en-US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491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687" y="200340"/>
            <a:ext cx="7917552" cy="923329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tham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3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4307" y="1333571"/>
            <a:ext cx="6096000" cy="2980303"/>
          </a:xfrm>
          <a:prstGeom prst="rect">
            <a:avLst/>
          </a:prstGeom>
        </p:spPr>
        <p:txBody>
          <a:bodyPr lIns="91416" tIns="45718" rIns="91416" bIns="45718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ơi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rập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rờn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mờ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sớm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77" y="727379"/>
            <a:ext cx="3657601" cy="3961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07" y="4274119"/>
            <a:ext cx="4197228" cy="21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4689231"/>
            <a:ext cx="2929304" cy="20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5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41233" y="1301261"/>
          <a:ext cx="9085387" cy="5004139"/>
        </p:xfrm>
        <a:graphic>
          <a:graphicData uri="http://schemas.openxmlformats.org/drawingml/2006/table">
            <a:tbl>
              <a:tblPr firstRow="1" firstCol="1" bandRow="1"/>
              <a:tblGrid>
                <a:gridCol w="165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4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293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767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Nhịp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4928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r>
                        <a:rPr lang="en-US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dòng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Gieo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Nhịp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19201" y="177926"/>
            <a:ext cx="4895699" cy="923329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PHIẾU HỌC TẬP SỐ 1</a:t>
            </a:r>
            <a:endParaRPr lang="en-US" sz="36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728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15" y="140694"/>
          <a:ext cx="11148647" cy="6701535"/>
        </p:xfrm>
        <a:graphic>
          <a:graphicData uri="http://schemas.openxmlformats.org/drawingml/2006/table">
            <a:tbl>
              <a:tblPr firstRow="1" firstCol="1" bandRow="1"/>
              <a:tblGrid>
                <a:gridCol w="222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7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32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328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Nhịp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ngang)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nước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(trắc: thanh hỏi)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ơi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huyền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ơi</a:t>
                      </a: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2/2/2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mông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ngang)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lúa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(trắc: thanh sắc)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Trời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ngang)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(vần: ông)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hơn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huyền)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(vần: ơn)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2/2/2/2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7110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08189" y="1055076"/>
          <a:ext cx="10269416" cy="4853354"/>
        </p:xfrm>
        <a:graphic>
          <a:graphicData uri="http://schemas.openxmlformats.org/drawingml/2006/table">
            <a:tbl>
              <a:tblPr firstRow="1" firstCol="1" bandRow="1"/>
              <a:tblGrid>
                <a:gridCol w="143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5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97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28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33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cò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ngang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Lả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trắc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nặng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rờn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huyền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</a:t>
                      </a: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ơn</a:t>
                      </a:r>
                      <a:r>
                        <a:rPr lang="en-US" sz="2000" dirty="0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2/2/2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mờ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ngang)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đỉnh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(trắc: thanh hỏi)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sơn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huyền)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(vần: ơn)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chiều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(bằng: thanh ngang)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2/2/2/2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73748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963" y="200340"/>
            <a:ext cx="7917552" cy="923329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tham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3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4307" y="1333571"/>
            <a:ext cx="6096000" cy="2980303"/>
          </a:xfrm>
          <a:prstGeom prst="rect">
            <a:avLst/>
          </a:prstGeom>
        </p:spPr>
        <p:txBody>
          <a:bodyPr lIns="91416" tIns="45718" rIns="91416" bIns="45718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ơi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lúa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rờn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77" y="727379"/>
            <a:ext cx="3657601" cy="3961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07" y="4274119"/>
            <a:ext cx="4197228" cy="21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2" y="4689231"/>
            <a:ext cx="2929304" cy="202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869727" y="620597"/>
            <a:ext cx="4865076" cy="1597387"/>
          </a:xfrm>
          <a:prstGeom prst="wedgeRoundRectCallout">
            <a:avLst>
              <a:gd name="adj1" fmla="val -60540"/>
              <a:gd name="adj2" fmla="val 713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Số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dòng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số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tiếng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: 4 (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chắn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;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dòng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lục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6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tiếng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;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dòng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bát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8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tiếng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01379" y="1114992"/>
            <a:ext cx="6371493" cy="2205984"/>
          </a:xfrm>
          <a:prstGeom prst="wedgeRoundRectCallout">
            <a:avLst>
              <a:gd name="adj1" fmla="val -2178"/>
              <a:gd name="adj2" fmla="val 61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Gieo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vần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cuối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6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6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6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theo.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45111" y="1527571"/>
            <a:ext cx="7655521" cy="3816095"/>
          </a:xfrm>
          <a:prstGeom prst="wedgeRoundRectCallout">
            <a:avLst>
              <a:gd name="adj1" fmla="val -56718"/>
              <a:gd name="adj2" fmla="val 3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Nhịp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Nhịp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chẵn</a:t>
            </a:r>
            <a:endParaRPr lang="en-US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: 2/2/2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Việt Nam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đất nước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ta ơi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+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Câu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/>
                <a:ea typeface="Times New Roman"/>
              </a:rPr>
              <a:t>bát</a:t>
            </a:r>
            <a:r>
              <a:rPr lang="en-US" sz="3200" dirty="0">
                <a:solidFill>
                  <a:srgbClr val="FFFFFF"/>
                </a:solidFill>
                <a:latin typeface="Times New Roman"/>
                <a:ea typeface="Times New Roman"/>
              </a:rPr>
              <a:t>: 2/2/2/2</a:t>
            </a:r>
          </a:p>
          <a:p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Mênh mông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biển lúa 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đâu trời 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đẹp hơn</a:t>
            </a:r>
          </a:p>
          <a:p>
            <a:endParaRPr lang="en-US" sz="32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67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7"/>
          <p:cNvGrpSpPr/>
          <p:nvPr/>
        </p:nvGrpSpPr>
        <p:grpSpPr>
          <a:xfrm>
            <a:off x="2601443" y="1239590"/>
            <a:ext cx="1340662" cy="1348459"/>
            <a:chOff x="5228570" y="1261200"/>
            <a:chExt cx="1005497" cy="1011344"/>
          </a:xfrm>
        </p:grpSpPr>
        <p:sp>
          <p:nvSpPr>
            <p:cNvPr id="123" name="Google Shape;123;p17"/>
            <p:cNvSpPr/>
            <p:nvPr/>
          </p:nvSpPr>
          <p:spPr>
            <a:xfrm>
              <a:off x="5228570" y="1922526"/>
              <a:ext cx="307701" cy="350018"/>
            </a:xfrm>
            <a:custGeom>
              <a:avLst/>
              <a:gdLst/>
              <a:ahLst/>
              <a:cxnLst/>
              <a:rect l="l" t="t" r="r" b="b"/>
              <a:pathLst>
                <a:path w="9699" h="11032" fill="none" extrusionOk="0">
                  <a:moveTo>
                    <a:pt x="9699" y="1"/>
                  </a:moveTo>
                  <a:lnTo>
                    <a:pt x="1" y="11032"/>
                  </a:lnTo>
                </a:path>
              </a:pathLst>
            </a:custGeom>
            <a:noFill/>
            <a:ln w="7075" cap="flat" cmpd="sng">
              <a:solidFill>
                <a:srgbClr val="8450FF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443734" y="1261200"/>
              <a:ext cx="790333" cy="789856"/>
            </a:xfrm>
            <a:custGeom>
              <a:avLst/>
              <a:gdLst/>
              <a:ahLst/>
              <a:cxnLst/>
              <a:rect l="l" t="t" r="r" b="b"/>
              <a:pathLst>
                <a:path w="24912" h="24895" extrusionOk="0">
                  <a:moveTo>
                    <a:pt x="24912" y="12448"/>
                  </a:moveTo>
                  <a:cubicBezTo>
                    <a:pt x="24912" y="8065"/>
                    <a:pt x="22662" y="4083"/>
                    <a:pt x="18913" y="1800"/>
                  </a:cubicBezTo>
                  <a:cubicBezTo>
                    <a:pt x="16963" y="617"/>
                    <a:pt x="14731" y="1"/>
                    <a:pt x="12464" y="1"/>
                  </a:cubicBezTo>
                  <a:cubicBezTo>
                    <a:pt x="8065" y="1"/>
                    <a:pt x="4083" y="2234"/>
                    <a:pt x="1817" y="5983"/>
                  </a:cubicBezTo>
                  <a:cubicBezTo>
                    <a:pt x="634" y="7932"/>
                    <a:pt x="1" y="10165"/>
                    <a:pt x="1" y="12431"/>
                  </a:cubicBezTo>
                  <a:cubicBezTo>
                    <a:pt x="1" y="13914"/>
                    <a:pt x="267" y="15364"/>
                    <a:pt x="784" y="16763"/>
                  </a:cubicBezTo>
                  <a:cubicBezTo>
                    <a:pt x="1100" y="17647"/>
                    <a:pt x="2100" y="18096"/>
                    <a:pt x="2983" y="17780"/>
                  </a:cubicBezTo>
                  <a:cubicBezTo>
                    <a:pt x="3866" y="17447"/>
                    <a:pt x="4316" y="16463"/>
                    <a:pt x="4000" y="15564"/>
                  </a:cubicBezTo>
                  <a:cubicBezTo>
                    <a:pt x="3617" y="14564"/>
                    <a:pt x="3433" y="13514"/>
                    <a:pt x="3433" y="12431"/>
                  </a:cubicBezTo>
                  <a:cubicBezTo>
                    <a:pt x="3433" y="10798"/>
                    <a:pt x="3883" y="9182"/>
                    <a:pt x="4750" y="7766"/>
                  </a:cubicBezTo>
                  <a:cubicBezTo>
                    <a:pt x="6399" y="5050"/>
                    <a:pt x="9282" y="3417"/>
                    <a:pt x="12464" y="3417"/>
                  </a:cubicBezTo>
                  <a:cubicBezTo>
                    <a:pt x="14114" y="3417"/>
                    <a:pt x="15730" y="3866"/>
                    <a:pt x="17130" y="4733"/>
                  </a:cubicBezTo>
                  <a:cubicBezTo>
                    <a:pt x="19863" y="6383"/>
                    <a:pt x="21479" y="9265"/>
                    <a:pt x="21479" y="12448"/>
                  </a:cubicBezTo>
                  <a:cubicBezTo>
                    <a:pt x="21479" y="14097"/>
                    <a:pt x="21029" y="15714"/>
                    <a:pt x="20179" y="17113"/>
                  </a:cubicBezTo>
                  <a:cubicBezTo>
                    <a:pt x="18530" y="19846"/>
                    <a:pt x="15630" y="21462"/>
                    <a:pt x="12448" y="21462"/>
                  </a:cubicBezTo>
                  <a:cubicBezTo>
                    <a:pt x="10798" y="21462"/>
                    <a:pt x="9199" y="21012"/>
                    <a:pt x="7782" y="20163"/>
                  </a:cubicBezTo>
                  <a:cubicBezTo>
                    <a:pt x="6966" y="19663"/>
                    <a:pt x="5916" y="19929"/>
                    <a:pt x="5433" y="20729"/>
                  </a:cubicBezTo>
                  <a:cubicBezTo>
                    <a:pt x="4933" y="21546"/>
                    <a:pt x="5199" y="22595"/>
                    <a:pt x="5999" y="23095"/>
                  </a:cubicBezTo>
                  <a:cubicBezTo>
                    <a:pt x="7949" y="24262"/>
                    <a:pt x="10182" y="24895"/>
                    <a:pt x="12448" y="24895"/>
                  </a:cubicBezTo>
                  <a:cubicBezTo>
                    <a:pt x="16847" y="24895"/>
                    <a:pt x="20829" y="22645"/>
                    <a:pt x="23095" y="18896"/>
                  </a:cubicBezTo>
                  <a:cubicBezTo>
                    <a:pt x="24278" y="16947"/>
                    <a:pt x="24912" y="14714"/>
                    <a:pt x="24912" y="12448"/>
                  </a:cubicBezTo>
                  <a:close/>
                </a:path>
              </a:pathLst>
            </a:custGeom>
            <a:gradFill>
              <a:gsLst>
                <a:gs pos="0">
                  <a:srgbClr val="6BD9FE"/>
                </a:gs>
                <a:gs pos="100000">
                  <a:srgbClr val="8450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5507150" y="1815657"/>
              <a:ext cx="126000" cy="126000"/>
            </a:xfrm>
            <a:prstGeom prst="ellipse">
              <a:avLst/>
            </a:prstGeom>
            <a:solidFill>
              <a:srgbClr val="845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7" name="Google Shape;127;p17"/>
            <p:cNvGrpSpPr/>
            <p:nvPr/>
          </p:nvGrpSpPr>
          <p:grpSpPr>
            <a:xfrm>
              <a:off x="5571958" y="1389226"/>
              <a:ext cx="533373" cy="533558"/>
              <a:chOff x="3802620" y="1176257"/>
              <a:chExt cx="1538872" cy="1539406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3872194" y="1246397"/>
                <a:ext cx="1399725" cy="1399693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(1)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30" name="Google Shape;130;p17"/>
          <p:cNvGrpSpPr/>
          <p:nvPr/>
        </p:nvGrpSpPr>
        <p:grpSpPr>
          <a:xfrm>
            <a:off x="2774882" y="2912221"/>
            <a:ext cx="1674037" cy="1111647"/>
            <a:chOff x="5358646" y="2515673"/>
            <a:chExt cx="1255528" cy="833735"/>
          </a:xfrm>
        </p:grpSpPr>
        <p:sp>
          <p:nvSpPr>
            <p:cNvPr id="132" name="Google Shape;132;p17"/>
            <p:cNvSpPr/>
            <p:nvPr/>
          </p:nvSpPr>
          <p:spPr>
            <a:xfrm>
              <a:off x="5358646" y="2906346"/>
              <a:ext cx="459917" cy="32"/>
            </a:xfrm>
            <a:custGeom>
              <a:avLst/>
              <a:gdLst/>
              <a:ahLst/>
              <a:cxnLst/>
              <a:rect l="l" t="t" r="r" b="b"/>
              <a:pathLst>
                <a:path w="14497" h="1" fill="none" extrusionOk="0">
                  <a:moveTo>
                    <a:pt x="14497" y="0"/>
                  </a:moveTo>
                  <a:lnTo>
                    <a:pt x="0" y="0"/>
                  </a:lnTo>
                </a:path>
              </a:pathLst>
            </a:custGeom>
            <a:solidFill>
              <a:srgbClr val="7794FE"/>
            </a:solidFill>
            <a:ln w="7075" cap="rnd" cmpd="sng">
              <a:solidFill>
                <a:srgbClr val="7794FE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5806392" y="2515673"/>
              <a:ext cx="807782" cy="833735"/>
            </a:xfrm>
            <a:custGeom>
              <a:avLst/>
              <a:gdLst/>
              <a:ahLst/>
              <a:cxnLst/>
              <a:rect l="l" t="t" r="r" b="b"/>
              <a:pathLst>
                <a:path w="25462" h="26278" extrusionOk="0">
                  <a:moveTo>
                    <a:pt x="21112" y="21945"/>
                  </a:moveTo>
                  <a:cubicBezTo>
                    <a:pt x="24228" y="18846"/>
                    <a:pt x="25461" y="14447"/>
                    <a:pt x="24411" y="10181"/>
                  </a:cubicBezTo>
                  <a:cubicBezTo>
                    <a:pt x="23861" y="7965"/>
                    <a:pt x="22728" y="5949"/>
                    <a:pt x="21129" y="4333"/>
                  </a:cubicBezTo>
                  <a:cubicBezTo>
                    <a:pt x="18030" y="1233"/>
                    <a:pt x="13614" y="0"/>
                    <a:pt x="9365" y="1050"/>
                  </a:cubicBezTo>
                  <a:cubicBezTo>
                    <a:pt x="7149" y="1583"/>
                    <a:pt x="5133" y="2716"/>
                    <a:pt x="3516" y="4333"/>
                  </a:cubicBezTo>
                  <a:cubicBezTo>
                    <a:pt x="2483" y="5366"/>
                    <a:pt x="1633" y="6582"/>
                    <a:pt x="1017" y="7932"/>
                  </a:cubicBezTo>
                  <a:cubicBezTo>
                    <a:pt x="617" y="8782"/>
                    <a:pt x="983" y="9815"/>
                    <a:pt x="1850" y="10198"/>
                  </a:cubicBezTo>
                  <a:cubicBezTo>
                    <a:pt x="2716" y="10598"/>
                    <a:pt x="3733" y="10231"/>
                    <a:pt x="4116" y="9365"/>
                  </a:cubicBezTo>
                  <a:cubicBezTo>
                    <a:pt x="4566" y="8382"/>
                    <a:pt x="5183" y="7515"/>
                    <a:pt x="5949" y="6749"/>
                  </a:cubicBezTo>
                  <a:cubicBezTo>
                    <a:pt x="7099" y="5582"/>
                    <a:pt x="8565" y="4766"/>
                    <a:pt x="10165" y="4366"/>
                  </a:cubicBezTo>
                  <a:cubicBezTo>
                    <a:pt x="13264" y="3616"/>
                    <a:pt x="16447" y="4516"/>
                    <a:pt x="18713" y="6765"/>
                  </a:cubicBezTo>
                  <a:cubicBezTo>
                    <a:pt x="19862" y="7932"/>
                    <a:pt x="20696" y="9382"/>
                    <a:pt x="21079" y="10998"/>
                  </a:cubicBezTo>
                  <a:cubicBezTo>
                    <a:pt x="21845" y="14080"/>
                    <a:pt x="20945" y="17280"/>
                    <a:pt x="18696" y="19529"/>
                  </a:cubicBezTo>
                  <a:cubicBezTo>
                    <a:pt x="17530" y="20679"/>
                    <a:pt x="16063" y="21512"/>
                    <a:pt x="14464" y="21895"/>
                  </a:cubicBezTo>
                  <a:cubicBezTo>
                    <a:pt x="11381" y="22662"/>
                    <a:pt x="8182" y="21762"/>
                    <a:pt x="5932" y="19512"/>
                  </a:cubicBezTo>
                  <a:cubicBezTo>
                    <a:pt x="4766" y="18346"/>
                    <a:pt x="3949" y="16896"/>
                    <a:pt x="3550" y="15280"/>
                  </a:cubicBezTo>
                  <a:cubicBezTo>
                    <a:pt x="3333" y="14364"/>
                    <a:pt x="2400" y="13797"/>
                    <a:pt x="1483" y="14030"/>
                  </a:cubicBezTo>
                  <a:cubicBezTo>
                    <a:pt x="567" y="14247"/>
                    <a:pt x="0" y="15180"/>
                    <a:pt x="234" y="16097"/>
                  </a:cubicBezTo>
                  <a:cubicBezTo>
                    <a:pt x="767" y="18313"/>
                    <a:pt x="1900" y="20329"/>
                    <a:pt x="3516" y="21929"/>
                  </a:cubicBezTo>
                  <a:cubicBezTo>
                    <a:pt x="6616" y="25044"/>
                    <a:pt x="11014" y="26278"/>
                    <a:pt x="15280" y="25228"/>
                  </a:cubicBezTo>
                  <a:cubicBezTo>
                    <a:pt x="17496" y="24678"/>
                    <a:pt x="19512" y="23545"/>
                    <a:pt x="21112" y="21945"/>
                  </a:cubicBezTo>
                </a:path>
              </a:pathLst>
            </a:custGeom>
            <a:gradFill>
              <a:gsLst>
                <a:gs pos="0">
                  <a:srgbClr val="CE8DFF"/>
                </a:gs>
                <a:gs pos="100000">
                  <a:srgbClr val="0AFAF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800753" y="2842942"/>
              <a:ext cx="113700" cy="113700"/>
            </a:xfrm>
            <a:prstGeom prst="ellipse">
              <a:avLst/>
            </a:prstGeom>
            <a:solidFill>
              <a:srgbClr val="7794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6" name="Google Shape;136;p17"/>
            <p:cNvGrpSpPr/>
            <p:nvPr/>
          </p:nvGrpSpPr>
          <p:grpSpPr>
            <a:xfrm>
              <a:off x="5929158" y="2662979"/>
              <a:ext cx="533373" cy="533558"/>
              <a:chOff x="3802620" y="1176257"/>
              <a:chExt cx="1538872" cy="1539406"/>
            </a:xfrm>
          </p:grpSpPr>
          <p:sp>
            <p:nvSpPr>
              <p:cNvPr id="137" name="Google Shape;137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3869265" y="1223445"/>
                <a:ext cx="1399726" cy="1399693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(2)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39" name="Google Shape;139;p17"/>
          <p:cNvGrpSpPr/>
          <p:nvPr/>
        </p:nvGrpSpPr>
        <p:grpSpPr>
          <a:xfrm>
            <a:off x="2502803" y="4412137"/>
            <a:ext cx="1446375" cy="1291383"/>
            <a:chOff x="5154585" y="3640610"/>
            <a:chExt cx="1084781" cy="968537"/>
          </a:xfrm>
        </p:grpSpPr>
        <p:sp>
          <p:nvSpPr>
            <p:cNvPr id="141" name="Google Shape;141;p17"/>
            <p:cNvSpPr/>
            <p:nvPr/>
          </p:nvSpPr>
          <p:spPr>
            <a:xfrm>
              <a:off x="5154585" y="3640610"/>
              <a:ext cx="398085" cy="359536"/>
            </a:xfrm>
            <a:custGeom>
              <a:avLst/>
              <a:gdLst/>
              <a:ahLst/>
              <a:cxnLst/>
              <a:rect l="l" t="t" r="r" b="b"/>
              <a:pathLst>
                <a:path w="12548" h="11332" fill="none" extrusionOk="0">
                  <a:moveTo>
                    <a:pt x="12547" y="11331"/>
                  </a:moveTo>
                  <a:lnTo>
                    <a:pt x="0" y="1"/>
                  </a:lnTo>
                </a:path>
              </a:pathLst>
            </a:custGeom>
            <a:solidFill>
              <a:srgbClr val="F6C0A9"/>
            </a:solidFill>
            <a:ln w="7075" cap="flat" cmpd="sng">
              <a:solidFill>
                <a:srgbClr val="E95F9D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438468" y="3808726"/>
              <a:ext cx="800898" cy="800421"/>
            </a:xfrm>
            <a:custGeom>
              <a:avLst/>
              <a:gdLst/>
              <a:ahLst/>
              <a:cxnLst/>
              <a:rect l="l" t="t" r="r" b="b"/>
              <a:pathLst>
                <a:path w="25245" h="25228" extrusionOk="0">
                  <a:moveTo>
                    <a:pt x="15830" y="24645"/>
                  </a:moveTo>
                  <a:cubicBezTo>
                    <a:pt x="20062" y="23512"/>
                    <a:pt x="23345" y="20329"/>
                    <a:pt x="24578" y="16113"/>
                  </a:cubicBezTo>
                  <a:cubicBezTo>
                    <a:pt x="25211" y="13914"/>
                    <a:pt x="25244" y="11614"/>
                    <a:pt x="24661" y="9415"/>
                  </a:cubicBezTo>
                  <a:cubicBezTo>
                    <a:pt x="23528" y="5166"/>
                    <a:pt x="20329" y="1900"/>
                    <a:pt x="16113" y="667"/>
                  </a:cubicBezTo>
                  <a:cubicBezTo>
                    <a:pt x="13930" y="34"/>
                    <a:pt x="11614" y="0"/>
                    <a:pt x="9431" y="584"/>
                  </a:cubicBezTo>
                  <a:cubicBezTo>
                    <a:pt x="7998" y="967"/>
                    <a:pt x="6665" y="1583"/>
                    <a:pt x="5449" y="2450"/>
                  </a:cubicBezTo>
                  <a:cubicBezTo>
                    <a:pt x="4666" y="2983"/>
                    <a:pt x="4482" y="4050"/>
                    <a:pt x="5032" y="4833"/>
                  </a:cubicBezTo>
                  <a:cubicBezTo>
                    <a:pt x="5582" y="5599"/>
                    <a:pt x="6649" y="5782"/>
                    <a:pt x="7415" y="5249"/>
                  </a:cubicBezTo>
                  <a:cubicBezTo>
                    <a:pt x="8298" y="4616"/>
                    <a:pt x="9265" y="4166"/>
                    <a:pt x="10314" y="3900"/>
                  </a:cubicBezTo>
                  <a:cubicBezTo>
                    <a:pt x="11897" y="3466"/>
                    <a:pt x="13564" y="3483"/>
                    <a:pt x="15163" y="3950"/>
                  </a:cubicBezTo>
                  <a:cubicBezTo>
                    <a:pt x="18213" y="4849"/>
                    <a:pt x="20529" y="7215"/>
                    <a:pt x="21345" y="10298"/>
                  </a:cubicBezTo>
                  <a:cubicBezTo>
                    <a:pt x="21762" y="11881"/>
                    <a:pt x="21745" y="13564"/>
                    <a:pt x="21278" y="15147"/>
                  </a:cubicBezTo>
                  <a:cubicBezTo>
                    <a:pt x="20395" y="18196"/>
                    <a:pt x="18013" y="20512"/>
                    <a:pt x="14947" y="21329"/>
                  </a:cubicBezTo>
                  <a:cubicBezTo>
                    <a:pt x="13347" y="21762"/>
                    <a:pt x="11681" y="21745"/>
                    <a:pt x="10098" y="21279"/>
                  </a:cubicBezTo>
                  <a:cubicBezTo>
                    <a:pt x="7032" y="20379"/>
                    <a:pt x="4716" y="18013"/>
                    <a:pt x="3899" y="14930"/>
                  </a:cubicBezTo>
                  <a:cubicBezTo>
                    <a:pt x="3483" y="13347"/>
                    <a:pt x="3499" y="11664"/>
                    <a:pt x="3966" y="10081"/>
                  </a:cubicBezTo>
                  <a:cubicBezTo>
                    <a:pt x="4232" y="9182"/>
                    <a:pt x="3716" y="8215"/>
                    <a:pt x="2799" y="7949"/>
                  </a:cubicBezTo>
                  <a:cubicBezTo>
                    <a:pt x="1900" y="7699"/>
                    <a:pt x="933" y="8215"/>
                    <a:pt x="683" y="9115"/>
                  </a:cubicBezTo>
                  <a:cubicBezTo>
                    <a:pt x="33" y="11314"/>
                    <a:pt x="0" y="13614"/>
                    <a:pt x="600" y="15813"/>
                  </a:cubicBezTo>
                  <a:cubicBezTo>
                    <a:pt x="1716" y="20062"/>
                    <a:pt x="4916" y="23328"/>
                    <a:pt x="9131" y="24561"/>
                  </a:cubicBezTo>
                  <a:cubicBezTo>
                    <a:pt x="11314" y="25195"/>
                    <a:pt x="13630" y="25228"/>
                    <a:pt x="15830" y="24645"/>
                  </a:cubicBezTo>
                  <a:close/>
                </a:path>
              </a:pathLst>
            </a:custGeom>
            <a:gradFill>
              <a:gsLst>
                <a:gs pos="0">
                  <a:srgbClr val="EB44C5"/>
                </a:gs>
                <a:gs pos="100000">
                  <a:srgbClr val="F6C0A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500712" y="3949411"/>
              <a:ext cx="113700" cy="113700"/>
            </a:xfrm>
            <a:prstGeom prst="ellipse">
              <a:avLst/>
            </a:prstGeom>
            <a:solidFill>
              <a:srgbClr val="E95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5" name="Google Shape;145;p17"/>
            <p:cNvGrpSpPr/>
            <p:nvPr/>
          </p:nvGrpSpPr>
          <p:grpSpPr>
            <a:xfrm>
              <a:off x="5571981" y="3942032"/>
              <a:ext cx="533373" cy="533558"/>
              <a:chOff x="3802620" y="1176257"/>
              <a:chExt cx="1538872" cy="1539406"/>
            </a:xfrm>
          </p:grpSpPr>
          <p:sp>
            <p:nvSpPr>
              <p:cNvPr id="146" name="Google Shape;146;p17"/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4C4C4"/>
                  </a:gs>
                  <a:gs pos="100000">
                    <a:srgbClr val="FFFF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(3)</a:t>
                </a:r>
                <a:endParaRPr sz="2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</p:txBody>
          </p:sp>
        </p:grpSp>
      </p:grpSp>
      <p:grpSp>
        <p:nvGrpSpPr>
          <p:cNvPr id="166" name="Google Shape;166;p17"/>
          <p:cNvGrpSpPr/>
          <p:nvPr/>
        </p:nvGrpSpPr>
        <p:grpSpPr>
          <a:xfrm>
            <a:off x="414898" y="2188591"/>
            <a:ext cx="2564991" cy="2565881"/>
            <a:chOff x="3802620" y="1176257"/>
            <a:chExt cx="1538872" cy="1539406"/>
          </a:xfrm>
        </p:grpSpPr>
        <p:sp>
          <p:nvSpPr>
            <p:cNvPr id="167" name="Google Shape;167;p17"/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C4C4C4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C4C4C4"/>
                </a:gs>
                <a:gs pos="100000">
                  <a:srgbClr val="FFFF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9" name="Google Shape;169;p17"/>
          <p:cNvSpPr txBox="1"/>
          <p:nvPr/>
        </p:nvSpPr>
        <p:spPr>
          <a:xfrm>
            <a:off x="4578701" y="3162859"/>
            <a:ext cx="7010787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HS sẽ chọn miếng ghép phù hợp để ghép vào chỗ trống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4113070" y="1244560"/>
            <a:ext cx="7476418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GV đưa ra những đoạn thơ đã bị mất từ và 6 miếng ghép 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210814" y="5121520"/>
            <a:ext cx="7476418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" sz="3200" dirty="0"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rPr>
              <a:t>Mỗi câu có thời gian suy nghĩ là 5s, trả lời đúng sẽ được +1 điểm thưởng</a:t>
            </a:r>
            <a:endParaRPr sz="3200" dirty="0">
              <a:latin typeface="#9Slide03 Arima Madurai" panose="00000500000000000000" pitchFamily="2" charset="0"/>
              <a:ea typeface="Fira Sans Extra Condensed"/>
              <a:cs typeface="#9Slide03 Arima Madurai" panose="00000500000000000000" pitchFamily="2" charset="0"/>
              <a:sym typeface="Fira Sans Extra Condensed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955472" y="3209090"/>
            <a:ext cx="1484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800" dirty="0">
                <a:solidFill>
                  <a:srgbClr val="0070C0"/>
                </a:solidFill>
                <a:latin typeface="#9Slide03 Arima Madurai Black" panose="00000A00000000000000" pitchFamily="2" charset="0"/>
                <a:ea typeface="Fira Sans Extra Condensed SemiBold"/>
                <a:cs typeface="#9Slide03 Arima Madurai Black" panose="00000A00000000000000" pitchFamily="2" charset="0"/>
                <a:sym typeface="Fira Sans Extra Condensed SemiBold"/>
              </a:rPr>
              <a:t>Luật chơi</a:t>
            </a:r>
            <a:endParaRPr sz="4800" dirty="0">
              <a:solidFill>
                <a:srgbClr val="0070C0"/>
              </a:solidFill>
              <a:latin typeface="#9Slide03 Arima Madurai Black" panose="00000A00000000000000" pitchFamily="2" charset="0"/>
              <a:ea typeface="Fira Sans Extra Condensed SemiBold"/>
              <a:cs typeface="#9Slide03 Arima Madurai Black" panose="00000A00000000000000" pitchFamily="2" charset="0"/>
              <a:sym typeface="Fira Sans Extra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52113A-D5E1-4866-B415-C82F049A6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A184988-BC3C-4209-8985-A850762B1DD4}"/>
              </a:ext>
            </a:extLst>
          </p:cNvPr>
          <p:cNvSpPr txBox="1">
            <a:spLocks/>
          </p:cNvSpPr>
          <p:nvPr/>
        </p:nvSpPr>
        <p:spPr>
          <a:xfrm>
            <a:off x="927652" y="4090195"/>
            <a:ext cx="10094658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Thực</a:t>
            </a:r>
            <a:r>
              <a:rPr lang="vi-VN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hành</a:t>
            </a:r>
            <a:r>
              <a:rPr lang="vi-VN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viết</a:t>
            </a:r>
            <a:r>
              <a:rPr lang="vi-VN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theo </a:t>
            </a:r>
            <a:r>
              <a:rPr lang="vi-VN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các</a:t>
            </a:r>
            <a:r>
              <a:rPr lang="vi-VN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96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bước</a:t>
            </a:r>
            <a:r>
              <a:rPr lang="vi-VN" sz="96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:</a:t>
            </a:r>
            <a:endParaRPr lang="en-US" sz="9600" b="1" dirty="0">
              <a:solidFill>
                <a:srgbClr val="007A8C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0F02E992-EBED-43F9-9710-2CE14E55B17C}"/>
              </a:ext>
            </a:extLst>
          </p:cNvPr>
          <p:cNvSpPr/>
          <p:nvPr/>
        </p:nvSpPr>
        <p:spPr>
          <a:xfrm>
            <a:off x="4810540" y="2014329"/>
            <a:ext cx="2372138" cy="1855305"/>
          </a:xfrm>
          <a:prstGeom prst="ellipse">
            <a:avLst/>
          </a:prstGeom>
          <a:solidFill>
            <a:srgbClr val="CEE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3</a:t>
            </a:r>
            <a:endParaRPr lang="vi-VN" sz="1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1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313" y="349824"/>
            <a:ext cx="603807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1623" y="1088488"/>
            <a:ext cx="6805591" cy="3354765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	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núi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dần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rầm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xa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thềm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mỏng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nghiêng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4" y="1088502"/>
            <a:ext cx="4103077" cy="286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14" y="3186513"/>
            <a:ext cx="3868615" cy="277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27" y="4443253"/>
            <a:ext cx="4037844" cy="21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44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3" y="1124719"/>
            <a:ext cx="6096000" cy="2837700"/>
          </a:xfrm>
          <a:prstGeom prst="rect">
            <a:avLst/>
          </a:prstGeom>
        </p:spPr>
        <p:txBody>
          <a:bodyPr lIns="91416" tIns="45718" rIns="91416" bIns="45718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	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trâu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đốt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lửa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đồng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Rạ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rơm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Mải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mê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đuổi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khoai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313" y="349824"/>
            <a:ext cx="603807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45" y="4448179"/>
            <a:ext cx="4068640" cy="25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3048016"/>
            <a:ext cx="2809875" cy="19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5" y="1124717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5" y="4044309"/>
            <a:ext cx="3985847" cy="22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92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83325" y="1523997"/>
          <a:ext cx="9706710" cy="4883575"/>
        </p:xfrm>
        <a:graphic>
          <a:graphicData uri="http://schemas.openxmlformats.org/drawingml/2006/table">
            <a:tbl>
              <a:tblPr firstRow="1" firstCol="1" bandRow="1"/>
              <a:tblGrid>
                <a:gridCol w="148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0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767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Nhịp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thơ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thanh: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vần: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19171" y="177909"/>
            <a:ext cx="4895764" cy="923331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PHIẾU HỌC TẬP SỐ 2</a:t>
            </a:r>
            <a:endParaRPr lang="en-US" sz="36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054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313" y="349824"/>
            <a:ext cx="603807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Khởi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1623" y="1088488"/>
            <a:ext cx="6805591" cy="3354765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	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núi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dần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rầm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suối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xa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thềm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mỏng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nghiêng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8" y="1088502"/>
            <a:ext cx="4103077" cy="286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14" y="3186513"/>
            <a:ext cx="3868615" cy="277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27" y="4443253"/>
            <a:ext cx="4037844" cy="21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376245" y="996461"/>
            <a:ext cx="4032739" cy="2190035"/>
          </a:xfrm>
          <a:prstGeom prst="wedgeRoundRectCallout">
            <a:avLst>
              <a:gd name="adj1" fmla="val -50775"/>
              <a:gd name="adj2" fmla="val 75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vần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10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493" y="1124719"/>
            <a:ext cx="6799384" cy="2837700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	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Chăn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trâu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đốt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lửa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đồng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Rạ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rơm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ít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đông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Mải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mê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đuổi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diều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khoai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nướng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313" y="349824"/>
            <a:ext cx="603807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bước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45" y="4448179"/>
            <a:ext cx="4068640" cy="25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3048016"/>
            <a:ext cx="2809875" cy="199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5" y="1124717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5" y="4044309"/>
            <a:ext cx="3985847" cy="22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697648" y="1383321"/>
            <a:ext cx="4258661" cy="1795131"/>
          </a:xfrm>
          <a:prstGeom prst="wedgeRoundRectCallout">
            <a:avLst>
              <a:gd name="adj1" fmla="val -49345"/>
              <a:gd name="adj2" fmla="val 112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lvl="0"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gieo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vần</a:t>
            </a:r>
            <a:endParaRPr lang="en-US" sz="32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đông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diều</a:t>
            </a:r>
            <a:r>
              <a:rPr lang="en-US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chiều</a:t>
            </a:r>
            <a:endParaRPr lang="en-US" sz="3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0278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0200" y="791451"/>
            <a:ext cx="7807569" cy="230832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PHT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7476" y="3005991"/>
            <a:ext cx="10726616" cy="304698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Chỉnh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điệu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3" y="-31668"/>
            <a:ext cx="1968500" cy="16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23" y="2660442"/>
            <a:ext cx="1968500" cy="16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31" y="1014188"/>
            <a:ext cx="1968500" cy="16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23" y="2179673"/>
            <a:ext cx="1968500" cy="16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0" y="5122987"/>
            <a:ext cx="12192000" cy="17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70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47F12-9352-4F17-AFAD-55C842077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883" y="0"/>
            <a:ext cx="6858000" cy="68580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D3EBD0E4-4B9D-4B94-8F46-19768B1336CA}"/>
              </a:ext>
            </a:extLst>
          </p:cNvPr>
          <p:cNvSpPr/>
          <p:nvPr/>
        </p:nvSpPr>
        <p:spPr>
          <a:xfrm>
            <a:off x="4433777" y="1222744"/>
            <a:ext cx="6592186" cy="29664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331213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C719D-87FD-4BB7-ABE7-19981D42EDBF}"/>
              </a:ext>
            </a:extLst>
          </p:cNvPr>
          <p:cNvSpPr txBox="1"/>
          <p:nvPr/>
        </p:nvSpPr>
        <p:spPr>
          <a:xfrm>
            <a:off x="4440153" y="242771"/>
            <a:ext cx="701966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  <a:ea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ề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 “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”  ;  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Nhan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 “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”</a:t>
            </a:r>
          </a:p>
        </p:txBody>
      </p:sp>
      <p:grpSp>
        <p:nvGrpSpPr>
          <p:cNvPr id="4" name="组合 14">
            <a:extLst>
              <a:ext uri="{FF2B5EF4-FFF2-40B4-BE49-F238E27FC236}">
                <a16:creationId xmlns:a16="http://schemas.microsoft.com/office/drawing/2014/main" id="{CFAA525A-E4A5-4D4A-ACEF-419C7C046EE5}"/>
              </a:ext>
            </a:extLst>
          </p:cNvPr>
          <p:cNvGrpSpPr/>
          <p:nvPr/>
        </p:nvGrpSpPr>
        <p:grpSpPr>
          <a:xfrm>
            <a:off x="191683" y="183136"/>
            <a:ext cx="3816424" cy="863553"/>
            <a:chOff x="539552" y="1988922"/>
            <a:chExt cx="3816424" cy="863553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50742C19-B1A6-4B42-BB99-BCD3ECF6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97120898-349F-4FC1-A789-61424E53D15D}"/>
                </a:ext>
              </a:extLst>
            </p:cNvPr>
            <p:cNvSpPr/>
            <p:nvPr/>
          </p:nvSpPr>
          <p:spPr bwMode="auto">
            <a:xfrm>
              <a:off x="971599" y="2160807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Đề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tài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,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nhan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đề</a:t>
              </a:r>
              <a:endParaRPr lang="zh-CN" altLang="en-US" sz="24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7" name="组合 26">
            <a:extLst>
              <a:ext uri="{FF2B5EF4-FFF2-40B4-BE49-F238E27FC236}">
                <a16:creationId xmlns:a16="http://schemas.microsoft.com/office/drawing/2014/main" id="{DC790F0E-9738-4810-8E10-5E8D52E20085}"/>
              </a:ext>
            </a:extLst>
          </p:cNvPr>
          <p:cNvGrpSpPr/>
          <p:nvPr/>
        </p:nvGrpSpPr>
        <p:grpSpPr>
          <a:xfrm>
            <a:off x="191683" y="1550392"/>
            <a:ext cx="3816424" cy="863553"/>
            <a:chOff x="539552" y="1988922"/>
            <a:chExt cx="3816424" cy="863553"/>
          </a:xfrm>
        </p:grpSpPr>
        <p:pic>
          <p:nvPicPr>
            <p:cNvPr id="8" name="图片 27">
              <a:extLst>
                <a:ext uri="{FF2B5EF4-FFF2-40B4-BE49-F238E27FC236}">
                  <a16:creationId xmlns:a16="http://schemas.microsoft.com/office/drawing/2014/main" id="{447F0F42-0BB8-47CF-836B-A0FC1B74D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0F52767B-B861-48A6-862E-DE36E4242D89}"/>
                </a:ext>
              </a:extLst>
            </p:cNvPr>
            <p:cNvSpPr/>
            <p:nvPr/>
          </p:nvSpPr>
          <p:spPr bwMode="auto">
            <a:xfrm>
              <a:off x="971599" y="2219355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Viết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cặp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lục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bát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đầu</a:t>
              </a:r>
              <a:endParaRPr lang="zh-CN" altLang="en-US" sz="24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0" name="组合 29">
            <a:extLst>
              <a:ext uri="{FF2B5EF4-FFF2-40B4-BE49-F238E27FC236}">
                <a16:creationId xmlns:a16="http://schemas.microsoft.com/office/drawing/2014/main" id="{3D656D77-F77B-436A-89D0-03E2EF9DA963}"/>
              </a:ext>
            </a:extLst>
          </p:cNvPr>
          <p:cNvGrpSpPr/>
          <p:nvPr/>
        </p:nvGrpSpPr>
        <p:grpSpPr>
          <a:xfrm>
            <a:off x="191683" y="3881830"/>
            <a:ext cx="3816424" cy="863553"/>
            <a:chOff x="539552" y="1988922"/>
            <a:chExt cx="3816424" cy="863553"/>
          </a:xfrm>
        </p:grpSpPr>
        <p:pic>
          <p:nvPicPr>
            <p:cNvPr id="11" name="图片 30">
              <a:extLst>
                <a:ext uri="{FF2B5EF4-FFF2-40B4-BE49-F238E27FC236}">
                  <a16:creationId xmlns:a16="http://schemas.microsoft.com/office/drawing/2014/main" id="{8A5A76CE-A021-435B-831D-AFB013056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633FE4E-1C51-4781-936E-0C134F949C5F}"/>
                </a:ext>
              </a:extLst>
            </p:cNvPr>
            <p:cNvSpPr/>
            <p:nvPr/>
          </p:nvSpPr>
          <p:spPr bwMode="auto">
            <a:xfrm>
              <a:off x="971599" y="2234971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Phát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triển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bài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thơ</a:t>
              </a:r>
              <a:endParaRPr lang="zh-CN" altLang="en-US" sz="24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13" name="组合 32">
            <a:extLst>
              <a:ext uri="{FF2B5EF4-FFF2-40B4-BE49-F238E27FC236}">
                <a16:creationId xmlns:a16="http://schemas.microsoft.com/office/drawing/2014/main" id="{466F4304-1437-4D56-9588-16EF41335E7D}"/>
              </a:ext>
            </a:extLst>
          </p:cNvPr>
          <p:cNvGrpSpPr/>
          <p:nvPr/>
        </p:nvGrpSpPr>
        <p:grpSpPr>
          <a:xfrm>
            <a:off x="191683" y="5855462"/>
            <a:ext cx="3816424" cy="863553"/>
            <a:chOff x="539552" y="1988922"/>
            <a:chExt cx="3816424" cy="863553"/>
          </a:xfrm>
        </p:grpSpPr>
        <p:pic>
          <p:nvPicPr>
            <p:cNvPr id="14" name="图片 33">
              <a:extLst>
                <a:ext uri="{FF2B5EF4-FFF2-40B4-BE49-F238E27FC236}">
                  <a16:creationId xmlns:a16="http://schemas.microsoft.com/office/drawing/2014/main" id="{355C9AF9-09D4-4A9C-A28C-1B9E38E4C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922"/>
              <a:ext cx="3816424" cy="863553"/>
            </a:xfrm>
            <a:prstGeom prst="rect">
              <a:avLst/>
            </a:prstGeom>
          </p:spPr>
        </p:pic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46633AB6-3B59-46DB-BF8D-4083BCA2E65C}"/>
                </a:ext>
              </a:extLst>
            </p:cNvPr>
            <p:cNvSpPr/>
            <p:nvPr/>
          </p:nvSpPr>
          <p:spPr bwMode="auto">
            <a:xfrm>
              <a:off x="971599" y="2251000"/>
              <a:ext cx="2754306" cy="540060"/>
            </a:xfrm>
            <a:custGeom>
              <a:avLst/>
              <a:gdLst>
                <a:gd name="connsiteX0" fmla="*/ 0 w 3672408"/>
                <a:gd name="connsiteY0" fmla="*/ 0 h 720080"/>
                <a:gd name="connsiteX1" fmla="*/ 3312368 w 3672408"/>
                <a:gd name="connsiteY1" fmla="*/ 0 h 720080"/>
                <a:gd name="connsiteX2" fmla="*/ 3672408 w 3672408"/>
                <a:gd name="connsiteY2" fmla="*/ 360040 h 720080"/>
                <a:gd name="connsiteX3" fmla="*/ 3312368 w 3672408"/>
                <a:gd name="connsiteY3" fmla="*/ 720080 h 720080"/>
                <a:gd name="connsiteX4" fmla="*/ 0 w 3672408"/>
                <a:gd name="connsiteY4" fmla="*/ 720080 h 720080"/>
                <a:gd name="connsiteX5" fmla="*/ 0 w 3672408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2408" h="720080">
                  <a:moveTo>
                    <a:pt x="0" y="0"/>
                  </a:moveTo>
                  <a:lnTo>
                    <a:pt x="3312368" y="0"/>
                  </a:lnTo>
                  <a:cubicBezTo>
                    <a:pt x="3511213" y="0"/>
                    <a:pt x="3672408" y="161195"/>
                    <a:pt x="3672408" y="360040"/>
                  </a:cubicBezTo>
                  <a:cubicBezTo>
                    <a:pt x="3672408" y="558885"/>
                    <a:pt x="3511213" y="720080"/>
                    <a:pt x="3312368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Đọc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lại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và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chỉnh</a:t>
              </a:r>
              <a:r>
                <a:rPr lang="en-US" altLang="zh-CN" sz="2400" b="1" dirty="0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400" b="1" dirty="0" err="1"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sửa</a:t>
              </a:r>
              <a:endParaRPr lang="zh-CN" altLang="en-US" sz="2400" b="1" dirty="0"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FE0623-2051-4885-A73F-72B84E17C6C7}"/>
              </a:ext>
            </a:extLst>
          </p:cNvPr>
          <p:cNvSpPr txBox="1"/>
          <p:nvPr/>
        </p:nvSpPr>
        <p:spPr>
          <a:xfrm>
            <a:off x="4305669" y="1279104"/>
            <a:ext cx="7019663" cy="1250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, hay 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2F505-7021-4346-A6D2-61FDA74D203D}"/>
              </a:ext>
            </a:extLst>
          </p:cNvPr>
          <p:cNvSpPr txBox="1"/>
          <p:nvPr/>
        </p:nvSpPr>
        <p:spPr>
          <a:xfrm>
            <a:off x="4440153" y="2529703"/>
            <a:ext cx="6603899" cy="361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hỡi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tài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kia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hay</a:t>
            </a:r>
          </a:p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trắc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hấp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200"/>
              </a:spcAft>
              <a:tabLst>
                <a:tab pos="485775" algn="l"/>
              </a:tabLst>
            </a:pP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khoe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0070C0"/>
                </a:solidFill>
                <a:effectLst/>
                <a:latin typeface="#9Slide05 SVNBulgary" pitchFamily="2" charset="0"/>
                <a:ea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3889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7"/>
          <p:cNvSpPr txBox="1"/>
          <p:nvPr/>
        </p:nvSpPr>
        <p:spPr>
          <a:xfrm>
            <a:off x="184494" y="1899433"/>
            <a:ext cx="4091363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</a:p>
        </p:txBody>
      </p:sp>
      <p:sp>
        <p:nvSpPr>
          <p:cNvPr id="1286" name="Google Shape;1286;p37"/>
          <p:cNvSpPr txBox="1"/>
          <p:nvPr/>
        </p:nvSpPr>
        <p:spPr>
          <a:xfrm>
            <a:off x="276224" y="4442148"/>
            <a:ext cx="3937176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defTabSz="914400">
              <a:defRPr/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BPTT,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 ;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vừa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88" name="Google Shape;1288;p37"/>
          <p:cNvSpPr txBox="1"/>
          <p:nvPr/>
        </p:nvSpPr>
        <p:spPr>
          <a:xfrm>
            <a:off x="7040492" y="4648083"/>
            <a:ext cx="4875284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 defTabSz="914400">
              <a:defRPr/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5.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logic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89" name="Google Shape;1289;p37"/>
          <p:cNvSpPr txBox="1"/>
          <p:nvPr/>
        </p:nvSpPr>
        <p:spPr>
          <a:xfrm>
            <a:off x="7040492" y="2449430"/>
            <a:ext cx="4946099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lục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Bắt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con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1292" name="Google Shape;1292;p37"/>
          <p:cNvSpPr txBox="1"/>
          <p:nvPr/>
        </p:nvSpPr>
        <p:spPr>
          <a:xfrm>
            <a:off x="5855160" y="170687"/>
            <a:ext cx="5927392" cy="8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(ai /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con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…)?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Đặt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nhan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endParaRPr lang="en-US" sz="2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1294" name="Google Shape;1294;p37"/>
          <p:cNvCxnSpPr>
            <a:cxnSpLocks/>
          </p:cNvCxnSpPr>
          <p:nvPr/>
        </p:nvCxnSpPr>
        <p:spPr>
          <a:xfrm>
            <a:off x="184494" y="2845280"/>
            <a:ext cx="4204588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5" name="Google Shape;1295;p37"/>
          <p:cNvCxnSpPr>
            <a:cxnSpLocks/>
          </p:cNvCxnSpPr>
          <p:nvPr/>
        </p:nvCxnSpPr>
        <p:spPr>
          <a:xfrm>
            <a:off x="184494" y="4379538"/>
            <a:ext cx="4028906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6" name="Google Shape;1296;p37"/>
          <p:cNvCxnSpPr>
            <a:cxnSpLocks/>
          </p:cNvCxnSpPr>
          <p:nvPr/>
        </p:nvCxnSpPr>
        <p:spPr>
          <a:xfrm>
            <a:off x="5640432" y="1118263"/>
            <a:ext cx="627534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7" name="Google Shape;1297;p37"/>
          <p:cNvCxnSpPr>
            <a:cxnSpLocks/>
          </p:cNvCxnSpPr>
          <p:nvPr/>
        </p:nvCxnSpPr>
        <p:spPr>
          <a:xfrm>
            <a:off x="6673809" y="2325002"/>
            <a:ext cx="5241967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8" name="Google Shape;1298;p37"/>
          <p:cNvCxnSpPr>
            <a:cxnSpLocks/>
          </p:cNvCxnSpPr>
          <p:nvPr/>
        </p:nvCxnSpPr>
        <p:spPr>
          <a:xfrm>
            <a:off x="6896404" y="4581286"/>
            <a:ext cx="5019372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9" name="Google Shape;1299;p37"/>
          <p:cNvGrpSpPr/>
          <p:nvPr/>
        </p:nvGrpSpPr>
        <p:grpSpPr>
          <a:xfrm>
            <a:off x="4188948" y="566529"/>
            <a:ext cx="2908185" cy="5955339"/>
            <a:chOff x="3672326" y="1363375"/>
            <a:chExt cx="1836723" cy="3416352"/>
          </a:xfrm>
        </p:grpSpPr>
        <p:grpSp>
          <p:nvGrpSpPr>
            <p:cNvPr id="1300" name="Google Shape;1300;p37"/>
            <p:cNvGrpSpPr/>
            <p:nvPr/>
          </p:nvGrpSpPr>
          <p:grpSpPr>
            <a:xfrm>
              <a:off x="4274698" y="4239218"/>
              <a:ext cx="628684" cy="540510"/>
              <a:chOff x="4304294" y="3988897"/>
              <a:chExt cx="570338" cy="490347"/>
            </a:xfrm>
          </p:grpSpPr>
          <p:sp>
            <p:nvSpPr>
              <p:cNvPr id="1301" name="Google Shape;1301;p37"/>
              <p:cNvSpPr/>
              <p:nvPr/>
            </p:nvSpPr>
            <p:spPr>
              <a:xfrm>
                <a:off x="4304294" y="3988897"/>
                <a:ext cx="570338" cy="481312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12983" extrusionOk="0">
                    <a:moveTo>
                      <a:pt x="10217" y="4885"/>
                    </a:moveTo>
                    <a:lnTo>
                      <a:pt x="5106" y="12982"/>
                    </a:lnTo>
                    <a:lnTo>
                      <a:pt x="0" y="4885"/>
                    </a:lnTo>
                    <a:lnTo>
                      <a:pt x="51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4524165" y="4402038"/>
                <a:ext cx="130640" cy="77206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633" extrusionOk="0">
                    <a:moveTo>
                      <a:pt x="0" y="1"/>
                    </a:moveTo>
                    <a:lnTo>
                      <a:pt x="1508" y="2632"/>
                    </a:lnTo>
                    <a:lnTo>
                      <a:pt x="2957" y="1"/>
                    </a:lnTo>
                    <a:cubicBezTo>
                      <a:pt x="2691" y="188"/>
                      <a:pt x="2326" y="346"/>
                      <a:pt x="1513" y="370"/>
                    </a:cubicBezTo>
                    <a:cubicBezTo>
                      <a:pt x="828" y="390"/>
                      <a:pt x="242" y="21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03" name="Google Shape;1303;p37"/>
            <p:cNvGrpSpPr/>
            <p:nvPr/>
          </p:nvGrpSpPr>
          <p:grpSpPr>
            <a:xfrm>
              <a:off x="3672326" y="1363375"/>
              <a:ext cx="1836723" cy="3143583"/>
              <a:chOff x="3757825" y="1379950"/>
              <a:chExt cx="1666265" cy="2851839"/>
            </a:xfrm>
          </p:grpSpPr>
          <p:sp>
            <p:nvSpPr>
              <p:cNvPr id="1304" name="Google Shape;1304;p37"/>
              <p:cNvSpPr/>
              <p:nvPr/>
            </p:nvSpPr>
            <p:spPr>
              <a:xfrm>
                <a:off x="4761666" y="3012658"/>
                <a:ext cx="662423" cy="1199722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7630" extrusionOk="0">
                    <a:moveTo>
                      <a:pt x="4924" y="1484"/>
                    </a:moveTo>
                    <a:cubicBezTo>
                      <a:pt x="6762" y="1484"/>
                      <a:pt x="8250" y="2972"/>
                      <a:pt x="8250" y="4811"/>
                    </a:cubicBezTo>
                    <a:cubicBezTo>
                      <a:pt x="8250" y="6649"/>
                      <a:pt x="6762" y="8137"/>
                      <a:pt x="4924" y="8137"/>
                    </a:cubicBezTo>
                    <a:cubicBezTo>
                      <a:pt x="3356" y="8137"/>
                      <a:pt x="2045" y="7058"/>
                      <a:pt x="1691" y="5604"/>
                    </a:cubicBezTo>
                    <a:cubicBezTo>
                      <a:pt x="1562" y="4964"/>
                      <a:pt x="1612" y="4490"/>
                      <a:pt x="1612" y="4490"/>
                    </a:cubicBezTo>
                    <a:cubicBezTo>
                      <a:pt x="1774" y="2805"/>
                      <a:pt x="3194" y="1484"/>
                      <a:pt x="4924" y="1484"/>
                    </a:cubicBezTo>
                    <a:close/>
                    <a:moveTo>
                      <a:pt x="4924" y="1"/>
                    </a:moveTo>
                    <a:cubicBezTo>
                      <a:pt x="2376" y="1"/>
                      <a:pt x="291" y="1982"/>
                      <a:pt x="128" y="4490"/>
                    </a:cubicBezTo>
                    <a:cubicBezTo>
                      <a:pt x="128" y="4490"/>
                      <a:pt x="10" y="5284"/>
                      <a:pt x="5" y="5727"/>
                    </a:cubicBezTo>
                    <a:cubicBezTo>
                      <a:pt x="0" y="5792"/>
                      <a:pt x="0" y="5856"/>
                      <a:pt x="0" y="5925"/>
                    </a:cubicBezTo>
                    <a:cubicBezTo>
                      <a:pt x="0" y="10567"/>
                      <a:pt x="5" y="16284"/>
                      <a:pt x="5" y="16792"/>
                    </a:cubicBezTo>
                    <a:cubicBezTo>
                      <a:pt x="10" y="17255"/>
                      <a:pt x="385" y="17630"/>
                      <a:pt x="853" y="17630"/>
                    </a:cubicBezTo>
                    <a:cubicBezTo>
                      <a:pt x="1311" y="17630"/>
                      <a:pt x="1686" y="17255"/>
                      <a:pt x="1696" y="16797"/>
                    </a:cubicBezTo>
                    <a:cubicBezTo>
                      <a:pt x="1696" y="16388"/>
                      <a:pt x="1686" y="12213"/>
                      <a:pt x="1686" y="8369"/>
                    </a:cubicBezTo>
                    <a:lnTo>
                      <a:pt x="1686" y="8369"/>
                    </a:lnTo>
                    <a:cubicBezTo>
                      <a:pt x="2543" y="9148"/>
                      <a:pt x="3677" y="9621"/>
                      <a:pt x="4924" y="9621"/>
                    </a:cubicBezTo>
                    <a:cubicBezTo>
                      <a:pt x="7580" y="9621"/>
                      <a:pt x="9734" y="7467"/>
                      <a:pt x="9734" y="4811"/>
                    </a:cubicBezTo>
                    <a:cubicBezTo>
                      <a:pt x="9734" y="2154"/>
                      <a:pt x="7580" y="1"/>
                      <a:pt x="4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4646930" y="2226519"/>
                <a:ext cx="662151" cy="1999581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29384" extrusionOk="0">
                    <a:moveTo>
                      <a:pt x="4924" y="1484"/>
                    </a:moveTo>
                    <a:cubicBezTo>
                      <a:pt x="6757" y="1484"/>
                      <a:pt x="8251" y="2972"/>
                      <a:pt x="8251" y="4810"/>
                    </a:cubicBezTo>
                    <a:cubicBezTo>
                      <a:pt x="8246" y="6649"/>
                      <a:pt x="6757" y="8137"/>
                      <a:pt x="4924" y="8137"/>
                    </a:cubicBezTo>
                    <a:cubicBezTo>
                      <a:pt x="3357" y="8137"/>
                      <a:pt x="2046" y="7058"/>
                      <a:pt x="1691" y="5599"/>
                    </a:cubicBezTo>
                    <a:cubicBezTo>
                      <a:pt x="1563" y="4963"/>
                      <a:pt x="1612" y="4490"/>
                      <a:pt x="1612" y="4490"/>
                    </a:cubicBezTo>
                    <a:cubicBezTo>
                      <a:pt x="1775" y="2800"/>
                      <a:pt x="3194" y="1484"/>
                      <a:pt x="4924" y="1484"/>
                    </a:cubicBezTo>
                    <a:close/>
                    <a:moveTo>
                      <a:pt x="4919" y="0"/>
                    </a:moveTo>
                    <a:cubicBezTo>
                      <a:pt x="2371" y="0"/>
                      <a:pt x="291" y="1981"/>
                      <a:pt x="124" y="4490"/>
                    </a:cubicBezTo>
                    <a:cubicBezTo>
                      <a:pt x="124" y="4490"/>
                      <a:pt x="10" y="5283"/>
                      <a:pt x="1" y="5722"/>
                    </a:cubicBezTo>
                    <a:cubicBezTo>
                      <a:pt x="1" y="5786"/>
                      <a:pt x="1" y="5855"/>
                      <a:pt x="1" y="5924"/>
                    </a:cubicBezTo>
                    <a:cubicBezTo>
                      <a:pt x="1" y="10562"/>
                      <a:pt x="1" y="28038"/>
                      <a:pt x="1" y="28551"/>
                    </a:cubicBezTo>
                    <a:cubicBezTo>
                      <a:pt x="10" y="29014"/>
                      <a:pt x="385" y="29384"/>
                      <a:pt x="848" y="29384"/>
                    </a:cubicBezTo>
                    <a:cubicBezTo>
                      <a:pt x="1312" y="29384"/>
                      <a:pt x="1686" y="29014"/>
                      <a:pt x="1696" y="28556"/>
                    </a:cubicBezTo>
                    <a:cubicBezTo>
                      <a:pt x="1696" y="28142"/>
                      <a:pt x="1686" y="12213"/>
                      <a:pt x="1686" y="8369"/>
                    </a:cubicBezTo>
                    <a:lnTo>
                      <a:pt x="1686" y="8369"/>
                    </a:lnTo>
                    <a:cubicBezTo>
                      <a:pt x="2539" y="9142"/>
                      <a:pt x="3672" y="9621"/>
                      <a:pt x="4919" y="9621"/>
                    </a:cubicBezTo>
                    <a:cubicBezTo>
                      <a:pt x="7576" y="9621"/>
                      <a:pt x="9729" y="7467"/>
                      <a:pt x="9729" y="4810"/>
                    </a:cubicBezTo>
                    <a:cubicBezTo>
                      <a:pt x="9729" y="2154"/>
                      <a:pt x="7576" y="0"/>
                      <a:pt x="49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3757825" y="3025384"/>
                <a:ext cx="662423" cy="1199449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7626" extrusionOk="0">
                    <a:moveTo>
                      <a:pt x="4810" y="1484"/>
                    </a:moveTo>
                    <a:cubicBezTo>
                      <a:pt x="6540" y="1484"/>
                      <a:pt x="7960" y="2800"/>
                      <a:pt x="8122" y="4491"/>
                    </a:cubicBezTo>
                    <a:cubicBezTo>
                      <a:pt x="8122" y="4491"/>
                      <a:pt x="8172" y="4964"/>
                      <a:pt x="8043" y="5600"/>
                    </a:cubicBezTo>
                    <a:cubicBezTo>
                      <a:pt x="7689" y="7058"/>
                      <a:pt x="6378" y="8138"/>
                      <a:pt x="4810" y="8138"/>
                    </a:cubicBezTo>
                    <a:cubicBezTo>
                      <a:pt x="2977" y="8138"/>
                      <a:pt x="1484" y="6649"/>
                      <a:pt x="1484" y="4811"/>
                    </a:cubicBezTo>
                    <a:cubicBezTo>
                      <a:pt x="1484" y="2973"/>
                      <a:pt x="2977" y="1484"/>
                      <a:pt x="4810" y="1484"/>
                    </a:cubicBezTo>
                    <a:close/>
                    <a:moveTo>
                      <a:pt x="4810" y="1"/>
                    </a:moveTo>
                    <a:cubicBezTo>
                      <a:pt x="2154" y="1"/>
                      <a:pt x="0" y="2155"/>
                      <a:pt x="0" y="4811"/>
                    </a:cubicBezTo>
                    <a:cubicBezTo>
                      <a:pt x="0" y="7467"/>
                      <a:pt x="2154" y="9621"/>
                      <a:pt x="4810" y="9621"/>
                    </a:cubicBezTo>
                    <a:cubicBezTo>
                      <a:pt x="6057" y="9621"/>
                      <a:pt x="7191" y="9143"/>
                      <a:pt x="8048" y="8364"/>
                    </a:cubicBezTo>
                    <a:lnTo>
                      <a:pt x="8048" y="8364"/>
                    </a:lnTo>
                    <a:cubicBezTo>
                      <a:pt x="8048" y="12214"/>
                      <a:pt x="8039" y="16388"/>
                      <a:pt x="8039" y="16797"/>
                    </a:cubicBezTo>
                    <a:cubicBezTo>
                      <a:pt x="8048" y="17255"/>
                      <a:pt x="8423" y="17625"/>
                      <a:pt x="8886" y="17625"/>
                    </a:cubicBezTo>
                    <a:cubicBezTo>
                      <a:pt x="9350" y="17625"/>
                      <a:pt x="9724" y="17255"/>
                      <a:pt x="9734" y="16792"/>
                    </a:cubicBezTo>
                    <a:cubicBezTo>
                      <a:pt x="9734" y="16280"/>
                      <a:pt x="9734" y="10563"/>
                      <a:pt x="9734" y="5920"/>
                    </a:cubicBezTo>
                    <a:cubicBezTo>
                      <a:pt x="9734" y="5856"/>
                      <a:pt x="9734" y="5787"/>
                      <a:pt x="9734" y="5723"/>
                    </a:cubicBezTo>
                    <a:cubicBezTo>
                      <a:pt x="9724" y="5279"/>
                      <a:pt x="9611" y="4486"/>
                      <a:pt x="9611" y="4486"/>
                    </a:cubicBezTo>
                    <a:cubicBezTo>
                      <a:pt x="9443" y="1982"/>
                      <a:pt x="7358" y="1"/>
                      <a:pt x="4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3872493" y="2223797"/>
                <a:ext cx="662491" cy="1999649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29385" extrusionOk="0">
                    <a:moveTo>
                      <a:pt x="4811" y="1484"/>
                    </a:moveTo>
                    <a:cubicBezTo>
                      <a:pt x="6541" y="1484"/>
                      <a:pt x="7960" y="2805"/>
                      <a:pt x="8123" y="4491"/>
                    </a:cubicBezTo>
                    <a:cubicBezTo>
                      <a:pt x="8123" y="4491"/>
                      <a:pt x="8172" y="4964"/>
                      <a:pt x="8044" y="5604"/>
                    </a:cubicBezTo>
                    <a:cubicBezTo>
                      <a:pt x="7689" y="7058"/>
                      <a:pt x="6378" y="8138"/>
                      <a:pt x="4811" y="8138"/>
                    </a:cubicBezTo>
                    <a:cubicBezTo>
                      <a:pt x="2973" y="8138"/>
                      <a:pt x="1484" y="6649"/>
                      <a:pt x="1484" y="4811"/>
                    </a:cubicBezTo>
                    <a:cubicBezTo>
                      <a:pt x="1484" y="2973"/>
                      <a:pt x="2973" y="1484"/>
                      <a:pt x="4811" y="1484"/>
                    </a:cubicBezTo>
                    <a:close/>
                    <a:moveTo>
                      <a:pt x="4811" y="1"/>
                    </a:moveTo>
                    <a:cubicBezTo>
                      <a:pt x="2155" y="1"/>
                      <a:pt x="1" y="2154"/>
                      <a:pt x="1" y="4811"/>
                    </a:cubicBezTo>
                    <a:cubicBezTo>
                      <a:pt x="1" y="7467"/>
                      <a:pt x="2155" y="9621"/>
                      <a:pt x="4811" y="9621"/>
                    </a:cubicBezTo>
                    <a:cubicBezTo>
                      <a:pt x="6058" y="9621"/>
                      <a:pt x="7191" y="9148"/>
                      <a:pt x="8044" y="8369"/>
                    </a:cubicBezTo>
                    <a:lnTo>
                      <a:pt x="8044" y="8369"/>
                    </a:lnTo>
                    <a:cubicBezTo>
                      <a:pt x="8049" y="12214"/>
                      <a:pt x="8039" y="28147"/>
                      <a:pt x="8039" y="28556"/>
                    </a:cubicBezTo>
                    <a:cubicBezTo>
                      <a:pt x="8044" y="29015"/>
                      <a:pt x="8419" y="29384"/>
                      <a:pt x="8882" y="29384"/>
                    </a:cubicBezTo>
                    <a:cubicBezTo>
                      <a:pt x="9345" y="29384"/>
                      <a:pt x="9725" y="29015"/>
                      <a:pt x="9730" y="28552"/>
                    </a:cubicBezTo>
                    <a:cubicBezTo>
                      <a:pt x="9730" y="28039"/>
                      <a:pt x="9734" y="10567"/>
                      <a:pt x="9734" y="5925"/>
                    </a:cubicBezTo>
                    <a:cubicBezTo>
                      <a:pt x="9734" y="5856"/>
                      <a:pt x="9730" y="5792"/>
                      <a:pt x="9730" y="5728"/>
                    </a:cubicBezTo>
                    <a:cubicBezTo>
                      <a:pt x="9720" y="5284"/>
                      <a:pt x="9606" y="4491"/>
                      <a:pt x="9606" y="4491"/>
                    </a:cubicBezTo>
                    <a:cubicBezTo>
                      <a:pt x="9444" y="1982"/>
                      <a:pt x="7359" y="1"/>
                      <a:pt x="4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3988251" y="1379950"/>
                <a:ext cx="662083" cy="2851839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41908" extrusionOk="0">
                    <a:moveTo>
                      <a:pt x="4810" y="1484"/>
                    </a:moveTo>
                    <a:cubicBezTo>
                      <a:pt x="6540" y="1484"/>
                      <a:pt x="7960" y="2800"/>
                      <a:pt x="8122" y="4490"/>
                    </a:cubicBezTo>
                    <a:cubicBezTo>
                      <a:pt x="8122" y="4490"/>
                      <a:pt x="8167" y="4964"/>
                      <a:pt x="8043" y="5599"/>
                    </a:cubicBezTo>
                    <a:cubicBezTo>
                      <a:pt x="7688" y="7058"/>
                      <a:pt x="6373" y="8138"/>
                      <a:pt x="4810" y="8138"/>
                    </a:cubicBezTo>
                    <a:cubicBezTo>
                      <a:pt x="2972" y="8138"/>
                      <a:pt x="1484" y="6649"/>
                      <a:pt x="1484" y="4811"/>
                    </a:cubicBezTo>
                    <a:cubicBezTo>
                      <a:pt x="1484" y="2972"/>
                      <a:pt x="2972" y="1484"/>
                      <a:pt x="4810" y="1484"/>
                    </a:cubicBezTo>
                    <a:close/>
                    <a:moveTo>
                      <a:pt x="4810" y="1"/>
                    </a:moveTo>
                    <a:cubicBezTo>
                      <a:pt x="2154" y="1"/>
                      <a:pt x="0" y="2154"/>
                      <a:pt x="0" y="4811"/>
                    </a:cubicBezTo>
                    <a:cubicBezTo>
                      <a:pt x="0" y="7467"/>
                      <a:pt x="2154" y="9621"/>
                      <a:pt x="4810" y="9621"/>
                    </a:cubicBezTo>
                    <a:cubicBezTo>
                      <a:pt x="6057" y="9621"/>
                      <a:pt x="7191" y="9143"/>
                      <a:pt x="8043" y="8364"/>
                    </a:cubicBezTo>
                    <a:lnTo>
                      <a:pt x="8043" y="8364"/>
                    </a:lnTo>
                    <a:cubicBezTo>
                      <a:pt x="8048" y="12213"/>
                      <a:pt x="8038" y="40666"/>
                      <a:pt x="8038" y="41075"/>
                    </a:cubicBezTo>
                    <a:cubicBezTo>
                      <a:pt x="8043" y="41538"/>
                      <a:pt x="8418" y="41908"/>
                      <a:pt x="8881" y="41908"/>
                    </a:cubicBezTo>
                    <a:cubicBezTo>
                      <a:pt x="9344" y="41908"/>
                      <a:pt x="9724" y="41533"/>
                      <a:pt x="9729" y="41070"/>
                    </a:cubicBezTo>
                    <a:cubicBezTo>
                      <a:pt x="9729" y="40562"/>
                      <a:pt x="9729" y="10562"/>
                      <a:pt x="9729" y="5925"/>
                    </a:cubicBezTo>
                    <a:cubicBezTo>
                      <a:pt x="9729" y="5856"/>
                      <a:pt x="9729" y="5787"/>
                      <a:pt x="9729" y="5723"/>
                    </a:cubicBezTo>
                    <a:cubicBezTo>
                      <a:pt x="9724" y="5279"/>
                      <a:pt x="9606" y="4486"/>
                      <a:pt x="9606" y="4486"/>
                    </a:cubicBezTo>
                    <a:cubicBezTo>
                      <a:pt x="9443" y="1982"/>
                      <a:pt x="7358" y="1"/>
                      <a:pt x="4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" grpId="0"/>
      <p:bldP spid="1286" grpId="0"/>
      <p:bldP spid="1288" grpId="0"/>
      <p:bldP spid="1289" grpId="0"/>
      <p:bldP spid="12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5A9BB6-34CD-5248-8103-5F12F9A6D601}"/>
              </a:ext>
            </a:extLst>
          </p:cNvPr>
          <p:cNvSpPr/>
          <p:nvPr/>
        </p:nvSpPr>
        <p:spPr>
          <a:xfrm>
            <a:off x="2186595" y="832689"/>
            <a:ext cx="7818809" cy="2197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VN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Vườn em cây quý đủ loài</a:t>
            </a:r>
          </a:p>
          <a:p>
            <a:pPr algn="ctr">
              <a:lnSpc>
                <a:spcPct val="150000"/>
              </a:lnSpc>
            </a:pPr>
            <a:r>
              <a:rPr lang="en-VN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Có cam, có quýt, có </a:t>
            </a:r>
            <a:r>
              <a:rPr lang="en-US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.........</a:t>
            </a:r>
            <a:r>
              <a:rPr lang="en-VN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, có na.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EEC635-FB3B-41E2-BCA1-4EE7CB65B92E}"/>
              </a:ext>
            </a:extLst>
          </p:cNvPr>
          <p:cNvSpPr/>
          <p:nvPr/>
        </p:nvSpPr>
        <p:spPr>
          <a:xfrm>
            <a:off x="574858" y="4072269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nhài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7CBF75-F2F0-47AC-AB78-CBDFDB282C2F}"/>
              </a:ext>
            </a:extLst>
          </p:cNvPr>
          <p:cNvSpPr/>
          <p:nvPr/>
        </p:nvSpPr>
        <p:spPr>
          <a:xfrm>
            <a:off x="4618906" y="4061635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nhãn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77565A-1D6C-4BA1-B332-6E6E9114A58C}"/>
              </a:ext>
            </a:extLst>
          </p:cNvPr>
          <p:cNvSpPr/>
          <p:nvPr/>
        </p:nvSpPr>
        <p:spPr>
          <a:xfrm>
            <a:off x="8662955" y="4061636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hồng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E8A14B-A7C5-4DF3-94F3-B908FAF57B61}"/>
              </a:ext>
            </a:extLst>
          </p:cNvPr>
          <p:cNvSpPr/>
          <p:nvPr/>
        </p:nvSpPr>
        <p:spPr>
          <a:xfrm>
            <a:off x="574857" y="5336084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cà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58F19C-561D-4588-8D60-CA05B9FF223D}"/>
              </a:ext>
            </a:extLst>
          </p:cNvPr>
          <p:cNvSpPr/>
          <p:nvPr/>
        </p:nvSpPr>
        <p:spPr>
          <a:xfrm>
            <a:off x="4618905" y="5336083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xoài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B79DA1-C03A-43AA-B6C2-884DCC4EE5C1}"/>
              </a:ext>
            </a:extLst>
          </p:cNvPr>
          <p:cNvSpPr/>
          <p:nvPr/>
        </p:nvSpPr>
        <p:spPr>
          <a:xfrm>
            <a:off x="8662954" y="5336084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7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AEAF2-5EF8-4C2E-B1E4-1ACEABC2E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38" y="812504"/>
            <a:ext cx="4807690" cy="480769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B3CEF46-A84A-44FB-B922-17FB850CEB22}"/>
              </a:ext>
            </a:extLst>
          </p:cNvPr>
          <p:cNvSpPr/>
          <p:nvPr/>
        </p:nvSpPr>
        <p:spPr>
          <a:xfrm>
            <a:off x="889593" y="2057399"/>
            <a:ext cx="5422605" cy="29664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184391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82C3E7D3-732C-459D-A865-BD39E841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3084"/>
              </p:ext>
            </p:extLst>
          </p:nvPr>
        </p:nvGraphicFramePr>
        <p:xfrm>
          <a:off x="0" y="0"/>
          <a:ext cx="12192000" cy="685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8141">
                  <a:extLst>
                    <a:ext uri="{9D8B030D-6E8A-4147-A177-3AD203B41FA5}">
                      <a16:colId xmlns:a16="http://schemas.microsoft.com/office/drawing/2014/main" val="866880967"/>
                    </a:ext>
                  </a:extLst>
                </a:gridCol>
                <a:gridCol w="5383859">
                  <a:extLst>
                    <a:ext uri="{9D8B030D-6E8A-4147-A177-3AD203B41FA5}">
                      <a16:colId xmlns:a16="http://schemas.microsoft.com/office/drawing/2014/main" val="3520866439"/>
                    </a:ext>
                  </a:extLst>
                </a:gridCol>
              </a:tblGrid>
              <a:tr h="6486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HƯỚNG DẪN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 LÀM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21953"/>
                  </a:ext>
                </a:extLst>
              </a:tr>
              <a:tr h="873951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tài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(ai /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…)?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89842"/>
                  </a:ext>
                </a:extLst>
              </a:tr>
              <a:tr h="99733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…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18620"/>
                  </a:ext>
                </a:extLst>
              </a:tr>
              <a:tr h="128548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cặp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bắt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dành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ấy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đồ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con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28251"/>
                  </a:ext>
                </a:extLst>
              </a:tr>
              <a:tr h="1523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thêm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láy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... ;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vừa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38492"/>
                  </a:ext>
                </a:extLst>
              </a:tr>
              <a:tr h="1523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nhàng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logic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,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hơn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endParaRPr lang="en-US" sz="24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9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5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2A71A4-464B-4ECB-AC8B-8826C5949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09930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371417571"/>
                    </a:ext>
                  </a:extLst>
                </a:gridCol>
                <a:gridCol w="9461502">
                  <a:extLst>
                    <a:ext uri="{9D8B030D-6E8A-4147-A177-3AD203B41FA5}">
                      <a16:colId xmlns:a16="http://schemas.microsoft.com/office/drawing/2014/main" val="4125127017"/>
                    </a:ext>
                  </a:extLst>
                </a:gridCol>
                <a:gridCol w="1358899">
                  <a:extLst>
                    <a:ext uri="{9D8B030D-6E8A-4147-A177-3AD203B41FA5}">
                      <a16:colId xmlns:a16="http://schemas.microsoft.com/office/drawing/2014/main" val="2617408723"/>
                    </a:ext>
                  </a:extLst>
                </a:gridCol>
              </a:tblGrid>
              <a:tr h="794171">
                <a:tc>
                  <a:txBody>
                    <a:bodyPr/>
                    <a:lstStyle/>
                    <a:p>
                      <a:pPr algn="ctr"/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endParaRPr lang="en-US" sz="20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3314"/>
                  </a:ext>
                </a:extLst>
              </a:tr>
              <a:tr h="703650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gồm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xen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kẽ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20619"/>
                  </a:ext>
                </a:extLst>
              </a:tr>
              <a:tr h="645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chẵn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5873"/>
                  </a:ext>
                </a:extLst>
              </a:tr>
              <a:tr h="863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;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8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6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lục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16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23812"/>
                  </a:ext>
                </a:extLst>
              </a:tr>
              <a:tr h="73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đảm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bảo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luật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B - T</a:t>
                      </a: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647"/>
                  </a:ext>
                </a:extLst>
              </a:tr>
              <a:tr h="705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BPTT: so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sánh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nhân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hóa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điệp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,… 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90876"/>
                  </a:ext>
                </a:extLst>
              </a:tr>
              <a:tr h="7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mắc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lỗi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ea typeface="SimSun" panose="02010600030101010101" pitchFamily="2" charset="-122"/>
                          <a:cs typeface="#9Slide03 Arima Madurai" panose="00000500000000000000" pitchFamily="2" charset="0"/>
                        </a:rPr>
                        <a:t> </a:t>
                      </a: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58751"/>
                  </a:ext>
                </a:extLst>
              </a:tr>
              <a:tr h="7266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75029"/>
                  </a:ext>
                </a:extLst>
              </a:tr>
              <a:tr h="968363">
                <a:tc vMerge="1">
                  <a:txBody>
                    <a:bodyPr/>
                    <a:lstStyle/>
                    <a:p>
                      <a:pPr algn="ctr"/>
                      <a:endParaRPr lang="en-US" sz="24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thái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một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nhìn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nào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2400" b="0" kern="1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0" kern="1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endParaRPr lang="en-US" sz="2000" b="0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kern="100" dirty="0">
                        <a:effectLst/>
                        <a:latin typeface="#9Slide03 Arima Madurai" panose="00000500000000000000" pitchFamily="2" charset="0"/>
                        <a:ea typeface="SimSun" panose="02010600030101010101" pitchFamily="2" charset="-122"/>
                        <a:cs typeface="#9Slide03 Arima Madurai" panose="00000500000000000000" pitchFamily="2" charset="0"/>
                      </a:endParaRPr>
                    </a:p>
                  </a:txBody>
                  <a:tcPr marL="64471" marR="64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4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35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77206-B150-4E25-BA09-E738FACBB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623"/>
            <a:ext cx="5020346" cy="5020346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D2CC45B-8851-4987-AF9E-81EAB82FD82C}"/>
              </a:ext>
            </a:extLst>
          </p:cNvPr>
          <p:cNvSpPr/>
          <p:nvPr/>
        </p:nvSpPr>
        <p:spPr>
          <a:xfrm>
            <a:off x="5124893" y="1828800"/>
            <a:ext cx="6049926" cy="29664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YOU DO</a:t>
            </a:r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5;p22">
            <a:extLst>
              <a:ext uri="{FF2B5EF4-FFF2-40B4-BE49-F238E27FC236}">
                <a16:creationId xmlns:a16="http://schemas.microsoft.com/office/drawing/2014/main" id="{44DC2476-AC84-43E1-BF9C-25835DC49C14}"/>
              </a:ext>
            </a:extLst>
          </p:cNvPr>
          <p:cNvSpPr/>
          <p:nvPr/>
        </p:nvSpPr>
        <p:spPr>
          <a:xfrm>
            <a:off x="584791" y="1881962"/>
            <a:ext cx="11004697" cy="4167963"/>
          </a:xfrm>
          <a:custGeom>
            <a:avLst/>
            <a:gdLst/>
            <a:ahLst/>
            <a:cxnLst/>
            <a:rect l="l" t="t" r="r" b="b"/>
            <a:pathLst>
              <a:path w="9540" h="3955" extrusionOk="0">
                <a:moveTo>
                  <a:pt x="2637" y="0"/>
                </a:moveTo>
                <a:lnTo>
                  <a:pt x="2429" y="35"/>
                </a:lnTo>
                <a:lnTo>
                  <a:pt x="2221" y="70"/>
                </a:lnTo>
                <a:lnTo>
                  <a:pt x="2013" y="70"/>
                </a:lnTo>
                <a:lnTo>
                  <a:pt x="1805" y="174"/>
                </a:lnTo>
                <a:lnTo>
                  <a:pt x="1562" y="208"/>
                </a:lnTo>
                <a:lnTo>
                  <a:pt x="1319" y="243"/>
                </a:lnTo>
                <a:lnTo>
                  <a:pt x="1076" y="312"/>
                </a:lnTo>
                <a:lnTo>
                  <a:pt x="695" y="486"/>
                </a:lnTo>
                <a:lnTo>
                  <a:pt x="486" y="555"/>
                </a:lnTo>
                <a:lnTo>
                  <a:pt x="313" y="659"/>
                </a:lnTo>
                <a:lnTo>
                  <a:pt x="174" y="798"/>
                </a:lnTo>
                <a:lnTo>
                  <a:pt x="70" y="971"/>
                </a:lnTo>
                <a:lnTo>
                  <a:pt x="36" y="1180"/>
                </a:lnTo>
                <a:lnTo>
                  <a:pt x="1" y="1388"/>
                </a:lnTo>
                <a:lnTo>
                  <a:pt x="36" y="1561"/>
                </a:lnTo>
                <a:lnTo>
                  <a:pt x="36" y="1700"/>
                </a:lnTo>
                <a:lnTo>
                  <a:pt x="1" y="2116"/>
                </a:lnTo>
                <a:lnTo>
                  <a:pt x="70" y="2532"/>
                </a:lnTo>
                <a:lnTo>
                  <a:pt x="140" y="2914"/>
                </a:lnTo>
                <a:lnTo>
                  <a:pt x="244" y="3296"/>
                </a:lnTo>
                <a:lnTo>
                  <a:pt x="278" y="3434"/>
                </a:lnTo>
                <a:lnTo>
                  <a:pt x="348" y="3538"/>
                </a:lnTo>
                <a:lnTo>
                  <a:pt x="417" y="3642"/>
                </a:lnTo>
                <a:lnTo>
                  <a:pt x="556" y="3677"/>
                </a:lnTo>
                <a:lnTo>
                  <a:pt x="695" y="3712"/>
                </a:lnTo>
                <a:lnTo>
                  <a:pt x="868" y="3781"/>
                </a:lnTo>
                <a:lnTo>
                  <a:pt x="1041" y="3816"/>
                </a:lnTo>
                <a:lnTo>
                  <a:pt x="1215" y="3816"/>
                </a:lnTo>
                <a:lnTo>
                  <a:pt x="1284" y="3781"/>
                </a:lnTo>
                <a:lnTo>
                  <a:pt x="1388" y="3816"/>
                </a:lnTo>
                <a:lnTo>
                  <a:pt x="1562" y="3851"/>
                </a:lnTo>
                <a:lnTo>
                  <a:pt x="1805" y="3885"/>
                </a:lnTo>
                <a:lnTo>
                  <a:pt x="2013" y="3885"/>
                </a:lnTo>
                <a:lnTo>
                  <a:pt x="2498" y="3920"/>
                </a:lnTo>
                <a:lnTo>
                  <a:pt x="3019" y="3920"/>
                </a:lnTo>
                <a:lnTo>
                  <a:pt x="3296" y="3955"/>
                </a:lnTo>
                <a:lnTo>
                  <a:pt x="3574" y="3955"/>
                </a:lnTo>
                <a:lnTo>
                  <a:pt x="3782" y="3920"/>
                </a:lnTo>
                <a:lnTo>
                  <a:pt x="4441" y="3920"/>
                </a:lnTo>
                <a:lnTo>
                  <a:pt x="5135" y="3955"/>
                </a:lnTo>
                <a:lnTo>
                  <a:pt x="6453" y="3955"/>
                </a:lnTo>
                <a:lnTo>
                  <a:pt x="7042" y="3920"/>
                </a:lnTo>
                <a:lnTo>
                  <a:pt x="7806" y="3851"/>
                </a:lnTo>
                <a:lnTo>
                  <a:pt x="8187" y="3816"/>
                </a:lnTo>
                <a:lnTo>
                  <a:pt x="8569" y="3712"/>
                </a:lnTo>
                <a:lnTo>
                  <a:pt x="8777" y="3642"/>
                </a:lnTo>
                <a:lnTo>
                  <a:pt x="8916" y="3573"/>
                </a:lnTo>
                <a:lnTo>
                  <a:pt x="9020" y="3469"/>
                </a:lnTo>
                <a:lnTo>
                  <a:pt x="9158" y="3330"/>
                </a:lnTo>
                <a:lnTo>
                  <a:pt x="9262" y="3157"/>
                </a:lnTo>
                <a:lnTo>
                  <a:pt x="9332" y="2983"/>
                </a:lnTo>
                <a:lnTo>
                  <a:pt x="9401" y="2810"/>
                </a:lnTo>
                <a:lnTo>
                  <a:pt x="9471" y="2428"/>
                </a:lnTo>
                <a:lnTo>
                  <a:pt x="9505" y="2012"/>
                </a:lnTo>
                <a:lnTo>
                  <a:pt x="9540" y="1492"/>
                </a:lnTo>
                <a:lnTo>
                  <a:pt x="9505" y="1249"/>
                </a:lnTo>
                <a:lnTo>
                  <a:pt x="9471" y="971"/>
                </a:lnTo>
                <a:lnTo>
                  <a:pt x="9436" y="763"/>
                </a:lnTo>
                <a:lnTo>
                  <a:pt x="9367" y="590"/>
                </a:lnTo>
                <a:lnTo>
                  <a:pt x="9262" y="451"/>
                </a:lnTo>
                <a:lnTo>
                  <a:pt x="9158" y="347"/>
                </a:lnTo>
                <a:lnTo>
                  <a:pt x="8950" y="243"/>
                </a:lnTo>
                <a:lnTo>
                  <a:pt x="8742" y="208"/>
                </a:lnTo>
                <a:lnTo>
                  <a:pt x="8291" y="139"/>
                </a:lnTo>
                <a:lnTo>
                  <a:pt x="7944" y="139"/>
                </a:lnTo>
                <a:lnTo>
                  <a:pt x="7632" y="104"/>
                </a:lnTo>
                <a:lnTo>
                  <a:pt x="7216" y="35"/>
                </a:lnTo>
                <a:lnTo>
                  <a:pt x="6834" y="0"/>
                </a:lnTo>
                <a:lnTo>
                  <a:pt x="6383" y="0"/>
                </a:lnTo>
                <a:lnTo>
                  <a:pt x="5967" y="35"/>
                </a:lnTo>
                <a:lnTo>
                  <a:pt x="5447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图片 14">
            <a:extLst>
              <a:ext uri="{FF2B5EF4-FFF2-40B4-BE49-F238E27FC236}">
                <a16:creationId xmlns:a16="http://schemas.microsoft.com/office/drawing/2014/main" id="{1E5D07B7-696F-437A-A14A-6F86D283D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18" y="590220"/>
            <a:ext cx="5166964" cy="2583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86739C-DD58-4B61-8C8C-50435D4AF396}"/>
              </a:ext>
            </a:extLst>
          </p:cNvPr>
          <p:cNvSpPr/>
          <p:nvPr/>
        </p:nvSpPr>
        <p:spPr>
          <a:xfrm>
            <a:off x="1570255" y="3556724"/>
            <a:ext cx="9508870" cy="1817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VN" sz="5400" dirty="0">
                <a:latin typeface="#9Slide05 SVNBulgary" pitchFamily="2" charset="0"/>
                <a:cs typeface="Times New Roman" panose="02020603050405020304" pitchFamily="18" charset="0"/>
              </a:rPr>
              <a:t>Tự sáng tác một bài thơ lục bát ngắn về chủ đề mái trường, bạn bè</a:t>
            </a:r>
            <a:endParaRPr lang="en-VN" sz="5400" b="1" dirty="0">
              <a:solidFill>
                <a:srgbClr val="FF0000"/>
              </a:solidFill>
              <a:latin typeface="#9Slide05 SVNBulgar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07439" y="1204304"/>
          <a:ext cx="10562494" cy="5250572"/>
        </p:xfrm>
        <a:graphic>
          <a:graphicData uri="http://schemas.openxmlformats.org/drawingml/2006/table">
            <a:tbl>
              <a:tblPr firstRow="1" firstCol="1" bandRow="1"/>
              <a:tblGrid>
                <a:gridCol w="222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diện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kiểm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Chưa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93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gồm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lục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bát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xen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kẽ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ngắt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nhịp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chẵn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hiệp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vần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lục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vần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bát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bát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vần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lục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so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ánh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hóa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điệp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điệp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thú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dung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thài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suy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nghĩ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nhìn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29" marR="63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1645" y="428797"/>
            <a:ext cx="90540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6" tIns="45718" rIns="91416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lục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bát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49621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2150502" y="4852968"/>
            <a:ext cx="8024853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049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05A9BB6-34CD-5248-8103-5F12F9A6D601}"/>
              </a:ext>
            </a:extLst>
          </p:cNvPr>
          <p:cNvSpPr/>
          <p:nvPr/>
        </p:nvSpPr>
        <p:spPr>
          <a:xfrm>
            <a:off x="2186593" y="665701"/>
            <a:ext cx="7818809" cy="202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VN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Thiếu nhi là tuổi học hành</a:t>
            </a:r>
          </a:p>
          <a:p>
            <a:pPr algn="ctr">
              <a:lnSpc>
                <a:spcPct val="150000"/>
              </a:lnSpc>
            </a:pPr>
            <a:r>
              <a:rPr lang="en-VN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Chúng em phấn đấu để </a:t>
            </a:r>
            <a:r>
              <a:rPr lang="en-US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.........</a:t>
            </a:r>
            <a:r>
              <a:rPr lang="en-VN" sz="4400" dirty="0">
                <a:solidFill>
                  <a:schemeClr val="tx1"/>
                </a:solidFill>
                <a:latin typeface="#9Slide05 SVNVery Berry" panose="00000500000000000000" pitchFamily="2" charset="0"/>
                <a:cs typeface="Times New Roman" panose="02020603050405020304" pitchFamily="18" charset="0"/>
              </a:rPr>
              <a:t> trò ngoan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7A3530-F5FC-4BFE-B734-B7242F2FAEC3}"/>
              </a:ext>
            </a:extLst>
          </p:cNvPr>
          <p:cNvSpPr/>
          <p:nvPr/>
        </p:nvSpPr>
        <p:spPr>
          <a:xfrm>
            <a:off x="535038" y="4263655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C05D14-9E7E-45E4-9242-A93AE0A58937}"/>
              </a:ext>
            </a:extLst>
          </p:cNvPr>
          <p:cNvSpPr/>
          <p:nvPr/>
        </p:nvSpPr>
        <p:spPr>
          <a:xfrm>
            <a:off x="4579086" y="4253021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E556E7-38B1-498A-BC26-67BFCFC286F9}"/>
              </a:ext>
            </a:extLst>
          </p:cNvPr>
          <p:cNvSpPr/>
          <p:nvPr/>
        </p:nvSpPr>
        <p:spPr>
          <a:xfrm>
            <a:off x="8623135" y="4253022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nên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4F8DC-5492-47BB-837A-96ADFF45031F}"/>
              </a:ext>
            </a:extLst>
          </p:cNvPr>
          <p:cNvSpPr/>
          <p:nvPr/>
        </p:nvSpPr>
        <p:spPr>
          <a:xfrm>
            <a:off x="535037" y="5527470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dành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247081-18F6-4080-931B-CD4E9FFA7318}"/>
              </a:ext>
            </a:extLst>
          </p:cNvPr>
          <p:cNvSpPr/>
          <p:nvPr/>
        </p:nvSpPr>
        <p:spPr>
          <a:xfrm>
            <a:off x="4579085" y="5527469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A50A88-C893-4DF8-9CFE-F99809F9AB2B}"/>
              </a:ext>
            </a:extLst>
          </p:cNvPr>
          <p:cNvSpPr/>
          <p:nvPr/>
        </p:nvSpPr>
        <p:spPr>
          <a:xfrm>
            <a:off x="8623134" y="5527470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2DA835-4087-46C3-B6AF-9057FC8FB276}"/>
              </a:ext>
            </a:extLst>
          </p:cNvPr>
          <p:cNvSpPr/>
          <p:nvPr/>
        </p:nvSpPr>
        <p:spPr>
          <a:xfrm>
            <a:off x="1450823" y="12089"/>
            <a:ext cx="9290349" cy="4311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vách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núi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dần</a:t>
            </a:r>
            <a:endParaRPr lang="en-US" sz="4400" dirty="0"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Rì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rầm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suối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xa</a:t>
            </a:r>
            <a:endParaRPr lang="en-US" sz="4400" dirty="0"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mỏng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........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rơi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#9Slide05 SVNVery Berry" panose="00000500000000000000" pitchFamily="2" charset="0"/>
                <a:cs typeface="Times New Roman" panose="02020603050405020304" pitchFamily="18" charset="0"/>
              </a:rPr>
              <a:t>nghiêng</a:t>
            </a:r>
            <a:r>
              <a:rPr lang="en-US" sz="4400" dirty="0">
                <a:latin typeface="#9Slide05 SVNVery Berry" panose="000005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VN" sz="4400" b="1" dirty="0">
              <a:solidFill>
                <a:srgbClr val="FF0000"/>
              </a:solidFill>
              <a:latin typeface="#9Slide05 SVNVery Berry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E7B9B9-87BE-4B4A-A9EC-16E46AB1ACEF}"/>
              </a:ext>
            </a:extLst>
          </p:cNvPr>
          <p:cNvSpPr/>
          <p:nvPr/>
        </p:nvSpPr>
        <p:spPr>
          <a:xfrm>
            <a:off x="535038" y="4561370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DC366D-047D-41E8-AAF6-395A1CBCD0CC}"/>
              </a:ext>
            </a:extLst>
          </p:cNvPr>
          <p:cNvSpPr/>
          <p:nvPr/>
        </p:nvSpPr>
        <p:spPr>
          <a:xfrm>
            <a:off x="4579086" y="4561369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C1E0BA-A5C2-45DE-B73F-0A5E1CEA30EE}"/>
              </a:ext>
            </a:extLst>
          </p:cNvPr>
          <p:cNvSpPr/>
          <p:nvPr/>
        </p:nvSpPr>
        <p:spPr>
          <a:xfrm>
            <a:off x="8623135" y="4561370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DF5FF2-768E-4ECF-BE7D-7FE8B1B0415B}"/>
              </a:ext>
            </a:extLst>
          </p:cNvPr>
          <p:cNvSpPr/>
          <p:nvPr/>
        </p:nvSpPr>
        <p:spPr>
          <a:xfrm>
            <a:off x="535037" y="5772021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đang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AF5A95-504E-44FF-BB2B-156A4DF411BC}"/>
              </a:ext>
            </a:extLst>
          </p:cNvPr>
          <p:cNvSpPr/>
          <p:nvPr/>
        </p:nvSpPr>
        <p:spPr>
          <a:xfrm>
            <a:off x="4579085" y="5772020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gần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A2F5B-CEE0-4600-A959-280B23053123}"/>
              </a:ext>
            </a:extLst>
          </p:cNvPr>
          <p:cNvSpPr/>
          <p:nvPr/>
        </p:nvSpPr>
        <p:spPr>
          <a:xfrm>
            <a:off x="8623134" y="5772021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BF730F-9E5D-4395-A534-C70B98FE8C17}"/>
              </a:ext>
            </a:extLst>
          </p:cNvPr>
          <p:cNvSpPr txBox="1"/>
          <p:nvPr/>
        </p:nvSpPr>
        <p:spPr>
          <a:xfrm>
            <a:off x="535037" y="200285"/>
            <a:ext cx="11121924" cy="359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Sáng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ra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rộng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đến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đâu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Trời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xanh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như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mới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 ………………….. 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biết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xanh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Tiếng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chim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lay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động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lá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cành</a:t>
            </a:r>
            <a:endParaRPr lang="en-US" sz="4400" dirty="0">
              <a:effectLst/>
              <a:latin typeface="#9Slide05 SVNVery Berry" panose="00000500000000000000" pitchFamily="2" charset="0"/>
              <a:ea typeface="Calibri" panose="020F0502020204030204" pitchFamily="34" charset="0"/>
              <a:cs typeface="#9Slide05 Cimochi" panose="02000504060000020004" pitchFamily="2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Tiếng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chim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đánh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thức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   ………………..  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dậy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 </a:t>
            </a:r>
            <a:r>
              <a:rPr lang="en-US" sz="4400" dirty="0" err="1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cùng</a:t>
            </a:r>
            <a:r>
              <a:rPr lang="en-US" sz="4400" dirty="0">
                <a:effectLst/>
                <a:latin typeface="#9Slide05 SVNVery Berry" panose="00000500000000000000" pitchFamily="2" charset="0"/>
                <a:ea typeface="Calibri" panose="020F0502020204030204" pitchFamily="34" charset="0"/>
                <a:cs typeface="#9Slide05 Cimochi" panose="02000504060000020004" pitchFamily="2" charset="-34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BA612A-D7D8-4135-8501-42212ADCCE9C}"/>
              </a:ext>
            </a:extLst>
          </p:cNvPr>
          <p:cNvSpPr/>
          <p:nvPr/>
        </p:nvSpPr>
        <p:spPr>
          <a:xfrm>
            <a:off x="535038" y="4380612"/>
            <a:ext cx="3033826" cy="861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sắc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09E26B-5B1A-4C3B-93C8-590A047F47A0}"/>
              </a:ext>
            </a:extLst>
          </p:cNvPr>
          <p:cNvSpPr/>
          <p:nvPr/>
        </p:nvSpPr>
        <p:spPr>
          <a:xfrm>
            <a:off x="4579086" y="4380611"/>
            <a:ext cx="3033826" cy="861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F8D9DC-649D-4057-B1E2-3A8E75D3CE13}"/>
              </a:ext>
            </a:extLst>
          </p:cNvPr>
          <p:cNvSpPr/>
          <p:nvPr/>
        </p:nvSpPr>
        <p:spPr>
          <a:xfrm>
            <a:off x="8623135" y="4380612"/>
            <a:ext cx="3033826" cy="8612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1C1579-4C29-4C44-A250-0CDC89FEBB8B}"/>
              </a:ext>
            </a:extLst>
          </p:cNvPr>
          <p:cNvSpPr/>
          <p:nvPr/>
        </p:nvSpPr>
        <p:spPr>
          <a:xfrm>
            <a:off x="535037" y="5591263"/>
            <a:ext cx="3033826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chồi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xanh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32BE729-3AC5-4189-91DE-7A816CDAD6DC}"/>
              </a:ext>
            </a:extLst>
          </p:cNvPr>
          <p:cNvSpPr/>
          <p:nvPr/>
        </p:nvSpPr>
        <p:spPr>
          <a:xfrm>
            <a:off x="4579085" y="5591262"/>
            <a:ext cx="3033826" cy="8612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B2430A-AB92-43F1-9E39-C295CED0BB40}"/>
              </a:ext>
            </a:extLst>
          </p:cNvPr>
          <p:cNvSpPr/>
          <p:nvPr/>
        </p:nvSpPr>
        <p:spPr>
          <a:xfrm>
            <a:off x="8623134" y="5591263"/>
            <a:ext cx="3033826" cy="8612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endParaRPr lang="en-US" sz="3600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0470F9D-91E2-438B-ADE9-F3896F088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5"/>
          <a:stretch/>
        </p:blipFill>
        <p:spPr>
          <a:xfrm>
            <a:off x="0" y="3698840"/>
            <a:ext cx="12192000" cy="313322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98" y="-330966"/>
            <a:ext cx="7208573" cy="57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0784" y="231384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HÃY ĐỌC MỘT SỐ BÀI THƠ LỤC BÁT MÀ EM BIẾT!</a:t>
            </a:r>
          </a:p>
          <a:p>
            <a:pPr lvl="0"/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2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861391" y="3821763"/>
            <a:ext cx="11330609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VIẾT:</a:t>
            </a:r>
          </a:p>
          <a:p>
            <a:pPr algn="ctr"/>
            <a:r>
              <a:rPr lang="en-US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LÀM MỘT BÀI THƠ LỤC BÁT</a:t>
            </a: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901F95-D297-40B2-A5B9-9DA733B3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5C5F5C1-871D-4809-A62B-C33355A86402}"/>
              </a:ext>
            </a:extLst>
          </p:cNvPr>
          <p:cNvSpPr txBox="1">
            <a:spLocks/>
          </p:cNvSpPr>
          <p:nvPr/>
        </p:nvSpPr>
        <p:spPr>
          <a:xfrm>
            <a:off x="2352523" y="4289440"/>
            <a:ext cx="7763400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Yêu </a:t>
            </a:r>
            <a:r>
              <a:rPr lang="vi-VN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cầu</a:t>
            </a:r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về</a:t>
            </a:r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một</a:t>
            </a:r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bài</a:t>
            </a:r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thơ </a:t>
            </a:r>
            <a:r>
              <a:rPr lang="vi-VN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lục</a:t>
            </a:r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 </a:t>
            </a:r>
            <a:r>
              <a:rPr lang="vi-VN" sz="8000" b="1" dirty="0" err="1">
                <a:solidFill>
                  <a:srgbClr val="007A8C"/>
                </a:solidFill>
                <a:latin typeface="#9Slide07 IcielLa Chic Pro Shad" panose="02000506090000020004" pitchFamily="2" charset="0"/>
              </a:rPr>
              <a:t>bát</a:t>
            </a:r>
            <a:r>
              <a:rPr lang="vi-VN" sz="8000" b="1" dirty="0">
                <a:solidFill>
                  <a:srgbClr val="007A8C"/>
                </a:solidFill>
                <a:latin typeface="#9Slide07 IcielLa Chic Pro Shad" panose="02000506090000020004" pitchFamily="2" charset="0"/>
              </a:rPr>
              <a:t>:</a:t>
            </a:r>
            <a:endParaRPr lang="en-US" sz="8000" b="1" dirty="0">
              <a:solidFill>
                <a:srgbClr val="007A8C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2|1.3|2.5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1945</Words>
  <Application>Microsoft Office PowerPoint</Application>
  <PresentationFormat>Widescreen</PresentationFormat>
  <Paragraphs>388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等线</vt:lpstr>
      <vt:lpstr>#9Slide03 Arima Madurai</vt:lpstr>
      <vt:lpstr>#9Slide03 Arima Madurai Black</vt:lpstr>
      <vt:lpstr>#9Slide05 SVNBulgary</vt:lpstr>
      <vt:lpstr>#9Slide05 SVNVery Berry</vt:lpstr>
      <vt:lpstr>#9Slide07 IcielLa Chic Pro Shad</vt:lpstr>
      <vt:lpstr>.VnArabia</vt:lpstr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LỤC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Hương Đỗ</cp:lastModifiedBy>
  <cp:revision>207</cp:revision>
  <dcterms:created xsi:type="dcterms:W3CDTF">2017-08-18T03:02:00Z</dcterms:created>
  <dcterms:modified xsi:type="dcterms:W3CDTF">2021-12-02T03:44:29Z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