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3" r:id="rId2"/>
    <p:sldId id="294" r:id="rId3"/>
    <p:sldId id="286" r:id="rId4"/>
    <p:sldId id="298" r:id="rId5"/>
    <p:sldId id="296" r:id="rId6"/>
    <p:sldId id="338" r:id="rId7"/>
    <p:sldId id="299" r:id="rId8"/>
    <p:sldId id="303" r:id="rId9"/>
    <p:sldId id="18709" r:id="rId10"/>
    <p:sldId id="18711" r:id="rId11"/>
    <p:sldId id="18712" r:id="rId12"/>
    <p:sldId id="18713" r:id="rId13"/>
    <p:sldId id="18716" r:id="rId14"/>
    <p:sldId id="18717" r:id="rId15"/>
    <p:sldId id="18718" r:id="rId16"/>
    <p:sldId id="342" r:id="rId17"/>
    <p:sldId id="274" r:id="rId18"/>
    <p:sldId id="340" r:id="rId19"/>
    <p:sldId id="352" r:id="rId20"/>
    <p:sldId id="300" r:id="rId21"/>
    <p:sldId id="343" r:id="rId22"/>
    <p:sldId id="18698" r:id="rId23"/>
    <p:sldId id="18722" r:id="rId24"/>
    <p:sldId id="345" r:id="rId25"/>
    <p:sldId id="346" r:id="rId26"/>
    <p:sldId id="347" r:id="rId27"/>
    <p:sldId id="18723" r:id="rId28"/>
    <p:sldId id="336" r:id="rId29"/>
    <p:sldId id="302" r:id="rId30"/>
    <p:sldId id="348" r:id="rId31"/>
    <p:sldId id="18720" r:id="rId32"/>
    <p:sldId id="351" r:id="rId33"/>
    <p:sldId id="350" r:id="rId34"/>
    <p:sldId id="18721" r:id="rId35"/>
    <p:sldId id="368" r:id="rId36"/>
    <p:sldId id="370" r:id="rId37"/>
    <p:sldId id="18724" r:id="rId38"/>
    <p:sldId id="551" r:id="rId39"/>
    <p:sldId id="287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B0"/>
    <a:srgbClr val="9D7C7D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182" autoAdjust="0"/>
  </p:normalViewPr>
  <p:slideViewPr>
    <p:cSldViewPr snapToGrid="0">
      <p:cViewPr varScale="1">
        <p:scale>
          <a:sx n="77" d="100"/>
          <a:sy n="77" d="100"/>
        </p:scale>
        <p:origin x="9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2023/12/28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1946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6766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502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grtgwrgtg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4048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934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809985" y="715533"/>
            <a:ext cx="45720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9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3342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" Target="slide1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image" Target="../media/image8.png"/><Relationship Id="rId15" Type="http://schemas.openxmlformats.org/officeDocument/2006/relationships/slide" Target="slide17.xml"/><Relationship Id="rId10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slide" Target="slide14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43">
            <a:extLst>
              <a:ext uri="{FF2B5EF4-FFF2-40B4-BE49-F238E27FC236}">
                <a16:creationId xmlns:a16="http://schemas.microsoft.com/office/drawing/2014/main" id="{B70BB0C8-B48C-46E5-8F14-37889E869B29}"/>
              </a:ext>
            </a:extLst>
          </p:cNvPr>
          <p:cNvSpPr/>
          <p:nvPr/>
        </p:nvSpPr>
        <p:spPr>
          <a:xfrm>
            <a:off x="871871" y="1424762"/>
            <a:ext cx="8973879" cy="4136064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FF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9EFF2-6B38-447C-B431-63B1EB2A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8" y="592763"/>
            <a:ext cx="5970181" cy="5970181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B7A202B8-D99F-469D-8F8F-409A67F3B042}"/>
              </a:ext>
            </a:extLst>
          </p:cNvPr>
          <p:cNvSpPr txBox="1"/>
          <p:nvPr/>
        </p:nvSpPr>
        <p:spPr>
          <a:xfrm>
            <a:off x="1298278" y="2498666"/>
            <a:ext cx="58527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Thả</a:t>
            </a:r>
            <a:r>
              <a:rPr lang="en-US" altLang="zh-CN" sz="13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thơ</a:t>
            </a:r>
            <a:endParaRPr lang="zh-CN" altLang="en-US" sz="138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117600" y="460435"/>
            <a:ext cx="10464800" cy="172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2684780" y="758160"/>
            <a:ext cx="8389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ca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dao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520190" y="3611881"/>
            <a:ext cx="9132570" cy="2240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Đoạn văn nêu cảm nhận về bài ca dao: “Anh đi anh nhớ quê nhà”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3F225D5C-BEA3-45E5-995D-5C2645851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894"/>
            <a:ext cx="2459343" cy="24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7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117600" y="460435"/>
            <a:ext cx="10464800" cy="172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2032001" y="735582"/>
            <a:ext cx="9134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 Đoạn văn gồm mấy câu, hình thức đoạn như thế nào?</a:t>
            </a:r>
            <a:endParaRPr 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520189" y="3417570"/>
            <a:ext cx="9155431" cy="26934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Đoạn văn gồm 7 câu. Hình thức tính từ chữ cái viết hoa lùi đầu dòng đến dấu chấm xuống dòng.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9" descr="C:\Users\DV4T\Desktop\KHOA LUAN DESIGN\DRINKS\1206560729807522373nicubunu_Lemonade_glass.svg.med.png">
            <a:extLst>
              <a:ext uri="{FF2B5EF4-FFF2-40B4-BE49-F238E27FC236}">
                <a16:creationId xmlns:a16="http://schemas.microsoft.com/office/drawing/2014/main" id="{C02C209B-82C6-4EA6-BFB3-4DDF9736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9537"/>
            <a:ext cx="1973279" cy="202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46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117600" y="690727"/>
            <a:ext cx="10464800" cy="172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2438400" y="937658"/>
            <a:ext cx="894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 Những câu nào giới thiệu tác giả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 ca dao.</a:t>
            </a:r>
            <a:endParaRPr lang="en-US" sz="3600" dirty="0">
              <a:solidFill>
                <a:srgbClr val="FF000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531620" y="3338831"/>
            <a:ext cx="9109710" cy="2592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 1 giới thiệu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dao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8" descr="C:\Users\DV4T\Desktop\KHOA LUAN DESIGN\DRINKS\11971482631929059205SRD_strawberry_smoothie.svg.med.png">
            <a:hlinkClick r:id="rId2" action="ppaction://hlinksldjump"/>
            <a:extLst>
              <a:ext uri="{FF2B5EF4-FFF2-40B4-BE49-F238E27FC236}">
                <a16:creationId xmlns:a16="http://schemas.microsoft.com/office/drawing/2014/main" id="{692B1650-F97A-496F-923D-84FC8415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8" y="278621"/>
            <a:ext cx="1389521" cy="23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81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289351" y="372867"/>
            <a:ext cx="10464800" cy="1494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2074076" y="685800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4</a:t>
            </a:r>
            <a:r>
              <a:rPr lang="vi-VN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 Những câu nào nêu cảm xúc về nội dung chính của bài ca dao.</a:t>
            </a:r>
            <a:endParaRPr lang="en-US" sz="3200" dirty="0">
              <a:solidFill>
                <a:srgbClr val="FF000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532393" y="3429000"/>
            <a:ext cx="9131798" cy="2331720"/>
          </a:xfrm>
          <a:prstGeom prst="roundRect">
            <a:avLst>
              <a:gd name="adj" fmla="val 94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 2</a:t>
            </a:r>
            <a:r>
              <a:rPr lang="en-US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vi-VN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cảm nhận về nội dung</a:t>
            </a:r>
            <a:r>
              <a:rPr lang="en-US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 </a:t>
            </a:r>
            <a:r>
              <a:rPr lang="en-US" sz="36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dao</a:t>
            </a:r>
            <a:r>
              <a:rPr lang="vi-VN" sz="36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8D7E2-33B6-4BE1-9610-A7323DDAA3AE}"/>
              </a:ext>
            </a:extLst>
          </p:cNvPr>
          <p:cNvGrpSpPr/>
          <p:nvPr/>
        </p:nvGrpSpPr>
        <p:grpSpPr>
          <a:xfrm>
            <a:off x="609601" y="333980"/>
            <a:ext cx="1233201" cy="1646405"/>
            <a:chOff x="3200400" y="3229846"/>
            <a:chExt cx="1122276" cy="1535112"/>
          </a:xfrm>
        </p:grpSpPr>
        <p:pic>
          <p:nvPicPr>
            <p:cNvPr id="7" name="Picture 15" descr="C:\Users\DV4T\Desktop\11949859721881107132drinking_glass_with_red_punch_01.svg.med.png">
              <a:hlinkClick r:id="rId2" action="ppaction://hlinksldjump"/>
              <a:extLst>
                <a:ext uri="{FF2B5EF4-FFF2-40B4-BE49-F238E27FC236}">
                  <a16:creationId xmlns:a16="http://schemas.microsoft.com/office/drawing/2014/main" id="{EF1A9B14-2BEC-4BD5-B93A-69FF4515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888" y="3229846"/>
              <a:ext cx="839788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C:\Users\DV4T\Desktop\11949862191719670978watermelon_simple.svg.med.png">
              <a:extLst>
                <a:ext uri="{FF2B5EF4-FFF2-40B4-BE49-F238E27FC236}">
                  <a16:creationId xmlns:a16="http://schemas.microsoft.com/office/drawing/2014/main" id="{88AF4691-D630-4DF3-ABBE-685AF5FAB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098208"/>
              <a:ext cx="8397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5085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117600" y="460435"/>
            <a:ext cx="10464800" cy="20541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1809975" y="714555"/>
            <a:ext cx="944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5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 Những câu nào nêu cảm nhận về một số yếu tố nghệ thuật của bài ca dao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?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Chỉ </a:t>
            </a:r>
            <a:endParaRPr lang="en-US" sz="3600" dirty="0">
              <a:solidFill>
                <a:srgbClr val="FF0000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rõ các yếu tố nghệ thuật ấy.</a:t>
            </a:r>
            <a:endParaRPr lang="en-US" sz="3600" dirty="0">
              <a:solidFill>
                <a:srgbClr val="FF0000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454150" y="3429000"/>
            <a:ext cx="9283700" cy="2626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 3,4,5,6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cảm nhận về hình ảnh, ngôn từ, biện pháp nghệ thuật.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90B8A49-2F64-4BEF-8CDA-02BD6DAF7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09" y="102397"/>
            <a:ext cx="2855817" cy="2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4AB33-E910-41A7-9DB5-E3D82D79DD41}"/>
              </a:ext>
            </a:extLst>
          </p:cNvPr>
          <p:cNvSpPr/>
          <p:nvPr/>
        </p:nvSpPr>
        <p:spPr>
          <a:xfrm>
            <a:off x="1117600" y="460435"/>
            <a:ext cx="10464800" cy="172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1DEF-A563-45BB-891C-1EFD2009DD8F}"/>
              </a:ext>
            </a:extLst>
          </p:cNvPr>
          <p:cNvSpPr/>
          <p:nvPr/>
        </p:nvSpPr>
        <p:spPr>
          <a:xfrm>
            <a:off x="2032000" y="1031645"/>
            <a:ext cx="96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6.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5626E-CDEF-4D89-9327-3403B973894D}"/>
              </a:ext>
            </a:extLst>
          </p:cNvPr>
          <p:cNvSpPr/>
          <p:nvPr/>
        </p:nvSpPr>
        <p:spPr>
          <a:xfrm>
            <a:off x="1501140" y="3599179"/>
            <a:ext cx="9189720" cy="2386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k</a:t>
            </a:r>
            <a:r>
              <a:rPr lang="vi-VN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hái quát lại những ấn tượng, cảm xúc về bài thơ hoặc bài ca dao.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128B3B1-7707-4919-A6EF-93EDE0E0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1409"/>
            <a:ext cx="2065249" cy="20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137" y="1097593"/>
            <a:ext cx="11359663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quê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2101" y="437673"/>
            <a:ext cx="4511171" cy="646331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077" y="1716173"/>
            <a:ext cx="9577755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585" y="2264457"/>
            <a:ext cx="6096000" cy="2862323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Ý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2723" y="5060417"/>
            <a:ext cx="9981092" cy="64633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57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8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78" y="1264635"/>
            <a:ext cx="12759070" cy="55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61497" y="177800"/>
            <a:ext cx="38074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Nhận</a:t>
            </a: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xét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Bulgary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857" y="2522435"/>
            <a:ext cx="8547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800" dirty="0">
                <a:latin typeface="#9Slide05 SVNBulgary" pitchFamily="2" charset="0"/>
              </a:rPr>
              <a:t>“</a:t>
            </a:r>
            <a:r>
              <a:rPr lang="en-US" sz="4800" dirty="0" err="1">
                <a:latin typeface="#9Slide05 SVNBulgary" pitchFamily="2" charset="0"/>
              </a:rPr>
              <a:t>Nét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đẹp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của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bài</a:t>
            </a:r>
            <a:r>
              <a:rPr lang="en-US" sz="4800" dirty="0">
                <a:latin typeface="#9Slide05 SVNBulgary" pitchFamily="2" charset="0"/>
              </a:rPr>
              <a:t> ca </a:t>
            </a:r>
            <a:r>
              <a:rPr lang="en-US" sz="4800" dirty="0" err="1">
                <a:latin typeface="#9Slide05 SVNBulgary" pitchFamily="2" charset="0"/>
              </a:rPr>
              <a:t>dao</a:t>
            </a:r>
            <a:r>
              <a:rPr lang="en-US" sz="4800" dirty="0">
                <a:latin typeface="#9Slide05 SVNBulgary" pitchFamily="2" charset="0"/>
              </a:rPr>
              <a:t> “Anh </a:t>
            </a:r>
            <a:r>
              <a:rPr lang="en-US" sz="4800" dirty="0" err="1">
                <a:latin typeface="#9Slide05 SVNBulgary" pitchFamily="2" charset="0"/>
              </a:rPr>
              <a:t>đi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anh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nhớ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quê</a:t>
            </a:r>
            <a:r>
              <a:rPr lang="en-US" sz="4800" dirty="0">
                <a:latin typeface="#9Slide05 SVNBulgary" pitchFamily="2" charset="0"/>
              </a:rPr>
              <a:t> </a:t>
            </a:r>
            <a:r>
              <a:rPr lang="en-US" sz="4800" dirty="0" err="1">
                <a:latin typeface="#9Slide05 SVNBulgary" pitchFamily="2" charset="0"/>
              </a:rPr>
              <a:t>nhà</a:t>
            </a:r>
            <a:r>
              <a:rPr lang="en-US" sz="4800" dirty="0">
                <a:latin typeface="#9Slide05 SVNBulgary" pitchFamily="2" charset="0"/>
              </a:rPr>
              <a:t> …”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đã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đảm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bảo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về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nội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dung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và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hình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thức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của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kiểu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bài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viết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đoạn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văn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ghi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lại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cảm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xúc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về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một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bài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thơ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lục</a:t>
            </a:r>
            <a:r>
              <a:rPr lang="es-MX" sz="4800" dirty="0">
                <a:latin typeface="#9Slide05 SVNBulgary" pitchFamily="2" charset="0"/>
              </a:rPr>
              <a:t> </a:t>
            </a:r>
            <a:r>
              <a:rPr lang="es-MX" sz="4800" dirty="0" err="1">
                <a:latin typeface="#9Slide05 SVNBulgary" pitchFamily="2" charset="0"/>
              </a:rPr>
              <a:t>bát</a:t>
            </a:r>
            <a:endParaRPr lang="en-US" sz="4800" dirty="0"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2372" y="1090249"/>
          <a:ext cx="11359661" cy="5189731"/>
        </p:xfrm>
        <a:graphic>
          <a:graphicData uri="http://schemas.openxmlformats.org/drawingml/2006/table">
            <a:tbl>
              <a:tblPr firstRow="1" firstCol="1" bandRow="1"/>
              <a:tblGrid>
                <a:gridCol w="364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đạo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0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ấn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913945" y="790977"/>
            <a:ext cx="5591907" cy="2508739"/>
          </a:xfrm>
          <a:prstGeom prst="wedgeRoundRectCallout">
            <a:avLst>
              <a:gd name="adj1" fmla="val 64881"/>
              <a:gd name="adj2" fmla="val 78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Rút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ra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những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điểm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cần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lưu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ý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khi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viết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đoạn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văn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ghi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lại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cảm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xúc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về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một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bài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thơ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lục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i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bát</a:t>
            </a:r>
            <a:r>
              <a:rPr lang="en-US" sz="2800" i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?</a:t>
            </a:r>
            <a:endParaRPr lang="en-US" sz="2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52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52"/>
          <p:cNvSpPr/>
          <p:nvPr/>
        </p:nvSpPr>
        <p:spPr>
          <a:xfrm>
            <a:off x="1138838" y="2887524"/>
            <a:ext cx="2292817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1454"/>
          <p:cNvSpPr/>
          <p:nvPr/>
        </p:nvSpPr>
        <p:spPr>
          <a:xfrm>
            <a:off x="3686153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1456"/>
          <p:cNvSpPr/>
          <p:nvPr/>
        </p:nvSpPr>
        <p:spPr>
          <a:xfrm>
            <a:off x="6213033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1458"/>
          <p:cNvSpPr/>
          <p:nvPr/>
        </p:nvSpPr>
        <p:spPr>
          <a:xfrm>
            <a:off x="8760361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460"/>
          <p:cNvSpPr/>
          <p:nvPr/>
        </p:nvSpPr>
        <p:spPr>
          <a:xfrm>
            <a:off x="1441327" y="2048503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369105" y="2088750"/>
            <a:ext cx="474017" cy="474017"/>
            <a:chOff x="1369087" y="2088729"/>
            <a:chExt cx="474017" cy="474016"/>
          </a:xfrm>
        </p:grpSpPr>
        <p:sp>
          <p:nvSpPr>
            <p:cNvPr id="9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Shape 1465"/>
          <p:cNvSpPr/>
          <p:nvPr/>
        </p:nvSpPr>
        <p:spPr>
          <a:xfrm>
            <a:off x="3988655" y="2048503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468"/>
          <p:cNvSpPr/>
          <p:nvPr/>
        </p:nvSpPr>
        <p:spPr>
          <a:xfrm>
            <a:off x="6533405" y="2045345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471"/>
          <p:cNvSpPr/>
          <p:nvPr/>
        </p:nvSpPr>
        <p:spPr>
          <a:xfrm>
            <a:off x="9085044" y="2050229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32"/>
          <p:cNvGrpSpPr/>
          <p:nvPr/>
        </p:nvGrpSpPr>
        <p:grpSpPr>
          <a:xfrm>
            <a:off x="3906608" y="2088749"/>
            <a:ext cx="474017" cy="474017"/>
            <a:chOff x="3906591" y="2088732"/>
            <a:chExt cx="474017" cy="474017"/>
          </a:xfrm>
          <a:solidFill>
            <a:schemeClr val="bg1"/>
          </a:solidFill>
        </p:grpSpPr>
        <p:sp>
          <p:nvSpPr>
            <p:cNvPr id="15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  <a:grpFill/>
          </p:grpSpPr>
          <p:sp>
            <p:nvSpPr>
              <p:cNvPr id="17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40"/>
          <p:cNvGrpSpPr/>
          <p:nvPr/>
        </p:nvGrpSpPr>
        <p:grpSpPr>
          <a:xfrm>
            <a:off x="8994982" y="2088749"/>
            <a:ext cx="474017" cy="474017"/>
            <a:chOff x="8994965" y="2088732"/>
            <a:chExt cx="474017" cy="474017"/>
          </a:xfrm>
          <a:solidFill>
            <a:schemeClr val="bg1"/>
          </a:solidFill>
        </p:grpSpPr>
        <p:sp>
          <p:nvSpPr>
            <p:cNvPr id="20" name="Shape 1476"/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1403731" y="2603482"/>
            <a:ext cx="1698820" cy="577887"/>
          </a:xfrm>
          <a:prstGeom prst="rect">
            <a:avLst/>
          </a:prstGeom>
        </p:spPr>
        <p:txBody>
          <a:bodyPr lIns="91416" tIns="45718" rIns="91416" bIns="4571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226123" y="4008255"/>
            <a:ext cx="2054032" cy="1134191"/>
          </a:xfrm>
          <a:prstGeom prst="rect">
            <a:avLst/>
          </a:prstGeom>
        </p:spPr>
        <p:txBody>
          <a:bodyPr lIns="91416" tIns="45718" rIns="91416" bIns="4571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4076444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9171104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3924940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Lựa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chọn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từ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ngữ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kết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nối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các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ý,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các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6462984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Bảo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hình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thức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văn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8" name="Text Placeholder 6"/>
          <p:cNvSpPr txBox="1">
            <a:spLocks/>
          </p:cNvSpPr>
          <p:nvPr/>
        </p:nvSpPr>
        <p:spPr>
          <a:xfrm>
            <a:off x="9019599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Bảo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bố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cục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của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văn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1200" dirty="0">
              <a:solidFill>
                <a:srgbClr val="242425"/>
              </a:solidFill>
              <a:latin typeface="汉仪小麦体简"/>
              <a:ea typeface="汉仪小麦体简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6614488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450796" y="2088749"/>
            <a:ext cx="474017" cy="47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1480"/>
          <p:cNvSpPr/>
          <p:nvPr/>
        </p:nvSpPr>
        <p:spPr>
          <a:xfrm>
            <a:off x="6594293" y="2211807"/>
            <a:ext cx="186347" cy="18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1389129" y="242449"/>
            <a:ext cx="4402667" cy="8002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Lưu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ý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khi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viết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đoạn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  <a:endParaRPr lang="zh-CN" altLang="en-US" sz="4000" b="1" spc="-300" dirty="0">
              <a:solidFill>
                <a:srgbClr val="056C7F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7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2" grpId="0" build="p"/>
      <p:bldP spid="23" grpId="0" build="p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241;p30">
            <a:extLst>
              <a:ext uri="{FF2B5EF4-FFF2-40B4-BE49-F238E27FC236}">
                <a16:creationId xmlns:a16="http://schemas.microsoft.com/office/drawing/2014/main" id="{A9F7519E-6D38-4D92-86E8-3957FC996D44}"/>
              </a:ext>
            </a:extLst>
          </p:cNvPr>
          <p:cNvGrpSpPr/>
          <p:nvPr/>
        </p:nvGrpSpPr>
        <p:grpSpPr>
          <a:xfrm>
            <a:off x="363463" y="592244"/>
            <a:ext cx="5188271" cy="5519536"/>
            <a:chOff x="1205604" y="882776"/>
            <a:chExt cx="3891204" cy="4139652"/>
          </a:xfrm>
        </p:grpSpPr>
        <p:grpSp>
          <p:nvGrpSpPr>
            <p:cNvPr id="18" name="Google Shape;1248;p30">
              <a:extLst>
                <a:ext uri="{FF2B5EF4-FFF2-40B4-BE49-F238E27FC236}">
                  <a16:creationId xmlns:a16="http://schemas.microsoft.com/office/drawing/2014/main" id="{27343FF8-8439-46B3-A89A-67A97FD23F75}"/>
                </a:ext>
              </a:extLst>
            </p:cNvPr>
            <p:cNvGrpSpPr/>
            <p:nvPr/>
          </p:nvGrpSpPr>
          <p:grpSpPr>
            <a:xfrm rot="-5400000" flipH="1">
              <a:off x="1396965" y="1944010"/>
              <a:ext cx="1627617" cy="2010340"/>
              <a:chOff x="2867425" y="2731355"/>
              <a:chExt cx="3402922" cy="4209256"/>
            </a:xfrm>
          </p:grpSpPr>
          <p:grpSp>
            <p:nvGrpSpPr>
              <p:cNvPr id="32" name="Google Shape;1249;p30">
                <a:extLst>
                  <a:ext uri="{FF2B5EF4-FFF2-40B4-BE49-F238E27FC236}">
                    <a16:creationId xmlns:a16="http://schemas.microsoft.com/office/drawing/2014/main" id="{1A2F785B-45FA-479D-A8BC-9E494645456E}"/>
                  </a:ext>
                </a:extLst>
              </p:cNvPr>
              <p:cNvGrpSpPr/>
              <p:nvPr/>
            </p:nvGrpSpPr>
            <p:grpSpPr>
              <a:xfrm>
                <a:off x="2935718" y="2731355"/>
                <a:ext cx="3334629" cy="4209256"/>
                <a:chOff x="2935718" y="2731355"/>
                <a:chExt cx="3334629" cy="4209256"/>
              </a:xfrm>
            </p:grpSpPr>
            <p:grpSp>
              <p:nvGrpSpPr>
                <p:cNvPr id="34" name="Google Shape;1250;p30">
                  <a:extLst>
                    <a:ext uri="{FF2B5EF4-FFF2-40B4-BE49-F238E27FC236}">
                      <a16:creationId xmlns:a16="http://schemas.microsoft.com/office/drawing/2014/main" id="{3D949398-402C-4F02-86D2-D5EC4A086304}"/>
                    </a:ext>
                  </a:extLst>
                </p:cNvPr>
                <p:cNvGrpSpPr/>
                <p:nvPr/>
              </p:nvGrpSpPr>
              <p:grpSpPr>
                <a:xfrm>
                  <a:off x="2935718" y="2731355"/>
                  <a:ext cx="3334629" cy="4171489"/>
                  <a:chOff x="2935718" y="2731355"/>
                  <a:chExt cx="3334629" cy="4171489"/>
                </a:xfrm>
              </p:grpSpPr>
              <p:sp>
                <p:nvSpPr>
                  <p:cNvPr id="36" name="Google Shape;1251;p30">
                    <a:extLst>
                      <a:ext uri="{FF2B5EF4-FFF2-40B4-BE49-F238E27FC236}">
                        <a16:creationId xmlns:a16="http://schemas.microsoft.com/office/drawing/2014/main" id="{1416D65C-0006-43E9-9451-2A9AA8976BB6}"/>
                      </a:ext>
                    </a:extLst>
                  </p:cNvPr>
                  <p:cNvSpPr/>
                  <p:nvPr/>
                </p:nvSpPr>
                <p:spPr>
                  <a:xfrm rot="21598548">
                    <a:off x="2936503" y="3177436"/>
                    <a:ext cx="3306714" cy="3725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" h="8682" extrusionOk="0">
                        <a:moveTo>
                          <a:pt x="83" y="1"/>
                        </a:moveTo>
                        <a:cubicBezTo>
                          <a:pt x="83" y="2128"/>
                          <a:pt x="0" y="2128"/>
                          <a:pt x="0" y="4254"/>
                        </a:cubicBezTo>
                        <a:lnTo>
                          <a:pt x="0" y="8516"/>
                        </a:lnTo>
                        <a:cubicBezTo>
                          <a:pt x="0" y="8543"/>
                          <a:pt x="20" y="8550"/>
                          <a:pt x="47" y="8550"/>
                        </a:cubicBezTo>
                        <a:cubicBezTo>
                          <a:pt x="78" y="8550"/>
                          <a:pt x="118" y="8541"/>
                          <a:pt x="149" y="8541"/>
                        </a:cubicBezTo>
                        <a:cubicBezTo>
                          <a:pt x="2085" y="8541"/>
                          <a:pt x="2085" y="8673"/>
                          <a:pt x="4030" y="8673"/>
                        </a:cubicBezTo>
                        <a:cubicBezTo>
                          <a:pt x="5967" y="8673"/>
                          <a:pt x="5967" y="8582"/>
                          <a:pt x="7911" y="8582"/>
                        </a:cubicBezTo>
                        <a:cubicBezTo>
                          <a:pt x="9848" y="8582"/>
                          <a:pt x="9848" y="8682"/>
                          <a:pt x="11784" y="8682"/>
                        </a:cubicBezTo>
                        <a:cubicBezTo>
                          <a:pt x="13729" y="8682"/>
                          <a:pt x="13729" y="8591"/>
                          <a:pt x="15665" y="8591"/>
                        </a:cubicBezTo>
                        <a:cubicBezTo>
                          <a:pt x="15723" y="8591"/>
                          <a:pt x="15748" y="8574"/>
                          <a:pt x="15748" y="8516"/>
                        </a:cubicBezTo>
                        <a:cubicBezTo>
                          <a:pt x="15748" y="6406"/>
                          <a:pt x="15872" y="6406"/>
                          <a:pt x="15881" y="4296"/>
                        </a:cubicBezTo>
                        <a:cubicBezTo>
                          <a:pt x="15881" y="2186"/>
                          <a:pt x="15789" y="2186"/>
                          <a:pt x="15789" y="75"/>
                        </a:cubicBez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 dirty="0"/>
                  </a:p>
                </p:txBody>
              </p:sp>
              <p:sp>
                <p:nvSpPr>
                  <p:cNvPr id="37" name="Google Shape;1252;p30">
                    <a:extLst>
                      <a:ext uri="{FF2B5EF4-FFF2-40B4-BE49-F238E27FC236}">
                        <a16:creationId xmlns:a16="http://schemas.microsoft.com/office/drawing/2014/main" id="{D1518F27-7C17-4E44-8750-46166DCBBDDE}"/>
                      </a:ext>
                    </a:extLst>
                  </p:cNvPr>
                  <p:cNvSpPr/>
                  <p:nvPr/>
                </p:nvSpPr>
                <p:spPr>
                  <a:xfrm>
                    <a:off x="2935718" y="2731355"/>
                    <a:ext cx="3334629" cy="505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1" h="1855" extrusionOk="0">
                        <a:moveTo>
                          <a:pt x="249" y="1"/>
                        </a:moveTo>
                        <a:lnTo>
                          <a:pt x="249" y="812"/>
                        </a:lnTo>
                        <a:cubicBezTo>
                          <a:pt x="406" y="903"/>
                          <a:pt x="505" y="1076"/>
                          <a:pt x="505" y="1258"/>
                        </a:cubicBezTo>
                        <a:cubicBezTo>
                          <a:pt x="514" y="1540"/>
                          <a:pt x="282" y="1772"/>
                          <a:pt x="0" y="1772"/>
                        </a:cubicBezTo>
                        <a:lnTo>
                          <a:pt x="1294" y="1778"/>
                        </a:lnTo>
                        <a:lnTo>
                          <a:pt x="1294" y="1778"/>
                        </a:lnTo>
                        <a:cubicBezTo>
                          <a:pt x="1104" y="1680"/>
                          <a:pt x="974" y="1483"/>
                          <a:pt x="969" y="1258"/>
                        </a:cubicBezTo>
                        <a:cubicBezTo>
                          <a:pt x="960" y="994"/>
                          <a:pt x="1134" y="762"/>
                          <a:pt x="1382" y="696"/>
                        </a:cubicBezTo>
                        <a:lnTo>
                          <a:pt x="1325" y="1"/>
                        </a:lnTo>
                        <a:close/>
                        <a:moveTo>
                          <a:pt x="1780" y="1"/>
                        </a:moveTo>
                        <a:lnTo>
                          <a:pt x="1838" y="737"/>
                        </a:lnTo>
                        <a:cubicBezTo>
                          <a:pt x="2028" y="845"/>
                          <a:pt x="2144" y="1043"/>
                          <a:pt x="2152" y="1258"/>
                        </a:cubicBezTo>
                        <a:cubicBezTo>
                          <a:pt x="2158" y="1482"/>
                          <a:pt x="2032" y="168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3047" y="1788"/>
                        </a:lnTo>
                        <a:lnTo>
                          <a:pt x="3047" y="1788"/>
                        </a:lnTo>
                        <a:cubicBezTo>
                          <a:pt x="2796" y="1742"/>
                          <a:pt x="2606" y="1523"/>
                          <a:pt x="2599" y="1258"/>
                        </a:cubicBezTo>
                        <a:cubicBezTo>
                          <a:pt x="2591" y="1027"/>
                          <a:pt x="2740" y="820"/>
                          <a:pt x="2955" y="745"/>
                        </a:cubicBezTo>
                        <a:lnTo>
                          <a:pt x="2905" y="1"/>
                        </a:lnTo>
                        <a:close/>
                        <a:moveTo>
                          <a:pt x="3360" y="1"/>
                        </a:moveTo>
                        <a:lnTo>
                          <a:pt x="3410" y="795"/>
                        </a:lnTo>
                        <a:cubicBezTo>
                          <a:pt x="3575" y="894"/>
                          <a:pt x="3675" y="1068"/>
                          <a:pt x="3675" y="1258"/>
                        </a:cubicBezTo>
                        <a:cubicBezTo>
                          <a:pt x="3682" y="1525"/>
                          <a:pt x="3491" y="1745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4708" y="1796"/>
                        </a:lnTo>
                        <a:lnTo>
                          <a:pt x="4708" y="1796"/>
                        </a:lnTo>
                        <a:cubicBezTo>
                          <a:pt x="4415" y="1792"/>
                          <a:pt x="4179" y="1553"/>
                          <a:pt x="4171" y="1258"/>
                        </a:cubicBezTo>
                        <a:cubicBezTo>
                          <a:pt x="4171" y="1035"/>
                          <a:pt x="4312" y="828"/>
                          <a:pt x="4519" y="754"/>
                        </a:cubicBezTo>
                        <a:lnTo>
                          <a:pt x="4486" y="1"/>
                        </a:lnTo>
                        <a:close/>
                        <a:moveTo>
                          <a:pt x="3047" y="1788"/>
                        </a:moveTo>
                        <a:cubicBezTo>
                          <a:pt x="3079" y="1793"/>
                          <a:pt x="3112" y="1796"/>
                          <a:pt x="3145" y="1796"/>
                        </a:cubicBezTo>
                        <a:cubicBezTo>
                          <a:pt x="3177" y="1796"/>
                          <a:pt x="3207" y="1794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3047" y="1788"/>
                        </a:lnTo>
                        <a:close/>
                        <a:moveTo>
                          <a:pt x="4708" y="1796"/>
                        </a:moveTo>
                        <a:cubicBezTo>
                          <a:pt x="4711" y="1796"/>
                          <a:pt x="4714" y="1796"/>
                          <a:pt x="4717" y="1796"/>
                        </a:cubicBezTo>
                        <a:cubicBezTo>
                          <a:pt x="4718" y="1796"/>
                          <a:pt x="4720" y="1796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4708" y="1796"/>
                        </a:lnTo>
                        <a:close/>
                        <a:moveTo>
                          <a:pt x="1294" y="1778"/>
                        </a:moveTo>
                        <a:lnTo>
                          <a:pt x="1294" y="1778"/>
                        </a:lnTo>
                        <a:cubicBezTo>
                          <a:pt x="1378" y="1822"/>
                          <a:pt x="1472" y="1846"/>
                          <a:pt x="1573" y="1846"/>
                        </a:cubicBezTo>
                        <a:cubicBezTo>
                          <a:pt x="1578" y="1846"/>
                          <a:pt x="1582" y="1846"/>
                          <a:pt x="1587" y="1846"/>
                        </a:cubicBezTo>
                        <a:cubicBezTo>
                          <a:pt x="1680" y="1846"/>
                          <a:pt x="1769" y="182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1294" y="1778"/>
                        </a:lnTo>
                        <a:close/>
                        <a:moveTo>
                          <a:pt x="4941" y="1"/>
                        </a:moveTo>
                        <a:lnTo>
                          <a:pt x="4974" y="795"/>
                        </a:lnTo>
                        <a:cubicBezTo>
                          <a:pt x="5139" y="886"/>
                          <a:pt x="5247" y="1068"/>
                          <a:pt x="5247" y="1258"/>
                        </a:cubicBezTo>
                        <a:cubicBezTo>
                          <a:pt x="5255" y="1547"/>
                          <a:pt x="5017" y="1795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15734" y="1854"/>
                        </a:lnTo>
                        <a:lnTo>
                          <a:pt x="15734" y="1854"/>
                        </a:lnTo>
                        <a:cubicBezTo>
                          <a:pt x="15406" y="1851"/>
                          <a:pt x="15136" y="1587"/>
                          <a:pt x="15128" y="1258"/>
                        </a:cubicBezTo>
                        <a:cubicBezTo>
                          <a:pt x="15128" y="1010"/>
                          <a:pt x="15277" y="779"/>
                          <a:pt x="15508" y="696"/>
                        </a:cubicBezTo>
                        <a:lnTo>
                          <a:pt x="15508" y="1"/>
                        </a:lnTo>
                        <a:lnTo>
                          <a:pt x="14416" y="1"/>
                        </a:lnTo>
                        <a:lnTo>
                          <a:pt x="14383" y="803"/>
                        </a:lnTo>
                        <a:cubicBezTo>
                          <a:pt x="14557" y="886"/>
                          <a:pt x="14664" y="1060"/>
                          <a:pt x="14673" y="1258"/>
                        </a:cubicBezTo>
                        <a:cubicBezTo>
                          <a:pt x="14673" y="1540"/>
                          <a:pt x="14449" y="1772"/>
                          <a:pt x="14168" y="1772"/>
                        </a:cubicBezTo>
                        <a:cubicBezTo>
                          <a:pt x="13878" y="1772"/>
                          <a:pt x="13655" y="1540"/>
                          <a:pt x="13647" y="1258"/>
                        </a:cubicBezTo>
                        <a:cubicBezTo>
                          <a:pt x="13647" y="1060"/>
                          <a:pt x="13754" y="878"/>
                          <a:pt x="13936" y="795"/>
                        </a:cubicBezTo>
                        <a:lnTo>
                          <a:pt x="13961" y="1"/>
                        </a:lnTo>
                        <a:lnTo>
                          <a:pt x="12827" y="1"/>
                        </a:lnTo>
                        <a:lnTo>
                          <a:pt x="12827" y="803"/>
                        </a:lnTo>
                        <a:cubicBezTo>
                          <a:pt x="12993" y="894"/>
                          <a:pt x="13100" y="1068"/>
                          <a:pt x="13100" y="1258"/>
                        </a:cubicBezTo>
                        <a:cubicBezTo>
                          <a:pt x="13109" y="1540"/>
                          <a:pt x="12877" y="1772"/>
                          <a:pt x="12596" y="1772"/>
                        </a:cubicBezTo>
                        <a:cubicBezTo>
                          <a:pt x="12306" y="1772"/>
                          <a:pt x="12074" y="1540"/>
                          <a:pt x="12066" y="1258"/>
                        </a:cubicBezTo>
                        <a:cubicBezTo>
                          <a:pt x="12066" y="1052"/>
                          <a:pt x="12182" y="861"/>
                          <a:pt x="12372" y="779"/>
                        </a:cubicBezTo>
                        <a:lnTo>
                          <a:pt x="12372" y="1"/>
                        </a:lnTo>
                        <a:lnTo>
                          <a:pt x="11247" y="1"/>
                        </a:lnTo>
                        <a:lnTo>
                          <a:pt x="11263" y="795"/>
                        </a:lnTo>
                        <a:cubicBezTo>
                          <a:pt x="11437" y="886"/>
                          <a:pt x="11545" y="1060"/>
                          <a:pt x="11545" y="1258"/>
                        </a:cubicBezTo>
                        <a:cubicBezTo>
                          <a:pt x="11553" y="1548"/>
                          <a:pt x="11321" y="1788"/>
                          <a:pt x="11032" y="1788"/>
                        </a:cubicBezTo>
                        <a:cubicBezTo>
                          <a:pt x="10734" y="1780"/>
                          <a:pt x="10494" y="1548"/>
                          <a:pt x="10494" y="1258"/>
                        </a:cubicBezTo>
                        <a:cubicBezTo>
                          <a:pt x="10485" y="1043"/>
                          <a:pt x="10609" y="845"/>
                          <a:pt x="10816" y="762"/>
                        </a:cubicBezTo>
                        <a:lnTo>
                          <a:pt x="10800" y="1"/>
                        </a:lnTo>
                        <a:lnTo>
                          <a:pt x="9707" y="1"/>
                        </a:lnTo>
                        <a:lnTo>
                          <a:pt x="9674" y="745"/>
                        </a:lnTo>
                        <a:cubicBezTo>
                          <a:pt x="9873" y="836"/>
                          <a:pt x="9997" y="1035"/>
                          <a:pt x="10005" y="1258"/>
                        </a:cubicBezTo>
                        <a:cubicBezTo>
                          <a:pt x="10014" y="1565"/>
                          <a:pt x="9757" y="1821"/>
                          <a:pt x="9451" y="1821"/>
                        </a:cubicBezTo>
                        <a:cubicBezTo>
                          <a:pt x="9136" y="1821"/>
                          <a:pt x="8880" y="1573"/>
                          <a:pt x="8872" y="1258"/>
                        </a:cubicBezTo>
                        <a:cubicBezTo>
                          <a:pt x="8872" y="1027"/>
                          <a:pt x="9004" y="820"/>
                          <a:pt x="9219" y="737"/>
                        </a:cubicBezTo>
                        <a:lnTo>
                          <a:pt x="9252" y="1"/>
                        </a:lnTo>
                        <a:lnTo>
                          <a:pt x="8152" y="1"/>
                        </a:lnTo>
                        <a:lnTo>
                          <a:pt x="8085" y="795"/>
                        </a:lnTo>
                        <a:cubicBezTo>
                          <a:pt x="8259" y="886"/>
                          <a:pt x="8375" y="1060"/>
                          <a:pt x="8375" y="1258"/>
                        </a:cubicBezTo>
                        <a:cubicBezTo>
                          <a:pt x="8383" y="1535"/>
                          <a:pt x="8160" y="1763"/>
                          <a:pt x="7885" y="1763"/>
                        </a:cubicBezTo>
                        <a:cubicBezTo>
                          <a:pt x="7880" y="1763"/>
                          <a:pt x="7875" y="1763"/>
                          <a:pt x="7870" y="1763"/>
                        </a:cubicBezTo>
                        <a:cubicBezTo>
                          <a:pt x="7589" y="1763"/>
                          <a:pt x="7357" y="1540"/>
                          <a:pt x="7357" y="1258"/>
                        </a:cubicBezTo>
                        <a:cubicBezTo>
                          <a:pt x="7349" y="1060"/>
                          <a:pt x="7457" y="886"/>
                          <a:pt x="7630" y="795"/>
                        </a:cubicBezTo>
                        <a:lnTo>
                          <a:pt x="7697" y="1"/>
                        </a:lnTo>
                        <a:lnTo>
                          <a:pt x="6571" y="1"/>
                        </a:lnTo>
                        <a:lnTo>
                          <a:pt x="6521" y="762"/>
                        </a:lnTo>
                        <a:cubicBezTo>
                          <a:pt x="6720" y="853"/>
                          <a:pt x="6836" y="1043"/>
                          <a:pt x="6844" y="1258"/>
                        </a:cubicBezTo>
                        <a:cubicBezTo>
                          <a:pt x="6852" y="1556"/>
                          <a:pt x="6604" y="1805"/>
                          <a:pt x="6298" y="1805"/>
                        </a:cubicBezTo>
                        <a:cubicBezTo>
                          <a:pt x="6000" y="1805"/>
                          <a:pt x="5752" y="1565"/>
                          <a:pt x="5744" y="1258"/>
                        </a:cubicBezTo>
                        <a:cubicBezTo>
                          <a:pt x="5735" y="1035"/>
                          <a:pt x="5868" y="836"/>
                          <a:pt x="6066" y="754"/>
                        </a:cubicBezTo>
                        <a:lnTo>
                          <a:pt x="6116" y="1"/>
                        </a:lnTo>
                        <a:close/>
                        <a:moveTo>
                          <a:pt x="15734" y="1854"/>
                        </a:moveTo>
                        <a:cubicBezTo>
                          <a:pt x="15736" y="1854"/>
                          <a:pt x="15738" y="1854"/>
                          <a:pt x="15740" y="1854"/>
                        </a:cubicBezTo>
                        <a:lnTo>
                          <a:pt x="15734" y="1854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" name="Google Shape;1253;p30">
                  <a:extLst>
                    <a:ext uri="{FF2B5EF4-FFF2-40B4-BE49-F238E27FC236}">
                      <a16:creationId xmlns:a16="http://schemas.microsoft.com/office/drawing/2014/main" id="{5DDEF05B-3E99-49F8-9BB0-A99FCC76D399}"/>
                    </a:ext>
                  </a:extLst>
                </p:cNvPr>
                <p:cNvSpPr/>
                <p:nvPr/>
              </p:nvSpPr>
              <p:spPr>
                <a:xfrm>
                  <a:off x="2941525" y="3271243"/>
                  <a:ext cx="3308288" cy="366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" h="8682" fill="none" extrusionOk="0">
                      <a:moveTo>
                        <a:pt x="83" y="1"/>
                      </a:moveTo>
                      <a:cubicBezTo>
                        <a:pt x="83" y="2128"/>
                        <a:pt x="0" y="2128"/>
                        <a:pt x="0" y="4254"/>
                      </a:cubicBezTo>
                      <a:lnTo>
                        <a:pt x="0" y="8516"/>
                      </a:lnTo>
                      <a:cubicBezTo>
                        <a:pt x="0" y="8574"/>
                        <a:pt x="91" y="8541"/>
                        <a:pt x="149" y="8541"/>
                      </a:cubicBezTo>
                      <a:cubicBezTo>
                        <a:pt x="2085" y="8541"/>
                        <a:pt x="2085" y="8673"/>
                        <a:pt x="4030" y="8673"/>
                      </a:cubicBezTo>
                      <a:cubicBezTo>
                        <a:pt x="5967" y="8673"/>
                        <a:pt x="5967" y="8582"/>
                        <a:pt x="7911" y="8582"/>
                      </a:cubicBezTo>
                      <a:cubicBezTo>
                        <a:pt x="9848" y="8582"/>
                        <a:pt x="9848" y="8682"/>
                        <a:pt x="11784" y="8682"/>
                      </a:cubicBezTo>
                      <a:cubicBezTo>
                        <a:pt x="13729" y="8682"/>
                        <a:pt x="13729" y="8591"/>
                        <a:pt x="15665" y="8591"/>
                      </a:cubicBezTo>
                      <a:cubicBezTo>
                        <a:pt x="15723" y="8591"/>
                        <a:pt x="15748" y="8574"/>
                        <a:pt x="15748" y="8516"/>
                      </a:cubicBezTo>
                      <a:cubicBezTo>
                        <a:pt x="15748" y="6406"/>
                        <a:pt x="15872" y="6406"/>
                        <a:pt x="15881" y="4296"/>
                      </a:cubicBezTo>
                      <a:cubicBezTo>
                        <a:pt x="15881" y="2186"/>
                        <a:pt x="15789" y="2186"/>
                        <a:pt x="15789" y="75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503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</p:grpSp>
          <p:sp>
            <p:nvSpPr>
              <p:cNvPr id="33" name="Google Shape;1254;p30">
                <a:extLst>
                  <a:ext uri="{FF2B5EF4-FFF2-40B4-BE49-F238E27FC236}">
                    <a16:creationId xmlns:a16="http://schemas.microsoft.com/office/drawing/2014/main" id="{649C1042-99BE-4DF9-BC4D-10A60D56D910}"/>
                  </a:ext>
                </a:extLst>
              </p:cNvPr>
              <p:cNvSpPr/>
              <p:nvPr/>
            </p:nvSpPr>
            <p:spPr>
              <a:xfrm>
                <a:off x="2867425" y="2749042"/>
                <a:ext cx="3308292" cy="47517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855" fill="none" extrusionOk="0">
                    <a:moveTo>
                      <a:pt x="15740" y="1854"/>
                    </a:moveTo>
                    <a:cubicBezTo>
                      <a:pt x="15409" y="1854"/>
                      <a:pt x="15136" y="1589"/>
                      <a:pt x="15128" y="1258"/>
                    </a:cubicBezTo>
                    <a:cubicBezTo>
                      <a:pt x="15128" y="1010"/>
                      <a:pt x="15277" y="779"/>
                      <a:pt x="15508" y="696"/>
                    </a:cubicBezTo>
                    <a:lnTo>
                      <a:pt x="15508" y="1"/>
                    </a:lnTo>
                    <a:lnTo>
                      <a:pt x="14416" y="1"/>
                    </a:lnTo>
                    <a:lnTo>
                      <a:pt x="14383" y="803"/>
                    </a:lnTo>
                    <a:cubicBezTo>
                      <a:pt x="14557" y="886"/>
                      <a:pt x="14664" y="1060"/>
                      <a:pt x="14673" y="1258"/>
                    </a:cubicBezTo>
                    <a:cubicBezTo>
                      <a:pt x="14673" y="1540"/>
                      <a:pt x="14449" y="1772"/>
                      <a:pt x="14168" y="1772"/>
                    </a:cubicBezTo>
                    <a:cubicBezTo>
                      <a:pt x="13878" y="1772"/>
                      <a:pt x="13655" y="1540"/>
                      <a:pt x="13647" y="1258"/>
                    </a:cubicBezTo>
                    <a:cubicBezTo>
                      <a:pt x="13647" y="1060"/>
                      <a:pt x="13754" y="878"/>
                      <a:pt x="13936" y="795"/>
                    </a:cubicBezTo>
                    <a:lnTo>
                      <a:pt x="13961" y="1"/>
                    </a:lnTo>
                    <a:lnTo>
                      <a:pt x="12827" y="1"/>
                    </a:lnTo>
                    <a:lnTo>
                      <a:pt x="12827" y="803"/>
                    </a:lnTo>
                    <a:cubicBezTo>
                      <a:pt x="12993" y="894"/>
                      <a:pt x="13100" y="1068"/>
                      <a:pt x="13100" y="1258"/>
                    </a:cubicBezTo>
                    <a:cubicBezTo>
                      <a:pt x="13109" y="1540"/>
                      <a:pt x="12877" y="1772"/>
                      <a:pt x="12596" y="1772"/>
                    </a:cubicBezTo>
                    <a:cubicBezTo>
                      <a:pt x="12306" y="1772"/>
                      <a:pt x="12074" y="1540"/>
                      <a:pt x="12066" y="1258"/>
                    </a:cubicBezTo>
                    <a:cubicBezTo>
                      <a:pt x="12066" y="1052"/>
                      <a:pt x="12182" y="861"/>
                      <a:pt x="12372" y="779"/>
                    </a:cubicBezTo>
                    <a:lnTo>
                      <a:pt x="12372" y="1"/>
                    </a:lnTo>
                    <a:lnTo>
                      <a:pt x="11247" y="1"/>
                    </a:lnTo>
                    <a:lnTo>
                      <a:pt x="11263" y="795"/>
                    </a:lnTo>
                    <a:cubicBezTo>
                      <a:pt x="11437" y="886"/>
                      <a:pt x="11545" y="1060"/>
                      <a:pt x="11545" y="1258"/>
                    </a:cubicBezTo>
                    <a:cubicBezTo>
                      <a:pt x="11553" y="1548"/>
                      <a:pt x="11321" y="1788"/>
                      <a:pt x="11032" y="1788"/>
                    </a:cubicBezTo>
                    <a:cubicBezTo>
                      <a:pt x="10734" y="1780"/>
                      <a:pt x="10494" y="1548"/>
                      <a:pt x="10494" y="1258"/>
                    </a:cubicBezTo>
                    <a:cubicBezTo>
                      <a:pt x="10485" y="1043"/>
                      <a:pt x="10609" y="845"/>
                      <a:pt x="10816" y="762"/>
                    </a:cubicBezTo>
                    <a:lnTo>
                      <a:pt x="10800" y="1"/>
                    </a:lnTo>
                    <a:lnTo>
                      <a:pt x="9707" y="1"/>
                    </a:lnTo>
                    <a:lnTo>
                      <a:pt x="9674" y="745"/>
                    </a:lnTo>
                    <a:cubicBezTo>
                      <a:pt x="9873" y="836"/>
                      <a:pt x="9997" y="1035"/>
                      <a:pt x="10005" y="1258"/>
                    </a:cubicBezTo>
                    <a:cubicBezTo>
                      <a:pt x="10014" y="1565"/>
                      <a:pt x="9757" y="1821"/>
                      <a:pt x="9451" y="1821"/>
                    </a:cubicBezTo>
                    <a:cubicBezTo>
                      <a:pt x="9136" y="1821"/>
                      <a:pt x="8880" y="1573"/>
                      <a:pt x="8872" y="1258"/>
                    </a:cubicBezTo>
                    <a:cubicBezTo>
                      <a:pt x="8872" y="1027"/>
                      <a:pt x="9004" y="820"/>
                      <a:pt x="9219" y="737"/>
                    </a:cubicBezTo>
                    <a:lnTo>
                      <a:pt x="9252" y="1"/>
                    </a:lnTo>
                    <a:lnTo>
                      <a:pt x="8152" y="1"/>
                    </a:lnTo>
                    <a:lnTo>
                      <a:pt x="8085" y="795"/>
                    </a:lnTo>
                    <a:cubicBezTo>
                      <a:pt x="8259" y="886"/>
                      <a:pt x="8375" y="1060"/>
                      <a:pt x="8375" y="1258"/>
                    </a:cubicBezTo>
                    <a:cubicBezTo>
                      <a:pt x="8383" y="1540"/>
                      <a:pt x="8152" y="1772"/>
                      <a:pt x="7870" y="1763"/>
                    </a:cubicBezTo>
                    <a:cubicBezTo>
                      <a:pt x="7589" y="1763"/>
                      <a:pt x="7357" y="1540"/>
                      <a:pt x="7357" y="1258"/>
                    </a:cubicBezTo>
                    <a:cubicBezTo>
                      <a:pt x="7349" y="1060"/>
                      <a:pt x="7457" y="886"/>
                      <a:pt x="7630" y="795"/>
                    </a:cubicBezTo>
                    <a:lnTo>
                      <a:pt x="7697" y="1"/>
                    </a:lnTo>
                    <a:lnTo>
                      <a:pt x="6571" y="1"/>
                    </a:lnTo>
                    <a:lnTo>
                      <a:pt x="6521" y="762"/>
                    </a:lnTo>
                    <a:cubicBezTo>
                      <a:pt x="6720" y="853"/>
                      <a:pt x="6836" y="1043"/>
                      <a:pt x="6844" y="1258"/>
                    </a:cubicBezTo>
                    <a:cubicBezTo>
                      <a:pt x="6852" y="1556"/>
                      <a:pt x="6604" y="1805"/>
                      <a:pt x="6298" y="1805"/>
                    </a:cubicBezTo>
                    <a:cubicBezTo>
                      <a:pt x="6000" y="1805"/>
                      <a:pt x="5752" y="1565"/>
                      <a:pt x="5744" y="1258"/>
                    </a:cubicBezTo>
                    <a:cubicBezTo>
                      <a:pt x="5735" y="1035"/>
                      <a:pt x="5868" y="836"/>
                      <a:pt x="6066" y="754"/>
                    </a:cubicBezTo>
                    <a:lnTo>
                      <a:pt x="6116" y="1"/>
                    </a:lnTo>
                    <a:lnTo>
                      <a:pt x="4941" y="1"/>
                    </a:lnTo>
                    <a:lnTo>
                      <a:pt x="4974" y="795"/>
                    </a:lnTo>
                    <a:cubicBezTo>
                      <a:pt x="5139" y="886"/>
                      <a:pt x="5247" y="1068"/>
                      <a:pt x="5247" y="1258"/>
                    </a:cubicBezTo>
                    <a:cubicBezTo>
                      <a:pt x="5255" y="1548"/>
                      <a:pt x="5015" y="1796"/>
                      <a:pt x="4717" y="1796"/>
                    </a:cubicBezTo>
                    <a:cubicBezTo>
                      <a:pt x="4419" y="1796"/>
                      <a:pt x="4180" y="1556"/>
                      <a:pt x="4171" y="1258"/>
                    </a:cubicBezTo>
                    <a:cubicBezTo>
                      <a:pt x="4171" y="1035"/>
                      <a:pt x="4312" y="828"/>
                      <a:pt x="4519" y="754"/>
                    </a:cubicBezTo>
                    <a:lnTo>
                      <a:pt x="4486" y="1"/>
                    </a:lnTo>
                    <a:lnTo>
                      <a:pt x="3360" y="1"/>
                    </a:lnTo>
                    <a:lnTo>
                      <a:pt x="3410" y="795"/>
                    </a:lnTo>
                    <a:cubicBezTo>
                      <a:pt x="3575" y="894"/>
                      <a:pt x="3675" y="1068"/>
                      <a:pt x="3675" y="1258"/>
                    </a:cubicBezTo>
                    <a:cubicBezTo>
                      <a:pt x="3683" y="1556"/>
                      <a:pt x="3443" y="1796"/>
                      <a:pt x="3145" y="1796"/>
                    </a:cubicBezTo>
                    <a:cubicBezTo>
                      <a:pt x="2847" y="1796"/>
                      <a:pt x="2607" y="1556"/>
                      <a:pt x="2599" y="1258"/>
                    </a:cubicBezTo>
                    <a:cubicBezTo>
                      <a:pt x="2591" y="1027"/>
                      <a:pt x="2740" y="820"/>
                      <a:pt x="2955" y="745"/>
                    </a:cubicBezTo>
                    <a:lnTo>
                      <a:pt x="2905" y="1"/>
                    </a:lnTo>
                    <a:lnTo>
                      <a:pt x="1780" y="1"/>
                    </a:lnTo>
                    <a:lnTo>
                      <a:pt x="1838" y="737"/>
                    </a:lnTo>
                    <a:cubicBezTo>
                      <a:pt x="2028" y="845"/>
                      <a:pt x="2144" y="1043"/>
                      <a:pt x="2152" y="1258"/>
                    </a:cubicBezTo>
                    <a:cubicBezTo>
                      <a:pt x="2160" y="1581"/>
                      <a:pt x="1896" y="1854"/>
                      <a:pt x="1573" y="1846"/>
                    </a:cubicBezTo>
                    <a:cubicBezTo>
                      <a:pt x="1242" y="1846"/>
                      <a:pt x="977" y="1581"/>
                      <a:pt x="969" y="1258"/>
                    </a:cubicBezTo>
                    <a:cubicBezTo>
                      <a:pt x="960" y="994"/>
                      <a:pt x="1134" y="762"/>
                      <a:pt x="1382" y="696"/>
                    </a:cubicBezTo>
                    <a:lnTo>
                      <a:pt x="1325" y="1"/>
                    </a:lnTo>
                    <a:lnTo>
                      <a:pt x="249" y="1"/>
                    </a:lnTo>
                    <a:lnTo>
                      <a:pt x="249" y="812"/>
                    </a:lnTo>
                    <a:cubicBezTo>
                      <a:pt x="406" y="903"/>
                      <a:pt x="505" y="1076"/>
                      <a:pt x="505" y="1258"/>
                    </a:cubicBezTo>
                    <a:cubicBezTo>
                      <a:pt x="514" y="1540"/>
                      <a:pt x="282" y="1772"/>
                      <a:pt x="0" y="1772"/>
                    </a:cubicBezTo>
                  </a:path>
                </a:pathLst>
              </a:custGeom>
              <a:noFill/>
              <a:ln w="9525" cap="rnd" cmpd="sng">
                <a:solidFill>
                  <a:srgbClr val="0503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19" name="Google Shape;1255;p30">
              <a:extLst>
                <a:ext uri="{FF2B5EF4-FFF2-40B4-BE49-F238E27FC236}">
                  <a16:creationId xmlns:a16="http://schemas.microsoft.com/office/drawing/2014/main" id="{86BF2CDF-880C-4A70-8C41-C0DA6AF10ADA}"/>
                </a:ext>
              </a:extLst>
            </p:cNvPr>
            <p:cNvGrpSpPr/>
            <p:nvPr/>
          </p:nvGrpSpPr>
          <p:grpSpPr>
            <a:xfrm>
              <a:off x="3472875" y="1252292"/>
              <a:ext cx="597450" cy="1695821"/>
              <a:chOff x="4559500" y="2139566"/>
              <a:chExt cx="597450" cy="1885923"/>
            </a:xfrm>
          </p:grpSpPr>
          <p:sp>
            <p:nvSpPr>
              <p:cNvPr id="30" name="Google Shape;1256;p30">
                <a:extLst>
                  <a:ext uri="{FF2B5EF4-FFF2-40B4-BE49-F238E27FC236}">
                    <a16:creationId xmlns:a16="http://schemas.microsoft.com/office/drawing/2014/main" id="{AA4FF25C-40E8-4B8A-B780-CC2453E5447F}"/>
                  </a:ext>
                </a:extLst>
              </p:cNvPr>
              <p:cNvSpPr/>
              <p:nvPr/>
            </p:nvSpPr>
            <p:spPr>
              <a:xfrm>
                <a:off x="4559500" y="2186716"/>
                <a:ext cx="597450" cy="1838773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Google Shape;1257;p30">
                <a:extLst>
                  <a:ext uri="{FF2B5EF4-FFF2-40B4-BE49-F238E27FC236}">
                    <a16:creationId xmlns:a16="http://schemas.microsoft.com/office/drawing/2014/main" id="{5E725889-42F3-4FF2-9A27-362114BA8EC7}"/>
                  </a:ext>
                </a:extLst>
              </p:cNvPr>
              <p:cNvSpPr/>
              <p:nvPr/>
            </p:nvSpPr>
            <p:spPr>
              <a:xfrm>
                <a:off x="4871908" y="2139566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0" name="Google Shape;1258;p30">
              <a:extLst>
                <a:ext uri="{FF2B5EF4-FFF2-40B4-BE49-F238E27FC236}">
                  <a16:creationId xmlns:a16="http://schemas.microsoft.com/office/drawing/2014/main" id="{96A7581A-7D10-40F6-8D44-9373401CA6C4}"/>
                </a:ext>
              </a:extLst>
            </p:cNvPr>
            <p:cNvGrpSpPr/>
            <p:nvPr/>
          </p:nvGrpSpPr>
          <p:grpSpPr>
            <a:xfrm rot="10800000" flipH="1">
              <a:off x="3472875" y="2947784"/>
              <a:ext cx="597450" cy="1653312"/>
              <a:chOff x="4559500" y="2186841"/>
              <a:chExt cx="597450" cy="1838648"/>
            </a:xfrm>
          </p:grpSpPr>
          <p:sp>
            <p:nvSpPr>
              <p:cNvPr id="28" name="Google Shape;1259;p30">
                <a:extLst>
                  <a:ext uri="{FF2B5EF4-FFF2-40B4-BE49-F238E27FC236}">
                    <a16:creationId xmlns:a16="http://schemas.microsoft.com/office/drawing/2014/main" id="{E00E7CD7-CB1E-45BF-A0E7-F5ADA1B0688A}"/>
                  </a:ext>
                </a:extLst>
              </p:cNvPr>
              <p:cNvSpPr/>
              <p:nvPr/>
            </p:nvSpPr>
            <p:spPr>
              <a:xfrm>
                <a:off x="4559500" y="2251744"/>
                <a:ext cx="597450" cy="1773745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Google Shape;1260;p30">
                <a:extLst>
                  <a:ext uri="{FF2B5EF4-FFF2-40B4-BE49-F238E27FC236}">
                    <a16:creationId xmlns:a16="http://schemas.microsoft.com/office/drawing/2014/main" id="{C937F0A2-E053-4EF6-95B9-1ECF24BF0F51}"/>
                  </a:ext>
                </a:extLst>
              </p:cNvPr>
              <p:cNvSpPr/>
              <p:nvPr/>
            </p:nvSpPr>
            <p:spPr>
              <a:xfrm>
                <a:off x="4871908" y="2186841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" name="Google Shape;1261;p30">
              <a:extLst>
                <a:ext uri="{FF2B5EF4-FFF2-40B4-BE49-F238E27FC236}">
                  <a16:creationId xmlns:a16="http://schemas.microsoft.com/office/drawing/2014/main" id="{4D5F5693-6178-4066-9A94-DF8DA64D5CCF}"/>
                </a:ext>
              </a:extLst>
            </p:cNvPr>
            <p:cNvSpPr/>
            <p:nvPr/>
          </p:nvSpPr>
          <p:spPr>
            <a:xfrm rot="16065014" flipH="1">
              <a:off x="4290297" y="857574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262;p30">
              <a:extLst>
                <a:ext uri="{FF2B5EF4-FFF2-40B4-BE49-F238E27FC236}">
                  <a16:creationId xmlns:a16="http://schemas.microsoft.com/office/drawing/2014/main" id="{AF5F703A-8FB3-42EA-AE0D-EFC10B227B64}"/>
                </a:ext>
              </a:extLst>
            </p:cNvPr>
            <p:cNvSpPr/>
            <p:nvPr/>
          </p:nvSpPr>
          <p:spPr>
            <a:xfrm rot="16065014" flipH="1">
              <a:off x="4270710" y="885651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63;p30">
              <a:extLst>
                <a:ext uri="{FF2B5EF4-FFF2-40B4-BE49-F238E27FC236}">
                  <a16:creationId xmlns:a16="http://schemas.microsoft.com/office/drawing/2014/main" id="{FBB43747-7CCF-449A-9BD2-A4657CF7E9BB}"/>
                </a:ext>
              </a:extLst>
            </p:cNvPr>
            <p:cNvSpPr/>
            <p:nvPr/>
          </p:nvSpPr>
          <p:spPr>
            <a:xfrm rot="167991" flipH="1">
              <a:off x="4290048" y="4126875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264;p30">
              <a:extLst>
                <a:ext uri="{FF2B5EF4-FFF2-40B4-BE49-F238E27FC236}">
                  <a16:creationId xmlns:a16="http://schemas.microsoft.com/office/drawing/2014/main" id="{30C247A3-D93A-4D10-BC53-AB654C94331D}"/>
                </a:ext>
              </a:extLst>
            </p:cNvPr>
            <p:cNvSpPr/>
            <p:nvPr/>
          </p:nvSpPr>
          <p:spPr>
            <a:xfrm rot="167991" flipH="1">
              <a:off x="4250341" y="4190709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65;p30">
              <a:extLst>
                <a:ext uri="{FF2B5EF4-FFF2-40B4-BE49-F238E27FC236}">
                  <a16:creationId xmlns:a16="http://schemas.microsoft.com/office/drawing/2014/main" id="{0B1281A0-D5BA-456C-9C8A-26EE684BDBBE}"/>
                </a:ext>
              </a:extLst>
            </p:cNvPr>
            <p:cNvSpPr/>
            <p:nvPr/>
          </p:nvSpPr>
          <p:spPr>
            <a:xfrm rot="10311945" flipH="1">
              <a:off x="4267595" y="2520830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66;p30">
              <a:extLst>
                <a:ext uri="{FF2B5EF4-FFF2-40B4-BE49-F238E27FC236}">
                  <a16:creationId xmlns:a16="http://schemas.microsoft.com/office/drawing/2014/main" id="{DB296EC1-F7AE-4455-B380-EB0F5B3EE39D}"/>
                </a:ext>
              </a:extLst>
            </p:cNvPr>
            <p:cNvSpPr/>
            <p:nvPr/>
          </p:nvSpPr>
          <p:spPr>
            <a:xfrm rot="10311945" flipH="1">
              <a:off x="4290056" y="2543353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7" name="Google Shape;1267;p30">
              <a:extLst>
                <a:ext uri="{FF2B5EF4-FFF2-40B4-BE49-F238E27FC236}">
                  <a16:creationId xmlns:a16="http://schemas.microsoft.com/office/drawing/2014/main" id="{5DF364B1-43FD-423C-9C88-92F8196B36D4}"/>
                </a:ext>
              </a:extLst>
            </p:cNvPr>
            <p:cNvCxnSpPr/>
            <p:nvPr/>
          </p:nvCxnSpPr>
          <p:spPr>
            <a:xfrm rot="10800000" flipH="1">
              <a:off x="3490925" y="2905100"/>
              <a:ext cx="642900" cy="429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1270;p30">
            <a:extLst>
              <a:ext uri="{FF2B5EF4-FFF2-40B4-BE49-F238E27FC236}">
                <a16:creationId xmlns:a16="http://schemas.microsoft.com/office/drawing/2014/main" id="{E62F4480-9E4A-41CA-9484-0A25B3039C30}"/>
              </a:ext>
            </a:extLst>
          </p:cNvPr>
          <p:cNvSpPr txBox="1"/>
          <p:nvPr/>
        </p:nvSpPr>
        <p:spPr>
          <a:xfrm>
            <a:off x="804487" y="2984148"/>
            <a:ext cx="1924493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dirty="0">
                <a:solidFill>
                  <a:schemeClr val="dk1"/>
                </a:solidFill>
                <a:latin typeface="#9Slide05 SVNBulgary" pitchFamily="2" charset="0"/>
                <a:ea typeface="Titillium Web"/>
                <a:cs typeface="#9Slide03 Arima Madurai Black" panose="00000A00000000000000" pitchFamily="2" charset="0"/>
                <a:sym typeface="Titillium Web"/>
              </a:rPr>
              <a:t>Luật chơi</a:t>
            </a:r>
            <a:endParaRPr sz="6000" dirty="0">
              <a:solidFill>
                <a:schemeClr val="dk1"/>
              </a:solidFill>
              <a:latin typeface="#9Slide05 SVNBulgary" pitchFamily="2" charset="0"/>
              <a:ea typeface="Titillium Web"/>
              <a:cs typeface="#9Slide03 Arima Madurai Black" panose="00000A00000000000000" pitchFamily="2" charset="0"/>
              <a:sym typeface="Titillium Web"/>
            </a:endParaRPr>
          </a:p>
        </p:txBody>
      </p:sp>
      <p:grpSp>
        <p:nvGrpSpPr>
          <p:cNvPr id="39" name="Google Shape;1272;p30">
            <a:extLst>
              <a:ext uri="{FF2B5EF4-FFF2-40B4-BE49-F238E27FC236}">
                <a16:creationId xmlns:a16="http://schemas.microsoft.com/office/drawing/2014/main" id="{99B3F147-EA4E-42F3-9B29-032E96205636}"/>
              </a:ext>
            </a:extLst>
          </p:cNvPr>
          <p:cNvGrpSpPr/>
          <p:nvPr/>
        </p:nvGrpSpPr>
        <p:grpSpPr>
          <a:xfrm>
            <a:off x="4607969" y="990751"/>
            <a:ext cx="7280964" cy="606749"/>
            <a:chOff x="4333163" y="1359759"/>
            <a:chExt cx="5460723" cy="455061"/>
          </a:xfrm>
        </p:grpSpPr>
        <p:sp>
          <p:nvSpPr>
            <p:cNvPr id="40" name="Google Shape;1273;p30">
              <a:extLst>
                <a:ext uri="{FF2B5EF4-FFF2-40B4-BE49-F238E27FC236}">
                  <a16:creationId xmlns:a16="http://schemas.microsoft.com/office/drawing/2014/main" id="{80C94644-1621-40D0-983B-2A5CA2677005}"/>
                </a:ext>
              </a:extLst>
            </p:cNvPr>
            <p:cNvSpPr txBox="1"/>
            <p:nvPr/>
          </p:nvSpPr>
          <p:spPr>
            <a:xfrm>
              <a:off x="4333163" y="138552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1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1" name="Google Shape;1275;p30">
              <a:extLst>
                <a:ext uri="{FF2B5EF4-FFF2-40B4-BE49-F238E27FC236}">
                  <a16:creationId xmlns:a16="http://schemas.microsoft.com/office/drawing/2014/main" id="{1F1EEA31-2552-4502-AE26-79314F62A928}"/>
                </a:ext>
              </a:extLst>
            </p:cNvPr>
            <p:cNvSpPr txBox="1"/>
            <p:nvPr/>
          </p:nvSpPr>
          <p:spPr>
            <a:xfrm>
              <a:off x="5196584" y="1359759"/>
              <a:ext cx="4597302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4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lần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lượt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1 </a:t>
              </a: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đoạn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thơ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lục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bát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mà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thích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giải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thích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lí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do</a:t>
              </a:r>
            </a:p>
          </p:txBody>
        </p:sp>
      </p:grpSp>
      <p:grpSp>
        <p:nvGrpSpPr>
          <p:cNvPr id="42" name="Google Shape;1276;p30">
            <a:extLst>
              <a:ext uri="{FF2B5EF4-FFF2-40B4-BE49-F238E27FC236}">
                <a16:creationId xmlns:a16="http://schemas.microsoft.com/office/drawing/2014/main" id="{4CAB6F7C-B4F9-4524-A0C8-4415047F4A45}"/>
              </a:ext>
            </a:extLst>
          </p:cNvPr>
          <p:cNvGrpSpPr/>
          <p:nvPr/>
        </p:nvGrpSpPr>
        <p:grpSpPr>
          <a:xfrm>
            <a:off x="4607969" y="5407610"/>
            <a:ext cx="7284509" cy="572399"/>
            <a:chOff x="4388984" y="4502284"/>
            <a:chExt cx="5463381" cy="429300"/>
          </a:xfrm>
        </p:grpSpPr>
        <p:sp>
          <p:nvSpPr>
            <p:cNvPr id="43" name="Google Shape;1277;p30">
              <a:extLst>
                <a:ext uri="{FF2B5EF4-FFF2-40B4-BE49-F238E27FC236}">
                  <a16:creationId xmlns:a16="http://schemas.microsoft.com/office/drawing/2014/main" id="{3AC9F858-7487-49C1-970C-47736B8EEAFD}"/>
                </a:ext>
              </a:extLst>
            </p:cNvPr>
            <p:cNvSpPr txBox="1"/>
            <p:nvPr/>
          </p:nvSpPr>
          <p:spPr>
            <a:xfrm>
              <a:off x="4388984" y="4502284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3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4" name="Google Shape;1279;p30">
              <a:extLst>
                <a:ext uri="{FF2B5EF4-FFF2-40B4-BE49-F238E27FC236}">
                  <a16:creationId xmlns:a16="http://schemas.microsoft.com/office/drawing/2014/main" id="{8FE459EB-9AA5-4562-9771-253625B3962E}"/>
                </a:ext>
              </a:extLst>
            </p:cNvPr>
            <p:cNvSpPr txBox="1"/>
            <p:nvPr/>
          </p:nvSpPr>
          <p:spPr>
            <a:xfrm>
              <a:off x="5218081" y="4529252"/>
              <a:ext cx="463428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nhiều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nhất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thắng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</p:grpSp>
      <p:grpSp>
        <p:nvGrpSpPr>
          <p:cNvPr id="45" name="Google Shape;1280;p30">
            <a:extLst>
              <a:ext uri="{FF2B5EF4-FFF2-40B4-BE49-F238E27FC236}">
                <a16:creationId xmlns:a16="http://schemas.microsoft.com/office/drawing/2014/main" id="{E6DD0959-EBAB-46ED-A78F-C51A610EE7D6}"/>
              </a:ext>
            </a:extLst>
          </p:cNvPr>
          <p:cNvGrpSpPr/>
          <p:nvPr/>
        </p:nvGrpSpPr>
        <p:grpSpPr>
          <a:xfrm>
            <a:off x="4607969" y="3215293"/>
            <a:ext cx="7280965" cy="572399"/>
            <a:chOff x="4333163" y="2696990"/>
            <a:chExt cx="5460724" cy="429300"/>
          </a:xfrm>
        </p:grpSpPr>
        <p:sp>
          <p:nvSpPr>
            <p:cNvPr id="46" name="Google Shape;1281;p30">
              <a:extLst>
                <a:ext uri="{FF2B5EF4-FFF2-40B4-BE49-F238E27FC236}">
                  <a16:creationId xmlns:a16="http://schemas.microsoft.com/office/drawing/2014/main" id="{62D2256B-FE3D-40B2-8499-21B9AED2C7D7}"/>
                </a:ext>
              </a:extLst>
            </p:cNvPr>
            <p:cNvSpPr txBox="1"/>
            <p:nvPr/>
          </p:nvSpPr>
          <p:spPr>
            <a:xfrm>
              <a:off x="4333163" y="269699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2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7" name="Google Shape;1283;p30">
              <a:extLst>
                <a:ext uri="{FF2B5EF4-FFF2-40B4-BE49-F238E27FC236}">
                  <a16:creationId xmlns:a16="http://schemas.microsoft.com/office/drawing/2014/main" id="{1BC1E312-62A0-4D09-B86B-127A267242B8}"/>
                </a:ext>
              </a:extLst>
            </p:cNvPr>
            <p:cNvSpPr txBox="1"/>
            <p:nvPr/>
          </p:nvSpPr>
          <p:spPr>
            <a:xfrm>
              <a:off x="5159602" y="2716453"/>
              <a:ext cx="4634285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Y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êu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cầu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Sau 5s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mà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tiếp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không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ngay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loại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sau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không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trùng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40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D20D5-A9A6-438E-A731-2BFABBB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564E4990-808A-4067-B0E7-41B0CC1A68B6}"/>
              </a:ext>
            </a:extLst>
          </p:cNvPr>
          <p:cNvSpPr txBox="1"/>
          <p:nvPr/>
        </p:nvSpPr>
        <p:spPr>
          <a:xfrm>
            <a:off x="555100" y="2644170"/>
            <a:ext cx="1108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III.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Thực</a:t>
            </a:r>
            <a:r>
              <a:rPr lang="en-US" altLang="zh-CN" sz="96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hành</a:t>
            </a:r>
            <a:endParaRPr lang="zh-CN" altLang="en-US" sz="9600" b="1" dirty="0">
              <a:solidFill>
                <a:srgbClr val="FF0000"/>
              </a:solidFill>
              <a:latin typeface="#9Slide07 IcielLa Chic Pro Shad" panose="0200050609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553" y="1414699"/>
            <a:ext cx="8909539" cy="2677656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nhạc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điệu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khiến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rung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. </a:t>
            </a:r>
            <a:endParaRPr lang="en-US" sz="28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339969" y="3746501"/>
            <a:ext cx="12192000" cy="3085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4677" y="106908"/>
            <a:ext cx="6096000" cy="830997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34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F3D45B-D175-42F4-B687-B9285D6D0D41}"/>
              </a:ext>
            </a:extLst>
          </p:cNvPr>
          <p:cNvSpPr txBox="1"/>
          <p:nvPr/>
        </p:nvSpPr>
        <p:spPr>
          <a:xfrm>
            <a:off x="1828800" y="381001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Thực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hành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viết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Bulgary" pitchFamily="2" charset="0"/>
            </a:endParaRPr>
          </a:p>
        </p:txBody>
      </p:sp>
      <p:grpSp>
        <p:nvGrpSpPr>
          <p:cNvPr id="6" name="组合 78">
            <a:extLst>
              <a:ext uri="{FF2B5EF4-FFF2-40B4-BE49-F238E27FC236}">
                <a16:creationId xmlns:a16="http://schemas.microsoft.com/office/drawing/2014/main" id="{B9F32370-F664-43C5-8D99-CA69A29DC0B9}"/>
              </a:ext>
            </a:extLst>
          </p:cNvPr>
          <p:cNvGrpSpPr/>
          <p:nvPr/>
        </p:nvGrpSpPr>
        <p:grpSpPr>
          <a:xfrm>
            <a:off x="1524000" y="5203239"/>
            <a:ext cx="698659" cy="1227067"/>
            <a:chOff x="3412250" y="297361"/>
            <a:chExt cx="2987120" cy="5312252"/>
          </a:xfrm>
        </p:grpSpPr>
        <p:sp>
          <p:nvSpPr>
            <p:cNvPr id="30" name="矩形 8">
              <a:extLst>
                <a:ext uri="{FF2B5EF4-FFF2-40B4-BE49-F238E27FC236}">
                  <a16:creationId xmlns:a16="http://schemas.microsoft.com/office/drawing/2014/main" id="{062F2D80-453A-4FAE-A66C-27B67DE3A006}"/>
                </a:ext>
              </a:extLst>
            </p:cNvPr>
            <p:cNvSpPr/>
            <p:nvPr/>
          </p:nvSpPr>
          <p:spPr>
            <a:xfrm rot="17360517">
              <a:off x="3243772" y="3075381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" fmla="*/ 0 w 3738517"/>
                <a:gd name="connsiteY0" fmla="*/ 0 h 1205507"/>
                <a:gd name="connsiteX1" fmla="*/ 3738517 w 3738517"/>
                <a:gd name="connsiteY1" fmla="*/ 334650 h 1205507"/>
                <a:gd name="connsiteX2" fmla="*/ 3738517 w 3738517"/>
                <a:gd name="connsiteY2" fmla="*/ 1205507 h 1205507"/>
                <a:gd name="connsiteX3" fmla="*/ 427041 w 3738517"/>
                <a:gd name="connsiteY3" fmla="*/ 1205507 h 1205507"/>
                <a:gd name="connsiteX4" fmla="*/ 0 w 3738517"/>
                <a:gd name="connsiteY4" fmla="*/ 0 h 1205507"/>
                <a:gd name="connsiteX0" fmla="*/ 0 w 3724431"/>
                <a:gd name="connsiteY0" fmla="*/ 0 h 1203721"/>
                <a:gd name="connsiteX1" fmla="*/ 3724431 w 3724431"/>
                <a:gd name="connsiteY1" fmla="*/ 332864 h 1203721"/>
                <a:gd name="connsiteX2" fmla="*/ 3724431 w 3724431"/>
                <a:gd name="connsiteY2" fmla="*/ 1203721 h 1203721"/>
                <a:gd name="connsiteX3" fmla="*/ 412955 w 3724431"/>
                <a:gd name="connsiteY3" fmla="*/ 1203721 h 1203721"/>
                <a:gd name="connsiteX4" fmla="*/ 0 w 3724431"/>
                <a:gd name="connsiteY4" fmla="*/ 0 h 1203721"/>
                <a:gd name="connsiteX0" fmla="*/ 0 w 3724431"/>
                <a:gd name="connsiteY0" fmla="*/ 0 h 1322170"/>
                <a:gd name="connsiteX1" fmla="*/ 3724431 w 3724431"/>
                <a:gd name="connsiteY1" fmla="*/ 332864 h 1322170"/>
                <a:gd name="connsiteX2" fmla="*/ 3724431 w 3724431"/>
                <a:gd name="connsiteY2" fmla="*/ 1203721 h 1322170"/>
                <a:gd name="connsiteX3" fmla="*/ 469914 w 3724431"/>
                <a:gd name="connsiteY3" fmla="*/ 1322170 h 1322170"/>
                <a:gd name="connsiteX4" fmla="*/ 0 w 3724431"/>
                <a:gd name="connsiteY4" fmla="*/ 0 h 1322170"/>
                <a:gd name="connsiteX0" fmla="*/ 0 w 3724431"/>
                <a:gd name="connsiteY0" fmla="*/ 0 h 1344033"/>
                <a:gd name="connsiteX1" fmla="*/ 3724431 w 3724431"/>
                <a:gd name="connsiteY1" fmla="*/ 332864 h 1344033"/>
                <a:gd name="connsiteX2" fmla="*/ 3724431 w 3724431"/>
                <a:gd name="connsiteY2" fmla="*/ 1203721 h 1344033"/>
                <a:gd name="connsiteX3" fmla="*/ 484318 w 3724431"/>
                <a:gd name="connsiteY3" fmla="*/ 1344033 h 1344033"/>
                <a:gd name="connsiteX4" fmla="*/ 0 w 3724431"/>
                <a:gd name="connsiteY4" fmla="*/ 0 h 13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31" name="矩形 5">
              <a:extLst>
                <a:ext uri="{FF2B5EF4-FFF2-40B4-BE49-F238E27FC236}">
                  <a16:creationId xmlns:a16="http://schemas.microsoft.com/office/drawing/2014/main" id="{B4F4C511-099C-4CC0-A19B-C480685D63F7}"/>
                </a:ext>
              </a:extLst>
            </p:cNvPr>
            <p:cNvSpPr/>
            <p:nvPr/>
          </p:nvSpPr>
          <p:spPr>
            <a:xfrm>
              <a:off x="3773709" y="723987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" fmla="*/ 0 w 1064993"/>
                <a:gd name="connsiteY0" fmla="*/ 0 h 4378291"/>
                <a:gd name="connsiteX1" fmla="*/ 890822 w 1064993"/>
                <a:gd name="connsiteY1" fmla="*/ 0 h 4378291"/>
                <a:gd name="connsiteX2" fmla="*/ 1064993 w 1064993"/>
                <a:gd name="connsiteY2" fmla="*/ 4160577 h 4378291"/>
                <a:gd name="connsiteX3" fmla="*/ 0 w 1064993"/>
                <a:gd name="connsiteY3" fmla="*/ 4378291 h 4378291"/>
                <a:gd name="connsiteX4" fmla="*/ 0 w 1064993"/>
                <a:gd name="connsiteY4" fmla="*/ 0 h 4378291"/>
                <a:gd name="connsiteX0" fmla="*/ 101600 w 1166593"/>
                <a:gd name="connsiteY0" fmla="*/ 0 h 4160577"/>
                <a:gd name="connsiteX1" fmla="*/ 992422 w 1166593"/>
                <a:gd name="connsiteY1" fmla="*/ 0 h 4160577"/>
                <a:gd name="connsiteX2" fmla="*/ 1166593 w 1166593"/>
                <a:gd name="connsiteY2" fmla="*/ 4160577 h 4160577"/>
                <a:gd name="connsiteX3" fmla="*/ 0 w 1166593"/>
                <a:gd name="connsiteY3" fmla="*/ 4146062 h 4160577"/>
                <a:gd name="connsiteX4" fmla="*/ 101600 w 1166593"/>
                <a:gd name="connsiteY4" fmla="*/ 0 h 4160577"/>
                <a:gd name="connsiteX0" fmla="*/ 203200 w 1268193"/>
                <a:gd name="connsiteY0" fmla="*/ 0 h 4160577"/>
                <a:gd name="connsiteX1" fmla="*/ 1094022 w 1268193"/>
                <a:gd name="connsiteY1" fmla="*/ 0 h 4160577"/>
                <a:gd name="connsiteX2" fmla="*/ 1268193 w 1268193"/>
                <a:gd name="connsiteY2" fmla="*/ 4160577 h 4160577"/>
                <a:gd name="connsiteX3" fmla="*/ 0 w 1268193"/>
                <a:gd name="connsiteY3" fmla="*/ 4160577 h 4160577"/>
                <a:gd name="connsiteX4" fmla="*/ 203200 w 1268193"/>
                <a:gd name="connsiteY4" fmla="*/ 0 h 4160577"/>
                <a:gd name="connsiteX0" fmla="*/ 203200 w 1442365"/>
                <a:gd name="connsiteY0" fmla="*/ 0 h 4160577"/>
                <a:gd name="connsiteX1" fmla="*/ 1094022 w 1442365"/>
                <a:gd name="connsiteY1" fmla="*/ 0 h 4160577"/>
                <a:gd name="connsiteX2" fmla="*/ 1442365 w 1442365"/>
                <a:gd name="connsiteY2" fmla="*/ 4147355 h 4160577"/>
                <a:gd name="connsiteX3" fmla="*/ 0 w 1442365"/>
                <a:gd name="connsiteY3" fmla="*/ 4160577 h 4160577"/>
                <a:gd name="connsiteX4" fmla="*/ 203200 w 1442365"/>
                <a:gd name="connsiteY4" fmla="*/ 0 h 4160577"/>
                <a:gd name="connsiteX0" fmla="*/ 275772 w 1514937"/>
                <a:gd name="connsiteY0" fmla="*/ 0 h 4160577"/>
                <a:gd name="connsiteX1" fmla="*/ 1166594 w 1514937"/>
                <a:gd name="connsiteY1" fmla="*/ 0 h 4160577"/>
                <a:gd name="connsiteX2" fmla="*/ 1514937 w 1514937"/>
                <a:gd name="connsiteY2" fmla="*/ 4147355 h 4160577"/>
                <a:gd name="connsiteX3" fmla="*/ 0 w 1514937"/>
                <a:gd name="connsiteY3" fmla="*/ 4160577 h 4160577"/>
                <a:gd name="connsiteX4" fmla="*/ 275772 w 1514937"/>
                <a:gd name="connsiteY4" fmla="*/ 0 h 41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32" name="矩形 4">
              <a:extLst>
                <a:ext uri="{FF2B5EF4-FFF2-40B4-BE49-F238E27FC236}">
                  <a16:creationId xmlns:a16="http://schemas.microsoft.com/office/drawing/2014/main" id="{9C78039C-0594-46CC-9173-EADF8350CFF4}"/>
                </a:ext>
              </a:extLst>
            </p:cNvPr>
            <p:cNvSpPr/>
            <p:nvPr/>
          </p:nvSpPr>
          <p:spPr>
            <a:xfrm rot="18645836">
              <a:off x="2973944" y="735667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" fmla="*/ 0 w 1531713"/>
                <a:gd name="connsiteY0" fmla="*/ 0 h 513493"/>
                <a:gd name="connsiteX1" fmla="*/ 1088819 w 1531713"/>
                <a:gd name="connsiteY1" fmla="*/ 0 h 513493"/>
                <a:gd name="connsiteX2" fmla="*/ 1531713 w 1531713"/>
                <a:gd name="connsiteY2" fmla="*/ 513493 h 513493"/>
                <a:gd name="connsiteX3" fmla="*/ 0 w 1531713"/>
                <a:gd name="connsiteY3" fmla="*/ 505451 h 513493"/>
                <a:gd name="connsiteX4" fmla="*/ 0 w 1531713"/>
                <a:gd name="connsiteY4" fmla="*/ 0 h 513493"/>
                <a:gd name="connsiteX0" fmla="*/ 0 w 1531713"/>
                <a:gd name="connsiteY0" fmla="*/ 0 h 629256"/>
                <a:gd name="connsiteX1" fmla="*/ 1088819 w 1531713"/>
                <a:gd name="connsiteY1" fmla="*/ 0 h 629256"/>
                <a:gd name="connsiteX2" fmla="*/ 1531713 w 1531713"/>
                <a:gd name="connsiteY2" fmla="*/ 513493 h 629256"/>
                <a:gd name="connsiteX3" fmla="*/ 60618 w 1531713"/>
                <a:gd name="connsiteY3" fmla="*/ 629256 h 629256"/>
                <a:gd name="connsiteX4" fmla="*/ 0 w 1531713"/>
                <a:gd name="connsiteY4" fmla="*/ 0 h 629256"/>
                <a:gd name="connsiteX0" fmla="*/ 0 w 1557398"/>
                <a:gd name="connsiteY0" fmla="*/ 0 h 669992"/>
                <a:gd name="connsiteX1" fmla="*/ 1114504 w 1557398"/>
                <a:gd name="connsiteY1" fmla="*/ 40736 h 669992"/>
                <a:gd name="connsiteX2" fmla="*/ 1557398 w 1557398"/>
                <a:gd name="connsiteY2" fmla="*/ 554229 h 669992"/>
                <a:gd name="connsiteX3" fmla="*/ 86303 w 1557398"/>
                <a:gd name="connsiteY3" fmla="*/ 669992 h 669992"/>
                <a:gd name="connsiteX4" fmla="*/ 0 w 1557398"/>
                <a:gd name="connsiteY4" fmla="*/ 0 h 669992"/>
                <a:gd name="connsiteX0" fmla="*/ 0 w 1557398"/>
                <a:gd name="connsiteY0" fmla="*/ 0 h 710481"/>
                <a:gd name="connsiteX1" fmla="*/ 1114504 w 1557398"/>
                <a:gd name="connsiteY1" fmla="*/ 40736 h 710481"/>
                <a:gd name="connsiteX2" fmla="*/ 1557398 w 1557398"/>
                <a:gd name="connsiteY2" fmla="*/ 554229 h 710481"/>
                <a:gd name="connsiteX3" fmla="*/ 17456 w 1557398"/>
                <a:gd name="connsiteY3" fmla="*/ 710481 h 710481"/>
                <a:gd name="connsiteX4" fmla="*/ 0 w 1557398"/>
                <a:gd name="connsiteY4" fmla="*/ 0 h 710481"/>
                <a:gd name="connsiteX0" fmla="*/ 89661 w 1647059"/>
                <a:gd name="connsiteY0" fmla="*/ 0 h 773475"/>
                <a:gd name="connsiteX1" fmla="*/ 1204165 w 1647059"/>
                <a:gd name="connsiteY1" fmla="*/ 40736 h 773475"/>
                <a:gd name="connsiteX2" fmla="*/ 1647059 w 1647059"/>
                <a:gd name="connsiteY2" fmla="*/ 554229 h 773475"/>
                <a:gd name="connsiteX3" fmla="*/ 0 w 1647059"/>
                <a:gd name="connsiteY3" fmla="*/ 773475 h 773475"/>
                <a:gd name="connsiteX4" fmla="*/ 89661 w 1647059"/>
                <a:gd name="connsiteY4" fmla="*/ 0 h 773475"/>
                <a:gd name="connsiteX0" fmla="*/ 61793 w 1647059"/>
                <a:gd name="connsiteY0" fmla="*/ 0 h 822825"/>
                <a:gd name="connsiteX1" fmla="*/ 1204165 w 1647059"/>
                <a:gd name="connsiteY1" fmla="*/ 90086 h 822825"/>
                <a:gd name="connsiteX2" fmla="*/ 1647059 w 1647059"/>
                <a:gd name="connsiteY2" fmla="*/ 603579 h 822825"/>
                <a:gd name="connsiteX3" fmla="*/ 0 w 1647059"/>
                <a:gd name="connsiteY3" fmla="*/ 822825 h 822825"/>
                <a:gd name="connsiteX4" fmla="*/ 61793 w 1647059"/>
                <a:gd name="connsiteY4" fmla="*/ 0 h 822825"/>
                <a:gd name="connsiteX0" fmla="*/ 0 w 1585266"/>
                <a:gd name="connsiteY0" fmla="*/ 0 h 884076"/>
                <a:gd name="connsiteX1" fmla="*/ 1142372 w 1585266"/>
                <a:gd name="connsiteY1" fmla="*/ 90086 h 884076"/>
                <a:gd name="connsiteX2" fmla="*/ 1585266 w 1585266"/>
                <a:gd name="connsiteY2" fmla="*/ 603579 h 884076"/>
                <a:gd name="connsiteX3" fmla="*/ 20360 w 1585266"/>
                <a:gd name="connsiteY3" fmla="*/ 884076 h 884076"/>
                <a:gd name="connsiteX4" fmla="*/ 0 w 1585266"/>
                <a:gd name="connsiteY4" fmla="*/ 0 h 884076"/>
                <a:gd name="connsiteX0" fmla="*/ 0 w 1634906"/>
                <a:gd name="connsiteY0" fmla="*/ 0 h 958681"/>
                <a:gd name="connsiteX1" fmla="*/ 1192012 w 1634906"/>
                <a:gd name="connsiteY1" fmla="*/ 164691 h 958681"/>
                <a:gd name="connsiteX2" fmla="*/ 1634906 w 1634906"/>
                <a:gd name="connsiteY2" fmla="*/ 678184 h 958681"/>
                <a:gd name="connsiteX3" fmla="*/ 70000 w 1634906"/>
                <a:gd name="connsiteY3" fmla="*/ 958681 h 958681"/>
                <a:gd name="connsiteX4" fmla="*/ 0 w 1634906"/>
                <a:gd name="connsiteY4" fmla="*/ 0 h 958681"/>
                <a:gd name="connsiteX0" fmla="*/ 0 w 1634906"/>
                <a:gd name="connsiteY0" fmla="*/ 0 h 963616"/>
                <a:gd name="connsiteX1" fmla="*/ 1192012 w 1634906"/>
                <a:gd name="connsiteY1" fmla="*/ 164691 h 963616"/>
                <a:gd name="connsiteX2" fmla="*/ 1634906 w 1634906"/>
                <a:gd name="connsiteY2" fmla="*/ 678184 h 963616"/>
                <a:gd name="connsiteX3" fmla="*/ 30230 w 1634906"/>
                <a:gd name="connsiteY3" fmla="*/ 963616 h 963616"/>
                <a:gd name="connsiteX4" fmla="*/ 0 w 1634906"/>
                <a:gd name="connsiteY4" fmla="*/ 0 h 96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33" name="等腰三角形 9">
              <a:extLst>
                <a:ext uri="{FF2B5EF4-FFF2-40B4-BE49-F238E27FC236}">
                  <a16:creationId xmlns:a16="http://schemas.microsoft.com/office/drawing/2014/main" id="{6673D634-093E-444B-A0E7-BB7CBD939C25}"/>
                </a:ext>
              </a:extLst>
            </p:cNvPr>
            <p:cNvSpPr/>
            <p:nvPr/>
          </p:nvSpPr>
          <p:spPr>
            <a:xfrm rot="18327752">
              <a:off x="5749700" y="1577368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" fmla="*/ 0 w 835977"/>
                <a:gd name="connsiteY0" fmla="*/ 918252 h 918252"/>
                <a:gd name="connsiteX1" fmla="*/ 739124 w 835977"/>
                <a:gd name="connsiteY1" fmla="*/ 0 h 918252"/>
                <a:gd name="connsiteX2" fmla="*/ 835977 w 835977"/>
                <a:gd name="connsiteY2" fmla="*/ 918252 h 918252"/>
                <a:gd name="connsiteX3" fmla="*/ 0 w 835977"/>
                <a:gd name="connsiteY3" fmla="*/ 918252 h 918252"/>
                <a:gd name="connsiteX0" fmla="*/ 0 w 969418"/>
                <a:gd name="connsiteY0" fmla="*/ 918252 h 918252"/>
                <a:gd name="connsiteX1" fmla="*/ 739124 w 969418"/>
                <a:gd name="connsiteY1" fmla="*/ 0 h 918252"/>
                <a:gd name="connsiteX2" fmla="*/ 969418 w 969418"/>
                <a:gd name="connsiteY2" fmla="*/ 805380 h 918252"/>
                <a:gd name="connsiteX3" fmla="*/ 0 w 969418"/>
                <a:gd name="connsiteY3" fmla="*/ 918252 h 918252"/>
                <a:gd name="connsiteX0" fmla="*/ 1430 w 230294"/>
                <a:gd name="connsiteY0" fmla="*/ 1032269 h 1032269"/>
                <a:gd name="connsiteX1" fmla="*/ 0 w 230294"/>
                <a:gd name="connsiteY1" fmla="*/ 0 h 1032269"/>
                <a:gd name="connsiteX2" fmla="*/ 230294 w 230294"/>
                <a:gd name="connsiteY2" fmla="*/ 805380 h 1032269"/>
                <a:gd name="connsiteX3" fmla="*/ 1430 w 230294"/>
                <a:gd name="connsiteY3" fmla="*/ 1032269 h 1032269"/>
                <a:gd name="connsiteX0" fmla="*/ 7 w 252515"/>
                <a:gd name="connsiteY0" fmla="*/ 1049111 h 1049111"/>
                <a:gd name="connsiteX1" fmla="*/ 22221 w 252515"/>
                <a:gd name="connsiteY1" fmla="*/ 0 h 1049111"/>
                <a:gd name="connsiteX2" fmla="*/ 252515 w 252515"/>
                <a:gd name="connsiteY2" fmla="*/ 805380 h 1049111"/>
                <a:gd name="connsiteX3" fmla="*/ 7 w 252515"/>
                <a:gd name="connsiteY3" fmla="*/ 1049111 h 1049111"/>
                <a:gd name="connsiteX0" fmla="*/ 7 w 269625"/>
                <a:gd name="connsiteY0" fmla="*/ 1049111 h 1049111"/>
                <a:gd name="connsiteX1" fmla="*/ 22221 w 269625"/>
                <a:gd name="connsiteY1" fmla="*/ 0 h 1049111"/>
                <a:gd name="connsiteX2" fmla="*/ 269625 w 269625"/>
                <a:gd name="connsiteY2" fmla="*/ 845818 h 1049111"/>
                <a:gd name="connsiteX3" fmla="*/ 7 w 269625"/>
                <a:gd name="connsiteY3" fmla="*/ 1049111 h 1049111"/>
                <a:gd name="connsiteX0" fmla="*/ 7 w 272388"/>
                <a:gd name="connsiteY0" fmla="*/ 1049111 h 1049111"/>
                <a:gd name="connsiteX1" fmla="*/ 22221 w 272388"/>
                <a:gd name="connsiteY1" fmla="*/ 0 h 1049111"/>
                <a:gd name="connsiteX2" fmla="*/ 272388 w 272388"/>
                <a:gd name="connsiteY2" fmla="*/ 849697 h 1049111"/>
                <a:gd name="connsiteX3" fmla="*/ 7 w 272388"/>
                <a:gd name="connsiteY3" fmla="*/ 1049111 h 1049111"/>
                <a:gd name="connsiteX0" fmla="*/ 8 w 272389"/>
                <a:gd name="connsiteY0" fmla="*/ 1022543 h 1022543"/>
                <a:gd name="connsiteX1" fmla="*/ 17760 w 272389"/>
                <a:gd name="connsiteY1" fmla="*/ 0 h 1022543"/>
                <a:gd name="connsiteX2" fmla="*/ 272389 w 272389"/>
                <a:gd name="connsiteY2" fmla="*/ 823129 h 1022543"/>
                <a:gd name="connsiteX3" fmla="*/ 8 w 272389"/>
                <a:gd name="connsiteY3" fmla="*/ 1022543 h 1022543"/>
                <a:gd name="connsiteX0" fmla="*/ 6 w 272387"/>
                <a:gd name="connsiteY0" fmla="*/ 1024189 h 1024189"/>
                <a:gd name="connsiteX1" fmla="*/ 28279 w 272387"/>
                <a:gd name="connsiteY1" fmla="*/ 0 h 1024189"/>
                <a:gd name="connsiteX2" fmla="*/ 272387 w 272387"/>
                <a:gd name="connsiteY2" fmla="*/ 824775 h 1024189"/>
                <a:gd name="connsiteX3" fmla="*/ 6 w 272387"/>
                <a:gd name="connsiteY3" fmla="*/ 1024189 h 1024189"/>
                <a:gd name="connsiteX0" fmla="*/ 6 w 268508"/>
                <a:gd name="connsiteY0" fmla="*/ 1024189 h 1024189"/>
                <a:gd name="connsiteX1" fmla="*/ 28279 w 268508"/>
                <a:gd name="connsiteY1" fmla="*/ 0 h 1024189"/>
                <a:gd name="connsiteX2" fmla="*/ 268508 w 268508"/>
                <a:gd name="connsiteY2" fmla="*/ 827538 h 1024189"/>
                <a:gd name="connsiteX3" fmla="*/ 6 w 268508"/>
                <a:gd name="connsiteY3" fmla="*/ 1024189 h 1024189"/>
                <a:gd name="connsiteX0" fmla="*/ 6 w 263513"/>
                <a:gd name="connsiteY0" fmla="*/ 1024189 h 1024189"/>
                <a:gd name="connsiteX1" fmla="*/ 28279 w 263513"/>
                <a:gd name="connsiteY1" fmla="*/ 0 h 1024189"/>
                <a:gd name="connsiteX2" fmla="*/ 263513 w 263513"/>
                <a:gd name="connsiteY2" fmla="*/ 836942 h 1024189"/>
                <a:gd name="connsiteX3" fmla="*/ 6 w 263513"/>
                <a:gd name="connsiteY3" fmla="*/ 1024189 h 1024189"/>
                <a:gd name="connsiteX0" fmla="*/ 6 w 275151"/>
                <a:gd name="connsiteY0" fmla="*/ 1024189 h 1024189"/>
                <a:gd name="connsiteX1" fmla="*/ 28279 w 275151"/>
                <a:gd name="connsiteY1" fmla="*/ 0 h 1024189"/>
                <a:gd name="connsiteX2" fmla="*/ 275151 w 275151"/>
                <a:gd name="connsiteY2" fmla="*/ 828652 h 1024189"/>
                <a:gd name="connsiteX3" fmla="*/ 6 w 275151"/>
                <a:gd name="connsiteY3" fmla="*/ 1024189 h 102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7" name="组合 83">
            <a:extLst>
              <a:ext uri="{FF2B5EF4-FFF2-40B4-BE49-F238E27FC236}">
                <a16:creationId xmlns:a16="http://schemas.microsoft.com/office/drawing/2014/main" id="{4F8AD334-7621-410B-BACD-168D1C93BA7F}"/>
              </a:ext>
            </a:extLst>
          </p:cNvPr>
          <p:cNvGrpSpPr/>
          <p:nvPr/>
        </p:nvGrpSpPr>
        <p:grpSpPr>
          <a:xfrm>
            <a:off x="5560983" y="5190769"/>
            <a:ext cx="783096" cy="115111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:a16="http://schemas.microsoft.com/office/drawing/2014/main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:a16="http://schemas.microsoft.com/office/drawing/2014/main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:a16="http://schemas.microsoft.com/office/drawing/2014/main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:a16="http://schemas.microsoft.com/office/drawing/2014/main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8" name="组合 88">
            <a:extLst>
              <a:ext uri="{FF2B5EF4-FFF2-40B4-BE49-F238E27FC236}">
                <a16:creationId xmlns:a16="http://schemas.microsoft.com/office/drawing/2014/main" id="{64EBA0B6-11A2-42C1-9F7C-D3C9F058D0FC}"/>
              </a:ext>
            </a:extLst>
          </p:cNvPr>
          <p:cNvGrpSpPr/>
          <p:nvPr/>
        </p:nvGrpSpPr>
        <p:grpSpPr>
          <a:xfrm>
            <a:off x="9749926" y="5371657"/>
            <a:ext cx="559407" cy="998143"/>
            <a:chOff x="3106919" y="1122825"/>
            <a:chExt cx="2100262" cy="3794561"/>
          </a:xfrm>
        </p:grpSpPr>
        <p:sp>
          <p:nvSpPr>
            <p:cNvPr id="21" name="任意多边形 89">
              <a:extLst>
                <a:ext uri="{FF2B5EF4-FFF2-40B4-BE49-F238E27FC236}">
                  <a16:creationId xmlns:a16="http://schemas.microsoft.com/office/drawing/2014/main" id="{17DF13F3-2546-4120-BEF2-CFCEC3C92F11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CE590016-AB4B-46CB-81E5-25172049DC87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3" name="任意多边形 91">
              <a:extLst>
                <a:ext uri="{FF2B5EF4-FFF2-40B4-BE49-F238E27FC236}">
                  <a16:creationId xmlns:a16="http://schemas.microsoft.com/office/drawing/2014/main" id="{2F67A088-2336-4A68-8040-DBD42D4E8CD7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4" name="矩形 3">
              <a:extLst>
                <a:ext uri="{FF2B5EF4-FFF2-40B4-BE49-F238E27FC236}">
                  <a16:creationId xmlns:a16="http://schemas.microsoft.com/office/drawing/2014/main" id="{C612213D-568B-4362-B876-1480535C4012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5" name="等腰三角形 17">
              <a:extLst>
                <a:ext uri="{FF2B5EF4-FFF2-40B4-BE49-F238E27FC236}">
                  <a16:creationId xmlns:a16="http://schemas.microsoft.com/office/drawing/2014/main" id="{F8B38A14-040F-4DA8-8E00-DD9DFFF254D2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9" name="组合 100">
            <a:extLst>
              <a:ext uri="{FF2B5EF4-FFF2-40B4-BE49-F238E27FC236}">
                <a16:creationId xmlns:a16="http://schemas.microsoft.com/office/drawing/2014/main" id="{4B43C6C6-9F45-4CBC-A6F0-42FBE61323BA}"/>
              </a:ext>
            </a:extLst>
          </p:cNvPr>
          <p:cNvGrpSpPr/>
          <p:nvPr/>
        </p:nvGrpSpPr>
        <p:grpSpPr>
          <a:xfrm>
            <a:off x="550912" y="2451367"/>
            <a:ext cx="3187093" cy="2580276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直角三角形 35">
              <a:extLst>
                <a:ext uri="{FF2B5EF4-FFF2-40B4-BE49-F238E27FC236}">
                  <a16:creationId xmlns:a16="http://schemas.microsoft.com/office/drawing/2014/main" id="{A25AF3A5-095D-4632-8B29-9B35A8B06D94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0" name="矩形 102">
              <a:extLst>
                <a:ext uri="{FF2B5EF4-FFF2-40B4-BE49-F238E27FC236}">
                  <a16:creationId xmlns:a16="http://schemas.microsoft.com/office/drawing/2014/main" id="{0C513195-5C6F-46E8-8DFE-04AAD150DE0E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4502908" y="2451367"/>
            <a:ext cx="3187093" cy="258027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18" name="矩形 105">
              <a:extLst>
                <a:ext uri="{FF2B5EF4-FFF2-40B4-BE49-F238E27FC236}">
                  <a16:creationId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:a16="http://schemas.microsoft.com/office/drawing/2014/main" id="{D1EDF3CA-65EC-4995-A2DC-439A9F58E67D}"/>
              </a:ext>
            </a:extLst>
          </p:cNvPr>
          <p:cNvGrpSpPr/>
          <p:nvPr/>
        </p:nvGrpSpPr>
        <p:grpSpPr>
          <a:xfrm>
            <a:off x="8454904" y="2451367"/>
            <a:ext cx="3187093" cy="2580276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直角三角形 35">
              <a:extLst>
                <a:ext uri="{FF2B5EF4-FFF2-40B4-BE49-F238E27FC236}">
                  <a16:creationId xmlns:a16="http://schemas.microsoft.com/office/drawing/2014/main" id="{AEA8090D-2D8D-4F43-8236-1AB4F79A7EE0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16" name="矩形 108">
              <a:extLst>
                <a:ext uri="{FF2B5EF4-FFF2-40B4-BE49-F238E27FC236}">
                  <a16:creationId xmlns:a16="http://schemas.microsoft.com/office/drawing/2014/main" id="{93CA317F-4C07-4475-A353-758138E21C85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sp>
        <p:nvSpPr>
          <p:cNvPr id="12" name="文本框 94">
            <a:extLst>
              <a:ext uri="{FF2B5EF4-FFF2-40B4-BE49-F238E27FC236}">
                <a16:creationId xmlns:a16="http://schemas.microsoft.com/office/drawing/2014/main" id="{053C02D6-7CB7-49A6-B9EE-32C1C99C5174}"/>
              </a:ext>
            </a:extLst>
          </p:cNvPr>
          <p:cNvSpPr txBox="1"/>
          <p:nvPr/>
        </p:nvSpPr>
        <p:spPr>
          <a:xfrm>
            <a:off x="729899" y="2922394"/>
            <a:ext cx="2737315" cy="1411035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Trước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khi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4267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3" name="文本框 94">
            <a:extLst>
              <a:ext uri="{FF2B5EF4-FFF2-40B4-BE49-F238E27FC236}">
                <a16:creationId xmlns:a16="http://schemas.microsoft.com/office/drawing/2014/main" id="{8E2D1176-2D30-4482-BDBF-59EF5C1F72C6}"/>
              </a:ext>
            </a:extLst>
          </p:cNvPr>
          <p:cNvSpPr txBox="1"/>
          <p:nvPr/>
        </p:nvSpPr>
        <p:spPr>
          <a:xfrm>
            <a:off x="4934848" y="3244427"/>
            <a:ext cx="2091737" cy="754382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zh-CN" altLang="en-US" sz="4267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4" name="文本框 94">
            <a:extLst>
              <a:ext uri="{FF2B5EF4-FFF2-40B4-BE49-F238E27FC236}">
                <a16:creationId xmlns:a16="http://schemas.microsoft.com/office/drawing/2014/main" id="{CF9F2899-16D7-404D-B4FF-F4F653A6A389}"/>
              </a:ext>
            </a:extLst>
          </p:cNvPr>
          <p:cNvSpPr txBox="1"/>
          <p:nvPr/>
        </p:nvSpPr>
        <p:spPr>
          <a:xfrm>
            <a:off x="8652857" y="2916132"/>
            <a:ext cx="2702132" cy="1411035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Chỉnh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sửa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4267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2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8">
            <a:extLst>
              <a:ext uri="{FF2B5EF4-FFF2-40B4-BE49-F238E27FC236}">
                <a16:creationId xmlns:a16="http://schemas.microsoft.com/office/drawing/2014/main" id="{66F1CC28-8122-44C1-AADB-671E69ADA857}"/>
              </a:ext>
            </a:extLst>
          </p:cNvPr>
          <p:cNvGrpSpPr/>
          <p:nvPr/>
        </p:nvGrpSpPr>
        <p:grpSpPr>
          <a:xfrm>
            <a:off x="2084070" y="4217211"/>
            <a:ext cx="698659" cy="1227067"/>
            <a:chOff x="3412250" y="297361"/>
            <a:chExt cx="2987120" cy="5312252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D44BAEBE-16DC-4EB8-B101-4A03FCD893D2}"/>
                </a:ext>
              </a:extLst>
            </p:cNvPr>
            <p:cNvSpPr/>
            <p:nvPr/>
          </p:nvSpPr>
          <p:spPr>
            <a:xfrm rot="17360517">
              <a:off x="3243772" y="3075381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" fmla="*/ 0 w 3738517"/>
                <a:gd name="connsiteY0" fmla="*/ 0 h 1205507"/>
                <a:gd name="connsiteX1" fmla="*/ 3738517 w 3738517"/>
                <a:gd name="connsiteY1" fmla="*/ 334650 h 1205507"/>
                <a:gd name="connsiteX2" fmla="*/ 3738517 w 3738517"/>
                <a:gd name="connsiteY2" fmla="*/ 1205507 h 1205507"/>
                <a:gd name="connsiteX3" fmla="*/ 427041 w 3738517"/>
                <a:gd name="connsiteY3" fmla="*/ 1205507 h 1205507"/>
                <a:gd name="connsiteX4" fmla="*/ 0 w 3738517"/>
                <a:gd name="connsiteY4" fmla="*/ 0 h 1205507"/>
                <a:gd name="connsiteX0" fmla="*/ 0 w 3724431"/>
                <a:gd name="connsiteY0" fmla="*/ 0 h 1203721"/>
                <a:gd name="connsiteX1" fmla="*/ 3724431 w 3724431"/>
                <a:gd name="connsiteY1" fmla="*/ 332864 h 1203721"/>
                <a:gd name="connsiteX2" fmla="*/ 3724431 w 3724431"/>
                <a:gd name="connsiteY2" fmla="*/ 1203721 h 1203721"/>
                <a:gd name="connsiteX3" fmla="*/ 412955 w 3724431"/>
                <a:gd name="connsiteY3" fmla="*/ 1203721 h 1203721"/>
                <a:gd name="connsiteX4" fmla="*/ 0 w 3724431"/>
                <a:gd name="connsiteY4" fmla="*/ 0 h 1203721"/>
                <a:gd name="connsiteX0" fmla="*/ 0 w 3724431"/>
                <a:gd name="connsiteY0" fmla="*/ 0 h 1322170"/>
                <a:gd name="connsiteX1" fmla="*/ 3724431 w 3724431"/>
                <a:gd name="connsiteY1" fmla="*/ 332864 h 1322170"/>
                <a:gd name="connsiteX2" fmla="*/ 3724431 w 3724431"/>
                <a:gd name="connsiteY2" fmla="*/ 1203721 h 1322170"/>
                <a:gd name="connsiteX3" fmla="*/ 469914 w 3724431"/>
                <a:gd name="connsiteY3" fmla="*/ 1322170 h 1322170"/>
                <a:gd name="connsiteX4" fmla="*/ 0 w 3724431"/>
                <a:gd name="connsiteY4" fmla="*/ 0 h 1322170"/>
                <a:gd name="connsiteX0" fmla="*/ 0 w 3724431"/>
                <a:gd name="connsiteY0" fmla="*/ 0 h 1344033"/>
                <a:gd name="connsiteX1" fmla="*/ 3724431 w 3724431"/>
                <a:gd name="connsiteY1" fmla="*/ 332864 h 1344033"/>
                <a:gd name="connsiteX2" fmla="*/ 3724431 w 3724431"/>
                <a:gd name="connsiteY2" fmla="*/ 1203721 h 1344033"/>
                <a:gd name="connsiteX3" fmla="*/ 484318 w 3724431"/>
                <a:gd name="connsiteY3" fmla="*/ 1344033 h 1344033"/>
                <a:gd name="connsiteX4" fmla="*/ 0 w 3724431"/>
                <a:gd name="connsiteY4" fmla="*/ 0 h 13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05C76ECA-8E17-4E4D-9A9E-46BCB930936D}"/>
                </a:ext>
              </a:extLst>
            </p:cNvPr>
            <p:cNvSpPr/>
            <p:nvPr/>
          </p:nvSpPr>
          <p:spPr>
            <a:xfrm>
              <a:off x="3773709" y="723987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" fmla="*/ 0 w 1064993"/>
                <a:gd name="connsiteY0" fmla="*/ 0 h 4378291"/>
                <a:gd name="connsiteX1" fmla="*/ 890822 w 1064993"/>
                <a:gd name="connsiteY1" fmla="*/ 0 h 4378291"/>
                <a:gd name="connsiteX2" fmla="*/ 1064993 w 1064993"/>
                <a:gd name="connsiteY2" fmla="*/ 4160577 h 4378291"/>
                <a:gd name="connsiteX3" fmla="*/ 0 w 1064993"/>
                <a:gd name="connsiteY3" fmla="*/ 4378291 h 4378291"/>
                <a:gd name="connsiteX4" fmla="*/ 0 w 1064993"/>
                <a:gd name="connsiteY4" fmla="*/ 0 h 4378291"/>
                <a:gd name="connsiteX0" fmla="*/ 101600 w 1166593"/>
                <a:gd name="connsiteY0" fmla="*/ 0 h 4160577"/>
                <a:gd name="connsiteX1" fmla="*/ 992422 w 1166593"/>
                <a:gd name="connsiteY1" fmla="*/ 0 h 4160577"/>
                <a:gd name="connsiteX2" fmla="*/ 1166593 w 1166593"/>
                <a:gd name="connsiteY2" fmla="*/ 4160577 h 4160577"/>
                <a:gd name="connsiteX3" fmla="*/ 0 w 1166593"/>
                <a:gd name="connsiteY3" fmla="*/ 4146062 h 4160577"/>
                <a:gd name="connsiteX4" fmla="*/ 101600 w 1166593"/>
                <a:gd name="connsiteY4" fmla="*/ 0 h 4160577"/>
                <a:gd name="connsiteX0" fmla="*/ 203200 w 1268193"/>
                <a:gd name="connsiteY0" fmla="*/ 0 h 4160577"/>
                <a:gd name="connsiteX1" fmla="*/ 1094022 w 1268193"/>
                <a:gd name="connsiteY1" fmla="*/ 0 h 4160577"/>
                <a:gd name="connsiteX2" fmla="*/ 1268193 w 1268193"/>
                <a:gd name="connsiteY2" fmla="*/ 4160577 h 4160577"/>
                <a:gd name="connsiteX3" fmla="*/ 0 w 1268193"/>
                <a:gd name="connsiteY3" fmla="*/ 4160577 h 4160577"/>
                <a:gd name="connsiteX4" fmla="*/ 203200 w 1268193"/>
                <a:gd name="connsiteY4" fmla="*/ 0 h 4160577"/>
                <a:gd name="connsiteX0" fmla="*/ 203200 w 1442365"/>
                <a:gd name="connsiteY0" fmla="*/ 0 h 4160577"/>
                <a:gd name="connsiteX1" fmla="*/ 1094022 w 1442365"/>
                <a:gd name="connsiteY1" fmla="*/ 0 h 4160577"/>
                <a:gd name="connsiteX2" fmla="*/ 1442365 w 1442365"/>
                <a:gd name="connsiteY2" fmla="*/ 4147355 h 4160577"/>
                <a:gd name="connsiteX3" fmla="*/ 0 w 1442365"/>
                <a:gd name="connsiteY3" fmla="*/ 4160577 h 4160577"/>
                <a:gd name="connsiteX4" fmla="*/ 203200 w 1442365"/>
                <a:gd name="connsiteY4" fmla="*/ 0 h 4160577"/>
                <a:gd name="connsiteX0" fmla="*/ 275772 w 1514937"/>
                <a:gd name="connsiteY0" fmla="*/ 0 h 4160577"/>
                <a:gd name="connsiteX1" fmla="*/ 1166594 w 1514937"/>
                <a:gd name="connsiteY1" fmla="*/ 0 h 4160577"/>
                <a:gd name="connsiteX2" fmla="*/ 1514937 w 1514937"/>
                <a:gd name="connsiteY2" fmla="*/ 4147355 h 4160577"/>
                <a:gd name="connsiteX3" fmla="*/ 0 w 1514937"/>
                <a:gd name="connsiteY3" fmla="*/ 4160577 h 4160577"/>
                <a:gd name="connsiteX4" fmla="*/ 275772 w 1514937"/>
                <a:gd name="connsiteY4" fmla="*/ 0 h 41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ACD2E73-5C1C-4F0B-906D-3FBD046846F1}"/>
                </a:ext>
              </a:extLst>
            </p:cNvPr>
            <p:cNvSpPr/>
            <p:nvPr/>
          </p:nvSpPr>
          <p:spPr>
            <a:xfrm rot="18645836">
              <a:off x="2973944" y="735667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" fmla="*/ 0 w 1531713"/>
                <a:gd name="connsiteY0" fmla="*/ 0 h 513493"/>
                <a:gd name="connsiteX1" fmla="*/ 1088819 w 1531713"/>
                <a:gd name="connsiteY1" fmla="*/ 0 h 513493"/>
                <a:gd name="connsiteX2" fmla="*/ 1531713 w 1531713"/>
                <a:gd name="connsiteY2" fmla="*/ 513493 h 513493"/>
                <a:gd name="connsiteX3" fmla="*/ 0 w 1531713"/>
                <a:gd name="connsiteY3" fmla="*/ 505451 h 513493"/>
                <a:gd name="connsiteX4" fmla="*/ 0 w 1531713"/>
                <a:gd name="connsiteY4" fmla="*/ 0 h 513493"/>
                <a:gd name="connsiteX0" fmla="*/ 0 w 1531713"/>
                <a:gd name="connsiteY0" fmla="*/ 0 h 629256"/>
                <a:gd name="connsiteX1" fmla="*/ 1088819 w 1531713"/>
                <a:gd name="connsiteY1" fmla="*/ 0 h 629256"/>
                <a:gd name="connsiteX2" fmla="*/ 1531713 w 1531713"/>
                <a:gd name="connsiteY2" fmla="*/ 513493 h 629256"/>
                <a:gd name="connsiteX3" fmla="*/ 60618 w 1531713"/>
                <a:gd name="connsiteY3" fmla="*/ 629256 h 629256"/>
                <a:gd name="connsiteX4" fmla="*/ 0 w 1531713"/>
                <a:gd name="connsiteY4" fmla="*/ 0 h 629256"/>
                <a:gd name="connsiteX0" fmla="*/ 0 w 1557398"/>
                <a:gd name="connsiteY0" fmla="*/ 0 h 669992"/>
                <a:gd name="connsiteX1" fmla="*/ 1114504 w 1557398"/>
                <a:gd name="connsiteY1" fmla="*/ 40736 h 669992"/>
                <a:gd name="connsiteX2" fmla="*/ 1557398 w 1557398"/>
                <a:gd name="connsiteY2" fmla="*/ 554229 h 669992"/>
                <a:gd name="connsiteX3" fmla="*/ 86303 w 1557398"/>
                <a:gd name="connsiteY3" fmla="*/ 669992 h 669992"/>
                <a:gd name="connsiteX4" fmla="*/ 0 w 1557398"/>
                <a:gd name="connsiteY4" fmla="*/ 0 h 669992"/>
                <a:gd name="connsiteX0" fmla="*/ 0 w 1557398"/>
                <a:gd name="connsiteY0" fmla="*/ 0 h 710481"/>
                <a:gd name="connsiteX1" fmla="*/ 1114504 w 1557398"/>
                <a:gd name="connsiteY1" fmla="*/ 40736 h 710481"/>
                <a:gd name="connsiteX2" fmla="*/ 1557398 w 1557398"/>
                <a:gd name="connsiteY2" fmla="*/ 554229 h 710481"/>
                <a:gd name="connsiteX3" fmla="*/ 17456 w 1557398"/>
                <a:gd name="connsiteY3" fmla="*/ 710481 h 710481"/>
                <a:gd name="connsiteX4" fmla="*/ 0 w 1557398"/>
                <a:gd name="connsiteY4" fmla="*/ 0 h 710481"/>
                <a:gd name="connsiteX0" fmla="*/ 89661 w 1647059"/>
                <a:gd name="connsiteY0" fmla="*/ 0 h 773475"/>
                <a:gd name="connsiteX1" fmla="*/ 1204165 w 1647059"/>
                <a:gd name="connsiteY1" fmla="*/ 40736 h 773475"/>
                <a:gd name="connsiteX2" fmla="*/ 1647059 w 1647059"/>
                <a:gd name="connsiteY2" fmla="*/ 554229 h 773475"/>
                <a:gd name="connsiteX3" fmla="*/ 0 w 1647059"/>
                <a:gd name="connsiteY3" fmla="*/ 773475 h 773475"/>
                <a:gd name="connsiteX4" fmla="*/ 89661 w 1647059"/>
                <a:gd name="connsiteY4" fmla="*/ 0 h 773475"/>
                <a:gd name="connsiteX0" fmla="*/ 61793 w 1647059"/>
                <a:gd name="connsiteY0" fmla="*/ 0 h 822825"/>
                <a:gd name="connsiteX1" fmla="*/ 1204165 w 1647059"/>
                <a:gd name="connsiteY1" fmla="*/ 90086 h 822825"/>
                <a:gd name="connsiteX2" fmla="*/ 1647059 w 1647059"/>
                <a:gd name="connsiteY2" fmla="*/ 603579 h 822825"/>
                <a:gd name="connsiteX3" fmla="*/ 0 w 1647059"/>
                <a:gd name="connsiteY3" fmla="*/ 822825 h 822825"/>
                <a:gd name="connsiteX4" fmla="*/ 61793 w 1647059"/>
                <a:gd name="connsiteY4" fmla="*/ 0 h 822825"/>
                <a:gd name="connsiteX0" fmla="*/ 0 w 1585266"/>
                <a:gd name="connsiteY0" fmla="*/ 0 h 884076"/>
                <a:gd name="connsiteX1" fmla="*/ 1142372 w 1585266"/>
                <a:gd name="connsiteY1" fmla="*/ 90086 h 884076"/>
                <a:gd name="connsiteX2" fmla="*/ 1585266 w 1585266"/>
                <a:gd name="connsiteY2" fmla="*/ 603579 h 884076"/>
                <a:gd name="connsiteX3" fmla="*/ 20360 w 1585266"/>
                <a:gd name="connsiteY3" fmla="*/ 884076 h 884076"/>
                <a:gd name="connsiteX4" fmla="*/ 0 w 1585266"/>
                <a:gd name="connsiteY4" fmla="*/ 0 h 884076"/>
                <a:gd name="connsiteX0" fmla="*/ 0 w 1634906"/>
                <a:gd name="connsiteY0" fmla="*/ 0 h 958681"/>
                <a:gd name="connsiteX1" fmla="*/ 1192012 w 1634906"/>
                <a:gd name="connsiteY1" fmla="*/ 164691 h 958681"/>
                <a:gd name="connsiteX2" fmla="*/ 1634906 w 1634906"/>
                <a:gd name="connsiteY2" fmla="*/ 678184 h 958681"/>
                <a:gd name="connsiteX3" fmla="*/ 70000 w 1634906"/>
                <a:gd name="connsiteY3" fmla="*/ 958681 h 958681"/>
                <a:gd name="connsiteX4" fmla="*/ 0 w 1634906"/>
                <a:gd name="connsiteY4" fmla="*/ 0 h 958681"/>
                <a:gd name="connsiteX0" fmla="*/ 0 w 1634906"/>
                <a:gd name="connsiteY0" fmla="*/ 0 h 963616"/>
                <a:gd name="connsiteX1" fmla="*/ 1192012 w 1634906"/>
                <a:gd name="connsiteY1" fmla="*/ 164691 h 963616"/>
                <a:gd name="connsiteX2" fmla="*/ 1634906 w 1634906"/>
                <a:gd name="connsiteY2" fmla="*/ 678184 h 963616"/>
                <a:gd name="connsiteX3" fmla="*/ 30230 w 1634906"/>
                <a:gd name="connsiteY3" fmla="*/ 963616 h 963616"/>
                <a:gd name="connsiteX4" fmla="*/ 0 w 1634906"/>
                <a:gd name="connsiteY4" fmla="*/ 0 h 96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6" name="等腰三角形 9">
              <a:extLst>
                <a:ext uri="{FF2B5EF4-FFF2-40B4-BE49-F238E27FC236}">
                  <a16:creationId xmlns:a16="http://schemas.microsoft.com/office/drawing/2014/main" id="{5396F9BB-6642-4483-979D-E93EB7702263}"/>
                </a:ext>
              </a:extLst>
            </p:cNvPr>
            <p:cNvSpPr/>
            <p:nvPr/>
          </p:nvSpPr>
          <p:spPr>
            <a:xfrm rot="18327752">
              <a:off x="5749700" y="1577368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" fmla="*/ 0 w 835977"/>
                <a:gd name="connsiteY0" fmla="*/ 918252 h 918252"/>
                <a:gd name="connsiteX1" fmla="*/ 739124 w 835977"/>
                <a:gd name="connsiteY1" fmla="*/ 0 h 918252"/>
                <a:gd name="connsiteX2" fmla="*/ 835977 w 835977"/>
                <a:gd name="connsiteY2" fmla="*/ 918252 h 918252"/>
                <a:gd name="connsiteX3" fmla="*/ 0 w 835977"/>
                <a:gd name="connsiteY3" fmla="*/ 918252 h 918252"/>
                <a:gd name="connsiteX0" fmla="*/ 0 w 969418"/>
                <a:gd name="connsiteY0" fmla="*/ 918252 h 918252"/>
                <a:gd name="connsiteX1" fmla="*/ 739124 w 969418"/>
                <a:gd name="connsiteY1" fmla="*/ 0 h 918252"/>
                <a:gd name="connsiteX2" fmla="*/ 969418 w 969418"/>
                <a:gd name="connsiteY2" fmla="*/ 805380 h 918252"/>
                <a:gd name="connsiteX3" fmla="*/ 0 w 969418"/>
                <a:gd name="connsiteY3" fmla="*/ 918252 h 918252"/>
                <a:gd name="connsiteX0" fmla="*/ 1430 w 230294"/>
                <a:gd name="connsiteY0" fmla="*/ 1032269 h 1032269"/>
                <a:gd name="connsiteX1" fmla="*/ 0 w 230294"/>
                <a:gd name="connsiteY1" fmla="*/ 0 h 1032269"/>
                <a:gd name="connsiteX2" fmla="*/ 230294 w 230294"/>
                <a:gd name="connsiteY2" fmla="*/ 805380 h 1032269"/>
                <a:gd name="connsiteX3" fmla="*/ 1430 w 230294"/>
                <a:gd name="connsiteY3" fmla="*/ 1032269 h 1032269"/>
                <a:gd name="connsiteX0" fmla="*/ 7 w 252515"/>
                <a:gd name="connsiteY0" fmla="*/ 1049111 h 1049111"/>
                <a:gd name="connsiteX1" fmla="*/ 22221 w 252515"/>
                <a:gd name="connsiteY1" fmla="*/ 0 h 1049111"/>
                <a:gd name="connsiteX2" fmla="*/ 252515 w 252515"/>
                <a:gd name="connsiteY2" fmla="*/ 805380 h 1049111"/>
                <a:gd name="connsiteX3" fmla="*/ 7 w 252515"/>
                <a:gd name="connsiteY3" fmla="*/ 1049111 h 1049111"/>
                <a:gd name="connsiteX0" fmla="*/ 7 w 269625"/>
                <a:gd name="connsiteY0" fmla="*/ 1049111 h 1049111"/>
                <a:gd name="connsiteX1" fmla="*/ 22221 w 269625"/>
                <a:gd name="connsiteY1" fmla="*/ 0 h 1049111"/>
                <a:gd name="connsiteX2" fmla="*/ 269625 w 269625"/>
                <a:gd name="connsiteY2" fmla="*/ 845818 h 1049111"/>
                <a:gd name="connsiteX3" fmla="*/ 7 w 269625"/>
                <a:gd name="connsiteY3" fmla="*/ 1049111 h 1049111"/>
                <a:gd name="connsiteX0" fmla="*/ 7 w 272388"/>
                <a:gd name="connsiteY0" fmla="*/ 1049111 h 1049111"/>
                <a:gd name="connsiteX1" fmla="*/ 22221 w 272388"/>
                <a:gd name="connsiteY1" fmla="*/ 0 h 1049111"/>
                <a:gd name="connsiteX2" fmla="*/ 272388 w 272388"/>
                <a:gd name="connsiteY2" fmla="*/ 849697 h 1049111"/>
                <a:gd name="connsiteX3" fmla="*/ 7 w 272388"/>
                <a:gd name="connsiteY3" fmla="*/ 1049111 h 1049111"/>
                <a:gd name="connsiteX0" fmla="*/ 8 w 272389"/>
                <a:gd name="connsiteY0" fmla="*/ 1022543 h 1022543"/>
                <a:gd name="connsiteX1" fmla="*/ 17760 w 272389"/>
                <a:gd name="connsiteY1" fmla="*/ 0 h 1022543"/>
                <a:gd name="connsiteX2" fmla="*/ 272389 w 272389"/>
                <a:gd name="connsiteY2" fmla="*/ 823129 h 1022543"/>
                <a:gd name="connsiteX3" fmla="*/ 8 w 272389"/>
                <a:gd name="connsiteY3" fmla="*/ 1022543 h 1022543"/>
                <a:gd name="connsiteX0" fmla="*/ 6 w 272387"/>
                <a:gd name="connsiteY0" fmla="*/ 1024189 h 1024189"/>
                <a:gd name="connsiteX1" fmla="*/ 28279 w 272387"/>
                <a:gd name="connsiteY1" fmla="*/ 0 h 1024189"/>
                <a:gd name="connsiteX2" fmla="*/ 272387 w 272387"/>
                <a:gd name="connsiteY2" fmla="*/ 824775 h 1024189"/>
                <a:gd name="connsiteX3" fmla="*/ 6 w 272387"/>
                <a:gd name="connsiteY3" fmla="*/ 1024189 h 1024189"/>
                <a:gd name="connsiteX0" fmla="*/ 6 w 268508"/>
                <a:gd name="connsiteY0" fmla="*/ 1024189 h 1024189"/>
                <a:gd name="connsiteX1" fmla="*/ 28279 w 268508"/>
                <a:gd name="connsiteY1" fmla="*/ 0 h 1024189"/>
                <a:gd name="connsiteX2" fmla="*/ 268508 w 268508"/>
                <a:gd name="connsiteY2" fmla="*/ 827538 h 1024189"/>
                <a:gd name="connsiteX3" fmla="*/ 6 w 268508"/>
                <a:gd name="connsiteY3" fmla="*/ 1024189 h 1024189"/>
                <a:gd name="connsiteX0" fmla="*/ 6 w 263513"/>
                <a:gd name="connsiteY0" fmla="*/ 1024189 h 1024189"/>
                <a:gd name="connsiteX1" fmla="*/ 28279 w 263513"/>
                <a:gd name="connsiteY1" fmla="*/ 0 h 1024189"/>
                <a:gd name="connsiteX2" fmla="*/ 263513 w 263513"/>
                <a:gd name="connsiteY2" fmla="*/ 836942 h 1024189"/>
                <a:gd name="connsiteX3" fmla="*/ 6 w 263513"/>
                <a:gd name="connsiteY3" fmla="*/ 1024189 h 1024189"/>
                <a:gd name="connsiteX0" fmla="*/ 6 w 275151"/>
                <a:gd name="connsiteY0" fmla="*/ 1024189 h 1024189"/>
                <a:gd name="connsiteX1" fmla="*/ 28279 w 275151"/>
                <a:gd name="connsiteY1" fmla="*/ 0 h 1024189"/>
                <a:gd name="connsiteX2" fmla="*/ 275151 w 275151"/>
                <a:gd name="connsiteY2" fmla="*/ 828652 h 1024189"/>
                <a:gd name="connsiteX3" fmla="*/ 6 w 275151"/>
                <a:gd name="connsiteY3" fmla="*/ 1024189 h 102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7" name="组合 100">
            <a:extLst>
              <a:ext uri="{FF2B5EF4-FFF2-40B4-BE49-F238E27FC236}">
                <a16:creationId xmlns:a16="http://schemas.microsoft.com/office/drawing/2014/main" id="{60DCE17D-49EC-4C20-B997-6F13033A3F09}"/>
              </a:ext>
            </a:extLst>
          </p:cNvPr>
          <p:cNvGrpSpPr/>
          <p:nvPr/>
        </p:nvGrpSpPr>
        <p:grpSpPr>
          <a:xfrm>
            <a:off x="1248143" y="1668779"/>
            <a:ext cx="2729497" cy="2322733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直角三角形 35">
              <a:extLst>
                <a:ext uri="{FF2B5EF4-FFF2-40B4-BE49-F238E27FC236}">
                  <a16:creationId xmlns:a16="http://schemas.microsoft.com/office/drawing/2014/main" id="{4B63279C-867B-47A0-8062-0116A0F1C568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9" name="矩形 102">
              <a:extLst>
                <a:ext uri="{FF2B5EF4-FFF2-40B4-BE49-F238E27FC236}">
                  <a16:creationId xmlns:a16="http://schemas.microsoft.com/office/drawing/2014/main" id="{802547AE-3D84-48B0-853D-1E027DDD89DA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 dirty="0"/>
            </a:p>
          </p:txBody>
        </p:sp>
      </p:grpSp>
      <p:sp>
        <p:nvSpPr>
          <p:cNvPr id="10" name="文本框 94">
            <a:extLst>
              <a:ext uri="{FF2B5EF4-FFF2-40B4-BE49-F238E27FC236}">
                <a16:creationId xmlns:a16="http://schemas.microsoft.com/office/drawing/2014/main" id="{B31E4B23-C431-4DE7-AFC8-E7F961764F73}"/>
              </a:ext>
            </a:extLst>
          </p:cNvPr>
          <p:cNvSpPr txBox="1"/>
          <p:nvPr/>
        </p:nvSpPr>
        <p:spPr>
          <a:xfrm>
            <a:off x="1427129" y="2007994"/>
            <a:ext cx="2299051" cy="1411035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Trước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khi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4267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1" name="Google Shape;1586;p43">
            <a:extLst>
              <a:ext uri="{FF2B5EF4-FFF2-40B4-BE49-F238E27FC236}">
                <a16:creationId xmlns:a16="http://schemas.microsoft.com/office/drawing/2014/main" id="{20A7606C-DBA6-4113-99BD-03FA51F43CA5}"/>
              </a:ext>
            </a:extLst>
          </p:cNvPr>
          <p:cNvSpPr/>
          <p:nvPr/>
        </p:nvSpPr>
        <p:spPr>
          <a:xfrm>
            <a:off x="5739305" y="4878298"/>
            <a:ext cx="5342831" cy="99746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#9Slide05 SVNBulgary" pitchFamily="2" charset="0"/>
                <a:ea typeface="Roboto"/>
                <a:cs typeface="Roboto"/>
                <a:sym typeface="Roboto"/>
              </a:rPr>
              <a:t>		Lập dàn ý</a:t>
            </a:r>
            <a:endParaRPr sz="4400" dirty="0">
              <a:solidFill>
                <a:schemeClr val="dk1"/>
              </a:solidFill>
              <a:latin typeface="#9Slide05 SVNBulgar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675;p43">
            <a:extLst>
              <a:ext uri="{FF2B5EF4-FFF2-40B4-BE49-F238E27FC236}">
                <a16:creationId xmlns:a16="http://schemas.microsoft.com/office/drawing/2014/main" id="{30A0D48C-4F5A-41C2-B3BA-1955A958E93C}"/>
              </a:ext>
            </a:extLst>
          </p:cNvPr>
          <p:cNvSpPr/>
          <p:nvPr/>
        </p:nvSpPr>
        <p:spPr>
          <a:xfrm>
            <a:off x="5739305" y="986406"/>
            <a:ext cx="5342831" cy="99746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#9Slide05 SVNBulgary" pitchFamily="2" charset="0"/>
                <a:ea typeface="Roboto"/>
                <a:cs typeface="Roboto"/>
                <a:sym typeface="Roboto"/>
              </a:rPr>
              <a:t>		Lựa chọn bài viết</a:t>
            </a:r>
            <a:endParaRPr sz="4400" dirty="0">
              <a:solidFill>
                <a:schemeClr val="dk1"/>
              </a:solidFill>
              <a:latin typeface="#9Slide05 SVNBulgar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676;p43">
            <a:extLst>
              <a:ext uri="{FF2B5EF4-FFF2-40B4-BE49-F238E27FC236}">
                <a16:creationId xmlns:a16="http://schemas.microsoft.com/office/drawing/2014/main" id="{C9189B4E-8840-4061-8F85-C31308D962DB}"/>
              </a:ext>
            </a:extLst>
          </p:cNvPr>
          <p:cNvSpPr/>
          <p:nvPr/>
        </p:nvSpPr>
        <p:spPr>
          <a:xfrm>
            <a:off x="5739305" y="2930267"/>
            <a:ext cx="5342831" cy="9974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#9Slide05 SVNBulgary" pitchFamily="2" charset="0"/>
                <a:ea typeface="Roboto"/>
                <a:cs typeface="Roboto"/>
                <a:sym typeface="Roboto"/>
              </a:rPr>
              <a:t>		Tìm ý</a:t>
            </a:r>
            <a:endParaRPr sz="4400" dirty="0">
              <a:solidFill>
                <a:schemeClr val="dk1"/>
              </a:solidFill>
              <a:latin typeface="#9Slide05 SVNBulgar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677;p43">
            <a:extLst>
              <a:ext uri="{FF2B5EF4-FFF2-40B4-BE49-F238E27FC236}">
                <a16:creationId xmlns:a16="http://schemas.microsoft.com/office/drawing/2014/main" id="{C4F87F24-CBB6-44BB-A8B9-86A9D811972A}"/>
              </a:ext>
            </a:extLst>
          </p:cNvPr>
          <p:cNvSpPr/>
          <p:nvPr/>
        </p:nvSpPr>
        <p:spPr>
          <a:xfrm>
            <a:off x="5502356" y="985415"/>
            <a:ext cx="1004311" cy="997531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#9Slide03 Arima Madurai Black" panose="00000A00000000000000" pitchFamily="2" charset="0"/>
                <a:ea typeface="Roboto"/>
                <a:cs typeface="#9Slide03 Arima Madurai Black" panose="00000A00000000000000" pitchFamily="2" charset="0"/>
                <a:sym typeface="Roboto"/>
              </a:rPr>
              <a:t>*</a:t>
            </a:r>
            <a:endParaRPr sz="32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Google Shape;1678;p43">
            <a:extLst>
              <a:ext uri="{FF2B5EF4-FFF2-40B4-BE49-F238E27FC236}">
                <a16:creationId xmlns:a16="http://schemas.microsoft.com/office/drawing/2014/main" id="{747CBE2D-9766-4E90-A55B-3D45A80E6F81}"/>
              </a:ext>
            </a:extLst>
          </p:cNvPr>
          <p:cNvSpPr/>
          <p:nvPr/>
        </p:nvSpPr>
        <p:spPr>
          <a:xfrm>
            <a:off x="5502356" y="2930237"/>
            <a:ext cx="1004311" cy="997495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*</a:t>
            </a:r>
            <a:endParaRPr sz="32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6" name="Google Shape;1679;p43">
            <a:extLst>
              <a:ext uri="{FF2B5EF4-FFF2-40B4-BE49-F238E27FC236}">
                <a16:creationId xmlns:a16="http://schemas.microsoft.com/office/drawing/2014/main" id="{846C6133-C018-4AD7-8470-98776268098C}"/>
              </a:ext>
            </a:extLst>
          </p:cNvPr>
          <p:cNvSpPr/>
          <p:nvPr/>
        </p:nvSpPr>
        <p:spPr>
          <a:xfrm>
            <a:off x="5502356" y="4871908"/>
            <a:ext cx="1004311" cy="997531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#9Slide03 Arima Madurai Black" panose="00000A00000000000000" pitchFamily="2" charset="0"/>
                <a:ea typeface="Roboto"/>
                <a:cs typeface="#9Slide03 Arima Madurai Black" panose="00000A00000000000000" pitchFamily="2" charset="0"/>
                <a:sym typeface="Roboto"/>
              </a:rPr>
              <a:t>*</a:t>
            </a:r>
            <a:endParaRPr sz="32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/>
          <p:nvPr>
            <p:custDataLst>
              <p:tags r:id="rId1"/>
            </p:custDataLst>
          </p:nvPr>
        </p:nvSpPr>
        <p:spPr>
          <a:xfrm>
            <a:off x="1603650" y="331841"/>
            <a:ext cx="4402667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986137" y="4729513"/>
            <a:ext cx="82221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3653" y="4231268"/>
            <a:ext cx="9069347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44516" y="4462077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609627" y="4462077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78631" y="1858796"/>
            <a:ext cx="9160700" cy="2026985"/>
            <a:chOff x="1578628" y="1858780"/>
            <a:chExt cx="9160700" cy="2026985"/>
          </a:xfrm>
        </p:grpSpPr>
        <p:grpSp>
          <p:nvGrpSpPr>
            <p:cNvPr id="26" name="组合 25"/>
            <p:cNvGrpSpPr/>
            <p:nvPr/>
          </p:nvGrpSpPr>
          <p:grpSpPr>
            <a:xfrm>
              <a:off x="1578628" y="1858780"/>
              <a:ext cx="2227754" cy="2026985"/>
              <a:chOff x="920204" y="1521455"/>
              <a:chExt cx="2527408" cy="2299635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920204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3"/>
              <p:cNvSpPr txBox="1"/>
              <p:nvPr/>
            </p:nvSpPr>
            <p:spPr>
              <a:xfrm>
                <a:off x="1382509" y="1726037"/>
                <a:ext cx="1514099" cy="2095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Xác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định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mục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đích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viết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người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đọc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511574" y="1858780"/>
              <a:ext cx="2227754" cy="2008572"/>
              <a:chOff x="8785696" y="1521455"/>
              <a:chExt cx="2527408" cy="2278744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78569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TextBox 3"/>
              <p:cNvSpPr txBox="1"/>
              <p:nvPr/>
            </p:nvSpPr>
            <p:spPr>
              <a:xfrm>
                <a:off x="9375296" y="2106829"/>
                <a:ext cx="1348208" cy="1047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Lập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dàn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889610" y="1858780"/>
              <a:ext cx="2227754" cy="2008570"/>
              <a:chOff x="3542035" y="1521455"/>
              <a:chExt cx="2527408" cy="2278744"/>
            </a:xfrm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3542035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TextBox 3"/>
              <p:cNvSpPr txBox="1"/>
              <p:nvPr/>
            </p:nvSpPr>
            <p:spPr>
              <a:xfrm>
                <a:off x="3837761" y="1894029"/>
                <a:ext cx="1620790" cy="1571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Lựa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chọn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thơ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lục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bát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200593" y="1858780"/>
              <a:ext cx="2227754" cy="2008572"/>
              <a:chOff x="6163866" y="1521455"/>
              <a:chExt cx="2527408" cy="2278744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616386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3"/>
              <p:cNvSpPr txBox="1"/>
              <p:nvPr/>
            </p:nvSpPr>
            <p:spPr>
              <a:xfrm>
                <a:off x="6700159" y="2106829"/>
                <a:ext cx="1454822" cy="1047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Tìm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ý,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lập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dàn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72708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83691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294673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8605654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769443" y="2788603"/>
              <a:ext cx="770479" cy="148923"/>
              <a:chOff x="3005398" y="2593891"/>
              <a:chExt cx="817496" cy="158010"/>
            </a:xfrm>
          </p:grpSpPr>
          <p:grpSp>
            <p:nvGrpSpPr>
              <p:cNvPr id="55" name="组合 54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62" name="椭圆 61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60" name="椭圆 59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58" name="圆角矩形 3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圆角矩形 4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8073674" y="2788601"/>
              <a:ext cx="770483" cy="148925"/>
              <a:chOff x="3005398" y="2593891"/>
              <a:chExt cx="817500" cy="158012"/>
            </a:xfrm>
          </p:grpSpPr>
          <p:grpSp>
            <p:nvGrpSpPr>
              <p:cNvPr id="46" name="组合 45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53" name="椭圆 5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 rot="5400000">
                <a:off x="3664886" y="2593892"/>
                <a:ext cx="158011" cy="158012"/>
                <a:chOff x="4486623" y="3001070"/>
                <a:chExt cx="274697" cy="274699"/>
              </a:xfrm>
            </p:grpSpPr>
            <p:sp>
              <p:nvSpPr>
                <p:cNvPr id="51" name="椭圆 50"/>
                <p:cNvSpPr/>
                <p:nvPr/>
              </p:nvSpPr>
              <p:spPr>
                <a:xfrm rot="16200000">
                  <a:off x="4486622" y="3001071"/>
                  <a:ext cx="274699" cy="274697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49" name="圆角矩形 4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圆角矩形 5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461519" y="2788603"/>
              <a:ext cx="770479" cy="148923"/>
              <a:chOff x="3005398" y="2593891"/>
              <a:chExt cx="817496" cy="158010"/>
            </a:xfrm>
          </p:grpSpPr>
          <p:grpSp>
            <p:nvGrpSpPr>
              <p:cNvPr id="37" name="组合 36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44" name="椭圆 43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42" name="椭圆 41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913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168" y="277688"/>
            <a:ext cx="9448800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a.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4031" y="3416300"/>
            <a:ext cx="9097108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4031" y="1020196"/>
            <a:ext cx="9437076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đích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031" y="1762708"/>
            <a:ext cx="9097108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Mục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đích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tỏ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4046" y="2585304"/>
            <a:ext cx="8100647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Thầy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bè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8155" y="4149452"/>
            <a:ext cx="6096000" cy="830997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khuyết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danh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9735" y="4930016"/>
            <a:ext cx="4552849" cy="830997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14" y="4930029"/>
            <a:ext cx="12531969" cy="19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7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937" y="1020196"/>
            <a:ext cx="1003495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ý,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ý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168" y="277688"/>
            <a:ext cx="9448800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a.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353" y="1762708"/>
            <a:ext cx="927295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12" y="4396156"/>
            <a:ext cx="12531969" cy="24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86;p43">
            <a:extLst>
              <a:ext uri="{FF2B5EF4-FFF2-40B4-BE49-F238E27FC236}">
                <a16:creationId xmlns:a16="http://schemas.microsoft.com/office/drawing/2014/main" id="{9DE75A6A-6510-4197-A54A-48E261DDE3F9}"/>
              </a:ext>
            </a:extLst>
          </p:cNvPr>
          <p:cNvSpPr/>
          <p:nvPr/>
        </p:nvSpPr>
        <p:spPr>
          <a:xfrm>
            <a:off x="3935194" y="277332"/>
            <a:ext cx="4288810" cy="8133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#9Slide05 SVNBulgary" pitchFamily="2" charset="0"/>
                <a:ea typeface="Roboto"/>
                <a:cs typeface="Roboto"/>
                <a:sym typeface="Roboto"/>
              </a:rPr>
              <a:t>Tìm ý</a:t>
            </a:r>
            <a:endParaRPr sz="4400" dirty="0">
              <a:solidFill>
                <a:schemeClr val="dk1"/>
              </a:solidFill>
              <a:latin typeface="#9Slide05 SVNBulgar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679;p43">
            <a:extLst>
              <a:ext uri="{FF2B5EF4-FFF2-40B4-BE49-F238E27FC236}">
                <a16:creationId xmlns:a16="http://schemas.microsoft.com/office/drawing/2014/main" id="{9D0F62CF-1F30-4F15-B591-2FFB682A15A6}"/>
              </a:ext>
            </a:extLst>
          </p:cNvPr>
          <p:cNvSpPr/>
          <p:nvPr/>
        </p:nvSpPr>
        <p:spPr>
          <a:xfrm>
            <a:off x="3690651" y="277277"/>
            <a:ext cx="806183" cy="813394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#9Slide03 Arima Madurai Black" panose="00000A00000000000000" pitchFamily="2" charset="0"/>
                <a:ea typeface="Roboto"/>
                <a:cs typeface="#9Slide03 Arima Madurai Black" panose="00000A00000000000000" pitchFamily="2" charset="0"/>
                <a:sym typeface="Roboto"/>
              </a:rPr>
              <a:t>*</a:t>
            </a:r>
            <a:endParaRPr sz="32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" name="Google Shape;1604;p41">
            <a:extLst>
              <a:ext uri="{FF2B5EF4-FFF2-40B4-BE49-F238E27FC236}">
                <a16:creationId xmlns:a16="http://schemas.microsoft.com/office/drawing/2014/main" id="{9A0EDD96-19F5-41E5-AB42-F8BB1E84AC4C}"/>
              </a:ext>
            </a:extLst>
          </p:cNvPr>
          <p:cNvSpPr/>
          <p:nvPr/>
        </p:nvSpPr>
        <p:spPr>
          <a:xfrm rot="-10799753">
            <a:off x="378251" y="1862171"/>
            <a:ext cx="3312339" cy="171024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B8D3A9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605;p41">
            <a:extLst>
              <a:ext uri="{FF2B5EF4-FFF2-40B4-BE49-F238E27FC236}">
                <a16:creationId xmlns:a16="http://schemas.microsoft.com/office/drawing/2014/main" id="{DAB7FABE-D0A7-4A18-BA79-0DB1884CFD27}"/>
              </a:ext>
            </a:extLst>
          </p:cNvPr>
          <p:cNvSpPr/>
          <p:nvPr/>
        </p:nvSpPr>
        <p:spPr>
          <a:xfrm rot="-10799753">
            <a:off x="4339696" y="1826222"/>
            <a:ext cx="3485398" cy="171024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FDEBB0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1613;p41">
            <a:extLst>
              <a:ext uri="{FF2B5EF4-FFF2-40B4-BE49-F238E27FC236}">
                <a16:creationId xmlns:a16="http://schemas.microsoft.com/office/drawing/2014/main" id="{75E0B626-0393-4F6D-8990-F84C975F230C}"/>
              </a:ext>
            </a:extLst>
          </p:cNvPr>
          <p:cNvSpPr txBox="1"/>
          <p:nvPr/>
        </p:nvSpPr>
        <p:spPr>
          <a:xfrm>
            <a:off x="648586" y="2491539"/>
            <a:ext cx="2964876" cy="44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Bài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thơ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đó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là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gì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?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Tác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giả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là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ai?</a:t>
            </a:r>
          </a:p>
        </p:txBody>
      </p:sp>
      <p:sp>
        <p:nvSpPr>
          <p:cNvPr id="26" name="Google Shape;1624;p41">
            <a:extLst>
              <a:ext uri="{FF2B5EF4-FFF2-40B4-BE49-F238E27FC236}">
                <a16:creationId xmlns:a16="http://schemas.microsoft.com/office/drawing/2014/main" id="{16A65BDD-EB2C-4083-B770-0DFD9D0F8E16}"/>
              </a:ext>
            </a:extLst>
          </p:cNvPr>
          <p:cNvSpPr/>
          <p:nvPr/>
        </p:nvSpPr>
        <p:spPr>
          <a:xfrm rot="222556">
            <a:off x="8456611" y="1783718"/>
            <a:ext cx="3312379" cy="1710216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D2ADF2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626;p41">
            <a:extLst>
              <a:ext uri="{FF2B5EF4-FFF2-40B4-BE49-F238E27FC236}">
                <a16:creationId xmlns:a16="http://schemas.microsoft.com/office/drawing/2014/main" id="{7035F604-B898-457E-8FE3-89F4A9E9BAE0}"/>
              </a:ext>
            </a:extLst>
          </p:cNvPr>
          <p:cNvSpPr txBox="1"/>
          <p:nvPr/>
        </p:nvSpPr>
        <p:spPr>
          <a:xfrm>
            <a:off x="8620576" y="2456966"/>
            <a:ext cx="2984448" cy="44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Bài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thơ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biểu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hiện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những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điều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gì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28" name="Google Shape;1628;p41">
            <a:extLst>
              <a:ext uri="{FF2B5EF4-FFF2-40B4-BE49-F238E27FC236}">
                <a16:creationId xmlns:a16="http://schemas.microsoft.com/office/drawing/2014/main" id="{2769CB7B-8E8A-4FA0-B4CC-7B4E819E2469}"/>
              </a:ext>
            </a:extLst>
          </p:cNvPr>
          <p:cNvSpPr txBox="1"/>
          <p:nvPr/>
        </p:nvSpPr>
        <p:spPr>
          <a:xfrm>
            <a:off x="4364261" y="2465272"/>
            <a:ext cx="3312463" cy="44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Cảm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nhận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chung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khi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đọc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bài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thơ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là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gì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29" name="Google Shape;1604;p41">
            <a:extLst>
              <a:ext uri="{FF2B5EF4-FFF2-40B4-BE49-F238E27FC236}">
                <a16:creationId xmlns:a16="http://schemas.microsoft.com/office/drawing/2014/main" id="{D26E23D1-55C1-406B-9E49-14FE85FE5841}"/>
              </a:ext>
            </a:extLst>
          </p:cNvPr>
          <p:cNvSpPr/>
          <p:nvPr/>
        </p:nvSpPr>
        <p:spPr>
          <a:xfrm rot="-10799753">
            <a:off x="378240" y="4141081"/>
            <a:ext cx="3312339" cy="204084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31760"/>
            </a:scheme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605;p41">
            <a:extLst>
              <a:ext uri="{FF2B5EF4-FFF2-40B4-BE49-F238E27FC236}">
                <a16:creationId xmlns:a16="http://schemas.microsoft.com/office/drawing/2014/main" id="{CF7A5D67-BB36-4E1C-A093-386D3E743942}"/>
              </a:ext>
            </a:extLst>
          </p:cNvPr>
          <p:cNvSpPr/>
          <p:nvPr/>
        </p:nvSpPr>
        <p:spPr>
          <a:xfrm rot="-10799753">
            <a:off x="4339686" y="4105132"/>
            <a:ext cx="3485398" cy="2040847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9FD9EE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613;p41">
            <a:extLst>
              <a:ext uri="{FF2B5EF4-FFF2-40B4-BE49-F238E27FC236}">
                <a16:creationId xmlns:a16="http://schemas.microsoft.com/office/drawing/2014/main" id="{BE8C64F7-128D-4676-BB4E-90413E10649F}"/>
              </a:ext>
            </a:extLst>
          </p:cNvPr>
          <p:cNvSpPr txBox="1"/>
          <p:nvPr/>
        </p:nvSpPr>
        <p:spPr>
          <a:xfrm>
            <a:off x="514899" y="4949537"/>
            <a:ext cx="3134999" cy="53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Âm thanh, vần, nhịp điệu của bài  và cảm xúc mà bài thơ đã gợi cho em.</a:t>
            </a:r>
          </a:p>
        </p:txBody>
      </p:sp>
      <p:sp>
        <p:nvSpPr>
          <p:cNvPr id="41" name="Google Shape;1624;p41">
            <a:extLst>
              <a:ext uri="{FF2B5EF4-FFF2-40B4-BE49-F238E27FC236}">
                <a16:creationId xmlns:a16="http://schemas.microsoft.com/office/drawing/2014/main" id="{42142E4E-C368-44E4-BB45-D7CE68B489A5}"/>
              </a:ext>
            </a:extLst>
          </p:cNvPr>
          <p:cNvSpPr/>
          <p:nvPr/>
        </p:nvSpPr>
        <p:spPr>
          <a:xfrm rot="222556">
            <a:off x="8445920" y="4062282"/>
            <a:ext cx="3312379" cy="2040808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31760"/>
            </a:scheme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626;p41">
            <a:extLst>
              <a:ext uri="{FF2B5EF4-FFF2-40B4-BE49-F238E27FC236}">
                <a16:creationId xmlns:a16="http://schemas.microsoft.com/office/drawing/2014/main" id="{1DAD720B-74A3-44EF-B65E-0CA76EE39E9C}"/>
              </a:ext>
            </a:extLst>
          </p:cNvPr>
          <p:cNvSpPr txBox="1"/>
          <p:nvPr/>
        </p:nvSpPr>
        <p:spPr>
          <a:xfrm>
            <a:off x="8620578" y="4735877"/>
            <a:ext cx="2984448" cy="53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vi-VN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Lí giải vì sao em có cảm xúc đặc biệt với bài thơ.</a:t>
            </a:r>
          </a:p>
        </p:txBody>
      </p:sp>
      <p:sp>
        <p:nvSpPr>
          <p:cNvPr id="48" name="Google Shape;1628;p41">
            <a:extLst>
              <a:ext uri="{FF2B5EF4-FFF2-40B4-BE49-F238E27FC236}">
                <a16:creationId xmlns:a16="http://schemas.microsoft.com/office/drawing/2014/main" id="{0916A829-0709-4CE2-8636-A37377718D53}"/>
              </a:ext>
            </a:extLst>
          </p:cNvPr>
          <p:cNvSpPr txBox="1"/>
          <p:nvPr/>
        </p:nvSpPr>
        <p:spPr>
          <a:xfrm>
            <a:off x="4503566" y="4949537"/>
            <a:ext cx="3151879" cy="53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Ý nghĩa của những từ ngữ, hình ảnh độc đáo, </a:t>
            </a:r>
            <a:r>
              <a:rPr lang="en-US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BPTT</a:t>
            </a:r>
            <a:r>
              <a:rPr lang="vi-VN" altLang="zh-CN" sz="2800" dirty="0">
                <a:latin typeface="#9Slide03 Arima Madurai" panose="00000500000000000000" pitchFamily="2" charset="0"/>
                <a:ea typeface="inpin heiti" charset="-122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244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23" grpId="0"/>
      <p:bldP spid="26" grpId="0" animBg="1"/>
      <p:bldP spid="27" grpId="0"/>
      <p:bldP spid="28" grpId="0"/>
      <p:bldP spid="29" grpId="0" animBg="1"/>
      <p:bldP spid="30" grpId="0" animBg="1"/>
      <p:bldP spid="35" grpId="0"/>
      <p:bldP spid="41" grpId="0" animBg="1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8923" y="1101972"/>
            <a:ext cx="11430000" cy="5509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3985" y="250428"/>
            <a:ext cx="1658819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1957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86;p43">
            <a:extLst>
              <a:ext uri="{FF2B5EF4-FFF2-40B4-BE49-F238E27FC236}">
                <a16:creationId xmlns:a16="http://schemas.microsoft.com/office/drawing/2014/main" id="{9DE75A6A-6510-4197-A54A-48E261DDE3F9}"/>
              </a:ext>
            </a:extLst>
          </p:cNvPr>
          <p:cNvSpPr/>
          <p:nvPr/>
        </p:nvSpPr>
        <p:spPr>
          <a:xfrm>
            <a:off x="3935194" y="277332"/>
            <a:ext cx="4288810" cy="8133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solidFill>
                  <a:schemeClr val="dk1"/>
                </a:solidFill>
                <a:latin typeface="#9Slide05 SVNBulgary" pitchFamily="2" charset="0"/>
                <a:ea typeface="Roboto"/>
                <a:cs typeface="Roboto"/>
                <a:sym typeface="Roboto"/>
              </a:rPr>
              <a:t>		Lập dàn ý</a:t>
            </a:r>
            <a:endParaRPr sz="4400" dirty="0">
              <a:solidFill>
                <a:schemeClr val="dk1"/>
              </a:solidFill>
              <a:latin typeface="#9Slide05 SVNBulgar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679;p43">
            <a:extLst>
              <a:ext uri="{FF2B5EF4-FFF2-40B4-BE49-F238E27FC236}">
                <a16:creationId xmlns:a16="http://schemas.microsoft.com/office/drawing/2014/main" id="{9D0F62CF-1F30-4F15-B591-2FFB682A15A6}"/>
              </a:ext>
            </a:extLst>
          </p:cNvPr>
          <p:cNvSpPr/>
          <p:nvPr/>
        </p:nvSpPr>
        <p:spPr>
          <a:xfrm>
            <a:off x="3690651" y="277277"/>
            <a:ext cx="806183" cy="813394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#9Slide03 Arima Madurai Black" panose="00000A00000000000000" pitchFamily="2" charset="0"/>
                <a:ea typeface="Roboto"/>
                <a:cs typeface="#9Slide03 Arima Madurai Black" panose="00000A00000000000000" pitchFamily="2" charset="0"/>
                <a:sym typeface="Roboto"/>
              </a:rPr>
              <a:t>*</a:t>
            </a:r>
            <a:endParaRPr sz="32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7CE834-A613-4151-B187-034B06ADC747}"/>
              </a:ext>
            </a:extLst>
          </p:cNvPr>
          <p:cNvGrpSpPr/>
          <p:nvPr/>
        </p:nvGrpSpPr>
        <p:grpSpPr>
          <a:xfrm>
            <a:off x="495161" y="1412435"/>
            <a:ext cx="2420982" cy="1201795"/>
            <a:chOff x="5775821" y="3599421"/>
            <a:chExt cx="2420982" cy="1201795"/>
          </a:xfrm>
        </p:grpSpPr>
        <p:sp>
          <p:nvSpPr>
            <p:cNvPr id="31" name="Google Shape;492;p26">
              <a:extLst>
                <a:ext uri="{FF2B5EF4-FFF2-40B4-BE49-F238E27FC236}">
                  <a16:creationId xmlns:a16="http://schemas.microsoft.com/office/drawing/2014/main" id="{B5DFA890-8E79-4B75-A550-9C77CBBDC36B}"/>
                </a:ext>
              </a:extLst>
            </p:cNvPr>
            <p:cNvSpPr/>
            <p:nvPr/>
          </p:nvSpPr>
          <p:spPr>
            <a:xfrm>
              <a:off x="5860544" y="3642077"/>
              <a:ext cx="2336259" cy="1093621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Google Shape;497;p26">
              <a:extLst>
                <a:ext uri="{FF2B5EF4-FFF2-40B4-BE49-F238E27FC236}">
                  <a16:creationId xmlns:a16="http://schemas.microsoft.com/office/drawing/2014/main" id="{5884E8C5-1800-4275-AC99-6F8AD981A248}"/>
                </a:ext>
              </a:extLst>
            </p:cNvPr>
            <p:cNvSpPr/>
            <p:nvPr/>
          </p:nvSpPr>
          <p:spPr>
            <a:xfrm>
              <a:off x="5775821" y="3599421"/>
              <a:ext cx="2420982" cy="1201795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5EB1D3-4785-46EA-913C-B8A3E402AB9B}"/>
              </a:ext>
            </a:extLst>
          </p:cNvPr>
          <p:cNvSpPr txBox="1"/>
          <p:nvPr/>
        </p:nvSpPr>
        <p:spPr>
          <a:xfrm>
            <a:off x="835391" y="1728446"/>
            <a:ext cx="1775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Mở đoạn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: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CC188-86FA-4879-99FA-62CC0A461546}"/>
              </a:ext>
            </a:extLst>
          </p:cNvPr>
          <p:cNvSpPr txBox="1"/>
          <p:nvPr/>
        </p:nvSpPr>
        <p:spPr>
          <a:xfrm>
            <a:off x="3166352" y="1728446"/>
            <a:ext cx="7675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</a:t>
            </a:r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iới thiệu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ngắn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gọn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nếu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)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77B82C-F147-483E-9AC2-5CEF8A764D05}"/>
              </a:ext>
            </a:extLst>
          </p:cNvPr>
          <p:cNvGrpSpPr/>
          <p:nvPr/>
        </p:nvGrpSpPr>
        <p:grpSpPr>
          <a:xfrm>
            <a:off x="495161" y="3369445"/>
            <a:ext cx="2420982" cy="1201795"/>
            <a:chOff x="5775821" y="3599421"/>
            <a:chExt cx="2420982" cy="1201795"/>
          </a:xfrm>
        </p:grpSpPr>
        <p:sp>
          <p:nvSpPr>
            <p:cNvPr id="37" name="Google Shape;492;p26">
              <a:extLst>
                <a:ext uri="{FF2B5EF4-FFF2-40B4-BE49-F238E27FC236}">
                  <a16:creationId xmlns:a16="http://schemas.microsoft.com/office/drawing/2014/main" id="{6C4BBA65-BD8B-4B7C-9D07-AC6260CF7B03}"/>
                </a:ext>
              </a:extLst>
            </p:cNvPr>
            <p:cNvSpPr/>
            <p:nvPr/>
          </p:nvSpPr>
          <p:spPr>
            <a:xfrm>
              <a:off x="5860544" y="3642077"/>
              <a:ext cx="2336259" cy="1093621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Google Shape;497;p26">
              <a:extLst>
                <a:ext uri="{FF2B5EF4-FFF2-40B4-BE49-F238E27FC236}">
                  <a16:creationId xmlns:a16="http://schemas.microsoft.com/office/drawing/2014/main" id="{0D8F8E3A-F963-47A0-AF8B-8FAB3C76CA7F}"/>
                </a:ext>
              </a:extLst>
            </p:cNvPr>
            <p:cNvSpPr/>
            <p:nvPr/>
          </p:nvSpPr>
          <p:spPr>
            <a:xfrm>
              <a:off x="5775821" y="3599421"/>
              <a:ext cx="2420982" cy="1201795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BFE4D1-D847-47CD-9591-BFF384B3CEF9}"/>
              </a:ext>
            </a:extLst>
          </p:cNvPr>
          <p:cNvSpPr txBox="1"/>
          <p:nvPr/>
        </p:nvSpPr>
        <p:spPr>
          <a:xfrm>
            <a:off x="640045" y="3685456"/>
            <a:ext cx="2030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Thân</a:t>
            </a:r>
            <a:r>
              <a:rPr lang="vi-VN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đoạn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: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B9F40-C8FF-4377-B147-FA1E2B67D908}"/>
              </a:ext>
            </a:extLst>
          </p:cNvPr>
          <p:cNvSpPr txBox="1"/>
          <p:nvPr/>
        </p:nvSpPr>
        <p:spPr>
          <a:xfrm>
            <a:off x="3166352" y="3009798"/>
            <a:ext cx="83856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 bày cảm xúc về bài thơ / ca dao.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Nêu ấn tượng chung về nội dung bài thơ/ ca dao.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Nêu ý nghĩa, chủ đề của bài thơ/ca dao.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algn="just"/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+ Nêu cảm nhận về từ ngữ, hình ảnh, 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BPTT ...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88419E-EF54-40AD-8507-F69165BED00D}"/>
              </a:ext>
            </a:extLst>
          </p:cNvPr>
          <p:cNvGrpSpPr/>
          <p:nvPr/>
        </p:nvGrpSpPr>
        <p:grpSpPr>
          <a:xfrm>
            <a:off x="495161" y="5266411"/>
            <a:ext cx="2420982" cy="1201795"/>
            <a:chOff x="5775821" y="3599421"/>
            <a:chExt cx="2420982" cy="1201795"/>
          </a:xfrm>
        </p:grpSpPr>
        <p:sp>
          <p:nvSpPr>
            <p:cNvPr id="43" name="Google Shape;492;p26">
              <a:extLst>
                <a:ext uri="{FF2B5EF4-FFF2-40B4-BE49-F238E27FC236}">
                  <a16:creationId xmlns:a16="http://schemas.microsoft.com/office/drawing/2014/main" id="{3B181D7B-45B5-4501-82E5-11313F0A6D99}"/>
                </a:ext>
              </a:extLst>
            </p:cNvPr>
            <p:cNvSpPr/>
            <p:nvPr/>
          </p:nvSpPr>
          <p:spPr>
            <a:xfrm>
              <a:off x="5860544" y="3642077"/>
              <a:ext cx="2336259" cy="1093621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Google Shape;497;p26">
              <a:extLst>
                <a:ext uri="{FF2B5EF4-FFF2-40B4-BE49-F238E27FC236}">
                  <a16:creationId xmlns:a16="http://schemas.microsoft.com/office/drawing/2014/main" id="{52C8E006-3532-4945-A066-9507631D93DB}"/>
                </a:ext>
              </a:extLst>
            </p:cNvPr>
            <p:cNvSpPr/>
            <p:nvPr/>
          </p:nvSpPr>
          <p:spPr>
            <a:xfrm>
              <a:off x="5775821" y="3599421"/>
              <a:ext cx="2420982" cy="1201795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DE31F8-327C-42A6-82B9-62DC79CE5E0E}"/>
              </a:ext>
            </a:extLst>
          </p:cNvPr>
          <p:cNvSpPr txBox="1"/>
          <p:nvPr/>
        </p:nvSpPr>
        <p:spPr>
          <a:xfrm>
            <a:off x="835391" y="5582422"/>
            <a:ext cx="1775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Kết</a:t>
            </a:r>
            <a:r>
              <a:rPr lang="vi-VN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đoạn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: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C5D267-8D1B-46CD-8FB8-1CF3F2349805}"/>
              </a:ext>
            </a:extLst>
          </p:cNvPr>
          <p:cNvSpPr txBox="1"/>
          <p:nvPr/>
        </p:nvSpPr>
        <p:spPr>
          <a:xfrm>
            <a:off x="3166353" y="5448581"/>
            <a:ext cx="84457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Khái quát lại những ấn tượng, cảm xúc về bài thơ hoặc bài ca dao.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88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3" grpId="0"/>
      <p:bldP spid="34" grpId="0"/>
      <p:bldP spid="39" grpId="0"/>
      <p:bldP spid="40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91E80-DC2D-417B-8EB9-7BA84A86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3F0F99B1-451C-4B37-A6AA-01CD0FCACA97}"/>
              </a:ext>
            </a:extLst>
          </p:cNvPr>
          <p:cNvSpPr txBox="1"/>
          <p:nvPr/>
        </p:nvSpPr>
        <p:spPr>
          <a:xfrm>
            <a:off x="555096" y="454020"/>
            <a:ext cx="110817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Tiết 53:</a:t>
            </a:r>
          </a:p>
          <a:p>
            <a:pPr algn="ctr"/>
            <a:r>
              <a:rPr lang="en-US" altLang="zh-CN" sz="880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Viết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đoạn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văn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ghi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lại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xúc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một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thơ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lục</a:t>
            </a:r>
            <a:r>
              <a:rPr lang="en-US" altLang="zh-CN" sz="8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bát</a:t>
            </a:r>
            <a:endParaRPr lang="zh-CN" altLang="en-US" sz="88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EA4C1-33E9-4F73-96FA-F518FE34D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6" y="4549697"/>
            <a:ext cx="2308303" cy="23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388" y="959680"/>
            <a:ext cx="9226061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b.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433" y="1696831"/>
            <a:ext cx="10011507" cy="230832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-5" y="3282478"/>
            <a:ext cx="12531969" cy="3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6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3">
            <a:extLst>
              <a:ext uri="{FF2B5EF4-FFF2-40B4-BE49-F238E27FC236}">
                <a16:creationId xmlns:a16="http://schemas.microsoft.com/office/drawing/2014/main" id="{4F8AD334-7621-410B-BACD-168D1C93BA7F}"/>
              </a:ext>
            </a:extLst>
          </p:cNvPr>
          <p:cNvGrpSpPr/>
          <p:nvPr/>
        </p:nvGrpSpPr>
        <p:grpSpPr>
          <a:xfrm>
            <a:off x="1402040" y="4293494"/>
            <a:ext cx="783096" cy="115111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:a16="http://schemas.microsoft.com/office/drawing/2014/main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:a16="http://schemas.microsoft.com/office/drawing/2014/main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:a16="http://schemas.microsoft.com/office/drawing/2014/main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:a16="http://schemas.microsoft.com/office/drawing/2014/main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538275" y="1554092"/>
            <a:ext cx="2523677" cy="258027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18" name="矩形 105">
              <a:extLst>
                <a:ext uri="{FF2B5EF4-FFF2-40B4-BE49-F238E27FC236}">
                  <a16:creationId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sp>
        <p:nvSpPr>
          <p:cNvPr id="13" name="文本框 94">
            <a:extLst>
              <a:ext uri="{FF2B5EF4-FFF2-40B4-BE49-F238E27FC236}">
                <a16:creationId xmlns:a16="http://schemas.microsoft.com/office/drawing/2014/main" id="{8E2D1176-2D30-4482-BDBF-59EF5C1F72C6}"/>
              </a:ext>
            </a:extLst>
          </p:cNvPr>
          <p:cNvSpPr txBox="1"/>
          <p:nvPr/>
        </p:nvSpPr>
        <p:spPr>
          <a:xfrm>
            <a:off x="775905" y="2347152"/>
            <a:ext cx="2091737" cy="754382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r>
              <a:rPr lang="en-US" altLang="zh-CN" sz="4267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267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zh-CN" altLang="en-US" sz="4267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34" name="Google Shape;312;p22">
            <a:extLst>
              <a:ext uri="{FF2B5EF4-FFF2-40B4-BE49-F238E27FC236}">
                <a16:creationId xmlns:a16="http://schemas.microsoft.com/office/drawing/2014/main" id="{A51880D7-005B-41A2-829C-29E2D89E9F97}"/>
              </a:ext>
            </a:extLst>
          </p:cNvPr>
          <p:cNvSpPr/>
          <p:nvPr/>
        </p:nvSpPr>
        <p:spPr>
          <a:xfrm>
            <a:off x="4038257" y="658242"/>
            <a:ext cx="7615468" cy="1598416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khơi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BPTT …</a:t>
            </a:r>
            <a:endParaRPr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5" name="Google Shape;312;p22">
            <a:extLst>
              <a:ext uri="{FF2B5EF4-FFF2-40B4-BE49-F238E27FC236}">
                <a16:creationId xmlns:a16="http://schemas.microsoft.com/office/drawing/2014/main" id="{C1FB9974-57FA-4EA7-9B08-60B70C229E61}"/>
              </a:ext>
            </a:extLst>
          </p:cNvPr>
          <p:cNvSpPr/>
          <p:nvPr/>
        </p:nvSpPr>
        <p:spPr>
          <a:xfrm>
            <a:off x="4038257" y="2650071"/>
            <a:ext cx="7615468" cy="1598416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chọn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Mỗi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6" name="Google Shape;312;p22">
            <a:extLst>
              <a:ext uri="{FF2B5EF4-FFF2-40B4-BE49-F238E27FC236}">
                <a16:creationId xmlns:a16="http://schemas.microsoft.com/office/drawing/2014/main" id="{EF1A8609-C2E4-40E3-A1FF-3069C0AF4640}"/>
              </a:ext>
            </a:extLst>
          </p:cNvPr>
          <p:cNvSpPr/>
          <p:nvPr/>
        </p:nvSpPr>
        <p:spPr>
          <a:xfrm>
            <a:off x="4038257" y="4653526"/>
            <a:ext cx="7615468" cy="1598416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đảm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hướng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endParaRPr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3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 animBg="1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" y="-48398"/>
            <a:ext cx="1367679" cy="55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Sơ đồ viết đoạn văn</a:t>
            </a: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0973" y="1001244"/>
            <a:ext cx="9635912" cy="5252915"/>
            <a:chOff x="349" y="2209"/>
            <a:chExt cx="9667" cy="681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43" y="5051"/>
              <a:ext cx="2017" cy="12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Thân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đoạn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49" y="2604"/>
              <a:ext cx="2157" cy="8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Mở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đoạn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952" y="2209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Tên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thơ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tên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tác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……………………………………………………………………………..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                                          ……………………………………………………………………………..</a:t>
              </a: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2999" y="3208"/>
              <a:ext cx="7010" cy="77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Cảm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xúc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chung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về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thơ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…………………………………………</a:t>
              </a:r>
              <a:endParaRPr 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5" name="AutoShape 11"/>
            <p:cNvCxnSpPr>
              <a:cxnSpLocks noChangeShapeType="1"/>
            </p:cNvCxnSpPr>
            <p:nvPr/>
          </p:nvCxnSpPr>
          <p:spPr bwMode="auto">
            <a:xfrm flipV="1">
              <a:off x="2479" y="2640"/>
              <a:ext cx="473" cy="3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2"/>
            <p:cNvCxnSpPr>
              <a:cxnSpLocks noChangeShapeType="1"/>
            </p:cNvCxnSpPr>
            <p:nvPr/>
          </p:nvCxnSpPr>
          <p:spPr bwMode="auto">
            <a:xfrm>
              <a:off x="2499" y="2999"/>
              <a:ext cx="500" cy="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2952" y="4315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Cảm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xúc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thứ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nhất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....................................................................</a:t>
              </a: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Bằng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chứng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…………………………………………………..</a:t>
              </a:r>
              <a:r>
                <a:rPr lang="en-US" sz="110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2989" y="5718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Cảm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xúc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thứ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………………………………………….</a:t>
              </a: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Bằng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chứng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.......................................................................</a:t>
              </a:r>
              <a:r>
                <a:rPr lang="en-US" sz="110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9" name="AutoShape 15"/>
            <p:cNvCxnSpPr>
              <a:cxnSpLocks noChangeShapeType="1"/>
            </p:cNvCxnSpPr>
            <p:nvPr/>
          </p:nvCxnSpPr>
          <p:spPr bwMode="auto">
            <a:xfrm flipV="1">
              <a:off x="2450" y="4926"/>
              <a:ext cx="502" cy="6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6"/>
            <p:cNvCxnSpPr>
              <a:cxnSpLocks noChangeShapeType="1"/>
            </p:cNvCxnSpPr>
            <p:nvPr/>
          </p:nvCxnSpPr>
          <p:spPr bwMode="auto">
            <a:xfrm>
              <a:off x="2470" y="5605"/>
              <a:ext cx="489" cy="6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9" y="7877"/>
              <a:ext cx="2137" cy="7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Kết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đoạn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2959" y="7224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Khẳng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lại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cảm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xúc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……………………………….</a:t>
              </a: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3006" y="8238"/>
              <a:ext cx="7010" cy="78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Ý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nghĩa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bài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thơ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đối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bản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thân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…………………………….</a:t>
              </a:r>
            </a:p>
          </p:txBody>
        </p:sp>
        <p:cxnSp>
          <p:nvCxnSpPr>
            <p:cNvPr id="34" name="AutoShape 20"/>
            <p:cNvCxnSpPr>
              <a:cxnSpLocks noChangeShapeType="1"/>
            </p:cNvCxnSpPr>
            <p:nvPr/>
          </p:nvCxnSpPr>
          <p:spPr bwMode="auto">
            <a:xfrm flipV="1">
              <a:off x="2486" y="7514"/>
              <a:ext cx="473" cy="5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1"/>
            <p:cNvCxnSpPr>
              <a:cxnSpLocks noChangeShapeType="1"/>
            </p:cNvCxnSpPr>
            <p:nvPr/>
          </p:nvCxnSpPr>
          <p:spPr bwMode="auto">
            <a:xfrm>
              <a:off x="2506" y="8104"/>
              <a:ext cx="500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15" y="264857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131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8127" y="1254371"/>
          <a:ext cx="9542586" cy="4815840"/>
        </p:xfrm>
        <a:graphic>
          <a:graphicData uri="http://schemas.openxmlformats.org/drawingml/2006/table">
            <a:tbl>
              <a:tblPr firstRow="1" firstCol="1" bandRow="1"/>
              <a:tblGrid>
                <a:gridCol w="219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3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phần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văn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kiểm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lùi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ngắt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5194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88">
            <a:extLst>
              <a:ext uri="{FF2B5EF4-FFF2-40B4-BE49-F238E27FC236}">
                <a16:creationId xmlns:a16="http://schemas.microsoft.com/office/drawing/2014/main" id="{64EBA0B6-11A2-42C1-9F7C-D3C9F058D0FC}"/>
              </a:ext>
            </a:extLst>
          </p:cNvPr>
          <p:cNvGrpSpPr/>
          <p:nvPr/>
        </p:nvGrpSpPr>
        <p:grpSpPr>
          <a:xfrm>
            <a:off x="1362571" y="4541254"/>
            <a:ext cx="559407" cy="998143"/>
            <a:chOff x="3106919" y="1122825"/>
            <a:chExt cx="2100262" cy="3794561"/>
          </a:xfrm>
        </p:grpSpPr>
        <p:sp>
          <p:nvSpPr>
            <p:cNvPr id="21" name="任意多边形 89">
              <a:extLst>
                <a:ext uri="{FF2B5EF4-FFF2-40B4-BE49-F238E27FC236}">
                  <a16:creationId xmlns:a16="http://schemas.microsoft.com/office/drawing/2014/main" id="{17DF13F3-2546-4120-BEF2-CFCEC3C92F11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CE590016-AB4B-46CB-81E5-25172049DC87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3" name="任意多边形 91">
              <a:extLst>
                <a:ext uri="{FF2B5EF4-FFF2-40B4-BE49-F238E27FC236}">
                  <a16:creationId xmlns:a16="http://schemas.microsoft.com/office/drawing/2014/main" id="{2F67A088-2336-4A68-8040-DBD42D4E8CD7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4" name="矩形 3">
              <a:extLst>
                <a:ext uri="{FF2B5EF4-FFF2-40B4-BE49-F238E27FC236}">
                  <a16:creationId xmlns:a16="http://schemas.microsoft.com/office/drawing/2014/main" id="{C612213D-568B-4362-B876-1480535C4012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25" name="等腰三角形 17">
              <a:extLst>
                <a:ext uri="{FF2B5EF4-FFF2-40B4-BE49-F238E27FC236}">
                  <a16:creationId xmlns:a16="http://schemas.microsoft.com/office/drawing/2014/main" id="{F8B38A14-040F-4DA8-8E00-DD9DFFF254D2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:a16="http://schemas.microsoft.com/office/drawing/2014/main" id="{D1EDF3CA-65EC-4995-A2DC-439A9F58E67D}"/>
              </a:ext>
            </a:extLst>
          </p:cNvPr>
          <p:cNvGrpSpPr/>
          <p:nvPr/>
        </p:nvGrpSpPr>
        <p:grpSpPr>
          <a:xfrm>
            <a:off x="424396" y="1674127"/>
            <a:ext cx="2435759" cy="2580276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直角三角形 35">
              <a:extLst>
                <a:ext uri="{FF2B5EF4-FFF2-40B4-BE49-F238E27FC236}">
                  <a16:creationId xmlns:a16="http://schemas.microsoft.com/office/drawing/2014/main" id="{AEA8090D-2D8D-4F43-8236-1AB4F79A7EE0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/>
            </a:p>
          </p:txBody>
        </p:sp>
        <p:sp>
          <p:nvSpPr>
            <p:cNvPr id="16" name="矩形 108">
              <a:extLst>
                <a:ext uri="{FF2B5EF4-FFF2-40B4-BE49-F238E27FC236}">
                  <a16:creationId xmlns:a16="http://schemas.microsoft.com/office/drawing/2014/main" id="{93CA317F-4C07-4475-A353-758138E21C85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3" dirty="0"/>
            </a:p>
          </p:txBody>
        </p:sp>
      </p:grpSp>
      <p:sp>
        <p:nvSpPr>
          <p:cNvPr id="14" name="文本框 94">
            <a:extLst>
              <a:ext uri="{FF2B5EF4-FFF2-40B4-BE49-F238E27FC236}">
                <a16:creationId xmlns:a16="http://schemas.microsoft.com/office/drawing/2014/main" id="{CF9F2899-16D7-404D-B4FF-F4F653A6A389}"/>
              </a:ext>
            </a:extLst>
          </p:cNvPr>
          <p:cNvSpPr txBox="1"/>
          <p:nvPr/>
        </p:nvSpPr>
        <p:spPr>
          <a:xfrm>
            <a:off x="429436" y="2147228"/>
            <a:ext cx="2435759" cy="1205723"/>
          </a:xfrm>
          <a:prstGeom prst="rect">
            <a:avLst/>
          </a:prstGeom>
          <a:noFill/>
        </p:spPr>
        <p:txBody>
          <a:bodyPr wrap="square" lIns="96780" tIns="48391" rIns="96780" bIns="48391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36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Chỉnh</a:t>
            </a:r>
            <a:r>
              <a:rPr lang="en-US" altLang="zh-CN" sz="36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36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sửa</a:t>
            </a:r>
            <a:r>
              <a:rPr lang="en-US" altLang="zh-CN" sz="36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36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US" altLang="zh-CN" sz="36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36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36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DCAC1BA-463D-4CDC-A32A-8CE6B9C48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37522"/>
              </p:ext>
            </p:extLst>
          </p:nvPr>
        </p:nvGraphicFramePr>
        <p:xfrm>
          <a:off x="3337259" y="418871"/>
          <a:ext cx="8513135" cy="61143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66437">
                  <a:extLst>
                    <a:ext uri="{9D8B030D-6E8A-4147-A177-3AD203B41FA5}">
                      <a16:colId xmlns:a16="http://schemas.microsoft.com/office/drawing/2014/main" val="2092975682"/>
                    </a:ext>
                  </a:extLst>
                </a:gridCol>
                <a:gridCol w="5557354">
                  <a:extLst>
                    <a:ext uri="{9D8B030D-6E8A-4147-A177-3AD203B41FA5}">
                      <a16:colId xmlns:a16="http://schemas.microsoft.com/office/drawing/2014/main" val="3287667364"/>
                    </a:ext>
                  </a:extLst>
                </a:gridCol>
                <a:gridCol w="1289344">
                  <a:extLst>
                    <a:ext uri="{9D8B030D-6E8A-4147-A177-3AD203B41FA5}">
                      <a16:colId xmlns:a16="http://schemas.microsoft.com/office/drawing/2014/main" val="4031032683"/>
                    </a:ext>
                  </a:extLst>
                </a:gridCol>
              </a:tblGrid>
              <a:tr h="90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49363"/>
                  </a:ext>
                </a:extLst>
              </a:tr>
              <a:tr h="2171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mình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nếu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quát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VN" sz="2000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4653"/>
                  </a:ext>
                </a:extLst>
              </a:tr>
              <a:tr h="1539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Trích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gợi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84381"/>
                  </a:ext>
                </a:extLst>
              </a:tr>
              <a:tr h="1496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endParaRPr lang="en-VN" sz="2000" kern="1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Khẳng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VN" sz="200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1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0470F9D-91E2-438B-ADE9-F3896F08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5"/>
          <a:stretch/>
        </p:blipFill>
        <p:spPr>
          <a:xfrm>
            <a:off x="0" y="3698840"/>
            <a:ext cx="12192000" cy="3133221"/>
          </a:xfrm>
          <a:prstGeom prst="rect">
            <a:avLst/>
          </a:prstGeom>
        </p:spPr>
      </p:pic>
      <p:pic>
        <p:nvPicPr>
          <p:cNvPr id="14" name="Picture 13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2" y="187583"/>
            <a:ext cx="8763217" cy="36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22433" y="1747589"/>
            <a:ext cx="5625209" cy="1323435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0091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2766662"/>
            <a:ext cx="2505075" cy="40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8" y="386140"/>
            <a:ext cx="9894277" cy="6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9887" y="2602778"/>
            <a:ext cx="7583425" cy="2219834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	</a:t>
            </a:r>
            <a:r>
              <a:rPr lang="vi-VN" sz="3200" i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Hãy tìm một bài ca dao về địa ph</a:t>
            </a:r>
            <a:r>
              <a:rPr lang="en-US" sz="3200" i="1" kern="100" dirty="0" err="1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ươ</a:t>
            </a:r>
            <a:r>
              <a:rPr lang="vi-VN" sz="3200" i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ng em và viết đoạn văn </a:t>
            </a:r>
            <a:r>
              <a:rPr lang="en-US" sz="3200" i="1" kern="100" dirty="0" err="1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ghi</a:t>
            </a:r>
            <a:r>
              <a:rPr lang="en-US" sz="3200" i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lại</a:t>
            </a:r>
            <a:r>
              <a:rPr lang="vi-VN" sz="3200" i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cảm xúc của em về bài ca dao ấy.</a:t>
            </a:r>
          </a:p>
        </p:txBody>
      </p:sp>
    </p:spTree>
    <p:extLst>
      <p:ext uri="{BB962C8B-B14F-4D97-AF65-F5344CB8AC3E}">
        <p14:creationId xmlns:p14="http://schemas.microsoft.com/office/powerpoint/2010/main" val="247090415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EA9BB-E6FE-41EF-9F90-E8B0F0040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98" y="1796903"/>
            <a:ext cx="5497032" cy="5497032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0893DA6-34C7-440E-83AA-D884C3A5B96F}"/>
              </a:ext>
            </a:extLst>
          </p:cNvPr>
          <p:cNvSpPr/>
          <p:nvPr/>
        </p:nvSpPr>
        <p:spPr>
          <a:xfrm>
            <a:off x="609602" y="632637"/>
            <a:ext cx="6014483" cy="3322675"/>
          </a:xfrm>
          <a:prstGeom prst="wedgeEllipseCallout">
            <a:avLst>
              <a:gd name="adj1" fmla="val 59276"/>
              <a:gd name="adj2" fmla="val 577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8825645-5B05-4C73-AFE8-8D6D1191353D}"/>
              </a:ext>
            </a:extLst>
          </p:cNvPr>
          <p:cNvSpPr txBox="1"/>
          <p:nvPr/>
        </p:nvSpPr>
        <p:spPr>
          <a:xfrm>
            <a:off x="699309" y="1232145"/>
            <a:ext cx="58350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Bây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giờ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chúng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ta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cùng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nhau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viết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đoạn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văn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theo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bước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tìm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hiểu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nhé</a:t>
            </a:r>
            <a:r>
              <a:rPr lang="en-US" altLang="zh-CN" sz="44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!</a:t>
            </a:r>
            <a:endParaRPr lang="zh-CN" altLang="en-US" sz="44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0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B143E3AA-B26B-4E2F-BBFD-8A710E3504EF}"/>
              </a:ext>
            </a:extLst>
          </p:cNvPr>
          <p:cNvGrpSpPr>
            <a:grpSpLocks/>
          </p:cNvGrpSpPr>
          <p:nvPr/>
        </p:nvGrpSpPr>
        <p:grpSpPr bwMode="auto">
          <a:xfrm>
            <a:off x="2570956" y="663763"/>
            <a:ext cx="1296988" cy="1298575"/>
            <a:chOff x="5348241" y="2395536"/>
            <a:chExt cx="1855411" cy="1855411"/>
          </a:xfrm>
        </p:grpSpPr>
        <p:sp>
          <p:nvSpPr>
            <p:cNvPr id="3" name="椭圆 18">
              <a:extLst>
                <a:ext uri="{FF2B5EF4-FFF2-40B4-BE49-F238E27FC236}">
                  <a16:creationId xmlns:a16="http://schemas.microsoft.com/office/drawing/2014/main" id="{D7FE121D-AC5C-491D-AAB0-15031056C5D9}"/>
                </a:ext>
              </a:extLst>
            </p:cNvPr>
            <p:cNvSpPr/>
            <p:nvPr/>
          </p:nvSpPr>
          <p:spPr>
            <a:xfrm>
              <a:off x="5434539" y="2481729"/>
              <a:ext cx="1682815" cy="1683026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4" name="椭圆 21">
              <a:extLst>
                <a:ext uri="{FF2B5EF4-FFF2-40B4-BE49-F238E27FC236}">
                  <a16:creationId xmlns:a16="http://schemas.microsoft.com/office/drawing/2014/main" id="{4B09355C-78C9-48BC-A4C6-6617CB7A4EA0}"/>
                </a:ext>
              </a:extLst>
            </p:cNvPr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sp>
        <p:nvSpPr>
          <p:cNvPr id="5" name="MH_Title_1">
            <a:extLst>
              <a:ext uri="{FF2B5EF4-FFF2-40B4-BE49-F238E27FC236}">
                <a16:creationId xmlns:a16="http://schemas.microsoft.com/office/drawing/2014/main" id="{A279FBAC-23A9-402C-AB33-4FAC6A06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0513"/>
            <a:ext cx="2800350" cy="3897312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lIns="0" tIns="0" rIns="107943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fontAlgn="auto" latinLnBrk="1">
              <a:defRPr/>
            </a:pPr>
            <a:endParaRPr lang="zh-CN" altLang="en-US" sz="4400" noProof="1">
              <a:solidFill>
                <a:srgbClr val="FFFFFF"/>
              </a:solidFill>
              <a:latin typeface="#9Slide03 Arima Madurai Black" panose="00000A00000000000000" pitchFamily="2" charset="0"/>
              <a:ea typeface="微软雅黑" panose="020B0503020204020204" charset="-122"/>
              <a:cs typeface="#9Slide03 Arima Madurai Black" panose="00000A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0620E-91B3-4A5A-9AF5-EC97BE41FABE}"/>
              </a:ext>
            </a:extLst>
          </p:cNvPr>
          <p:cNvSpPr/>
          <p:nvPr/>
        </p:nvSpPr>
        <p:spPr>
          <a:xfrm>
            <a:off x="228600" y="2678579"/>
            <a:ext cx="1781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1">
              <a:defRPr/>
            </a:pPr>
            <a:r>
              <a:rPr lang="en-US" altLang="zh-CN" sz="4000" noProof="1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</a:rPr>
              <a:t>H</a:t>
            </a:r>
            <a:r>
              <a:rPr lang="vi-VN" altLang="zh-CN" sz="4000" noProof="1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</a:rPr>
              <a:t>ư</a:t>
            </a:r>
            <a:r>
              <a:rPr lang="en-US" altLang="zh-CN" sz="4000" noProof="1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</a:rPr>
              <a:t>ớng </a:t>
            </a:r>
          </a:p>
          <a:p>
            <a:pPr algn="ctr" fontAlgn="auto" latinLnBrk="1">
              <a:defRPr/>
            </a:pPr>
            <a:r>
              <a:rPr lang="en-US" altLang="zh-CN" sz="4000" noProof="1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</a:rPr>
              <a:t>dẫn tự</a:t>
            </a:r>
          </a:p>
          <a:p>
            <a:pPr algn="ctr" fontAlgn="auto" latinLnBrk="1">
              <a:defRPr/>
            </a:pPr>
            <a:r>
              <a:rPr lang="en-US" altLang="zh-CN" sz="4000" noProof="1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</a:rPr>
              <a:t>học</a:t>
            </a:r>
            <a:endParaRPr lang="zh-CN" altLang="en-US" sz="4000" noProof="1">
              <a:solidFill>
                <a:srgbClr val="FFFFFF"/>
              </a:solidFill>
              <a:latin typeface="#9Slide03 Arima Madurai Black" panose="00000A00000000000000" pitchFamily="2" charset="0"/>
              <a:ea typeface="微软雅黑" panose="020B050302020402020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7" name="组合 4">
            <a:extLst>
              <a:ext uri="{FF2B5EF4-FFF2-40B4-BE49-F238E27FC236}">
                <a16:creationId xmlns:a16="http://schemas.microsoft.com/office/drawing/2014/main" id="{7A16C635-BFD0-482B-B482-42CD1C0EB68F}"/>
              </a:ext>
            </a:extLst>
          </p:cNvPr>
          <p:cNvGrpSpPr>
            <a:grpSpLocks/>
          </p:cNvGrpSpPr>
          <p:nvPr/>
        </p:nvGrpSpPr>
        <p:grpSpPr bwMode="auto">
          <a:xfrm>
            <a:off x="3409155" y="2840037"/>
            <a:ext cx="1296988" cy="1298575"/>
            <a:chOff x="5348241" y="2395536"/>
            <a:chExt cx="1855411" cy="1855411"/>
          </a:xfrm>
        </p:grpSpPr>
        <p:sp>
          <p:nvSpPr>
            <p:cNvPr id="8" name="椭圆 18">
              <a:extLst>
                <a:ext uri="{FF2B5EF4-FFF2-40B4-BE49-F238E27FC236}">
                  <a16:creationId xmlns:a16="http://schemas.microsoft.com/office/drawing/2014/main" id="{B5B678DB-098F-43F7-8405-67A6AC16AB1F}"/>
                </a:ext>
              </a:extLst>
            </p:cNvPr>
            <p:cNvSpPr/>
            <p:nvPr/>
          </p:nvSpPr>
          <p:spPr>
            <a:xfrm>
              <a:off x="5434539" y="2481729"/>
              <a:ext cx="1682815" cy="1683026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9" name="椭圆 21">
              <a:extLst>
                <a:ext uri="{FF2B5EF4-FFF2-40B4-BE49-F238E27FC236}">
                  <a16:creationId xmlns:a16="http://schemas.microsoft.com/office/drawing/2014/main" id="{87042C3D-84FB-4514-8E76-0DAE4DF8FA1B}"/>
                </a:ext>
              </a:extLst>
            </p:cNvPr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10" name="组合 4">
            <a:extLst>
              <a:ext uri="{FF2B5EF4-FFF2-40B4-BE49-F238E27FC236}">
                <a16:creationId xmlns:a16="http://schemas.microsoft.com/office/drawing/2014/main" id="{6FBC9390-3271-4256-B1FF-972F40436C24}"/>
              </a:ext>
            </a:extLst>
          </p:cNvPr>
          <p:cNvGrpSpPr>
            <a:grpSpLocks/>
          </p:cNvGrpSpPr>
          <p:nvPr/>
        </p:nvGrpSpPr>
        <p:grpSpPr bwMode="auto">
          <a:xfrm>
            <a:off x="2631281" y="4909810"/>
            <a:ext cx="1296988" cy="1298575"/>
            <a:chOff x="5348241" y="2395536"/>
            <a:chExt cx="1855411" cy="1855411"/>
          </a:xfrm>
        </p:grpSpPr>
        <p:sp>
          <p:nvSpPr>
            <p:cNvPr id="11" name="椭圆 18">
              <a:extLst>
                <a:ext uri="{FF2B5EF4-FFF2-40B4-BE49-F238E27FC236}">
                  <a16:creationId xmlns:a16="http://schemas.microsoft.com/office/drawing/2014/main" id="{F8F279BE-648C-47CB-AE4C-571B8815886D}"/>
                </a:ext>
              </a:extLst>
            </p:cNvPr>
            <p:cNvSpPr/>
            <p:nvPr/>
          </p:nvSpPr>
          <p:spPr>
            <a:xfrm>
              <a:off x="5434539" y="2481729"/>
              <a:ext cx="1682815" cy="1683026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12" name="椭圆 21">
              <a:extLst>
                <a:ext uri="{FF2B5EF4-FFF2-40B4-BE49-F238E27FC236}">
                  <a16:creationId xmlns:a16="http://schemas.microsoft.com/office/drawing/2014/main" id="{B4BDC58F-C108-4765-8ACB-03E7F4ECB1D1}"/>
                </a:ext>
              </a:extLst>
            </p:cNvPr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0CA37-9C2C-41D5-AAF7-7F05AA35234D}"/>
              </a:ext>
            </a:extLst>
          </p:cNvPr>
          <p:cNvSpPr/>
          <p:nvPr/>
        </p:nvSpPr>
        <p:spPr>
          <a:xfrm>
            <a:off x="5019674" y="2840037"/>
            <a:ext cx="64960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đoạn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dựa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trên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góp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tích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cực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cùng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GV</a:t>
            </a:r>
            <a:endParaRPr lang="en-US" sz="30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A1C78C-8179-4FC0-A3EF-CA022E9894F2}"/>
              </a:ext>
            </a:extLst>
          </p:cNvPr>
          <p:cNvSpPr/>
          <p:nvPr/>
        </p:nvSpPr>
        <p:spPr>
          <a:xfrm>
            <a:off x="4267200" y="405110"/>
            <a:ext cx="72485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Ôn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đoạn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lục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bát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endParaRPr lang="en-US" sz="30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936AB-8F03-4ABE-892B-5FB01AF81A0B}"/>
              </a:ext>
            </a:extLst>
          </p:cNvPr>
          <p:cNvSpPr/>
          <p:nvPr/>
        </p:nvSpPr>
        <p:spPr>
          <a:xfrm>
            <a:off x="4267200" y="4716558"/>
            <a:ext cx="72485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Chuẩn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bị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5: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gạch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chân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dưới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trọng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+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soạn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</a:t>
            </a:r>
            <a:r>
              <a:rPr lang="en-US" sz="3000" b="1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  <a:endParaRPr lang="en-US" sz="3000" b="1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47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F93777-D8AC-42BE-A453-C2AEA20B1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3F0F99B1-451C-4B37-A6AA-01CD0FCACA97}"/>
              </a:ext>
            </a:extLst>
          </p:cNvPr>
          <p:cNvSpPr txBox="1"/>
          <p:nvPr/>
        </p:nvSpPr>
        <p:spPr>
          <a:xfrm>
            <a:off x="555100" y="2497976"/>
            <a:ext cx="11081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!</a:t>
            </a:r>
            <a:endParaRPr lang="zh-CN" altLang="en-US" sz="115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71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D20D5-A9A6-438E-A731-2BFABBB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564E4990-808A-4067-B0E7-41B0CC1A68B6}"/>
              </a:ext>
            </a:extLst>
          </p:cNvPr>
          <p:cNvSpPr txBox="1"/>
          <p:nvPr/>
        </p:nvSpPr>
        <p:spPr>
          <a:xfrm>
            <a:off x="555100" y="2497976"/>
            <a:ext cx="11081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I. </a:t>
            </a:r>
            <a:r>
              <a:rPr lang="en-US" altLang="zh-CN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115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15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cầu</a:t>
            </a:r>
            <a:endParaRPr lang="zh-CN" altLang="en-US" sz="11500" b="1" dirty="0">
              <a:solidFill>
                <a:srgbClr val="FF0000"/>
              </a:solidFill>
              <a:latin typeface="#9Slide07 IcielLa Chic Pro Shad" panose="0200050609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75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10F90-5C38-4122-BADF-5223B216C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576" y="0"/>
            <a:ext cx="6858000" cy="6858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8E9F40F-6383-4F51-BC6E-071328870EE7}"/>
              </a:ext>
            </a:extLst>
          </p:cNvPr>
          <p:cNvSpPr/>
          <p:nvPr/>
        </p:nvSpPr>
        <p:spPr>
          <a:xfrm>
            <a:off x="4561367" y="701750"/>
            <a:ext cx="6858000" cy="3742660"/>
          </a:xfrm>
          <a:prstGeom prst="cloudCallout">
            <a:avLst>
              <a:gd name="adj1" fmla="val -55187"/>
              <a:gd name="adj2" fmla="val 5324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6B147-9369-4351-9719-F97009BC61AB}"/>
              </a:ext>
            </a:extLst>
          </p:cNvPr>
          <p:cNvSpPr txBox="1"/>
          <p:nvPr/>
        </p:nvSpPr>
        <p:spPr>
          <a:xfrm>
            <a:off x="5293242" y="1411993"/>
            <a:ext cx="5870943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200"/>
              </a:spcAft>
              <a:buClr>
                <a:srgbClr val="000000"/>
              </a:buClr>
              <a:buSzPts val="1100"/>
              <a:tabLst>
                <a:tab pos="483870" algn="l"/>
              </a:tabLst>
            </a:pP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strike="noStrike" spc="0" dirty="0" err="1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u="none" strike="noStrike" spc="0" dirty="0">
                <a:effectLst/>
                <a:latin typeface="#9Slide05 SVNBulgar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200" dirty="0">
              <a:effectLst/>
              <a:latin typeface="#9Slide05 SVNBulgary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5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1"/>
          <p:cNvGrpSpPr/>
          <p:nvPr/>
        </p:nvGrpSpPr>
        <p:grpSpPr>
          <a:xfrm>
            <a:off x="3868529" y="2113816"/>
            <a:ext cx="1240451" cy="288800"/>
            <a:chOff x="2901397" y="1460250"/>
            <a:chExt cx="930338" cy="220268"/>
          </a:xfrm>
        </p:grpSpPr>
        <p:cxnSp>
          <p:nvCxnSpPr>
            <p:cNvPr id="20" name="Straight Connector 2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4"/>
          <p:cNvGrpSpPr/>
          <p:nvPr/>
        </p:nvGrpSpPr>
        <p:grpSpPr>
          <a:xfrm flipH="1">
            <a:off x="6996273" y="2108925"/>
            <a:ext cx="1240451" cy="293691"/>
            <a:chOff x="2901397" y="1460250"/>
            <a:chExt cx="930338" cy="220268"/>
          </a:xfrm>
        </p:grpSpPr>
        <p:cxnSp>
          <p:nvCxnSpPr>
            <p:cNvPr id="23" name="Straight Connector 2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7"/>
          <p:cNvGrpSpPr/>
          <p:nvPr/>
        </p:nvGrpSpPr>
        <p:grpSpPr>
          <a:xfrm flipV="1">
            <a:off x="3868529" y="5401987"/>
            <a:ext cx="1240451" cy="288800"/>
            <a:chOff x="2901397" y="1460250"/>
            <a:chExt cx="930338" cy="220268"/>
          </a:xfrm>
        </p:grpSpPr>
        <p:cxnSp>
          <p:nvCxnSpPr>
            <p:cNvPr id="26" name="Straight Connector 2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0"/>
          <p:cNvGrpSpPr/>
          <p:nvPr/>
        </p:nvGrpSpPr>
        <p:grpSpPr>
          <a:xfrm flipH="1" flipV="1">
            <a:off x="6996273" y="5447897"/>
            <a:ext cx="1240451" cy="293691"/>
            <a:chOff x="2901397" y="1460250"/>
            <a:chExt cx="930338" cy="220268"/>
          </a:xfrm>
        </p:grpSpPr>
        <p:cxnSp>
          <p:nvCxnSpPr>
            <p:cNvPr id="29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4"/>
          <p:cNvCxnSpPr/>
          <p:nvPr/>
        </p:nvCxnSpPr>
        <p:spPr>
          <a:xfrm flipH="1">
            <a:off x="7887682" y="3898163"/>
            <a:ext cx="61416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291637" y="2108927"/>
            <a:ext cx="3608731" cy="3620952"/>
            <a:chOff x="4291635" y="2108926"/>
            <a:chExt cx="3608730" cy="3620952"/>
          </a:xfrm>
        </p:grpSpPr>
        <p:grpSp>
          <p:nvGrpSpPr>
            <p:cNvPr id="34" name="Group 35"/>
            <p:cNvGrpSpPr/>
            <p:nvPr/>
          </p:nvGrpSpPr>
          <p:grpSpPr>
            <a:xfrm>
              <a:off x="4567913" y="2108926"/>
              <a:ext cx="1488968" cy="1332492"/>
              <a:chOff x="4567913" y="1947001"/>
              <a:chExt cx="1488968" cy="1332492"/>
            </a:xfrm>
          </p:grpSpPr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4567913" y="1947001"/>
                <a:ext cx="1488968" cy="1332492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154"/>
              <p:cNvSpPr>
                <a:spLocks/>
              </p:cNvSpPr>
              <p:nvPr/>
            </p:nvSpPr>
            <p:spPr bwMode="auto">
              <a:xfrm>
                <a:off x="5300173" y="2465272"/>
                <a:ext cx="309705" cy="420584"/>
              </a:xfrm>
              <a:custGeom>
                <a:avLst/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>
            <a:xfrm>
              <a:off x="4291635" y="3047781"/>
              <a:ext cx="1092888" cy="1716347"/>
              <a:chOff x="4291635" y="2885856"/>
              <a:chExt cx="1092888" cy="1716347"/>
            </a:xfrm>
          </p:grpSpPr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291635" y="2885856"/>
                <a:ext cx="1092888" cy="1716347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124"/>
              <p:cNvSpPr>
                <a:spLocks/>
              </p:cNvSpPr>
              <p:nvPr/>
            </p:nvSpPr>
            <p:spPr bwMode="auto">
              <a:xfrm>
                <a:off x="4627776" y="3615446"/>
                <a:ext cx="377650" cy="364739"/>
              </a:xfrm>
              <a:custGeom>
                <a:avLst/>
                <a:gdLst>
                  <a:gd name="T0" fmla="*/ 79 w 515"/>
                  <a:gd name="T1" fmla="*/ 337 h 498"/>
                  <a:gd name="T2" fmla="*/ 79 w 515"/>
                  <a:gd name="T3" fmla="*/ 337 h 498"/>
                  <a:gd name="T4" fmla="*/ 18 w 515"/>
                  <a:gd name="T5" fmla="*/ 470 h 498"/>
                  <a:gd name="T6" fmla="*/ 169 w 515"/>
                  <a:gd name="T7" fmla="*/ 434 h 498"/>
                  <a:gd name="T8" fmla="*/ 160 w 515"/>
                  <a:gd name="T9" fmla="*/ 346 h 498"/>
                  <a:gd name="T10" fmla="*/ 79 w 515"/>
                  <a:gd name="T11" fmla="*/ 337 h 498"/>
                  <a:gd name="T12" fmla="*/ 496 w 515"/>
                  <a:gd name="T13" fmla="*/ 18 h 498"/>
                  <a:gd name="T14" fmla="*/ 496 w 515"/>
                  <a:gd name="T15" fmla="*/ 18 h 498"/>
                  <a:gd name="T16" fmla="*/ 195 w 515"/>
                  <a:gd name="T17" fmla="*/ 231 h 498"/>
                  <a:gd name="T18" fmla="*/ 141 w 515"/>
                  <a:gd name="T19" fmla="*/ 293 h 498"/>
                  <a:gd name="T20" fmla="*/ 150 w 515"/>
                  <a:gd name="T21" fmla="*/ 301 h 498"/>
                  <a:gd name="T22" fmla="*/ 186 w 515"/>
                  <a:gd name="T23" fmla="*/ 328 h 498"/>
                  <a:gd name="T24" fmla="*/ 204 w 515"/>
                  <a:gd name="T25" fmla="*/ 354 h 498"/>
                  <a:gd name="T26" fmla="*/ 213 w 515"/>
                  <a:gd name="T27" fmla="*/ 363 h 498"/>
                  <a:gd name="T28" fmla="*/ 275 w 515"/>
                  <a:gd name="T29" fmla="*/ 310 h 498"/>
                  <a:gd name="T30" fmla="*/ 496 w 515"/>
                  <a:gd name="T31" fmla="*/ 1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5" h="498">
                    <a:moveTo>
                      <a:pt x="79" y="337"/>
                    </a:moveTo>
                    <a:lnTo>
                      <a:pt x="79" y="337"/>
                    </a:lnTo>
                    <a:cubicBezTo>
                      <a:pt x="44" y="372"/>
                      <a:pt x="71" y="416"/>
                      <a:pt x="18" y="470"/>
                    </a:cubicBezTo>
                    <a:cubicBezTo>
                      <a:pt x="0" y="497"/>
                      <a:pt x="116" y="487"/>
                      <a:pt x="169" y="434"/>
                    </a:cubicBezTo>
                    <a:cubicBezTo>
                      <a:pt x="195" y="407"/>
                      <a:pt x="186" y="372"/>
                      <a:pt x="160" y="346"/>
                    </a:cubicBezTo>
                    <a:cubicBezTo>
                      <a:pt x="132" y="319"/>
                      <a:pt x="97" y="319"/>
                      <a:pt x="79" y="337"/>
                    </a:cubicBezTo>
                    <a:close/>
                    <a:moveTo>
                      <a:pt x="496" y="18"/>
                    </a:moveTo>
                    <a:lnTo>
                      <a:pt x="496" y="18"/>
                    </a:lnTo>
                    <a:cubicBezTo>
                      <a:pt x="479" y="0"/>
                      <a:pt x="257" y="168"/>
                      <a:pt x="195" y="231"/>
                    </a:cubicBezTo>
                    <a:cubicBezTo>
                      <a:pt x="169" y="266"/>
                      <a:pt x="160" y="284"/>
                      <a:pt x="141" y="293"/>
                    </a:cubicBezTo>
                    <a:cubicBezTo>
                      <a:pt x="141" y="301"/>
                      <a:pt x="150" y="301"/>
                      <a:pt x="150" y="301"/>
                    </a:cubicBezTo>
                    <a:cubicBezTo>
                      <a:pt x="160" y="310"/>
                      <a:pt x="169" y="310"/>
                      <a:pt x="186" y="328"/>
                    </a:cubicBezTo>
                    <a:cubicBezTo>
                      <a:pt x="195" y="337"/>
                      <a:pt x="204" y="346"/>
                      <a:pt x="204" y="354"/>
                    </a:cubicBezTo>
                    <a:cubicBezTo>
                      <a:pt x="204" y="363"/>
                      <a:pt x="213" y="363"/>
                      <a:pt x="213" y="363"/>
                    </a:cubicBezTo>
                    <a:cubicBezTo>
                      <a:pt x="230" y="354"/>
                      <a:pt x="248" y="337"/>
                      <a:pt x="275" y="310"/>
                    </a:cubicBezTo>
                    <a:cubicBezTo>
                      <a:pt x="336" y="248"/>
                      <a:pt x="514" y="35"/>
                      <a:pt x="49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41"/>
            <p:cNvGrpSpPr/>
            <p:nvPr/>
          </p:nvGrpSpPr>
          <p:grpSpPr>
            <a:xfrm>
              <a:off x="4553244" y="4358270"/>
              <a:ext cx="1493859" cy="1344716"/>
              <a:chOff x="4553244" y="4196345"/>
              <a:chExt cx="1493859" cy="1344716"/>
            </a:xfrm>
          </p:grpSpPr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4553244" y="4196345"/>
                <a:ext cx="1493859" cy="1344716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116"/>
              <p:cNvSpPr>
                <a:spLocks/>
              </p:cNvSpPr>
              <p:nvPr/>
            </p:nvSpPr>
            <p:spPr bwMode="auto">
              <a:xfrm>
                <a:off x="5239213" y="4686290"/>
                <a:ext cx="370665" cy="385342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44"/>
            <p:cNvGrpSpPr/>
            <p:nvPr/>
          </p:nvGrpSpPr>
          <p:grpSpPr>
            <a:xfrm>
              <a:off x="6154677" y="2113814"/>
              <a:ext cx="1488968" cy="1354496"/>
              <a:chOff x="6154677" y="1951889"/>
              <a:chExt cx="1488968" cy="1354496"/>
            </a:xfrm>
          </p:grpSpPr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6154677" y="1951889"/>
                <a:ext cx="1488968" cy="1354496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100"/>
              <p:cNvSpPr>
                <a:spLocks/>
              </p:cNvSpPr>
              <p:nvPr/>
            </p:nvSpPr>
            <p:spPr bwMode="auto">
              <a:xfrm>
                <a:off x="6523752" y="2465272"/>
                <a:ext cx="530778" cy="342894"/>
              </a:xfrm>
              <a:custGeom>
                <a:avLst/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roup 47"/>
            <p:cNvGrpSpPr/>
            <p:nvPr/>
          </p:nvGrpSpPr>
          <p:grpSpPr>
            <a:xfrm>
              <a:off x="6807477" y="3045336"/>
              <a:ext cx="1092888" cy="1713903"/>
              <a:chOff x="6807477" y="2883411"/>
              <a:chExt cx="1092888" cy="1713903"/>
            </a:xfrm>
          </p:grpSpPr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6807477" y="2883411"/>
                <a:ext cx="1092888" cy="1713903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7126463" y="3502271"/>
                <a:ext cx="517182" cy="526333"/>
              </a:xfrm>
              <a:custGeom>
                <a:avLst/>
                <a:gdLst>
                  <a:gd name="T0" fmla="*/ 479 w 497"/>
                  <a:gd name="T1" fmla="*/ 186 h 506"/>
                  <a:gd name="T2" fmla="*/ 479 w 497"/>
                  <a:gd name="T3" fmla="*/ 186 h 506"/>
                  <a:gd name="T4" fmla="*/ 292 w 497"/>
                  <a:gd name="T5" fmla="*/ 142 h 506"/>
                  <a:gd name="T6" fmla="*/ 266 w 497"/>
                  <a:gd name="T7" fmla="*/ 17 h 506"/>
                  <a:gd name="T8" fmla="*/ 239 w 497"/>
                  <a:gd name="T9" fmla="*/ 0 h 506"/>
                  <a:gd name="T10" fmla="*/ 17 w 497"/>
                  <a:gd name="T11" fmla="*/ 61 h 506"/>
                  <a:gd name="T12" fmla="*/ 0 w 497"/>
                  <a:gd name="T13" fmla="*/ 89 h 506"/>
                  <a:gd name="T14" fmla="*/ 79 w 497"/>
                  <a:gd name="T15" fmla="*/ 390 h 506"/>
                  <a:gd name="T16" fmla="*/ 107 w 497"/>
                  <a:gd name="T17" fmla="*/ 399 h 506"/>
                  <a:gd name="T18" fmla="*/ 195 w 497"/>
                  <a:gd name="T19" fmla="*/ 372 h 506"/>
                  <a:gd name="T20" fmla="*/ 177 w 497"/>
                  <a:gd name="T21" fmla="*/ 425 h 506"/>
                  <a:gd name="T22" fmla="*/ 195 w 497"/>
                  <a:gd name="T23" fmla="*/ 443 h 506"/>
                  <a:gd name="T24" fmla="*/ 398 w 497"/>
                  <a:gd name="T25" fmla="*/ 496 h 506"/>
                  <a:gd name="T26" fmla="*/ 426 w 497"/>
                  <a:gd name="T27" fmla="*/ 487 h 506"/>
                  <a:gd name="T28" fmla="*/ 496 w 497"/>
                  <a:gd name="T29" fmla="*/ 212 h 506"/>
                  <a:gd name="T30" fmla="*/ 479 w 497"/>
                  <a:gd name="T31" fmla="*/ 186 h 506"/>
                  <a:gd name="T32" fmla="*/ 35 w 497"/>
                  <a:gd name="T33" fmla="*/ 97 h 506"/>
                  <a:gd name="T34" fmla="*/ 35 w 497"/>
                  <a:gd name="T35" fmla="*/ 97 h 506"/>
                  <a:gd name="T36" fmla="*/ 230 w 497"/>
                  <a:gd name="T37" fmla="*/ 44 h 506"/>
                  <a:gd name="T38" fmla="*/ 310 w 497"/>
                  <a:gd name="T39" fmla="*/ 310 h 506"/>
                  <a:gd name="T40" fmla="*/ 116 w 497"/>
                  <a:gd name="T41" fmla="*/ 364 h 506"/>
                  <a:gd name="T42" fmla="*/ 35 w 497"/>
                  <a:gd name="T43" fmla="*/ 97 h 506"/>
                  <a:gd name="T44" fmla="*/ 389 w 497"/>
                  <a:gd name="T45" fmla="*/ 461 h 506"/>
                  <a:gd name="T46" fmla="*/ 389 w 497"/>
                  <a:gd name="T47" fmla="*/ 461 h 506"/>
                  <a:gd name="T48" fmla="*/ 222 w 497"/>
                  <a:gd name="T49" fmla="*/ 417 h 506"/>
                  <a:gd name="T50" fmla="*/ 230 w 497"/>
                  <a:gd name="T51" fmla="*/ 364 h 506"/>
                  <a:gd name="T52" fmla="*/ 328 w 497"/>
                  <a:gd name="T53" fmla="*/ 336 h 506"/>
                  <a:gd name="T54" fmla="*/ 345 w 497"/>
                  <a:gd name="T55" fmla="*/ 319 h 506"/>
                  <a:gd name="T56" fmla="*/ 310 w 497"/>
                  <a:gd name="T57" fmla="*/ 177 h 506"/>
                  <a:gd name="T58" fmla="*/ 451 w 497"/>
                  <a:gd name="T59" fmla="*/ 212 h 506"/>
                  <a:gd name="T60" fmla="*/ 389 w 497"/>
                  <a:gd name="T61" fmla="*/ 46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506">
                    <a:moveTo>
                      <a:pt x="479" y="186"/>
                    </a:moveTo>
                    <a:lnTo>
                      <a:pt x="479" y="186"/>
                    </a:ln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57" y="8"/>
                      <a:pt x="248" y="0"/>
                      <a:pt x="239" y="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0" y="71"/>
                      <a:pt x="0" y="80"/>
                      <a:pt x="0" y="89"/>
                    </a:cubicBezTo>
                    <a:cubicBezTo>
                      <a:pt x="79" y="390"/>
                      <a:pt x="79" y="390"/>
                      <a:pt x="79" y="390"/>
                    </a:cubicBezTo>
                    <a:cubicBezTo>
                      <a:pt x="79" y="399"/>
                      <a:pt x="97" y="399"/>
                      <a:pt x="107" y="399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177" y="434"/>
                      <a:pt x="186" y="443"/>
                      <a:pt x="195" y="443"/>
                    </a:cubicBezTo>
                    <a:cubicBezTo>
                      <a:pt x="398" y="496"/>
                      <a:pt x="398" y="496"/>
                      <a:pt x="398" y="496"/>
                    </a:cubicBezTo>
                    <a:cubicBezTo>
                      <a:pt x="407" y="505"/>
                      <a:pt x="416" y="496"/>
                      <a:pt x="426" y="487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6" y="204"/>
                      <a:pt x="488" y="186"/>
                      <a:pt x="479" y="186"/>
                    </a:cubicBez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30" y="44"/>
                      <a:pt x="230" y="44"/>
                      <a:pt x="230" y="44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116" y="364"/>
                      <a:pt x="116" y="364"/>
                      <a:pt x="116" y="364"/>
                    </a:cubicBezTo>
                    <a:lnTo>
                      <a:pt x="35" y="97"/>
                    </a:lnTo>
                    <a:close/>
                    <a:moveTo>
                      <a:pt x="389" y="461"/>
                    </a:moveTo>
                    <a:lnTo>
                      <a:pt x="389" y="461"/>
                    </a:lnTo>
                    <a:cubicBezTo>
                      <a:pt x="222" y="417"/>
                      <a:pt x="222" y="417"/>
                      <a:pt x="222" y="417"/>
                    </a:cubicBezTo>
                    <a:cubicBezTo>
                      <a:pt x="230" y="364"/>
                      <a:pt x="230" y="364"/>
                      <a:pt x="230" y="364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36" y="336"/>
                      <a:pt x="345" y="327"/>
                      <a:pt x="345" y="319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451" y="212"/>
                      <a:pt x="451" y="212"/>
                      <a:pt x="451" y="212"/>
                    </a:cubicBezTo>
                    <a:lnTo>
                      <a:pt x="389" y="4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roup 50"/>
            <p:cNvGrpSpPr/>
            <p:nvPr/>
          </p:nvGrpSpPr>
          <p:grpSpPr>
            <a:xfrm>
              <a:off x="6144898" y="4375382"/>
              <a:ext cx="1476743" cy="1354496"/>
              <a:chOff x="6144898" y="4213457"/>
              <a:chExt cx="1476743" cy="1354496"/>
            </a:xfrm>
          </p:grpSpPr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6144898" y="4213457"/>
                <a:ext cx="1476743" cy="1354496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23"/>
              <p:cNvSpPr>
                <a:spLocks/>
              </p:cNvSpPr>
              <p:nvPr/>
            </p:nvSpPr>
            <p:spPr bwMode="auto">
              <a:xfrm>
                <a:off x="6531183" y="4687484"/>
                <a:ext cx="401270" cy="409061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53"/>
            <p:cNvGrpSpPr/>
            <p:nvPr/>
          </p:nvGrpSpPr>
          <p:grpSpPr>
            <a:xfrm>
              <a:off x="5421196" y="3240930"/>
              <a:ext cx="1342272" cy="1339827"/>
              <a:chOff x="5421196" y="3079005"/>
              <a:chExt cx="1342272" cy="1339827"/>
            </a:xfrm>
          </p:grpSpPr>
          <p:sp>
            <p:nvSpPr>
              <p:cNvPr id="41" name="Oval 63"/>
              <p:cNvSpPr>
                <a:spLocks/>
              </p:cNvSpPr>
              <p:nvPr/>
            </p:nvSpPr>
            <p:spPr bwMode="auto">
              <a:xfrm>
                <a:off x="5421196" y="3079005"/>
                <a:ext cx="1342272" cy="133982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65"/>
              <p:cNvSpPr>
                <a:spLocks/>
              </p:cNvSpPr>
              <p:nvPr/>
            </p:nvSpPr>
            <p:spPr bwMode="auto">
              <a:xfrm>
                <a:off x="5860487" y="3528208"/>
                <a:ext cx="463689" cy="463689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MH_Entry_1"/>
          <p:cNvSpPr/>
          <p:nvPr>
            <p:custDataLst>
              <p:tags r:id="rId1"/>
            </p:custDataLst>
          </p:nvPr>
        </p:nvSpPr>
        <p:spPr>
          <a:xfrm>
            <a:off x="1505281" y="415501"/>
            <a:ext cx="10263611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57153" y="1061845"/>
            <a:ext cx="3141785" cy="117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886108" y="3181007"/>
            <a:ext cx="3141785" cy="117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236725" y="4687332"/>
            <a:ext cx="3791152" cy="2098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dung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nghệ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7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" y="1061831"/>
            <a:ext cx="4291635" cy="283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 hiện được cảm nhận của về một số yếu tố hình thức nghệ thuật của bài thơ (thể thơ, từ ngữ, hình ảnh, biện pháp tu từ…)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" y="4849411"/>
            <a:ext cx="3997251" cy="195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Nêu được cảm xúc về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ội dung chính hoặc một khía cạnh nội dung của bài thơ</a:t>
            </a:r>
          </a:p>
        </p:txBody>
      </p:sp>
    </p:spTree>
    <p:extLst>
      <p:ext uri="{BB962C8B-B14F-4D97-AF65-F5344CB8AC3E}">
        <p14:creationId xmlns:p14="http://schemas.microsoft.com/office/powerpoint/2010/main" val="1180532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D20D5-A9A6-438E-A731-2BFABBB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564E4990-808A-4067-B0E7-41B0CC1A68B6}"/>
              </a:ext>
            </a:extLst>
          </p:cNvPr>
          <p:cNvSpPr txBox="1"/>
          <p:nvPr/>
        </p:nvSpPr>
        <p:spPr>
          <a:xfrm>
            <a:off x="555100" y="2028616"/>
            <a:ext cx="11081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II.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Phân</a:t>
            </a:r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tích</a:t>
            </a:r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viết</a:t>
            </a:r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tham</a:t>
            </a:r>
            <a:r>
              <a:rPr lang="en-US" altLang="zh-CN" sz="88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inpin heiti" charset="-122"/>
                <a:cs typeface="Times New Roman" panose="02020603050405020304" pitchFamily="18" charset="0"/>
              </a:rPr>
              <a:t>khảo</a:t>
            </a:r>
            <a:endParaRPr lang="zh-CN" altLang="en-US" sz="8800" b="1" dirty="0">
              <a:solidFill>
                <a:srgbClr val="FF0000"/>
              </a:solidFill>
              <a:latin typeface="#9Slide07 IcielLa Chic Pro Shad" panose="0200050609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;p25">
            <a:extLst>
              <a:ext uri="{FF2B5EF4-FFF2-40B4-BE49-F238E27FC236}">
                <a16:creationId xmlns:a16="http://schemas.microsoft.com/office/drawing/2014/main" id="{A3829EED-C209-4FD0-8139-4821576D8AFC}"/>
              </a:ext>
            </a:extLst>
          </p:cNvPr>
          <p:cNvSpPr txBox="1">
            <a:spLocks/>
          </p:cNvSpPr>
          <p:nvPr/>
        </p:nvSpPr>
        <p:spPr>
          <a:xfrm>
            <a:off x="180377" y="152507"/>
            <a:ext cx="11831246" cy="85584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ca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dao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“Anh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SVNBulgary" pitchFamily="2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#9Slide05 SVNBulgary" pitchFamily="2" charset="0"/>
              </a:rPr>
              <a:t> 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E4DBA-046F-4CC2-8D6F-0F325F3978CA}"/>
              </a:ext>
            </a:extLst>
          </p:cNvPr>
          <p:cNvSpPr txBox="1"/>
          <p:nvPr/>
        </p:nvSpPr>
        <p:spPr>
          <a:xfrm>
            <a:off x="3047114" y="1085925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none" strike="noStrike" spc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Anh </a:t>
            </a:r>
            <a:r>
              <a:rPr lang="en-US" sz="2400" u="none" strike="noStrike" spc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</a:t>
            </a:r>
            <a:r>
              <a:rPr lang="en-US" sz="2400" u="none" strike="noStrike" spc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u="none" strike="noStrike" spc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anh</a:t>
            </a:r>
            <a:r>
              <a:rPr lang="en-US" sz="2400" u="none" strike="noStrike" spc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u="none" strike="noStrike" spc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nhớ</a:t>
            </a:r>
            <a:r>
              <a:rPr lang="en-US" sz="2400" u="none" strike="noStrike" spc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u="none" strike="noStrike" spc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2400" u="none" strike="noStrike" spc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u="none" strike="noStrike" spc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endParaRPr lang="en-US" sz="2400" u="none" strike="noStrike" spc="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sương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nao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199A2-A8A0-4DC4-9179-AF78B0803386}"/>
              </a:ext>
            </a:extLst>
          </p:cNvPr>
          <p:cNvSpPr txBox="1"/>
          <p:nvPr/>
        </p:nvSpPr>
        <p:spPr>
          <a:xfrm>
            <a:off x="349987" y="2733155"/>
            <a:ext cx="115584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tràn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hướng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lặp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lặp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lộ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dứt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đậm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món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ăn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,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vô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dãi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,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”, ...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nhẹ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quen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gắn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nặng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dậy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gắn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gũi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121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066AF2-5833-4603-9D33-4CE78AD1F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8" descr="C:\Users\DV4T\Desktop\KHOA LUAN DESIGN\DRINKS\11971482631929059205SRD_strawberry_smoothie.svg.med.png">
            <a:hlinkClick r:id="rId2" action="ppaction://hlinksldjump"/>
            <a:extLst>
              <a:ext uri="{FF2B5EF4-FFF2-40B4-BE49-F238E27FC236}">
                <a16:creationId xmlns:a16="http://schemas.microsoft.com/office/drawing/2014/main" id="{0D1B2798-421C-46E8-B922-69C9F679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30" y="559726"/>
            <a:ext cx="1389521" cy="23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DV4T\Desktop\KHOA LUAN DESIGN\DRINKS\1206560729807522373nicubunu_Lemonade_glass.svg.med.png">
            <a:hlinkClick r:id="rId4" action="ppaction://hlinksldjump"/>
            <a:extLst>
              <a:ext uri="{FF2B5EF4-FFF2-40B4-BE49-F238E27FC236}">
                <a16:creationId xmlns:a16="http://schemas.microsoft.com/office/drawing/2014/main" id="{9DA6ED9A-19B0-4FDE-8760-6F0C3637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28" y="747232"/>
            <a:ext cx="2278079" cy="23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7073EC-4E1B-4F78-A79E-958C37F722F3}"/>
              </a:ext>
            </a:extLst>
          </p:cNvPr>
          <p:cNvGrpSpPr/>
          <p:nvPr/>
        </p:nvGrpSpPr>
        <p:grpSpPr>
          <a:xfrm>
            <a:off x="5582209" y="4159532"/>
            <a:ext cx="1478408" cy="2258403"/>
            <a:chOff x="3200400" y="3229846"/>
            <a:chExt cx="1122276" cy="1535112"/>
          </a:xfrm>
        </p:grpSpPr>
        <p:pic>
          <p:nvPicPr>
            <p:cNvPr id="8" name="Picture 15" descr="C:\Users\DV4T\Desktop\11949859721881107132drinking_glass_with_red_punch_01.svg.med.png">
              <a:hlinkClick r:id="rId6" action="ppaction://hlinksldjump"/>
              <a:extLst>
                <a:ext uri="{FF2B5EF4-FFF2-40B4-BE49-F238E27FC236}">
                  <a16:creationId xmlns:a16="http://schemas.microsoft.com/office/drawing/2014/main" id="{56AF98E6-57B0-47A6-8FFD-BF6178AE7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888" y="3229846"/>
              <a:ext cx="839788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 descr="C:\Users\DV4T\Desktop\11949862191719670978watermelon_simple.svg.med.png">
              <a:extLst>
                <a:ext uri="{FF2B5EF4-FFF2-40B4-BE49-F238E27FC236}">
                  <a16:creationId xmlns:a16="http://schemas.microsoft.com/office/drawing/2014/main" id="{A20BF763-0AE5-4883-9087-C8696EA9F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098208"/>
              <a:ext cx="8397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CF9A4928-4092-452B-8CEF-44871DCD6F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00" y="3640233"/>
            <a:ext cx="3160617" cy="3160617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2C78B25D-9162-44CA-B8AD-3832E42722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65" y="3980634"/>
            <a:ext cx="2616200" cy="2616200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4DB717DA-4C50-485D-885B-5A8A11D05A4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2" y="489178"/>
            <a:ext cx="2802452" cy="28024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0A443D-451B-4DE7-AB6F-21811A203295}"/>
              </a:ext>
            </a:extLst>
          </p:cNvPr>
          <p:cNvSpPr/>
          <p:nvPr/>
        </p:nvSpPr>
        <p:spPr>
          <a:xfrm>
            <a:off x="455896" y="1624296"/>
            <a:ext cx="467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Lucky drinks</a:t>
            </a:r>
          </a:p>
        </p:txBody>
      </p:sp>
      <p:pic>
        <p:nvPicPr>
          <p:cNvPr id="6" name="Picture 5">
            <a:hlinkClick r:id="rId15" action="ppaction://hlinksldjump"/>
            <a:extLst>
              <a:ext uri="{FF2B5EF4-FFF2-40B4-BE49-F238E27FC236}">
                <a16:creationId xmlns:a16="http://schemas.microsoft.com/office/drawing/2014/main" id="{FF99D961-EC94-4C1D-B3F2-429E606629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7" y="234090"/>
            <a:ext cx="555438" cy="5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1986</Words>
  <Application>Microsoft Office PowerPoint</Application>
  <PresentationFormat>Widescreen</PresentationFormat>
  <Paragraphs>192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微软雅黑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inpin heiti</vt:lpstr>
      <vt:lpstr>Times New Roman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Hương Đỗ</cp:lastModifiedBy>
  <cp:revision>216</cp:revision>
  <dcterms:created xsi:type="dcterms:W3CDTF">2017-08-18T03:02:00Z</dcterms:created>
  <dcterms:modified xsi:type="dcterms:W3CDTF">2023-12-28T03:54:10Z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