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8846" r:id="rId2"/>
    <p:sldId id="256" r:id="rId3"/>
    <p:sldId id="18691" r:id="rId4"/>
    <p:sldId id="18834" r:id="rId5"/>
    <p:sldId id="18835" r:id="rId6"/>
    <p:sldId id="18847" r:id="rId7"/>
    <p:sldId id="18840" r:id="rId8"/>
    <p:sldId id="473" r:id="rId9"/>
    <p:sldId id="18808" r:id="rId10"/>
    <p:sldId id="18844" r:id="rId11"/>
    <p:sldId id="18848" r:id="rId12"/>
    <p:sldId id="18841" r:id="rId13"/>
    <p:sldId id="18838" r:id="rId14"/>
    <p:sldId id="18845" r:id="rId15"/>
    <p:sldId id="18842" r:id="rId16"/>
    <p:sldId id="18843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  <a:srgbClr val="F6F6F6"/>
    <a:srgbClr val="4472C4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806A-64EA-480F-8930-E2F372E9480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B0CF-56F7-4CD9-8A84-E384ECAA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e46a8c7fd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e46a8c7fd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05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2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8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0302-22FD-4AB6-9784-30E16CCC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D0D1-527D-491E-B89D-A3FEB2253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82BC-B038-463D-8E58-55468F5C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42FF-B8A2-4278-A00C-419E94DC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FD6E1-5611-479E-B823-0E83B23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888-F4B2-4E2A-BDDD-25647B28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01D6D-0DE5-4F97-AB11-BF6DCB60A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5438-D2AF-46F0-B265-9CB04CA8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21A79-5D95-40FE-8BD4-5EBF199D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9C5F9-4407-4C95-B0E8-436CEAB0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86CF0-B360-41CE-9944-0456A12E5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3841A-D11F-421A-8B77-0B690F59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9439-5825-413F-B14E-6B57702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1C50-F98A-4A8D-B18B-64BFCFD8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96A3-7D26-4B1B-B3E6-8F77ED3C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8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0008-C7BC-4613-9B7D-CA6BC968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22C2E-97EB-4D08-B144-9BB9A09D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98A8-5623-40C3-ABF1-8CBA4BC7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91E4-4931-4619-BA4E-E3A51BE7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9FC43-10D1-435E-8637-A45B88B7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E54D-B2C4-4571-B647-4A15ACC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BA724-237B-49F7-8389-B41E05F0B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548A-23F1-4668-9EAA-CE7DB050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6EE3-3842-4CD3-9B72-DEC8D3A0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B9E1-5100-49CF-8F04-DE809DA9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1819-2F95-4273-B197-FFF035D9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E990-E41E-4703-9041-205E3FC75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2EC23-91F0-4D0B-AABB-8E7E94D2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5C52E-EB17-4A78-BE2E-4A4B9939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E37C7-2809-4D23-8C8B-C536FA61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4BDF-8A86-40CC-BBAD-98AA314F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6A62-DD64-4188-B39F-9DB41DF5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86CDC-9387-4CA2-99BE-BD3276425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CC87A-1DAB-4FF7-A8FB-36DA80DB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30B88-CFCC-4AAB-9455-89F88D00A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0FF4D-6741-4BA9-9C5A-8F7122CB2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BEDD4-0DE1-47A1-BE64-B1A5EC48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5CEE1-3726-4AB0-A15B-CF24D637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CB2E2-0F5A-450D-AEFB-8B8DB3BB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A46C-49B8-4427-B42B-4C816E19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04C68-F6CA-4147-838E-DB3655DF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E1FA6-708F-4A22-BC85-3039FA5F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8600C-5A12-4DF6-A423-70E16D4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8359E-F631-4D06-A2D4-767810DB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31366-9392-4147-9791-A73C8BF2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D9AAA-4E20-4E95-B1DE-77D2DABF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AD22-C053-473F-89C0-290E6B6D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B851-1FDD-41DB-8F17-C59D43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E35E7-7BA7-475A-AAC6-79DE0C3CE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895DB-04E4-4632-9217-8DB3E3BF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B0E1A-AF1E-496E-BECD-2DEFAB23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04CF3-89DF-48C0-9CFA-66074CB3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4C14-2852-4940-9995-2643FC51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F4987-6FD9-4941-8FD2-221531D23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8885E-F29E-47F3-81E1-78B25ACC6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1FA52-AD06-4689-8376-6A03D562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482A-FCCC-4AE1-9033-BF08FEDD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50362-2794-4F63-B705-74EED5C4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E13D4-BA3B-4BBF-965C-418E49FA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51318-3376-4323-8C79-E6D6D47A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B006F-B5A9-4074-A242-94478896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6AFF-E591-4853-B118-0ECBC85C339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9BB2-D79D-4CAE-80C6-53D379E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9477-C3A2-4B4B-9D4F-BBF7EE7C2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35EE-66FC-4E82-B24C-87F55FA88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D1060-7BE3-4F68-A4F9-001222530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4575857" y="787400"/>
            <a:ext cx="7616143" cy="1422400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42B6F91E-B441-49BF-827D-E6B19B47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439" y="1154365"/>
            <a:ext cx="6766811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nghĩ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quê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hương</a:t>
            </a:r>
            <a:endParaRPr lang="en-US" altLang="zh-CN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24C28-953E-41A8-880B-51BC56276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575857" y="2741104"/>
            <a:ext cx="7616143" cy="1297496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5D0CE47A-331F-463F-8659-D244482D8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271" y="3030759"/>
            <a:ext cx="5916930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giấy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note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thân</a:t>
            </a:r>
            <a:endParaRPr lang="en-US" altLang="zh-CN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6D947-3EDF-4A6F-98DC-D38F34D9F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4558760" y="4581517"/>
            <a:ext cx="7616143" cy="1895484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CADDBB5E-53EC-4B4C-994B-07FD4405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231" y="4930659"/>
            <a:ext cx="6766810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Dán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tim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sẻ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lớp</a:t>
            </a:r>
            <a:endParaRPr lang="en-US" altLang="zh-CN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44000600-F993-4A61-A4B7-D54B53730C15}"/>
              </a:ext>
            </a:extLst>
          </p:cNvPr>
          <p:cNvSpPr/>
          <p:nvPr/>
        </p:nvSpPr>
        <p:spPr>
          <a:xfrm>
            <a:off x="285750" y="1678511"/>
            <a:ext cx="4149090" cy="4070995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2E601-9F09-480D-A8EA-992B21B47F8F}"/>
              </a:ext>
            </a:extLst>
          </p:cNvPr>
          <p:cNvSpPr txBox="1"/>
          <p:nvPr/>
        </p:nvSpPr>
        <p:spPr>
          <a:xfrm>
            <a:off x="685800" y="2859396"/>
            <a:ext cx="33861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597F3-96BD-4494-9C21-9505D320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0" y="0"/>
            <a:ext cx="6858000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42E3BB4-2AFA-49F5-BA9D-450E92CFA93A}"/>
              </a:ext>
            </a:extLst>
          </p:cNvPr>
          <p:cNvSpPr/>
          <p:nvPr/>
        </p:nvSpPr>
        <p:spPr>
          <a:xfrm>
            <a:off x="4965699" y="909320"/>
            <a:ext cx="6172200" cy="3856990"/>
          </a:xfrm>
          <a:prstGeom prst="wedgeEllipseCallout">
            <a:avLst>
              <a:gd name="adj1" fmla="val -57253"/>
              <a:gd name="adj2" fmla="val 5594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66140-FB90-4B48-839F-8820BB2E78B3}"/>
              </a:ext>
            </a:extLst>
          </p:cNvPr>
          <p:cNvSpPr txBox="1"/>
          <p:nvPr/>
        </p:nvSpPr>
        <p:spPr>
          <a:xfrm>
            <a:off x="5390640" y="1738517"/>
            <a:ext cx="51943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khảo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lần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nữa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hôm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nhé</a:t>
            </a:r>
            <a:r>
              <a:rPr lang="en-US" sz="4000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320F9C-B77A-4E2C-9D83-5539D63C6842}"/>
              </a:ext>
            </a:extLst>
          </p:cNvPr>
          <p:cNvSpPr/>
          <p:nvPr/>
        </p:nvSpPr>
        <p:spPr>
          <a:xfrm>
            <a:off x="224790" y="434339"/>
            <a:ext cx="11742420" cy="6267369"/>
          </a:xfrm>
          <a:prstGeom prst="round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67EB0-D193-46A3-8984-8AE50F95EB4B}"/>
              </a:ext>
            </a:extLst>
          </p:cNvPr>
          <p:cNvSpPr txBox="1"/>
          <p:nvPr/>
        </p:nvSpPr>
        <p:spPr>
          <a:xfrm>
            <a:off x="377190" y="713765"/>
            <a:ext cx="11510009" cy="625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1591F9-606D-4FE5-BA88-7C1A7ABB234F}"/>
              </a:ext>
            </a:extLst>
          </p:cNvPr>
          <p:cNvGrpSpPr/>
          <p:nvPr/>
        </p:nvGrpSpPr>
        <p:grpSpPr>
          <a:xfrm>
            <a:off x="3678555" y="156291"/>
            <a:ext cx="4834889" cy="812664"/>
            <a:chOff x="3697604" y="216826"/>
            <a:chExt cx="4834889" cy="81266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C87071-81EC-4166-B3F0-CDD75CA47627}"/>
                </a:ext>
              </a:extLst>
            </p:cNvPr>
            <p:cNvSpPr/>
            <p:nvPr/>
          </p:nvSpPr>
          <p:spPr>
            <a:xfrm>
              <a:off x="3844289" y="216826"/>
              <a:ext cx="4503420" cy="8126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0D35B90-BC3E-46F4-9C12-0AC15506A769}"/>
                </a:ext>
              </a:extLst>
            </p:cNvPr>
            <p:cNvSpPr txBox="1"/>
            <p:nvPr/>
          </p:nvSpPr>
          <p:spPr>
            <a:xfrm>
              <a:off x="3697604" y="322292"/>
              <a:ext cx="4834889" cy="6155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Dàn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 </a:t>
              </a:r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bài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 </a:t>
              </a:r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nói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 (</a:t>
              </a:r>
              <a:r>
                <a:rPr lang="en-US" altLang="zh-CN" sz="4000" b="1" dirty="0" err="1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mẫu</a:t>
              </a:r>
              <a:r>
                <a:rPr lang="en-US" altLang="zh-CN" sz="4000" b="1" dirty="0">
                  <a:solidFill>
                    <a:srgbClr val="FF0000"/>
                  </a:solidFill>
                  <a:latin typeface="#9Slide07 IcielLa Chic Pro Shad" panose="02000506090000020004" pitchFamily="2" charset="0"/>
                  <a:ea typeface="微软雅黑"/>
                </a:rPr>
                <a:t>)</a:t>
              </a:r>
              <a:endParaRPr lang="zh-CN" altLang="en-US" sz="40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2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417009-9BDF-4C8E-8513-20D273EE6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2166D-B9F1-4FCE-A4E0-6619ECB873C2}"/>
              </a:ext>
            </a:extLst>
          </p:cNvPr>
          <p:cNvSpPr txBox="1"/>
          <p:nvPr/>
        </p:nvSpPr>
        <p:spPr>
          <a:xfrm>
            <a:off x="744527" y="3678625"/>
            <a:ext cx="2617612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nhẩm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c-noi-tieng-anh-giao-tiep">
            <a:extLst>
              <a:ext uri="{FF2B5EF4-FFF2-40B4-BE49-F238E27FC236}">
                <a16:creationId xmlns:a16="http://schemas.microsoft.com/office/drawing/2014/main" id="{EAF2690F-5E41-49E4-B01D-4AD0A9CC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33" y="661986"/>
            <a:ext cx="347166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C4B68-2E6C-445B-BEE2-18090C2DA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" y="661986"/>
            <a:ext cx="2617612" cy="2496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F6DBE-8D09-4B73-AE01-66F9EB54FE5E}"/>
              </a:ext>
            </a:extLst>
          </p:cNvPr>
          <p:cNvSpPr txBox="1"/>
          <p:nvPr/>
        </p:nvSpPr>
        <p:spPr>
          <a:xfrm>
            <a:off x="4944200" y="368458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uyện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B4DF-97B4-4D66-8CC1-2512272B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92" y="877239"/>
            <a:ext cx="2842581" cy="2239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B4514-112C-44C9-9C72-F0B5C87EF686}"/>
              </a:ext>
            </a:extLst>
          </p:cNvPr>
          <p:cNvSpPr txBox="1"/>
          <p:nvPr/>
        </p:nvSpPr>
        <p:spPr>
          <a:xfrm>
            <a:off x="8847395" y="367862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hấm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chéo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tiêu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D06FD9-0089-4F9B-B0ED-2634436E5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0006"/>
              </p:ext>
            </p:extLst>
          </p:nvPr>
        </p:nvGraphicFramePr>
        <p:xfrm>
          <a:off x="0" y="0"/>
          <a:ext cx="12191999" cy="6942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04723176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76423862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val="2513494753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3503115864"/>
                    </a:ext>
                  </a:extLst>
                </a:gridCol>
              </a:tblGrid>
              <a:tr h="4490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68478"/>
                  </a:ext>
                </a:extLst>
              </a:tr>
              <a:tr h="449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1230"/>
                  </a:ext>
                </a:extLst>
              </a:tr>
              <a:tr h="15122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Nội dung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298243"/>
                  </a:ext>
                </a:extLst>
              </a:tr>
              <a:tr h="9783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98301"/>
                  </a:ext>
                </a:extLst>
              </a:tr>
              <a:tr h="985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lặp lại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ngập ngừng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22954"/>
                  </a:ext>
                </a:extLst>
              </a:tr>
              <a:tr h="1499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ngôn ngữ cơ thể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nghe, nét mặt chưa biểu cảm hoặc biểu cảm không phù hợp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chưa nhìn vào người nghe, nét mặt biểu cảm phù hợp với nội dung của câu chuyện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nghe, nét mặt sinh động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04421"/>
                  </a:ext>
                </a:extLst>
              </a:tr>
              <a:tr h="9842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 không có lời kết thúc bài nói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 và có lời kết thúc bài nói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kết thúc bài nói một cách hấp dẫn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2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6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6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6D8BB8C-13CD-4CE6-8FEE-7F26290361E8}"/>
              </a:ext>
            </a:extLst>
          </p:cNvPr>
          <p:cNvSpPr txBox="1"/>
          <p:nvPr/>
        </p:nvSpPr>
        <p:spPr>
          <a:xfrm rot="21332577">
            <a:off x="2107219" y="3797880"/>
            <a:ext cx="7006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6AB3E7"/>
                </a:solidFill>
                <a:latin typeface="#9Slide03 Arima Madurai Black" panose="00000A00000000000000" pitchFamily="2" charset="0"/>
                <a:ea typeface="黑体-繁" panose="02000500000000000000" pitchFamily="2" charset="-122"/>
                <a:cs typeface="#9Slide03 Arima Madurai Black" panose="00000A00000000000000" pitchFamily="2" charset="0"/>
                <a:sym typeface="+mn-lt"/>
              </a:rPr>
              <a:t>SHOW AND TELL</a:t>
            </a:r>
            <a:endParaRPr lang="zh-CN" altLang="en-US" sz="6600" b="1" dirty="0">
              <a:solidFill>
                <a:srgbClr val="6AB3E7"/>
              </a:solidFill>
              <a:latin typeface="#9Slide03 Arima Madurai Black" panose="00000A00000000000000" pitchFamily="2" charset="0"/>
              <a:ea typeface="黑体-繁" panose="020005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08383" y="6375042"/>
            <a:ext cx="432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   汇报时间：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34188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22F6177-8E8D-4C57-A62B-F4069D3B0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hoc-noi-tieng-anh-giao-tiep">
            <a:extLst>
              <a:ext uri="{FF2B5EF4-FFF2-40B4-BE49-F238E27FC236}">
                <a16:creationId xmlns:a16="http://schemas.microsoft.com/office/drawing/2014/main" id="{83035479-1FB5-4213-9830-EE1E30A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73" y="2090876"/>
            <a:ext cx="4053382" cy="2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3392;p45">
            <a:extLst>
              <a:ext uri="{FF2B5EF4-FFF2-40B4-BE49-F238E27FC236}">
                <a16:creationId xmlns:a16="http://schemas.microsoft.com/office/drawing/2014/main" id="{E05756AD-4D9E-488D-8725-563913EAE6DE}"/>
              </a:ext>
            </a:extLst>
          </p:cNvPr>
          <p:cNvGrpSpPr/>
          <p:nvPr/>
        </p:nvGrpSpPr>
        <p:grpSpPr>
          <a:xfrm>
            <a:off x="8062751" y="660400"/>
            <a:ext cx="3708312" cy="5435600"/>
            <a:chOff x="6558200" y="1442800"/>
            <a:chExt cx="1969445" cy="1337245"/>
          </a:xfrm>
        </p:grpSpPr>
        <p:sp>
          <p:nvSpPr>
            <p:cNvPr id="43" name="Google Shape;3393;p45">
              <a:extLst>
                <a:ext uri="{FF2B5EF4-FFF2-40B4-BE49-F238E27FC236}">
                  <a16:creationId xmlns:a16="http://schemas.microsoft.com/office/drawing/2014/main" id="{82D690D2-699C-47EC-A7E1-B5094677FFA4}"/>
                </a:ext>
              </a:extLst>
            </p:cNvPr>
            <p:cNvSpPr/>
            <p:nvPr/>
          </p:nvSpPr>
          <p:spPr>
            <a:xfrm>
              <a:off x="655820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3394;p45">
              <a:extLst>
                <a:ext uri="{FF2B5EF4-FFF2-40B4-BE49-F238E27FC236}">
                  <a16:creationId xmlns:a16="http://schemas.microsoft.com/office/drawing/2014/main" id="{FCEAF365-3D3B-4536-B1DF-0D4B9D440401}"/>
                </a:ext>
              </a:extLst>
            </p:cNvPr>
            <p:cNvSpPr txBox="1"/>
            <p:nvPr/>
          </p:nvSpPr>
          <p:spPr>
            <a:xfrm>
              <a:off x="6677962" y="1905344"/>
              <a:ext cx="174063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3-2-1: 3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2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– 1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thắc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chí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oogle Shape;3419;p45">
            <a:extLst>
              <a:ext uri="{FF2B5EF4-FFF2-40B4-BE49-F238E27FC236}">
                <a16:creationId xmlns:a16="http://schemas.microsoft.com/office/drawing/2014/main" id="{529E29C6-87D9-4B08-9A2B-E81EE03421DA}"/>
              </a:ext>
            </a:extLst>
          </p:cNvPr>
          <p:cNvGrpSpPr/>
          <p:nvPr/>
        </p:nvGrpSpPr>
        <p:grpSpPr>
          <a:xfrm>
            <a:off x="482601" y="660400"/>
            <a:ext cx="3595046" cy="5435600"/>
            <a:chOff x="616350" y="1442800"/>
            <a:chExt cx="1969445" cy="1337245"/>
          </a:xfrm>
        </p:grpSpPr>
        <p:sp>
          <p:nvSpPr>
            <p:cNvPr id="52" name="Google Shape;3420;p45">
              <a:extLst>
                <a:ext uri="{FF2B5EF4-FFF2-40B4-BE49-F238E27FC236}">
                  <a16:creationId xmlns:a16="http://schemas.microsoft.com/office/drawing/2014/main" id="{3D081CC2-D8E9-455B-913B-E719761FCD37}"/>
                </a:ext>
              </a:extLst>
            </p:cNvPr>
            <p:cNvSpPr/>
            <p:nvPr/>
          </p:nvSpPr>
          <p:spPr>
            <a:xfrm>
              <a:off x="61635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3421;p45">
              <a:extLst>
                <a:ext uri="{FF2B5EF4-FFF2-40B4-BE49-F238E27FC236}">
                  <a16:creationId xmlns:a16="http://schemas.microsoft.com/office/drawing/2014/main" id="{2BA5613E-68DB-4D94-A8D9-928AF2A26F30}"/>
                </a:ext>
              </a:extLst>
            </p:cNvPr>
            <p:cNvSpPr txBox="1"/>
            <p:nvPr/>
          </p:nvSpPr>
          <p:spPr>
            <a:xfrm>
              <a:off x="734624" y="1917840"/>
              <a:ext cx="1718941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70" algn="l"/>
                  <a:tab pos="180340" algn="l"/>
                  <a:tab pos="270510" algn="l"/>
                </a:tabLst>
              </a:pPr>
              <a:r>
                <a:rPr lang="en-US" sz="32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ầm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video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0EDA1AA6-26A6-4FEC-9A73-639D8EC8A4D1}"/>
              </a:ext>
            </a:extLst>
          </p:cNvPr>
          <p:cNvGrpSpPr/>
          <p:nvPr/>
        </p:nvGrpSpPr>
        <p:grpSpPr>
          <a:xfrm>
            <a:off x="686658" y="405126"/>
            <a:ext cx="10844942" cy="6015129"/>
            <a:chOff x="-558688" y="0"/>
            <a:chExt cx="9107943" cy="6858000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7450C9C3-F916-4A6D-B43C-139B767ED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20545E11-EAC0-4CA4-84BF-33CE7F3A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840531-8E45-49CD-B2D7-F92E53127D38}"/>
              </a:ext>
            </a:extLst>
          </p:cNvPr>
          <p:cNvSpPr txBox="1"/>
          <p:nvPr/>
        </p:nvSpPr>
        <p:spPr>
          <a:xfrm>
            <a:off x="2125475" y="2016237"/>
            <a:ext cx="79673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BTVN: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Padlet</a:t>
            </a:r>
            <a:endParaRPr lang="x-none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44875" y="1608837"/>
            <a:ext cx="80577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11500" dirty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3AB595-7C64-4BA3-9081-E7723F43013A}"/>
              </a:ext>
            </a:extLst>
          </p:cNvPr>
          <p:cNvSpPr/>
          <p:nvPr/>
        </p:nvSpPr>
        <p:spPr>
          <a:xfrm>
            <a:off x="765175" y="7001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37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 err="1">
                <a:solidFill>
                  <a:srgbClr val="7A9B47"/>
                </a:solidFill>
              </a:rPr>
              <a:t>HaPu</a:t>
            </a:r>
            <a:endParaRPr lang="ko-KR" altLang="en-US" sz="2700" dirty="0">
              <a:solidFill>
                <a:srgbClr val="7A9B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 Blue-Pink Gradient Color Scheme » Blue » SchemeColor.com">
            <a:extLst>
              <a:ext uri="{FF2B5EF4-FFF2-40B4-BE49-F238E27FC236}">
                <a16:creationId xmlns:a16="http://schemas.microsoft.com/office/drawing/2014/main" id="{B114B710-AD26-4DBE-9E81-E60D5C67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CBF82D46-51E2-442D-B402-F51D8E206CCD}"/>
              </a:ext>
            </a:extLst>
          </p:cNvPr>
          <p:cNvGrpSpPr/>
          <p:nvPr/>
        </p:nvGrpSpPr>
        <p:grpSpPr>
          <a:xfrm>
            <a:off x="544284" y="857748"/>
            <a:ext cx="10972800" cy="5594997"/>
            <a:chOff x="5789884" y="1974426"/>
            <a:chExt cx="5100718" cy="3349727"/>
          </a:xfrm>
          <a:effectLst>
            <a:outerShdw blurRad="127000" dist="12700" sx="103000" sy="103000" algn="ctr" rotWithShape="0">
              <a:prstClr val="black">
                <a:alpha val="7000"/>
              </a:prstClr>
            </a:outerShdw>
          </a:effectLst>
        </p:grpSpPr>
        <p:sp>
          <p:nvSpPr>
            <p:cNvPr id="4" name="任意多边形: 形状 18">
              <a:extLst>
                <a:ext uri="{FF2B5EF4-FFF2-40B4-BE49-F238E27FC236}">
                  <a16:creationId xmlns:a16="http://schemas.microsoft.com/office/drawing/2014/main" id="{E9709399-6B2D-4D4D-99EB-C2E34F06359E}"/>
                </a:ext>
              </a:extLst>
            </p:cNvPr>
            <p:cNvSpPr/>
            <p:nvPr/>
          </p:nvSpPr>
          <p:spPr>
            <a:xfrm>
              <a:off x="5789884" y="2091488"/>
              <a:ext cx="5100718" cy="323266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0C2066FF-76B7-44DE-AAA8-E8204E395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01" t="71039" r="65268" b="14236"/>
            <a:stretch/>
          </p:blipFill>
          <p:spPr>
            <a:xfrm rot="19268029">
              <a:off x="6000159" y="1974426"/>
              <a:ext cx="811846" cy="51155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744D48-23A3-4631-8922-FC275E9FCC11}"/>
              </a:ext>
            </a:extLst>
          </p:cNvPr>
          <p:cNvSpPr txBox="1"/>
          <p:nvPr/>
        </p:nvSpPr>
        <p:spPr>
          <a:xfrm>
            <a:off x="1541992" y="1760399"/>
            <a:ext cx="77791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56: Nói và nghe</a:t>
            </a:r>
          </a:p>
          <a:p>
            <a:pPr algn="ctr"/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19057-5B8C-4806-8B41-B13F643DC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r="26889" b="20000"/>
          <a:stretch/>
        </p:blipFill>
        <p:spPr>
          <a:xfrm>
            <a:off x="8744884" y="1026675"/>
            <a:ext cx="2472449" cy="4366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BC74A-1149-4157-BA6E-E59F7091A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813" y="3490965"/>
            <a:ext cx="2961780" cy="29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2C0AB-C8FB-43A6-B1F5-EE47B89D5777}"/>
              </a:ext>
            </a:extLst>
          </p:cNvPr>
          <p:cNvSpPr txBox="1"/>
          <p:nvPr/>
        </p:nvSpPr>
        <p:spPr>
          <a:xfrm flipH="1">
            <a:off x="697345" y="2828835"/>
            <a:ext cx="1079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SG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9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10">
            <a:extLst>
              <a:ext uri="{FF2B5EF4-FFF2-40B4-BE49-F238E27FC236}">
                <a16:creationId xmlns:a16="http://schemas.microsoft.com/office/drawing/2014/main" id="{60D33298-9E34-47B8-AFCB-87DC7BA9EE98}"/>
              </a:ext>
            </a:extLst>
          </p:cNvPr>
          <p:cNvGrpSpPr/>
          <p:nvPr/>
        </p:nvGrpSpPr>
        <p:grpSpPr>
          <a:xfrm>
            <a:off x="4769111" y="765889"/>
            <a:ext cx="7826939" cy="1467086"/>
            <a:chOff x="1934287" y="1769633"/>
            <a:chExt cx="7829771" cy="1467617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D33355F1-4FDD-4B4B-B991-BB71023F0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35F9499F-10E7-4094-A835-7DBF37DF7099}"/>
                </a:ext>
              </a:extLst>
            </p:cNvPr>
            <p:cNvSpPr txBox="1"/>
            <p:nvPr/>
          </p:nvSpPr>
          <p:spPr>
            <a:xfrm>
              <a:off x="3672347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sách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giáo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khoa</a:t>
              </a:r>
              <a:endParaRPr kumimoji="1" lang="zh-CN" altLang="en-US" sz="3199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 10">
            <a:extLst>
              <a:ext uri="{FF2B5EF4-FFF2-40B4-BE49-F238E27FC236}">
                <a16:creationId xmlns:a16="http://schemas.microsoft.com/office/drawing/2014/main" id="{C5AF7132-518A-494D-B022-4758CF1B5B15}"/>
              </a:ext>
            </a:extLst>
          </p:cNvPr>
          <p:cNvGrpSpPr/>
          <p:nvPr/>
        </p:nvGrpSpPr>
        <p:grpSpPr>
          <a:xfrm>
            <a:off x="4769110" y="2735969"/>
            <a:ext cx="7805368" cy="1467086"/>
            <a:chOff x="1934287" y="1769633"/>
            <a:chExt cx="7808192" cy="1467617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09EEC46B-86BF-4EEC-95C3-2960025E6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61D6E860-E51F-4471-A1DB-E5BC9C1AA511}"/>
                </a:ext>
              </a:extLst>
            </p:cNvPr>
            <p:cNvSpPr txBox="1"/>
            <p:nvPr/>
          </p:nvSpPr>
          <p:spPr>
            <a:xfrm>
              <a:off x="3650768" y="2155140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Thảo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luận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nhóm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cặp</a:t>
              </a:r>
              <a:endParaRPr kumimoji="1" lang="zh-CN" altLang="en-US" sz="3199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 10">
            <a:extLst>
              <a:ext uri="{FF2B5EF4-FFF2-40B4-BE49-F238E27FC236}">
                <a16:creationId xmlns:a16="http://schemas.microsoft.com/office/drawing/2014/main" id="{D96AABB0-6750-4814-9DBD-99D05CA84689}"/>
              </a:ext>
            </a:extLst>
          </p:cNvPr>
          <p:cNvGrpSpPr/>
          <p:nvPr/>
        </p:nvGrpSpPr>
        <p:grpSpPr>
          <a:xfrm>
            <a:off x="4769110" y="4755558"/>
            <a:ext cx="7805368" cy="1467086"/>
            <a:chOff x="1934287" y="1769633"/>
            <a:chExt cx="7808192" cy="1467617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365697FF-F0D5-4355-AC70-66ACB534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92EC5958-A5D6-4BAE-926E-5F698ED09DC6}"/>
                </a:ext>
              </a:extLst>
            </p:cNvPr>
            <p:cNvSpPr txBox="1"/>
            <p:nvPr/>
          </p:nvSpPr>
          <p:spPr>
            <a:xfrm>
              <a:off x="3650768" y="2195664"/>
              <a:ext cx="6091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Hoàn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thiện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sơ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199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đồ</a:t>
              </a:r>
              <a:r>
                <a:rPr kumimoji="1" lang="en-US" altLang="zh-CN" sz="3199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Graph </a:t>
              </a:r>
              <a:endParaRPr kumimoji="1" lang="zh-CN" altLang="en-US" sz="3199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44EF69-0112-44C9-BC96-963386F4C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" y="1499430"/>
            <a:ext cx="3582131" cy="35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408458" y="280540"/>
            <a:ext cx="11375085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SUY NGHĨ VỀ TÌNH CẢM CỦA CON NGƯỜI VỚI QUÊ 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8458" y="1702425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3403837" y="1650377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646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673378" y="1056195"/>
            <a:ext cx="1422623" cy="594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8458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3403837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478080"/>
            <a:ext cx="0" cy="413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4673378" y="2426032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2B9C61-DFD8-456F-AF0A-0D1EBAF2E342}"/>
              </a:ext>
            </a:extLst>
          </p:cNvPr>
          <p:cNvSpPr/>
          <p:nvPr/>
        </p:nvSpPr>
        <p:spPr>
          <a:xfrm>
            <a:off x="6844844" y="1650375"/>
            <a:ext cx="4418002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C19EF0-20C7-4880-A4DA-65E75D81F41F}"/>
              </a:ext>
            </a:extLst>
          </p:cNvPr>
          <p:cNvCxnSpPr>
            <a:cxnSpLocks/>
            <a:stCxn id="2" idx="2"/>
            <a:endCxn id="27" idx="0"/>
          </p:cNvCxnSpPr>
          <p:nvPr/>
        </p:nvCxnSpPr>
        <p:spPr>
          <a:xfrm>
            <a:off x="6096001" y="1056195"/>
            <a:ext cx="2957844" cy="5941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083BB5-7EB5-47F9-B851-00AEC2201A22}"/>
              </a:ext>
            </a:extLst>
          </p:cNvPr>
          <p:cNvSpPr/>
          <p:nvPr/>
        </p:nvSpPr>
        <p:spPr>
          <a:xfrm>
            <a:off x="6324149" y="2891385"/>
            <a:ext cx="5459392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</a:t>
            </a:r>
            <a:endParaRPr lang="en-US" sz="31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301DEE-10B1-41CF-A7C5-2FF0731E7862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9053845" y="2426030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  <p:bldP spid="2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408458" y="280540"/>
            <a:ext cx="11375085" cy="775655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SUY NGHĨ VỀ TÌNH CẢM CỦA CON NGƯỜI VỚI QUÊ 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8458" y="1702425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3403837" y="1650377"/>
            <a:ext cx="2539081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7999" y="1056195"/>
            <a:ext cx="4418002" cy="646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4673378" y="1056195"/>
            <a:ext cx="1422623" cy="594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8458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3403837" y="2891387"/>
            <a:ext cx="2539081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7999" y="2478080"/>
            <a:ext cx="0" cy="4133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4673378" y="2426032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2B9C61-DFD8-456F-AF0A-0D1EBAF2E342}"/>
              </a:ext>
            </a:extLst>
          </p:cNvPr>
          <p:cNvSpPr/>
          <p:nvPr/>
        </p:nvSpPr>
        <p:spPr>
          <a:xfrm>
            <a:off x="6844844" y="1650375"/>
            <a:ext cx="4418002" cy="775655"/>
          </a:xfrm>
          <a:prstGeom prst="roundRect">
            <a:avLst>
              <a:gd name="adj" fmla="val 347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C19EF0-20C7-4880-A4DA-65E75D81F41F}"/>
              </a:ext>
            </a:extLst>
          </p:cNvPr>
          <p:cNvCxnSpPr>
            <a:cxnSpLocks/>
            <a:stCxn id="2" idx="2"/>
            <a:endCxn id="27" idx="0"/>
          </p:cNvCxnSpPr>
          <p:nvPr/>
        </p:nvCxnSpPr>
        <p:spPr>
          <a:xfrm>
            <a:off x="6096001" y="1056195"/>
            <a:ext cx="2957844" cy="5941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083BB5-7EB5-47F9-B851-00AEC2201A22}"/>
              </a:ext>
            </a:extLst>
          </p:cNvPr>
          <p:cNvSpPr/>
          <p:nvPr/>
        </p:nvSpPr>
        <p:spPr>
          <a:xfrm>
            <a:off x="6324149" y="2891385"/>
            <a:ext cx="5459392" cy="3686075"/>
          </a:xfrm>
          <a:prstGeom prst="roundRect">
            <a:avLst>
              <a:gd name="adj" fmla="val 13086"/>
            </a:avLst>
          </a:prstGeom>
          <a:solidFill>
            <a:srgbClr val="FFF6D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301DEE-10B1-41CF-A7C5-2FF0731E7862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9053845" y="2426030"/>
            <a:ext cx="0" cy="4653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5" grpId="0" animBg="1"/>
      <p:bldP spid="28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06530-BFC9-44E1-948F-374E4E8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2C0AB-C8FB-43A6-B1F5-EE47B89D5777}"/>
              </a:ext>
            </a:extLst>
          </p:cNvPr>
          <p:cNvSpPr txBox="1"/>
          <p:nvPr/>
        </p:nvSpPr>
        <p:spPr>
          <a:xfrm flipH="1">
            <a:off x="1764792" y="2781330"/>
            <a:ext cx="943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SG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0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B71AE9-9C83-4C31-BF65-3713A32B101A}"/>
              </a:ext>
            </a:extLst>
          </p:cNvPr>
          <p:cNvSpPr txBox="1"/>
          <p:nvPr/>
        </p:nvSpPr>
        <p:spPr>
          <a:xfrm>
            <a:off x="6219444" y="908685"/>
            <a:ext cx="5189220" cy="479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ector du lịch Việt Nam miễn phí tuyệt đẹp - Hueblogger">
            <a:extLst>
              <a:ext uri="{FF2B5EF4-FFF2-40B4-BE49-F238E27FC236}">
                <a16:creationId xmlns:a16="http://schemas.microsoft.com/office/drawing/2014/main" id="{CF50B225-90CD-4AB0-9DFB-BD76EAED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908685"/>
            <a:ext cx="5040630" cy="50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374650" y="550244"/>
            <a:ext cx="114427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563;p39">
            <a:extLst>
              <a:ext uri="{FF2B5EF4-FFF2-40B4-BE49-F238E27FC236}">
                <a16:creationId xmlns:a16="http://schemas.microsoft.com/office/drawing/2014/main" id="{D42AD307-798A-4BE1-8743-8420EC841308}"/>
              </a:ext>
            </a:extLst>
          </p:cNvPr>
          <p:cNvSpPr/>
          <p:nvPr/>
        </p:nvSpPr>
        <p:spPr>
          <a:xfrm rot="-5776165" flipH="1">
            <a:off x="5904339" y="1835646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564;p39">
            <a:extLst>
              <a:ext uri="{FF2B5EF4-FFF2-40B4-BE49-F238E27FC236}">
                <a16:creationId xmlns:a16="http://schemas.microsoft.com/office/drawing/2014/main" id="{D5CD6B23-4ECF-44BC-BBE8-ECFE719EF626}"/>
              </a:ext>
            </a:extLst>
          </p:cNvPr>
          <p:cNvSpPr/>
          <p:nvPr/>
        </p:nvSpPr>
        <p:spPr>
          <a:xfrm rot="-579557" flipH="1">
            <a:off x="10864282" y="3601581"/>
            <a:ext cx="500143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565;p39">
            <a:extLst>
              <a:ext uri="{FF2B5EF4-FFF2-40B4-BE49-F238E27FC236}">
                <a16:creationId xmlns:a16="http://schemas.microsoft.com/office/drawing/2014/main" id="{D57F2575-6197-4E98-A0B6-081C30206F46}"/>
              </a:ext>
            </a:extLst>
          </p:cNvPr>
          <p:cNvSpPr/>
          <p:nvPr/>
        </p:nvSpPr>
        <p:spPr>
          <a:xfrm rot="5023835" flipH="1">
            <a:off x="5898637" y="5025519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oogle Shape;1566;p39">
            <a:extLst>
              <a:ext uri="{FF2B5EF4-FFF2-40B4-BE49-F238E27FC236}">
                <a16:creationId xmlns:a16="http://schemas.microsoft.com/office/drawing/2014/main" id="{69B9A090-4722-46D9-AFA1-48EA31992AF4}"/>
              </a:ext>
            </a:extLst>
          </p:cNvPr>
          <p:cNvGrpSpPr/>
          <p:nvPr/>
        </p:nvGrpSpPr>
        <p:grpSpPr>
          <a:xfrm>
            <a:off x="1305378" y="1748302"/>
            <a:ext cx="3816424" cy="2037289"/>
            <a:chOff x="1414617" y="1305562"/>
            <a:chExt cx="2596906" cy="1527966"/>
          </a:xfrm>
        </p:grpSpPr>
        <p:grpSp>
          <p:nvGrpSpPr>
            <p:cNvPr id="15" name="Google Shape;1567;p39">
              <a:extLst>
                <a:ext uri="{FF2B5EF4-FFF2-40B4-BE49-F238E27FC236}">
                  <a16:creationId xmlns:a16="http://schemas.microsoft.com/office/drawing/2014/main" id="{B22C985B-6DFE-481D-83B9-10701E65E9E6}"/>
                </a:ext>
              </a:extLst>
            </p:cNvPr>
            <p:cNvGrpSpPr/>
            <p:nvPr/>
          </p:nvGrpSpPr>
          <p:grpSpPr>
            <a:xfrm>
              <a:off x="1414617" y="1305562"/>
              <a:ext cx="2596906" cy="1527966"/>
              <a:chOff x="5727476" y="1229374"/>
              <a:chExt cx="3022470" cy="1527966"/>
            </a:xfrm>
          </p:grpSpPr>
          <p:sp>
            <p:nvSpPr>
              <p:cNvPr id="18" name="Google Shape;1568;p39">
                <a:extLst>
                  <a:ext uri="{FF2B5EF4-FFF2-40B4-BE49-F238E27FC236}">
                    <a16:creationId xmlns:a16="http://schemas.microsoft.com/office/drawing/2014/main" id="{DED81BE0-A636-4F28-ADA6-19EA1D85B085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1569;p39">
                <a:extLst>
                  <a:ext uri="{FF2B5EF4-FFF2-40B4-BE49-F238E27FC236}">
                    <a16:creationId xmlns:a16="http://schemas.microsoft.com/office/drawing/2014/main" id="{451C5F3C-C392-49A7-945B-9AFC44A02D2D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Google Shape;1574;p39">
              <a:extLst>
                <a:ext uri="{FF2B5EF4-FFF2-40B4-BE49-F238E27FC236}">
                  <a16:creationId xmlns:a16="http://schemas.microsoft.com/office/drawing/2014/main" id="{1391040F-8EFC-4240-B3D2-AB8514CAFA61}"/>
                </a:ext>
              </a:extLst>
            </p:cNvPr>
            <p:cNvSpPr txBox="1"/>
            <p:nvPr/>
          </p:nvSpPr>
          <p:spPr>
            <a:xfrm>
              <a:off x="1694887" y="1921417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oogle Shape;1578;p39">
            <a:extLst>
              <a:ext uri="{FF2B5EF4-FFF2-40B4-BE49-F238E27FC236}">
                <a16:creationId xmlns:a16="http://schemas.microsoft.com/office/drawing/2014/main" id="{45CC2946-D480-4591-B5A5-08FBF1354B71}"/>
              </a:ext>
            </a:extLst>
          </p:cNvPr>
          <p:cNvGrpSpPr/>
          <p:nvPr/>
        </p:nvGrpSpPr>
        <p:grpSpPr>
          <a:xfrm>
            <a:off x="7178769" y="1561403"/>
            <a:ext cx="3816424" cy="2037289"/>
            <a:chOff x="5132542" y="1305562"/>
            <a:chExt cx="2596906" cy="1527966"/>
          </a:xfrm>
        </p:grpSpPr>
        <p:grpSp>
          <p:nvGrpSpPr>
            <p:cNvPr id="21" name="Google Shape;1579;p39">
              <a:extLst>
                <a:ext uri="{FF2B5EF4-FFF2-40B4-BE49-F238E27FC236}">
                  <a16:creationId xmlns:a16="http://schemas.microsoft.com/office/drawing/2014/main" id="{C49A0E7F-EFE8-45BE-9383-B55BBFD2EA69}"/>
                </a:ext>
              </a:extLst>
            </p:cNvPr>
            <p:cNvGrpSpPr/>
            <p:nvPr/>
          </p:nvGrpSpPr>
          <p:grpSpPr>
            <a:xfrm>
              <a:off x="5132542" y="1305562"/>
              <a:ext cx="2596906" cy="1527966"/>
              <a:chOff x="5727476" y="1229374"/>
              <a:chExt cx="3022470" cy="1527966"/>
            </a:xfrm>
          </p:grpSpPr>
          <p:sp>
            <p:nvSpPr>
              <p:cNvPr id="24" name="Google Shape;1580;p39">
                <a:extLst>
                  <a:ext uri="{FF2B5EF4-FFF2-40B4-BE49-F238E27FC236}">
                    <a16:creationId xmlns:a16="http://schemas.microsoft.com/office/drawing/2014/main" id="{9EBB6715-86E4-4C3E-BB78-E7259DF2DEB2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1581;p39">
                <a:extLst>
                  <a:ext uri="{FF2B5EF4-FFF2-40B4-BE49-F238E27FC236}">
                    <a16:creationId xmlns:a16="http://schemas.microsoft.com/office/drawing/2014/main" id="{E2DDC85A-3689-401C-92B6-3376CCF3E46E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Google Shape;1586;p39">
              <a:extLst>
                <a:ext uri="{FF2B5EF4-FFF2-40B4-BE49-F238E27FC236}">
                  <a16:creationId xmlns:a16="http://schemas.microsoft.com/office/drawing/2014/main" id="{A3BF0855-C00F-46F7-B274-7C8D368CED40}"/>
                </a:ext>
              </a:extLst>
            </p:cNvPr>
            <p:cNvSpPr txBox="1"/>
            <p:nvPr/>
          </p:nvSpPr>
          <p:spPr>
            <a:xfrm>
              <a:off x="5222308" y="1894192"/>
              <a:ext cx="2417375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oogle Shape;1588;p39">
            <a:extLst>
              <a:ext uri="{FF2B5EF4-FFF2-40B4-BE49-F238E27FC236}">
                <a16:creationId xmlns:a16="http://schemas.microsoft.com/office/drawing/2014/main" id="{1762A7BF-0C39-4FA9-A9F4-D5129B361A96}"/>
              </a:ext>
            </a:extLst>
          </p:cNvPr>
          <p:cNvGrpSpPr/>
          <p:nvPr/>
        </p:nvGrpSpPr>
        <p:grpSpPr>
          <a:xfrm>
            <a:off x="7080083" y="4403044"/>
            <a:ext cx="3793326" cy="2037288"/>
            <a:chOff x="5140389" y="3058142"/>
            <a:chExt cx="2581189" cy="1527966"/>
          </a:xfrm>
        </p:grpSpPr>
        <p:grpSp>
          <p:nvGrpSpPr>
            <p:cNvPr id="27" name="Google Shape;1589;p39">
              <a:extLst>
                <a:ext uri="{FF2B5EF4-FFF2-40B4-BE49-F238E27FC236}">
                  <a16:creationId xmlns:a16="http://schemas.microsoft.com/office/drawing/2014/main" id="{FE48BD36-170C-432B-B66C-F6B529D67FC0}"/>
                </a:ext>
              </a:extLst>
            </p:cNvPr>
            <p:cNvGrpSpPr/>
            <p:nvPr/>
          </p:nvGrpSpPr>
          <p:grpSpPr>
            <a:xfrm>
              <a:off x="5140389" y="3058142"/>
              <a:ext cx="2581189" cy="1527966"/>
              <a:chOff x="5727476" y="2981974"/>
              <a:chExt cx="3022470" cy="1527966"/>
            </a:xfrm>
          </p:grpSpPr>
          <p:sp>
            <p:nvSpPr>
              <p:cNvPr id="30" name="Google Shape;1590;p39">
                <a:extLst>
                  <a:ext uri="{FF2B5EF4-FFF2-40B4-BE49-F238E27FC236}">
                    <a16:creationId xmlns:a16="http://schemas.microsoft.com/office/drawing/2014/main" id="{0965462B-48D8-4983-A25B-3FF4A7C779AB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1591;p39">
                <a:extLst>
                  <a:ext uri="{FF2B5EF4-FFF2-40B4-BE49-F238E27FC236}">
                    <a16:creationId xmlns:a16="http://schemas.microsoft.com/office/drawing/2014/main" id="{9E38071B-227B-465C-9988-58A0FD084F85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Google Shape;1595;p39">
              <a:extLst>
                <a:ext uri="{FF2B5EF4-FFF2-40B4-BE49-F238E27FC236}">
                  <a16:creationId xmlns:a16="http://schemas.microsoft.com/office/drawing/2014/main" id="{E8CE47A2-65B6-494E-94B8-3865EE9E7737}"/>
                </a:ext>
              </a:extLst>
            </p:cNvPr>
            <p:cNvSpPr txBox="1"/>
            <p:nvPr/>
          </p:nvSpPr>
          <p:spPr>
            <a:xfrm>
              <a:off x="5395028" y="3683898"/>
              <a:ext cx="207191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Kiểm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sửa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oogle Shape;1600;p39">
            <a:extLst>
              <a:ext uri="{FF2B5EF4-FFF2-40B4-BE49-F238E27FC236}">
                <a16:creationId xmlns:a16="http://schemas.microsoft.com/office/drawing/2014/main" id="{07388234-BEFA-447A-A381-81FFDA661B92}"/>
              </a:ext>
            </a:extLst>
          </p:cNvPr>
          <p:cNvGrpSpPr/>
          <p:nvPr/>
        </p:nvGrpSpPr>
        <p:grpSpPr>
          <a:xfrm>
            <a:off x="1349137" y="4435077"/>
            <a:ext cx="3793326" cy="2037288"/>
            <a:chOff x="1413151" y="3058142"/>
            <a:chExt cx="2581189" cy="1527966"/>
          </a:xfrm>
        </p:grpSpPr>
        <p:grpSp>
          <p:nvGrpSpPr>
            <p:cNvPr id="35" name="Google Shape;1601;p39">
              <a:extLst>
                <a:ext uri="{FF2B5EF4-FFF2-40B4-BE49-F238E27FC236}">
                  <a16:creationId xmlns:a16="http://schemas.microsoft.com/office/drawing/2014/main" id="{A5DF59CE-A66B-4C2E-8425-9B1E84AB6E1B}"/>
                </a:ext>
              </a:extLst>
            </p:cNvPr>
            <p:cNvGrpSpPr/>
            <p:nvPr/>
          </p:nvGrpSpPr>
          <p:grpSpPr>
            <a:xfrm>
              <a:off x="1413151" y="3058142"/>
              <a:ext cx="2581189" cy="1527966"/>
              <a:chOff x="5727476" y="2981974"/>
              <a:chExt cx="3022470" cy="1527966"/>
            </a:xfrm>
          </p:grpSpPr>
          <p:sp>
            <p:nvSpPr>
              <p:cNvPr id="38" name="Google Shape;1602;p39">
                <a:extLst>
                  <a:ext uri="{FF2B5EF4-FFF2-40B4-BE49-F238E27FC236}">
                    <a16:creationId xmlns:a16="http://schemas.microsoft.com/office/drawing/2014/main" id="{DF6F7CBD-99CD-4BB4-89BA-7530ED9DE34F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1603;p39">
                <a:extLst>
                  <a:ext uri="{FF2B5EF4-FFF2-40B4-BE49-F238E27FC236}">
                    <a16:creationId xmlns:a16="http://schemas.microsoft.com/office/drawing/2014/main" id="{A81A4C10-2784-48C8-BC41-DF41A91FE764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Google Shape;1607;p39">
              <a:extLst>
                <a:ext uri="{FF2B5EF4-FFF2-40B4-BE49-F238E27FC236}">
                  <a16:creationId xmlns:a16="http://schemas.microsoft.com/office/drawing/2014/main" id="{B99A0BA8-8405-480F-A41D-386A40EF1BF7}"/>
                </a:ext>
              </a:extLst>
            </p:cNvPr>
            <p:cNvSpPr txBox="1"/>
            <p:nvPr/>
          </p:nvSpPr>
          <p:spPr>
            <a:xfrm>
              <a:off x="1672778" y="3636870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endParaRPr sz="32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40" name="Google Shape;1599;p39">
            <a:extLst>
              <a:ext uri="{FF2B5EF4-FFF2-40B4-BE49-F238E27FC236}">
                <a16:creationId xmlns:a16="http://schemas.microsoft.com/office/drawing/2014/main" id="{75140A83-D618-4228-9522-6B6547022626}"/>
              </a:ext>
            </a:extLst>
          </p:cNvPr>
          <p:cNvSpPr/>
          <p:nvPr/>
        </p:nvSpPr>
        <p:spPr>
          <a:xfrm rot="10220443" flipH="1">
            <a:off x="729086" y="3614810"/>
            <a:ext cx="551259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887</Words>
  <Application>Microsoft Office PowerPoint</Application>
  <PresentationFormat>Widescreen</PresentationFormat>
  <Paragraphs>107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#9Slide03 Arima Madurai Black</vt:lpstr>
      <vt:lpstr>#9Slide07 IcielLa Chic Pro Shad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nói  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Hương Đỗ</cp:lastModifiedBy>
  <cp:revision>23</cp:revision>
  <dcterms:created xsi:type="dcterms:W3CDTF">2021-08-18T02:36:17Z</dcterms:created>
  <dcterms:modified xsi:type="dcterms:W3CDTF">2021-12-10T03:45:22Z</dcterms:modified>
</cp:coreProperties>
</file>