
<file path=[Content_Types].xml><?xml version="1.0" encoding="utf-8"?>
<Types xmlns="http://schemas.openxmlformats.org/package/2006/content-types">
  <Default Extension="png" ContentType="image/png"/>
  <Default Extension="mp3" ContentType="audio/mpeg"/>
  <Default Extension="jfif" ContentType="image/j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1.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2.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4.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5.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 id="2147483706" r:id="rId11"/>
    <p:sldMasterId id="2147483718" r:id="rId12"/>
    <p:sldMasterId id="2147483730" r:id="rId13"/>
    <p:sldMasterId id="2147483742" r:id="rId14"/>
    <p:sldMasterId id="2147483754" r:id="rId15"/>
    <p:sldMasterId id="2147483766" r:id="rId16"/>
  </p:sldMasterIdLst>
  <p:notesMasterIdLst>
    <p:notesMasterId r:id="rId62"/>
  </p:notesMasterIdLst>
  <p:sldIdLst>
    <p:sldId id="518" r:id="rId17"/>
    <p:sldId id="541" r:id="rId18"/>
    <p:sldId id="604" r:id="rId19"/>
    <p:sldId id="605" r:id="rId20"/>
    <p:sldId id="606" r:id="rId21"/>
    <p:sldId id="607" r:id="rId22"/>
    <p:sldId id="608" r:id="rId23"/>
    <p:sldId id="609" r:id="rId24"/>
    <p:sldId id="610" r:id="rId25"/>
    <p:sldId id="611" r:id="rId26"/>
    <p:sldId id="612" r:id="rId27"/>
    <p:sldId id="614" r:id="rId28"/>
    <p:sldId id="615" r:id="rId29"/>
    <p:sldId id="616" r:id="rId30"/>
    <p:sldId id="544" r:id="rId31"/>
    <p:sldId id="618" r:id="rId32"/>
    <p:sldId id="651" r:id="rId33"/>
    <p:sldId id="652" r:id="rId34"/>
    <p:sldId id="621" r:id="rId35"/>
    <p:sldId id="620" r:id="rId36"/>
    <p:sldId id="619" r:id="rId37"/>
    <p:sldId id="626" r:id="rId38"/>
    <p:sldId id="628" r:id="rId39"/>
    <p:sldId id="629" r:id="rId40"/>
    <p:sldId id="627" r:id="rId41"/>
    <p:sldId id="622" r:id="rId42"/>
    <p:sldId id="625" r:id="rId43"/>
    <p:sldId id="630" r:id="rId44"/>
    <p:sldId id="631" r:id="rId45"/>
    <p:sldId id="633" r:id="rId46"/>
    <p:sldId id="634" r:id="rId47"/>
    <p:sldId id="635" r:id="rId48"/>
    <p:sldId id="636" r:id="rId49"/>
    <p:sldId id="637" r:id="rId50"/>
    <p:sldId id="650" r:id="rId51"/>
    <p:sldId id="638" r:id="rId52"/>
    <p:sldId id="623" r:id="rId53"/>
    <p:sldId id="644" r:id="rId54"/>
    <p:sldId id="645" r:id="rId55"/>
    <p:sldId id="646" r:id="rId56"/>
    <p:sldId id="647" r:id="rId57"/>
    <p:sldId id="648" r:id="rId58"/>
    <p:sldId id="649" r:id="rId59"/>
    <p:sldId id="584" r:id="rId60"/>
    <p:sldId id="297" r:id="rId61"/>
  </p:sldIdLst>
  <p:sldSz cx="12190413" cy="6859588"/>
  <p:notesSz cx="6858000" cy="9144000"/>
  <p:custDataLst>
    <p:tags r:id="rId6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BC58"/>
    <a:srgbClr val="90CF80"/>
    <a:srgbClr val="FF0066"/>
    <a:srgbClr val="E68393"/>
    <a:srgbClr val="56AFBC"/>
    <a:srgbClr val="77C571"/>
    <a:srgbClr val="F7E11A"/>
    <a:srgbClr val="BA9829"/>
    <a:srgbClr val="DC2A25"/>
    <a:srgbClr val="8D60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7778" autoAdjust="0"/>
  </p:normalViewPr>
  <p:slideViewPr>
    <p:cSldViewPr snapToGrid="0" showGuides="1">
      <p:cViewPr varScale="1">
        <p:scale>
          <a:sx n="73" d="100"/>
          <a:sy n="73" d="100"/>
        </p:scale>
        <p:origin x="576" y="78"/>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tags" Target="tags/tag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5.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tableStyles" Target="tableStyle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2021/12/4</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2020026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latin typeface="Calibri"/>
                <a:ea typeface="宋体"/>
              </a:rPr>
              <a:pPr/>
              <a:t>44</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082543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45</a:t>
            </a:fld>
            <a:endParaRPr lang="zh-CN" altLang="en-US"/>
          </a:p>
        </p:txBody>
      </p:sp>
    </p:spTree>
    <p:extLst>
      <p:ext uri="{BB962C8B-B14F-4D97-AF65-F5344CB8AC3E}">
        <p14:creationId xmlns:p14="http://schemas.microsoft.com/office/powerpoint/2010/main" val="381920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en-US" altLang="zh-CN" smtClean="0"/>
              <a:t>Click to edit Master title style</a:t>
            </a:r>
            <a:endParaRPr lang="zh-CN" altLang="en-US"/>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2513" y="987668"/>
            <a:ext cx="6171397" cy="48747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6718654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2513" y="987668"/>
            <a:ext cx="6171397" cy="4874754"/>
          </a:xfrm>
        </p:spPr>
        <p:txBody>
          <a:bodyPr/>
          <a:lstStyle>
            <a:lvl1pPr marL="0" indent="0">
              <a:buNone/>
              <a:defRPr sz="2400"/>
            </a:lvl1pPr>
            <a:lvl2pPr marL="342866" indent="0">
              <a:buNone/>
              <a:defRPr sz="2100"/>
            </a:lvl2pPr>
            <a:lvl3pPr marL="685731" indent="0">
              <a:buNone/>
              <a:defRPr sz="1800"/>
            </a:lvl3pPr>
            <a:lvl4pPr marL="1028597" indent="0">
              <a:buNone/>
              <a:defRPr sz="1500"/>
            </a:lvl4pPr>
            <a:lvl5pPr marL="1371463" indent="0">
              <a:buNone/>
              <a:defRPr sz="1500"/>
            </a:lvl5pPr>
            <a:lvl6pPr marL="1714329" indent="0">
              <a:buNone/>
              <a:defRPr sz="1500"/>
            </a:lvl6pPr>
            <a:lvl7pPr marL="2057194" indent="0">
              <a:buNone/>
              <a:defRPr sz="1500"/>
            </a:lvl7pPr>
            <a:lvl8pPr marL="2400060" indent="0">
              <a:buNone/>
              <a:defRPr sz="1500"/>
            </a:lvl8pPr>
            <a:lvl9pPr marL="2742926" indent="0">
              <a:buNone/>
              <a:defRPr sz="1500"/>
            </a:lvl9pPr>
          </a:lstStyle>
          <a:p>
            <a:endParaRPr lang="en-US"/>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3002263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42736026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6" y="365224"/>
            <a:ext cx="2628558" cy="581318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094" y="365224"/>
            <a:ext cx="7733293" cy="581318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8995928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623"/>
            <a:ext cx="9142810" cy="2388153"/>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3802" y="3602873"/>
            <a:ext cx="9142810" cy="1656146"/>
          </a:xfrm>
        </p:spPr>
        <p:txBody>
          <a:bodyPr/>
          <a:lstStyle>
            <a:lvl1pPr marL="0" indent="0" algn="ctr">
              <a:buNone/>
              <a:defRPr sz="1800"/>
            </a:lvl1pPr>
            <a:lvl2pPr marL="342866" indent="0" algn="ctr">
              <a:buNone/>
              <a:defRPr sz="1500"/>
            </a:lvl2pPr>
            <a:lvl3pPr marL="685731" indent="0" algn="ctr">
              <a:buNone/>
              <a:defRPr sz="1350"/>
            </a:lvl3pPr>
            <a:lvl4pPr marL="1028597" indent="0" algn="ctr">
              <a:buNone/>
              <a:defRPr sz="1200"/>
            </a:lvl4pPr>
            <a:lvl5pPr marL="1371463" indent="0" algn="ctr">
              <a:buNone/>
              <a:defRPr sz="1200"/>
            </a:lvl5pPr>
            <a:lvl6pPr marL="1714329" indent="0" algn="ctr">
              <a:buNone/>
              <a:defRPr sz="1200"/>
            </a:lvl6pPr>
            <a:lvl7pPr marL="2057194" indent="0" algn="ctr">
              <a:buNone/>
              <a:defRPr sz="1200"/>
            </a:lvl7pPr>
            <a:lvl8pPr marL="2400060" indent="0" algn="ctr">
              <a:buNone/>
              <a:defRPr sz="1200"/>
            </a:lvl8pPr>
            <a:lvl9pPr marL="2742926"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4580443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0176361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43" y="1710137"/>
            <a:ext cx="10514231" cy="2853398"/>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743" y="4590528"/>
            <a:ext cx="10514231" cy="1500534"/>
          </a:xfrm>
        </p:spPr>
        <p:txBody>
          <a:bodyPr/>
          <a:lstStyle>
            <a:lvl1pPr marL="0" indent="0">
              <a:buNone/>
              <a:defRPr sz="1800">
                <a:solidFill>
                  <a:schemeClr val="tx1">
                    <a:tint val="75000"/>
                  </a:schemeClr>
                </a:solidFill>
              </a:defRPr>
            </a:lvl1pPr>
            <a:lvl2pPr marL="342866" indent="0">
              <a:buNone/>
              <a:defRPr sz="1500">
                <a:solidFill>
                  <a:schemeClr val="tx1">
                    <a:tint val="75000"/>
                  </a:schemeClr>
                </a:solidFill>
              </a:defRPr>
            </a:lvl2pPr>
            <a:lvl3pPr marL="685731" indent="0">
              <a:buNone/>
              <a:defRPr sz="1350">
                <a:solidFill>
                  <a:schemeClr val="tx1">
                    <a:tint val="75000"/>
                  </a:schemeClr>
                </a:solidFill>
              </a:defRPr>
            </a:lvl3pPr>
            <a:lvl4pPr marL="1028597" indent="0">
              <a:buNone/>
              <a:defRPr sz="1200">
                <a:solidFill>
                  <a:schemeClr val="tx1">
                    <a:tint val="75000"/>
                  </a:schemeClr>
                </a:solidFill>
              </a:defRPr>
            </a:lvl4pPr>
            <a:lvl5pPr marL="1371463" indent="0">
              <a:buNone/>
              <a:defRPr sz="1200">
                <a:solidFill>
                  <a:schemeClr val="tx1">
                    <a:tint val="75000"/>
                  </a:schemeClr>
                </a:solidFill>
              </a:defRPr>
            </a:lvl5pPr>
            <a:lvl6pPr marL="1714329" indent="0">
              <a:buNone/>
              <a:defRPr sz="1200">
                <a:solidFill>
                  <a:schemeClr val="tx1">
                    <a:tint val="75000"/>
                  </a:schemeClr>
                </a:solidFill>
              </a:defRPr>
            </a:lvl6pPr>
            <a:lvl7pPr marL="2057194" indent="0">
              <a:buNone/>
              <a:defRPr sz="1200">
                <a:solidFill>
                  <a:schemeClr val="tx1">
                    <a:tint val="75000"/>
                  </a:schemeClr>
                </a:solidFill>
              </a:defRPr>
            </a:lvl7pPr>
            <a:lvl8pPr marL="2400060" indent="0">
              <a:buNone/>
              <a:defRPr sz="1200">
                <a:solidFill>
                  <a:schemeClr val="tx1">
                    <a:tint val="75000"/>
                  </a:schemeClr>
                </a:solidFill>
              </a:defRPr>
            </a:lvl8pPr>
            <a:lvl9pPr marL="274292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23210508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091"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1396"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7402755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79" y="365211"/>
            <a:ext cx="10514231" cy="1325870"/>
          </a:xfrm>
        </p:spPr>
        <p:txBody>
          <a:bodyPr/>
          <a:lstStyle/>
          <a:p>
            <a:r>
              <a:rPr lang="en-US"/>
              <a:t>Click to edit Master title style</a:t>
            </a:r>
          </a:p>
        </p:txBody>
      </p:sp>
      <p:sp>
        <p:nvSpPr>
          <p:cNvPr id="3" name="Text Placeholder 2"/>
          <p:cNvSpPr>
            <a:spLocks noGrp="1"/>
          </p:cNvSpPr>
          <p:nvPr>
            <p:ph type="body" idx="1"/>
          </p:nvPr>
        </p:nvSpPr>
        <p:spPr>
          <a:xfrm>
            <a:off x="839680" y="1681552"/>
            <a:ext cx="5157116"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4" name="Content Placeholder 3"/>
          <p:cNvSpPr>
            <a:spLocks noGrp="1"/>
          </p:cNvSpPr>
          <p:nvPr>
            <p:ph sz="half" idx="2"/>
          </p:nvPr>
        </p:nvSpPr>
        <p:spPr>
          <a:xfrm>
            <a:off x="839680" y="2505655"/>
            <a:ext cx="5157116"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1399" y="1681552"/>
            <a:ext cx="5182513"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6" name="Content Placeholder 5"/>
          <p:cNvSpPr>
            <a:spLocks noGrp="1"/>
          </p:cNvSpPr>
          <p:nvPr>
            <p:ph sz="quarter" idx="4"/>
          </p:nvPr>
        </p:nvSpPr>
        <p:spPr>
          <a:xfrm>
            <a:off x="6171399" y="2505655"/>
            <a:ext cx="5182513"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7372812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595762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5501018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2513" y="987656"/>
            <a:ext cx="6171397" cy="48747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5392607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2513" y="987656"/>
            <a:ext cx="6171397" cy="4874754"/>
          </a:xfrm>
        </p:spPr>
        <p:txBody>
          <a:bodyPr/>
          <a:lstStyle>
            <a:lvl1pPr marL="0" indent="0">
              <a:buNone/>
              <a:defRPr sz="2400"/>
            </a:lvl1pPr>
            <a:lvl2pPr marL="342866" indent="0">
              <a:buNone/>
              <a:defRPr sz="2100"/>
            </a:lvl2pPr>
            <a:lvl3pPr marL="685731" indent="0">
              <a:buNone/>
              <a:defRPr sz="1800"/>
            </a:lvl3pPr>
            <a:lvl4pPr marL="1028597" indent="0">
              <a:buNone/>
              <a:defRPr sz="1500"/>
            </a:lvl4pPr>
            <a:lvl5pPr marL="1371463" indent="0">
              <a:buNone/>
              <a:defRPr sz="1500"/>
            </a:lvl5pPr>
            <a:lvl6pPr marL="1714329" indent="0">
              <a:buNone/>
              <a:defRPr sz="1500"/>
            </a:lvl6pPr>
            <a:lvl7pPr marL="2057194" indent="0">
              <a:buNone/>
              <a:defRPr sz="1500"/>
            </a:lvl7pPr>
            <a:lvl8pPr marL="2400060" indent="0">
              <a:buNone/>
              <a:defRPr sz="1500"/>
            </a:lvl8pPr>
            <a:lvl9pPr marL="2742926" indent="0">
              <a:buNone/>
              <a:defRPr sz="1500"/>
            </a:lvl9pPr>
          </a:lstStyle>
          <a:p>
            <a:endParaRPr lang="en-US"/>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7737996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33586931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6" y="365212"/>
            <a:ext cx="2628558" cy="581318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093" y="365212"/>
            <a:ext cx="7733293" cy="581318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769415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idx="1"/>
          </p:nvPr>
        </p:nvSpPr>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Edit Master text styles</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838091" y="1826048"/>
            <a:ext cx="5180926" cy="4352346"/>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6171396" y="1826048"/>
            <a:ext cx="5180926" cy="4352346"/>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623"/>
            <a:ext cx="9142810" cy="2388153"/>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3802" y="3602913"/>
            <a:ext cx="9142810" cy="1656146"/>
          </a:xfrm>
        </p:spPr>
        <p:txBody>
          <a:bodyPr/>
          <a:lstStyle>
            <a:lvl1pPr marL="0" indent="0" algn="ctr">
              <a:buNone/>
              <a:defRPr sz="1800"/>
            </a:lvl1pPr>
            <a:lvl2pPr marL="342866" indent="0" algn="ctr">
              <a:buNone/>
              <a:defRPr sz="1500"/>
            </a:lvl2pPr>
            <a:lvl3pPr marL="685731" indent="0" algn="ctr">
              <a:buNone/>
              <a:defRPr sz="1350"/>
            </a:lvl3pPr>
            <a:lvl4pPr marL="1028597" indent="0" algn="ctr">
              <a:buNone/>
              <a:defRPr sz="1200"/>
            </a:lvl4pPr>
            <a:lvl5pPr marL="1371463" indent="0" algn="ctr">
              <a:buNone/>
              <a:defRPr sz="1200"/>
            </a:lvl5pPr>
            <a:lvl6pPr marL="1714329" indent="0" algn="ctr">
              <a:buNone/>
              <a:defRPr sz="1200"/>
            </a:lvl6pPr>
            <a:lvl7pPr marL="2057194" indent="0" algn="ctr">
              <a:buNone/>
              <a:defRPr sz="1200"/>
            </a:lvl7pPr>
            <a:lvl8pPr marL="2400060" indent="0" algn="ctr">
              <a:buNone/>
              <a:defRPr sz="1200"/>
            </a:lvl8pPr>
            <a:lvl9pPr marL="2742926"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991646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en-US" altLang="zh-CN" smtClean="0"/>
              <a:t>Click to edit Master title style</a:t>
            </a:r>
            <a:endParaRPr lang="zh-CN" altLang="en-US"/>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Edit Master text styles</a:t>
            </a:r>
          </a:p>
        </p:txBody>
      </p:sp>
      <p:sp>
        <p:nvSpPr>
          <p:cNvPr id="4" name="内容占位符 3"/>
          <p:cNvSpPr>
            <a:spLocks noGrp="1"/>
          </p:cNvSpPr>
          <p:nvPr>
            <p:ph sz="half" idx="2"/>
          </p:nvPr>
        </p:nvSpPr>
        <p:spPr>
          <a:xfrm>
            <a:off x="839679" y="2505656"/>
            <a:ext cx="5157116" cy="3685441"/>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Edit Master text styles</a:t>
            </a:r>
          </a:p>
        </p:txBody>
      </p:sp>
      <p:sp>
        <p:nvSpPr>
          <p:cNvPr id="6" name="内容占位符 5"/>
          <p:cNvSpPr>
            <a:spLocks noGrp="1"/>
          </p:cNvSpPr>
          <p:nvPr>
            <p:ph sz="quarter" idx="4"/>
          </p:nvPr>
        </p:nvSpPr>
        <p:spPr>
          <a:xfrm>
            <a:off x="6171398" y="2505656"/>
            <a:ext cx="5182513" cy="3685441"/>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日期占位符 6"/>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4373813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43" y="1710177"/>
            <a:ext cx="10514231" cy="2853398"/>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743" y="4590568"/>
            <a:ext cx="10514231" cy="1500534"/>
          </a:xfrm>
        </p:spPr>
        <p:txBody>
          <a:bodyPr/>
          <a:lstStyle>
            <a:lvl1pPr marL="0" indent="0">
              <a:buNone/>
              <a:defRPr sz="1800">
                <a:solidFill>
                  <a:schemeClr val="tx1">
                    <a:tint val="75000"/>
                  </a:schemeClr>
                </a:solidFill>
              </a:defRPr>
            </a:lvl1pPr>
            <a:lvl2pPr marL="342866" indent="0">
              <a:buNone/>
              <a:defRPr sz="1500">
                <a:solidFill>
                  <a:schemeClr val="tx1">
                    <a:tint val="75000"/>
                  </a:schemeClr>
                </a:solidFill>
              </a:defRPr>
            </a:lvl2pPr>
            <a:lvl3pPr marL="685731" indent="0">
              <a:buNone/>
              <a:defRPr sz="1350">
                <a:solidFill>
                  <a:schemeClr val="tx1">
                    <a:tint val="75000"/>
                  </a:schemeClr>
                </a:solidFill>
              </a:defRPr>
            </a:lvl3pPr>
            <a:lvl4pPr marL="1028597" indent="0">
              <a:buNone/>
              <a:defRPr sz="1200">
                <a:solidFill>
                  <a:schemeClr val="tx1">
                    <a:tint val="75000"/>
                  </a:schemeClr>
                </a:solidFill>
              </a:defRPr>
            </a:lvl4pPr>
            <a:lvl5pPr marL="1371463" indent="0">
              <a:buNone/>
              <a:defRPr sz="1200">
                <a:solidFill>
                  <a:schemeClr val="tx1">
                    <a:tint val="75000"/>
                  </a:schemeClr>
                </a:solidFill>
              </a:defRPr>
            </a:lvl5pPr>
            <a:lvl6pPr marL="1714329" indent="0">
              <a:buNone/>
              <a:defRPr sz="1200">
                <a:solidFill>
                  <a:schemeClr val="tx1">
                    <a:tint val="75000"/>
                  </a:schemeClr>
                </a:solidFill>
              </a:defRPr>
            </a:lvl6pPr>
            <a:lvl7pPr marL="2057194" indent="0">
              <a:buNone/>
              <a:defRPr sz="1200">
                <a:solidFill>
                  <a:schemeClr val="tx1">
                    <a:tint val="75000"/>
                  </a:schemeClr>
                </a:solidFill>
              </a:defRPr>
            </a:lvl7pPr>
            <a:lvl8pPr marL="2400060" indent="0">
              <a:buNone/>
              <a:defRPr sz="1200">
                <a:solidFill>
                  <a:schemeClr val="tx1">
                    <a:tint val="75000"/>
                  </a:schemeClr>
                </a:solidFill>
              </a:defRPr>
            </a:lvl8pPr>
            <a:lvl9pPr marL="274292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6336107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091"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1396"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5367636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79" y="365214"/>
            <a:ext cx="10514231" cy="1325870"/>
          </a:xfrm>
        </p:spPr>
        <p:txBody>
          <a:bodyPr/>
          <a:lstStyle/>
          <a:p>
            <a:r>
              <a:rPr lang="en-US"/>
              <a:t>Click to edit Master title style</a:t>
            </a:r>
          </a:p>
        </p:txBody>
      </p:sp>
      <p:sp>
        <p:nvSpPr>
          <p:cNvPr id="3" name="Text Placeholder 2"/>
          <p:cNvSpPr>
            <a:spLocks noGrp="1"/>
          </p:cNvSpPr>
          <p:nvPr>
            <p:ph type="body" idx="1"/>
          </p:nvPr>
        </p:nvSpPr>
        <p:spPr>
          <a:xfrm>
            <a:off x="839680" y="1681552"/>
            <a:ext cx="5157116"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4" name="Content Placeholder 3"/>
          <p:cNvSpPr>
            <a:spLocks noGrp="1"/>
          </p:cNvSpPr>
          <p:nvPr>
            <p:ph sz="half" idx="2"/>
          </p:nvPr>
        </p:nvSpPr>
        <p:spPr>
          <a:xfrm>
            <a:off x="839680" y="2505655"/>
            <a:ext cx="5157116"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1400" y="1681552"/>
            <a:ext cx="5182513"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6" name="Content Placeholder 5"/>
          <p:cNvSpPr>
            <a:spLocks noGrp="1"/>
          </p:cNvSpPr>
          <p:nvPr>
            <p:ph sz="quarter" idx="4"/>
          </p:nvPr>
        </p:nvSpPr>
        <p:spPr>
          <a:xfrm>
            <a:off x="6171400" y="2505655"/>
            <a:ext cx="5182513"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6120222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4642148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8894522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2513" y="987696"/>
            <a:ext cx="6171397" cy="48747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2021629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2513" y="987696"/>
            <a:ext cx="6171397" cy="4874754"/>
          </a:xfrm>
        </p:spPr>
        <p:txBody>
          <a:bodyPr/>
          <a:lstStyle>
            <a:lvl1pPr marL="0" indent="0">
              <a:buNone/>
              <a:defRPr sz="2400"/>
            </a:lvl1pPr>
            <a:lvl2pPr marL="342866" indent="0">
              <a:buNone/>
              <a:defRPr sz="2100"/>
            </a:lvl2pPr>
            <a:lvl3pPr marL="685731" indent="0">
              <a:buNone/>
              <a:defRPr sz="1800"/>
            </a:lvl3pPr>
            <a:lvl4pPr marL="1028597" indent="0">
              <a:buNone/>
              <a:defRPr sz="1500"/>
            </a:lvl4pPr>
            <a:lvl5pPr marL="1371463" indent="0">
              <a:buNone/>
              <a:defRPr sz="1500"/>
            </a:lvl5pPr>
            <a:lvl6pPr marL="1714329" indent="0">
              <a:buNone/>
              <a:defRPr sz="1500"/>
            </a:lvl6pPr>
            <a:lvl7pPr marL="2057194" indent="0">
              <a:buNone/>
              <a:defRPr sz="1500"/>
            </a:lvl7pPr>
            <a:lvl8pPr marL="2400060" indent="0">
              <a:buNone/>
              <a:defRPr sz="1500"/>
            </a:lvl8pPr>
            <a:lvl9pPr marL="2742926" indent="0">
              <a:buNone/>
              <a:defRPr sz="1500"/>
            </a:lvl9pPr>
          </a:lstStyle>
          <a:p>
            <a:endParaRPr lang="en-US"/>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42352756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41433928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6" y="365252"/>
            <a:ext cx="2628558" cy="581318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094" y="365252"/>
            <a:ext cx="7733293" cy="581318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496002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623"/>
            <a:ext cx="9142810" cy="2388153"/>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3802" y="3602909"/>
            <a:ext cx="9142810" cy="1656146"/>
          </a:xfrm>
        </p:spPr>
        <p:txBody>
          <a:bodyPr/>
          <a:lstStyle>
            <a:lvl1pPr marL="0" indent="0" algn="ctr">
              <a:buNone/>
              <a:defRPr sz="1800"/>
            </a:lvl1pPr>
            <a:lvl2pPr marL="342866" indent="0" algn="ctr">
              <a:buNone/>
              <a:defRPr sz="1500"/>
            </a:lvl2pPr>
            <a:lvl3pPr marL="685731" indent="0" algn="ctr">
              <a:buNone/>
              <a:defRPr sz="1350"/>
            </a:lvl3pPr>
            <a:lvl4pPr marL="1028597" indent="0" algn="ctr">
              <a:buNone/>
              <a:defRPr sz="1200"/>
            </a:lvl4pPr>
            <a:lvl5pPr marL="1371463" indent="0" algn="ctr">
              <a:buNone/>
              <a:defRPr sz="1200"/>
            </a:lvl5pPr>
            <a:lvl6pPr marL="1714329" indent="0" algn="ctr">
              <a:buNone/>
              <a:defRPr sz="1200"/>
            </a:lvl6pPr>
            <a:lvl7pPr marL="2057194" indent="0" algn="ctr">
              <a:buNone/>
              <a:defRPr sz="1200"/>
            </a:lvl7pPr>
            <a:lvl8pPr marL="2400060" indent="0" algn="ctr">
              <a:buNone/>
              <a:defRPr sz="1200"/>
            </a:lvl8pPr>
            <a:lvl9pPr marL="2742926"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073248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7369424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43" y="1710173"/>
            <a:ext cx="10514231" cy="2853398"/>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743" y="4590564"/>
            <a:ext cx="10514231" cy="1500534"/>
          </a:xfrm>
        </p:spPr>
        <p:txBody>
          <a:bodyPr/>
          <a:lstStyle>
            <a:lvl1pPr marL="0" indent="0">
              <a:buNone/>
              <a:defRPr sz="1800">
                <a:solidFill>
                  <a:schemeClr val="tx1">
                    <a:tint val="75000"/>
                  </a:schemeClr>
                </a:solidFill>
              </a:defRPr>
            </a:lvl1pPr>
            <a:lvl2pPr marL="342866" indent="0">
              <a:buNone/>
              <a:defRPr sz="1500">
                <a:solidFill>
                  <a:schemeClr val="tx1">
                    <a:tint val="75000"/>
                  </a:schemeClr>
                </a:solidFill>
              </a:defRPr>
            </a:lvl2pPr>
            <a:lvl3pPr marL="685731" indent="0">
              <a:buNone/>
              <a:defRPr sz="1350">
                <a:solidFill>
                  <a:schemeClr val="tx1">
                    <a:tint val="75000"/>
                  </a:schemeClr>
                </a:solidFill>
              </a:defRPr>
            </a:lvl3pPr>
            <a:lvl4pPr marL="1028597" indent="0">
              <a:buNone/>
              <a:defRPr sz="1200">
                <a:solidFill>
                  <a:schemeClr val="tx1">
                    <a:tint val="75000"/>
                  </a:schemeClr>
                </a:solidFill>
              </a:defRPr>
            </a:lvl4pPr>
            <a:lvl5pPr marL="1371463" indent="0">
              <a:buNone/>
              <a:defRPr sz="1200">
                <a:solidFill>
                  <a:schemeClr val="tx1">
                    <a:tint val="75000"/>
                  </a:schemeClr>
                </a:solidFill>
              </a:defRPr>
            </a:lvl5pPr>
            <a:lvl6pPr marL="1714329" indent="0">
              <a:buNone/>
              <a:defRPr sz="1200">
                <a:solidFill>
                  <a:schemeClr val="tx1">
                    <a:tint val="75000"/>
                  </a:schemeClr>
                </a:solidFill>
              </a:defRPr>
            </a:lvl6pPr>
            <a:lvl7pPr marL="2057194" indent="0">
              <a:buNone/>
              <a:defRPr sz="1200">
                <a:solidFill>
                  <a:schemeClr val="tx1">
                    <a:tint val="75000"/>
                  </a:schemeClr>
                </a:solidFill>
              </a:defRPr>
            </a:lvl7pPr>
            <a:lvl8pPr marL="2400060" indent="0">
              <a:buNone/>
              <a:defRPr sz="1200">
                <a:solidFill>
                  <a:schemeClr val="tx1">
                    <a:tint val="75000"/>
                  </a:schemeClr>
                </a:solidFill>
              </a:defRPr>
            </a:lvl8pPr>
            <a:lvl9pPr marL="274292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7291104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091"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1396"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8152425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79" y="365214"/>
            <a:ext cx="10514231" cy="1325870"/>
          </a:xfrm>
        </p:spPr>
        <p:txBody>
          <a:bodyPr/>
          <a:lstStyle/>
          <a:p>
            <a:r>
              <a:rPr lang="en-US"/>
              <a:t>Click to edit Master title style</a:t>
            </a:r>
          </a:p>
        </p:txBody>
      </p:sp>
      <p:sp>
        <p:nvSpPr>
          <p:cNvPr id="3" name="Text Placeholder 2"/>
          <p:cNvSpPr>
            <a:spLocks noGrp="1"/>
          </p:cNvSpPr>
          <p:nvPr>
            <p:ph type="body" idx="1"/>
          </p:nvPr>
        </p:nvSpPr>
        <p:spPr>
          <a:xfrm>
            <a:off x="839680" y="1681552"/>
            <a:ext cx="5157116"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4" name="Content Placeholder 3"/>
          <p:cNvSpPr>
            <a:spLocks noGrp="1"/>
          </p:cNvSpPr>
          <p:nvPr>
            <p:ph sz="half" idx="2"/>
          </p:nvPr>
        </p:nvSpPr>
        <p:spPr>
          <a:xfrm>
            <a:off x="839680" y="2505655"/>
            <a:ext cx="5157116"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1400" y="1681552"/>
            <a:ext cx="5182513"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6" name="Content Placeholder 5"/>
          <p:cNvSpPr>
            <a:spLocks noGrp="1"/>
          </p:cNvSpPr>
          <p:nvPr>
            <p:ph sz="quarter" idx="4"/>
          </p:nvPr>
        </p:nvSpPr>
        <p:spPr>
          <a:xfrm>
            <a:off x="6171400" y="2505655"/>
            <a:ext cx="5182513"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9532106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8870002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8697059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2513" y="987692"/>
            <a:ext cx="6171397" cy="48747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3348050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2513" y="987692"/>
            <a:ext cx="6171397" cy="4874754"/>
          </a:xfrm>
        </p:spPr>
        <p:txBody>
          <a:bodyPr/>
          <a:lstStyle>
            <a:lvl1pPr marL="0" indent="0">
              <a:buNone/>
              <a:defRPr sz="2400"/>
            </a:lvl1pPr>
            <a:lvl2pPr marL="342866" indent="0">
              <a:buNone/>
              <a:defRPr sz="2100"/>
            </a:lvl2pPr>
            <a:lvl3pPr marL="685731" indent="0">
              <a:buNone/>
              <a:defRPr sz="1800"/>
            </a:lvl3pPr>
            <a:lvl4pPr marL="1028597" indent="0">
              <a:buNone/>
              <a:defRPr sz="1500"/>
            </a:lvl4pPr>
            <a:lvl5pPr marL="1371463" indent="0">
              <a:buNone/>
              <a:defRPr sz="1500"/>
            </a:lvl5pPr>
            <a:lvl6pPr marL="1714329" indent="0">
              <a:buNone/>
              <a:defRPr sz="1500"/>
            </a:lvl6pPr>
            <a:lvl7pPr marL="2057194" indent="0">
              <a:buNone/>
              <a:defRPr sz="1500"/>
            </a:lvl7pPr>
            <a:lvl8pPr marL="2400060" indent="0">
              <a:buNone/>
              <a:defRPr sz="1500"/>
            </a:lvl8pPr>
            <a:lvl9pPr marL="2742926" indent="0">
              <a:buNone/>
              <a:defRPr sz="1500"/>
            </a:lvl9pPr>
          </a:lstStyle>
          <a:p>
            <a:endParaRPr lang="en-US"/>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0918710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794147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6" y="365248"/>
            <a:ext cx="2628558" cy="581318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094" y="365248"/>
            <a:ext cx="7733293" cy="581318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6605948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623"/>
            <a:ext cx="9142810" cy="2388153"/>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3802" y="3602903"/>
            <a:ext cx="9142810" cy="1656146"/>
          </a:xfrm>
        </p:spPr>
        <p:txBody>
          <a:bodyPr/>
          <a:lstStyle>
            <a:lvl1pPr marL="0" indent="0" algn="ctr">
              <a:buNone/>
              <a:defRPr sz="1800"/>
            </a:lvl1pPr>
            <a:lvl2pPr marL="342866" indent="0" algn="ctr">
              <a:buNone/>
              <a:defRPr sz="1500"/>
            </a:lvl2pPr>
            <a:lvl3pPr marL="685731" indent="0" algn="ctr">
              <a:buNone/>
              <a:defRPr sz="1350"/>
            </a:lvl3pPr>
            <a:lvl4pPr marL="1028597" indent="0" algn="ctr">
              <a:buNone/>
              <a:defRPr sz="1200"/>
            </a:lvl4pPr>
            <a:lvl5pPr marL="1371463" indent="0" algn="ctr">
              <a:buNone/>
              <a:defRPr sz="1200"/>
            </a:lvl5pPr>
            <a:lvl6pPr marL="1714329" indent="0" algn="ctr">
              <a:buNone/>
              <a:defRPr sz="1200"/>
            </a:lvl6pPr>
            <a:lvl7pPr marL="2057194" indent="0" algn="ctr">
              <a:buNone/>
              <a:defRPr sz="1200"/>
            </a:lvl7pPr>
            <a:lvl8pPr marL="2400060" indent="0" algn="ctr">
              <a:buNone/>
              <a:defRPr sz="1200"/>
            </a:lvl8pPr>
            <a:lvl9pPr marL="2742926"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1785068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5801523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43" y="1710167"/>
            <a:ext cx="10514231" cy="2853398"/>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743" y="4590558"/>
            <a:ext cx="10514231" cy="1500534"/>
          </a:xfrm>
        </p:spPr>
        <p:txBody>
          <a:bodyPr/>
          <a:lstStyle>
            <a:lvl1pPr marL="0" indent="0">
              <a:buNone/>
              <a:defRPr sz="1800">
                <a:solidFill>
                  <a:schemeClr val="tx1">
                    <a:tint val="75000"/>
                  </a:schemeClr>
                </a:solidFill>
              </a:defRPr>
            </a:lvl1pPr>
            <a:lvl2pPr marL="342866" indent="0">
              <a:buNone/>
              <a:defRPr sz="1500">
                <a:solidFill>
                  <a:schemeClr val="tx1">
                    <a:tint val="75000"/>
                  </a:schemeClr>
                </a:solidFill>
              </a:defRPr>
            </a:lvl2pPr>
            <a:lvl3pPr marL="685731" indent="0">
              <a:buNone/>
              <a:defRPr sz="1350">
                <a:solidFill>
                  <a:schemeClr val="tx1">
                    <a:tint val="75000"/>
                  </a:schemeClr>
                </a:solidFill>
              </a:defRPr>
            </a:lvl3pPr>
            <a:lvl4pPr marL="1028597" indent="0">
              <a:buNone/>
              <a:defRPr sz="1200">
                <a:solidFill>
                  <a:schemeClr val="tx1">
                    <a:tint val="75000"/>
                  </a:schemeClr>
                </a:solidFill>
              </a:defRPr>
            </a:lvl4pPr>
            <a:lvl5pPr marL="1371463" indent="0">
              <a:buNone/>
              <a:defRPr sz="1200">
                <a:solidFill>
                  <a:schemeClr val="tx1">
                    <a:tint val="75000"/>
                  </a:schemeClr>
                </a:solidFill>
              </a:defRPr>
            </a:lvl5pPr>
            <a:lvl6pPr marL="1714329" indent="0">
              <a:buNone/>
              <a:defRPr sz="1200">
                <a:solidFill>
                  <a:schemeClr val="tx1">
                    <a:tint val="75000"/>
                  </a:schemeClr>
                </a:solidFill>
              </a:defRPr>
            </a:lvl6pPr>
            <a:lvl7pPr marL="2057194" indent="0">
              <a:buNone/>
              <a:defRPr sz="1200">
                <a:solidFill>
                  <a:schemeClr val="tx1">
                    <a:tint val="75000"/>
                  </a:schemeClr>
                </a:solidFill>
              </a:defRPr>
            </a:lvl7pPr>
            <a:lvl8pPr marL="2400060" indent="0">
              <a:buNone/>
              <a:defRPr sz="1200">
                <a:solidFill>
                  <a:schemeClr val="tx1">
                    <a:tint val="75000"/>
                  </a:schemeClr>
                </a:solidFill>
              </a:defRPr>
            </a:lvl8pPr>
            <a:lvl9pPr marL="274292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621797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091"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1396"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2383396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79" y="365214"/>
            <a:ext cx="10514231" cy="1325870"/>
          </a:xfrm>
        </p:spPr>
        <p:txBody>
          <a:bodyPr/>
          <a:lstStyle/>
          <a:p>
            <a:r>
              <a:rPr lang="en-US"/>
              <a:t>Click to edit Master title style</a:t>
            </a:r>
          </a:p>
        </p:txBody>
      </p:sp>
      <p:sp>
        <p:nvSpPr>
          <p:cNvPr id="3" name="Text Placeholder 2"/>
          <p:cNvSpPr>
            <a:spLocks noGrp="1"/>
          </p:cNvSpPr>
          <p:nvPr>
            <p:ph type="body" idx="1"/>
          </p:nvPr>
        </p:nvSpPr>
        <p:spPr>
          <a:xfrm>
            <a:off x="839680" y="1681552"/>
            <a:ext cx="5157116"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4" name="Content Placeholder 3"/>
          <p:cNvSpPr>
            <a:spLocks noGrp="1"/>
          </p:cNvSpPr>
          <p:nvPr>
            <p:ph sz="half" idx="2"/>
          </p:nvPr>
        </p:nvSpPr>
        <p:spPr>
          <a:xfrm>
            <a:off x="839680" y="2505655"/>
            <a:ext cx="5157116"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1400" y="1681552"/>
            <a:ext cx="5182513"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6" name="Content Placeholder 5"/>
          <p:cNvSpPr>
            <a:spLocks noGrp="1"/>
          </p:cNvSpPr>
          <p:nvPr>
            <p:ph sz="quarter" idx="4"/>
          </p:nvPr>
        </p:nvSpPr>
        <p:spPr>
          <a:xfrm>
            <a:off x="6171400" y="2505655"/>
            <a:ext cx="5182513"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8668740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1130616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6951263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2513" y="987686"/>
            <a:ext cx="6171397" cy="48747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6165748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2513" y="987686"/>
            <a:ext cx="6171397" cy="4874754"/>
          </a:xfrm>
        </p:spPr>
        <p:txBody>
          <a:bodyPr/>
          <a:lstStyle>
            <a:lvl1pPr marL="0" indent="0">
              <a:buNone/>
              <a:defRPr sz="2400"/>
            </a:lvl1pPr>
            <a:lvl2pPr marL="342866" indent="0">
              <a:buNone/>
              <a:defRPr sz="2100"/>
            </a:lvl2pPr>
            <a:lvl3pPr marL="685731" indent="0">
              <a:buNone/>
              <a:defRPr sz="1800"/>
            </a:lvl3pPr>
            <a:lvl4pPr marL="1028597" indent="0">
              <a:buNone/>
              <a:defRPr sz="1500"/>
            </a:lvl4pPr>
            <a:lvl5pPr marL="1371463" indent="0">
              <a:buNone/>
              <a:defRPr sz="1500"/>
            </a:lvl5pPr>
            <a:lvl6pPr marL="1714329" indent="0">
              <a:buNone/>
              <a:defRPr sz="1500"/>
            </a:lvl6pPr>
            <a:lvl7pPr marL="2057194" indent="0">
              <a:buNone/>
              <a:defRPr sz="1500"/>
            </a:lvl7pPr>
            <a:lvl8pPr marL="2400060" indent="0">
              <a:buNone/>
              <a:defRPr sz="1500"/>
            </a:lvl8pPr>
            <a:lvl9pPr marL="2742926" indent="0">
              <a:buNone/>
              <a:defRPr sz="1500"/>
            </a:lvl9pPr>
          </a:lstStyle>
          <a:p>
            <a:endParaRPr lang="en-US"/>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590104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en-US" altLang="zh-CN" smtClean="0"/>
              <a:t>Click to edit Master title style</a:t>
            </a:r>
            <a:endParaRPr lang="zh-CN" altLang="en-US"/>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Edit Master text styles</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0664361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6" y="365242"/>
            <a:ext cx="2628558" cy="581318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094" y="365242"/>
            <a:ext cx="7733293" cy="581318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9270525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623"/>
            <a:ext cx="9142810" cy="2388153"/>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3802" y="3602895"/>
            <a:ext cx="9142810" cy="1656146"/>
          </a:xfrm>
        </p:spPr>
        <p:txBody>
          <a:bodyPr/>
          <a:lstStyle>
            <a:lvl1pPr marL="0" indent="0" algn="ctr">
              <a:buNone/>
              <a:defRPr sz="1800"/>
            </a:lvl1pPr>
            <a:lvl2pPr marL="342866" indent="0" algn="ctr">
              <a:buNone/>
              <a:defRPr sz="1500"/>
            </a:lvl2pPr>
            <a:lvl3pPr marL="685731" indent="0" algn="ctr">
              <a:buNone/>
              <a:defRPr sz="1350"/>
            </a:lvl3pPr>
            <a:lvl4pPr marL="1028597" indent="0" algn="ctr">
              <a:buNone/>
              <a:defRPr sz="1200"/>
            </a:lvl4pPr>
            <a:lvl5pPr marL="1371463" indent="0" algn="ctr">
              <a:buNone/>
              <a:defRPr sz="1200"/>
            </a:lvl5pPr>
            <a:lvl6pPr marL="1714329" indent="0" algn="ctr">
              <a:buNone/>
              <a:defRPr sz="1200"/>
            </a:lvl6pPr>
            <a:lvl7pPr marL="2057194" indent="0" algn="ctr">
              <a:buNone/>
              <a:defRPr sz="1200"/>
            </a:lvl7pPr>
            <a:lvl8pPr marL="2400060" indent="0" algn="ctr">
              <a:buNone/>
              <a:defRPr sz="1200"/>
            </a:lvl8pPr>
            <a:lvl9pPr marL="2742926"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0354842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4069450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43" y="1710159"/>
            <a:ext cx="10514231" cy="2853398"/>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743" y="4590550"/>
            <a:ext cx="10514231" cy="1500534"/>
          </a:xfrm>
        </p:spPr>
        <p:txBody>
          <a:bodyPr/>
          <a:lstStyle>
            <a:lvl1pPr marL="0" indent="0">
              <a:buNone/>
              <a:defRPr sz="1800">
                <a:solidFill>
                  <a:schemeClr val="tx1">
                    <a:tint val="75000"/>
                  </a:schemeClr>
                </a:solidFill>
              </a:defRPr>
            </a:lvl1pPr>
            <a:lvl2pPr marL="342866" indent="0">
              <a:buNone/>
              <a:defRPr sz="1500">
                <a:solidFill>
                  <a:schemeClr val="tx1">
                    <a:tint val="75000"/>
                  </a:schemeClr>
                </a:solidFill>
              </a:defRPr>
            </a:lvl2pPr>
            <a:lvl3pPr marL="685731" indent="0">
              <a:buNone/>
              <a:defRPr sz="1350">
                <a:solidFill>
                  <a:schemeClr val="tx1">
                    <a:tint val="75000"/>
                  </a:schemeClr>
                </a:solidFill>
              </a:defRPr>
            </a:lvl3pPr>
            <a:lvl4pPr marL="1028597" indent="0">
              <a:buNone/>
              <a:defRPr sz="1200">
                <a:solidFill>
                  <a:schemeClr val="tx1">
                    <a:tint val="75000"/>
                  </a:schemeClr>
                </a:solidFill>
              </a:defRPr>
            </a:lvl4pPr>
            <a:lvl5pPr marL="1371463" indent="0">
              <a:buNone/>
              <a:defRPr sz="1200">
                <a:solidFill>
                  <a:schemeClr val="tx1">
                    <a:tint val="75000"/>
                  </a:schemeClr>
                </a:solidFill>
              </a:defRPr>
            </a:lvl5pPr>
            <a:lvl6pPr marL="1714329" indent="0">
              <a:buNone/>
              <a:defRPr sz="1200">
                <a:solidFill>
                  <a:schemeClr val="tx1">
                    <a:tint val="75000"/>
                  </a:schemeClr>
                </a:solidFill>
              </a:defRPr>
            </a:lvl6pPr>
            <a:lvl7pPr marL="2057194" indent="0">
              <a:buNone/>
              <a:defRPr sz="1200">
                <a:solidFill>
                  <a:schemeClr val="tx1">
                    <a:tint val="75000"/>
                  </a:schemeClr>
                </a:solidFill>
              </a:defRPr>
            </a:lvl7pPr>
            <a:lvl8pPr marL="2400060" indent="0">
              <a:buNone/>
              <a:defRPr sz="1200">
                <a:solidFill>
                  <a:schemeClr val="tx1">
                    <a:tint val="75000"/>
                  </a:schemeClr>
                </a:solidFill>
              </a:defRPr>
            </a:lvl8pPr>
            <a:lvl9pPr marL="274292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7867431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091"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1396"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2379363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79" y="365214"/>
            <a:ext cx="10514231" cy="1325870"/>
          </a:xfrm>
        </p:spPr>
        <p:txBody>
          <a:bodyPr/>
          <a:lstStyle/>
          <a:p>
            <a:r>
              <a:rPr lang="en-US"/>
              <a:t>Click to edit Master title style</a:t>
            </a:r>
          </a:p>
        </p:txBody>
      </p:sp>
      <p:sp>
        <p:nvSpPr>
          <p:cNvPr id="3" name="Text Placeholder 2"/>
          <p:cNvSpPr>
            <a:spLocks noGrp="1"/>
          </p:cNvSpPr>
          <p:nvPr>
            <p:ph type="body" idx="1"/>
          </p:nvPr>
        </p:nvSpPr>
        <p:spPr>
          <a:xfrm>
            <a:off x="839680" y="1681552"/>
            <a:ext cx="5157116"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4" name="Content Placeholder 3"/>
          <p:cNvSpPr>
            <a:spLocks noGrp="1"/>
          </p:cNvSpPr>
          <p:nvPr>
            <p:ph sz="half" idx="2"/>
          </p:nvPr>
        </p:nvSpPr>
        <p:spPr>
          <a:xfrm>
            <a:off x="839680" y="2505655"/>
            <a:ext cx="5157116"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1400" y="1681552"/>
            <a:ext cx="5182513"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6" name="Content Placeholder 5"/>
          <p:cNvSpPr>
            <a:spLocks noGrp="1"/>
          </p:cNvSpPr>
          <p:nvPr>
            <p:ph sz="quarter" idx="4"/>
          </p:nvPr>
        </p:nvSpPr>
        <p:spPr>
          <a:xfrm>
            <a:off x="6171400" y="2505655"/>
            <a:ext cx="5182513"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2895975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4809734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6324035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2513" y="987678"/>
            <a:ext cx="6171397" cy="48747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390684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Click icon to add picture</a:t>
            </a:r>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Edit Master text styles</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2513" y="987678"/>
            <a:ext cx="6171397" cy="4874754"/>
          </a:xfrm>
        </p:spPr>
        <p:txBody>
          <a:bodyPr/>
          <a:lstStyle>
            <a:lvl1pPr marL="0" indent="0">
              <a:buNone/>
              <a:defRPr sz="2400"/>
            </a:lvl1pPr>
            <a:lvl2pPr marL="342866" indent="0">
              <a:buNone/>
              <a:defRPr sz="2100"/>
            </a:lvl2pPr>
            <a:lvl3pPr marL="685731" indent="0">
              <a:buNone/>
              <a:defRPr sz="1800"/>
            </a:lvl3pPr>
            <a:lvl4pPr marL="1028597" indent="0">
              <a:buNone/>
              <a:defRPr sz="1500"/>
            </a:lvl4pPr>
            <a:lvl5pPr marL="1371463" indent="0">
              <a:buNone/>
              <a:defRPr sz="1500"/>
            </a:lvl5pPr>
            <a:lvl6pPr marL="1714329" indent="0">
              <a:buNone/>
              <a:defRPr sz="1500"/>
            </a:lvl6pPr>
            <a:lvl7pPr marL="2057194" indent="0">
              <a:buNone/>
              <a:defRPr sz="1500"/>
            </a:lvl7pPr>
            <a:lvl8pPr marL="2400060" indent="0">
              <a:buNone/>
              <a:defRPr sz="1500"/>
            </a:lvl8pPr>
            <a:lvl9pPr marL="2742926" indent="0">
              <a:buNone/>
              <a:defRPr sz="1500"/>
            </a:lvl9pPr>
          </a:lstStyle>
          <a:p>
            <a:endParaRPr lang="en-US"/>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42021647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3855338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6" y="365234"/>
            <a:ext cx="2628558" cy="581318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094" y="365234"/>
            <a:ext cx="7733293" cy="581318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2463595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623"/>
            <a:ext cx="9142810" cy="2388153"/>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3802" y="3602885"/>
            <a:ext cx="9142810" cy="1656146"/>
          </a:xfrm>
        </p:spPr>
        <p:txBody>
          <a:bodyPr/>
          <a:lstStyle>
            <a:lvl1pPr marL="0" indent="0" algn="ctr">
              <a:buNone/>
              <a:defRPr sz="1800"/>
            </a:lvl1pPr>
            <a:lvl2pPr marL="342866" indent="0" algn="ctr">
              <a:buNone/>
              <a:defRPr sz="1500"/>
            </a:lvl2pPr>
            <a:lvl3pPr marL="685731" indent="0" algn="ctr">
              <a:buNone/>
              <a:defRPr sz="1350"/>
            </a:lvl3pPr>
            <a:lvl4pPr marL="1028597" indent="0" algn="ctr">
              <a:buNone/>
              <a:defRPr sz="1200"/>
            </a:lvl4pPr>
            <a:lvl5pPr marL="1371463" indent="0" algn="ctr">
              <a:buNone/>
              <a:defRPr sz="1200"/>
            </a:lvl5pPr>
            <a:lvl6pPr marL="1714329" indent="0" algn="ctr">
              <a:buNone/>
              <a:defRPr sz="1200"/>
            </a:lvl6pPr>
            <a:lvl7pPr marL="2057194" indent="0" algn="ctr">
              <a:buNone/>
              <a:defRPr sz="1200"/>
            </a:lvl7pPr>
            <a:lvl8pPr marL="2400060" indent="0" algn="ctr">
              <a:buNone/>
              <a:defRPr sz="1200"/>
            </a:lvl8pPr>
            <a:lvl9pPr marL="2742926"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7902237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1329606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43" y="1710149"/>
            <a:ext cx="10514231" cy="2853398"/>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743" y="4590540"/>
            <a:ext cx="10514231" cy="1500534"/>
          </a:xfrm>
        </p:spPr>
        <p:txBody>
          <a:bodyPr/>
          <a:lstStyle>
            <a:lvl1pPr marL="0" indent="0">
              <a:buNone/>
              <a:defRPr sz="1800">
                <a:solidFill>
                  <a:schemeClr val="tx1">
                    <a:tint val="75000"/>
                  </a:schemeClr>
                </a:solidFill>
              </a:defRPr>
            </a:lvl1pPr>
            <a:lvl2pPr marL="342866" indent="0">
              <a:buNone/>
              <a:defRPr sz="1500">
                <a:solidFill>
                  <a:schemeClr val="tx1">
                    <a:tint val="75000"/>
                  </a:schemeClr>
                </a:solidFill>
              </a:defRPr>
            </a:lvl2pPr>
            <a:lvl3pPr marL="685731" indent="0">
              <a:buNone/>
              <a:defRPr sz="1350">
                <a:solidFill>
                  <a:schemeClr val="tx1">
                    <a:tint val="75000"/>
                  </a:schemeClr>
                </a:solidFill>
              </a:defRPr>
            </a:lvl3pPr>
            <a:lvl4pPr marL="1028597" indent="0">
              <a:buNone/>
              <a:defRPr sz="1200">
                <a:solidFill>
                  <a:schemeClr val="tx1">
                    <a:tint val="75000"/>
                  </a:schemeClr>
                </a:solidFill>
              </a:defRPr>
            </a:lvl4pPr>
            <a:lvl5pPr marL="1371463" indent="0">
              <a:buNone/>
              <a:defRPr sz="1200">
                <a:solidFill>
                  <a:schemeClr val="tx1">
                    <a:tint val="75000"/>
                  </a:schemeClr>
                </a:solidFill>
              </a:defRPr>
            </a:lvl5pPr>
            <a:lvl6pPr marL="1714329" indent="0">
              <a:buNone/>
              <a:defRPr sz="1200">
                <a:solidFill>
                  <a:schemeClr val="tx1">
                    <a:tint val="75000"/>
                  </a:schemeClr>
                </a:solidFill>
              </a:defRPr>
            </a:lvl6pPr>
            <a:lvl7pPr marL="2057194" indent="0">
              <a:buNone/>
              <a:defRPr sz="1200">
                <a:solidFill>
                  <a:schemeClr val="tx1">
                    <a:tint val="75000"/>
                  </a:schemeClr>
                </a:solidFill>
              </a:defRPr>
            </a:lvl7pPr>
            <a:lvl8pPr marL="2400060" indent="0">
              <a:buNone/>
              <a:defRPr sz="1200">
                <a:solidFill>
                  <a:schemeClr val="tx1">
                    <a:tint val="75000"/>
                  </a:schemeClr>
                </a:solidFill>
              </a:defRPr>
            </a:lvl8pPr>
            <a:lvl9pPr marL="274292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5363199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091"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1396"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5746739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79" y="365214"/>
            <a:ext cx="10514231" cy="1325870"/>
          </a:xfrm>
        </p:spPr>
        <p:txBody>
          <a:bodyPr/>
          <a:lstStyle/>
          <a:p>
            <a:r>
              <a:rPr lang="en-US"/>
              <a:t>Click to edit Master title style</a:t>
            </a:r>
          </a:p>
        </p:txBody>
      </p:sp>
      <p:sp>
        <p:nvSpPr>
          <p:cNvPr id="3" name="Text Placeholder 2"/>
          <p:cNvSpPr>
            <a:spLocks noGrp="1"/>
          </p:cNvSpPr>
          <p:nvPr>
            <p:ph type="body" idx="1"/>
          </p:nvPr>
        </p:nvSpPr>
        <p:spPr>
          <a:xfrm>
            <a:off x="839680" y="1681552"/>
            <a:ext cx="5157116"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4" name="Content Placeholder 3"/>
          <p:cNvSpPr>
            <a:spLocks noGrp="1"/>
          </p:cNvSpPr>
          <p:nvPr>
            <p:ph sz="half" idx="2"/>
          </p:nvPr>
        </p:nvSpPr>
        <p:spPr>
          <a:xfrm>
            <a:off x="839680" y="2505655"/>
            <a:ext cx="5157116"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1400" y="1681552"/>
            <a:ext cx="5182513"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6" name="Content Placeholder 5"/>
          <p:cNvSpPr>
            <a:spLocks noGrp="1"/>
          </p:cNvSpPr>
          <p:nvPr>
            <p:ph sz="quarter" idx="4"/>
          </p:nvPr>
        </p:nvSpPr>
        <p:spPr>
          <a:xfrm>
            <a:off x="6171400" y="2505655"/>
            <a:ext cx="5182513"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40961816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8976689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426734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1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1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1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5.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6.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2021/12/4</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5214"/>
            <a:ext cx="10514231" cy="13258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091" y="1826048"/>
            <a:ext cx="10514231" cy="435234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091" y="6357864"/>
            <a:ext cx="2742843" cy="365210"/>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309" eaLnBrk="0" fontAlgn="base" hangingPunct="0">
              <a:spcBef>
                <a:spcPct val="0"/>
              </a:spcBef>
              <a:spcAft>
                <a:spcPct val="0"/>
              </a:spcAft>
              <a:defRPr/>
            </a:pPr>
            <a:fld id="{E8AFF1FC-8BB6-4DBB-9940-F696B5579502}" type="datetimeFigureOut">
              <a:rPr lang="en-US" b="1" smtClean="0">
                <a:solidFill>
                  <a:prstClr val="black">
                    <a:tint val="75000"/>
                  </a:prstClr>
                </a:solidFill>
                <a:latin typeface="Arial" pitchFamily="34" charset="0"/>
              </a:rPr>
              <a:pPr defTabSz="914309" eaLnBrk="0" fontAlgn="base" hangingPunct="0">
                <a:spcBef>
                  <a:spcPct val="0"/>
                </a:spcBef>
                <a:spcAft>
                  <a:spcPct val="0"/>
                </a:spcAft>
                <a:defRPr/>
              </a:pPr>
              <a:t>12/4/2021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075" y="6357864"/>
            <a:ext cx="4114264" cy="365210"/>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4309" eaLnBrk="0" fontAlgn="base" hangingPunct="0">
              <a:spcBef>
                <a:spcPct val="0"/>
              </a:spcBef>
              <a:spcAft>
                <a:spcPct val="0"/>
              </a:spcAft>
              <a:defRPr/>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09479" y="6357864"/>
            <a:ext cx="2742843" cy="365210"/>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309" eaLnBrk="0" fontAlgn="base" hangingPunct="0">
              <a:spcBef>
                <a:spcPct val="0"/>
              </a:spcBef>
              <a:spcAft>
                <a:spcPct val="0"/>
              </a:spcAft>
              <a:defRPr/>
            </a:pPr>
            <a:fld id="{8416283F-E79A-4174-97F4-305C981B4A88}" type="slidenum">
              <a:rPr lang="en-US" b="1" smtClean="0">
                <a:solidFill>
                  <a:prstClr val="black">
                    <a:tint val="75000"/>
                  </a:prstClr>
                </a:solidFill>
                <a:latin typeface="Arial" pitchFamily="34" charset="0"/>
              </a:rPr>
              <a:pPr defTabSz="914309" eaLnBrk="0" fontAlgn="base" hangingPunct="0">
                <a:spcBef>
                  <a:spcPct val="0"/>
                </a:spcBef>
                <a:spcAft>
                  <a:spcPct val="0"/>
                </a:spcAft>
                <a:defRPr/>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422941144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68573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3" indent="-171433" algn="l" defTabSz="68573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99" indent="-171433" algn="l" defTabSz="68573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4" indent="-171433" algn="l" defTabSz="68573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96"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61"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7"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3"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59"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1" rtl="0" eaLnBrk="1" latinLnBrk="0" hangingPunct="1">
        <a:defRPr sz="1350" kern="1200">
          <a:solidFill>
            <a:schemeClr val="tx1"/>
          </a:solidFill>
          <a:latin typeface="+mn-lt"/>
          <a:ea typeface="+mn-ea"/>
          <a:cs typeface="+mn-cs"/>
        </a:defRPr>
      </a:lvl1pPr>
      <a:lvl2pPr marL="342866" algn="l" defTabSz="685731" rtl="0" eaLnBrk="1" latinLnBrk="0" hangingPunct="1">
        <a:defRPr sz="1350" kern="1200">
          <a:solidFill>
            <a:schemeClr val="tx1"/>
          </a:solidFill>
          <a:latin typeface="+mn-lt"/>
          <a:ea typeface="+mn-ea"/>
          <a:cs typeface="+mn-cs"/>
        </a:defRPr>
      </a:lvl2pPr>
      <a:lvl3pPr marL="685731" algn="l" defTabSz="685731" rtl="0" eaLnBrk="1" latinLnBrk="0" hangingPunct="1">
        <a:defRPr sz="1350" kern="1200">
          <a:solidFill>
            <a:schemeClr val="tx1"/>
          </a:solidFill>
          <a:latin typeface="+mn-lt"/>
          <a:ea typeface="+mn-ea"/>
          <a:cs typeface="+mn-cs"/>
        </a:defRPr>
      </a:lvl3pPr>
      <a:lvl4pPr marL="1028597" algn="l" defTabSz="685731" rtl="0" eaLnBrk="1" latinLnBrk="0" hangingPunct="1">
        <a:defRPr sz="1350" kern="1200">
          <a:solidFill>
            <a:schemeClr val="tx1"/>
          </a:solidFill>
          <a:latin typeface="+mn-lt"/>
          <a:ea typeface="+mn-ea"/>
          <a:cs typeface="+mn-cs"/>
        </a:defRPr>
      </a:lvl4pPr>
      <a:lvl5pPr marL="1371463" algn="l" defTabSz="685731" rtl="0" eaLnBrk="1" latinLnBrk="0" hangingPunct="1">
        <a:defRPr sz="1350" kern="1200">
          <a:solidFill>
            <a:schemeClr val="tx1"/>
          </a:solidFill>
          <a:latin typeface="+mn-lt"/>
          <a:ea typeface="+mn-ea"/>
          <a:cs typeface="+mn-cs"/>
        </a:defRPr>
      </a:lvl5pPr>
      <a:lvl6pPr marL="1714329" algn="l" defTabSz="685731" rtl="0" eaLnBrk="1" latinLnBrk="0" hangingPunct="1">
        <a:defRPr sz="1350" kern="1200">
          <a:solidFill>
            <a:schemeClr val="tx1"/>
          </a:solidFill>
          <a:latin typeface="+mn-lt"/>
          <a:ea typeface="+mn-ea"/>
          <a:cs typeface="+mn-cs"/>
        </a:defRPr>
      </a:lvl6pPr>
      <a:lvl7pPr marL="2057194" algn="l" defTabSz="685731" rtl="0" eaLnBrk="1" latinLnBrk="0" hangingPunct="1">
        <a:defRPr sz="1350" kern="1200">
          <a:solidFill>
            <a:schemeClr val="tx1"/>
          </a:solidFill>
          <a:latin typeface="+mn-lt"/>
          <a:ea typeface="+mn-ea"/>
          <a:cs typeface="+mn-cs"/>
        </a:defRPr>
      </a:lvl7pPr>
      <a:lvl8pPr marL="2400060" algn="l" defTabSz="685731" rtl="0" eaLnBrk="1" latinLnBrk="0" hangingPunct="1">
        <a:defRPr sz="1350" kern="1200">
          <a:solidFill>
            <a:schemeClr val="tx1"/>
          </a:solidFill>
          <a:latin typeface="+mn-lt"/>
          <a:ea typeface="+mn-ea"/>
          <a:cs typeface="+mn-cs"/>
        </a:defRPr>
      </a:lvl8pPr>
      <a:lvl9pPr marL="2742926" algn="l" defTabSz="685731"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5214"/>
            <a:ext cx="10514231" cy="13258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091" y="1826048"/>
            <a:ext cx="10514231" cy="435234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091" y="6357860"/>
            <a:ext cx="2742843" cy="365210"/>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309" eaLnBrk="0" fontAlgn="base" hangingPunct="0">
              <a:spcBef>
                <a:spcPct val="0"/>
              </a:spcBef>
              <a:spcAft>
                <a:spcPct val="0"/>
              </a:spcAft>
              <a:defRPr/>
            </a:pPr>
            <a:fld id="{E8AFF1FC-8BB6-4DBB-9940-F696B5579502}" type="datetimeFigureOut">
              <a:rPr lang="en-US" b="1" smtClean="0">
                <a:solidFill>
                  <a:prstClr val="black">
                    <a:tint val="75000"/>
                  </a:prstClr>
                </a:solidFill>
                <a:latin typeface="Arial" pitchFamily="34" charset="0"/>
              </a:rPr>
              <a:pPr defTabSz="914309" eaLnBrk="0" fontAlgn="base" hangingPunct="0">
                <a:spcBef>
                  <a:spcPct val="0"/>
                </a:spcBef>
                <a:spcAft>
                  <a:spcPct val="0"/>
                </a:spcAft>
                <a:defRPr/>
              </a:pPr>
              <a:t>12/4/2021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075" y="6357860"/>
            <a:ext cx="4114264" cy="365210"/>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4309" eaLnBrk="0" fontAlgn="base" hangingPunct="0">
              <a:spcBef>
                <a:spcPct val="0"/>
              </a:spcBef>
              <a:spcAft>
                <a:spcPct val="0"/>
              </a:spcAft>
              <a:defRPr/>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09479" y="6357860"/>
            <a:ext cx="2742843" cy="365210"/>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309" eaLnBrk="0" fontAlgn="base" hangingPunct="0">
              <a:spcBef>
                <a:spcPct val="0"/>
              </a:spcBef>
              <a:spcAft>
                <a:spcPct val="0"/>
              </a:spcAft>
              <a:defRPr/>
            </a:pPr>
            <a:fld id="{8416283F-E79A-4174-97F4-305C981B4A88}" type="slidenum">
              <a:rPr lang="en-US" b="1" smtClean="0">
                <a:solidFill>
                  <a:prstClr val="black">
                    <a:tint val="75000"/>
                  </a:prstClr>
                </a:solidFill>
                <a:latin typeface="Arial" pitchFamily="34" charset="0"/>
              </a:rPr>
              <a:pPr defTabSz="914309" eaLnBrk="0" fontAlgn="base" hangingPunct="0">
                <a:spcBef>
                  <a:spcPct val="0"/>
                </a:spcBef>
                <a:spcAft>
                  <a:spcPct val="0"/>
                </a:spcAft>
                <a:defRPr/>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116404964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68573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3" indent="-171433" algn="l" defTabSz="68573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99" indent="-171433" algn="l" defTabSz="68573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4" indent="-171433" algn="l" defTabSz="68573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96"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61"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7"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3"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59"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1" rtl="0" eaLnBrk="1" latinLnBrk="0" hangingPunct="1">
        <a:defRPr sz="1350" kern="1200">
          <a:solidFill>
            <a:schemeClr val="tx1"/>
          </a:solidFill>
          <a:latin typeface="+mn-lt"/>
          <a:ea typeface="+mn-ea"/>
          <a:cs typeface="+mn-cs"/>
        </a:defRPr>
      </a:lvl1pPr>
      <a:lvl2pPr marL="342866" algn="l" defTabSz="685731" rtl="0" eaLnBrk="1" latinLnBrk="0" hangingPunct="1">
        <a:defRPr sz="1350" kern="1200">
          <a:solidFill>
            <a:schemeClr val="tx1"/>
          </a:solidFill>
          <a:latin typeface="+mn-lt"/>
          <a:ea typeface="+mn-ea"/>
          <a:cs typeface="+mn-cs"/>
        </a:defRPr>
      </a:lvl2pPr>
      <a:lvl3pPr marL="685731" algn="l" defTabSz="685731" rtl="0" eaLnBrk="1" latinLnBrk="0" hangingPunct="1">
        <a:defRPr sz="1350" kern="1200">
          <a:solidFill>
            <a:schemeClr val="tx1"/>
          </a:solidFill>
          <a:latin typeface="+mn-lt"/>
          <a:ea typeface="+mn-ea"/>
          <a:cs typeface="+mn-cs"/>
        </a:defRPr>
      </a:lvl3pPr>
      <a:lvl4pPr marL="1028597" algn="l" defTabSz="685731" rtl="0" eaLnBrk="1" latinLnBrk="0" hangingPunct="1">
        <a:defRPr sz="1350" kern="1200">
          <a:solidFill>
            <a:schemeClr val="tx1"/>
          </a:solidFill>
          <a:latin typeface="+mn-lt"/>
          <a:ea typeface="+mn-ea"/>
          <a:cs typeface="+mn-cs"/>
        </a:defRPr>
      </a:lvl4pPr>
      <a:lvl5pPr marL="1371463" algn="l" defTabSz="685731" rtl="0" eaLnBrk="1" latinLnBrk="0" hangingPunct="1">
        <a:defRPr sz="1350" kern="1200">
          <a:solidFill>
            <a:schemeClr val="tx1"/>
          </a:solidFill>
          <a:latin typeface="+mn-lt"/>
          <a:ea typeface="+mn-ea"/>
          <a:cs typeface="+mn-cs"/>
        </a:defRPr>
      </a:lvl5pPr>
      <a:lvl6pPr marL="1714329" algn="l" defTabSz="685731" rtl="0" eaLnBrk="1" latinLnBrk="0" hangingPunct="1">
        <a:defRPr sz="1350" kern="1200">
          <a:solidFill>
            <a:schemeClr val="tx1"/>
          </a:solidFill>
          <a:latin typeface="+mn-lt"/>
          <a:ea typeface="+mn-ea"/>
          <a:cs typeface="+mn-cs"/>
        </a:defRPr>
      </a:lvl6pPr>
      <a:lvl7pPr marL="2057194" algn="l" defTabSz="685731" rtl="0" eaLnBrk="1" latinLnBrk="0" hangingPunct="1">
        <a:defRPr sz="1350" kern="1200">
          <a:solidFill>
            <a:schemeClr val="tx1"/>
          </a:solidFill>
          <a:latin typeface="+mn-lt"/>
          <a:ea typeface="+mn-ea"/>
          <a:cs typeface="+mn-cs"/>
        </a:defRPr>
      </a:lvl7pPr>
      <a:lvl8pPr marL="2400060" algn="l" defTabSz="685731" rtl="0" eaLnBrk="1" latinLnBrk="0" hangingPunct="1">
        <a:defRPr sz="1350" kern="1200">
          <a:solidFill>
            <a:schemeClr val="tx1"/>
          </a:solidFill>
          <a:latin typeface="+mn-lt"/>
          <a:ea typeface="+mn-ea"/>
          <a:cs typeface="+mn-cs"/>
        </a:defRPr>
      </a:lvl8pPr>
      <a:lvl9pPr marL="2742926" algn="l" defTabSz="685731"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5214"/>
            <a:ext cx="10514231" cy="13258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091" y="1826048"/>
            <a:ext cx="10514231" cy="435234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091" y="6357854"/>
            <a:ext cx="2742843" cy="365210"/>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309" eaLnBrk="0" fontAlgn="base" hangingPunct="0">
              <a:spcBef>
                <a:spcPct val="0"/>
              </a:spcBef>
              <a:spcAft>
                <a:spcPct val="0"/>
              </a:spcAft>
              <a:defRPr/>
            </a:pPr>
            <a:fld id="{E8AFF1FC-8BB6-4DBB-9940-F696B5579502}" type="datetimeFigureOut">
              <a:rPr lang="en-US" b="1" smtClean="0">
                <a:solidFill>
                  <a:prstClr val="black">
                    <a:tint val="75000"/>
                  </a:prstClr>
                </a:solidFill>
                <a:latin typeface="Arial" pitchFamily="34" charset="0"/>
              </a:rPr>
              <a:pPr defTabSz="914309" eaLnBrk="0" fontAlgn="base" hangingPunct="0">
                <a:spcBef>
                  <a:spcPct val="0"/>
                </a:spcBef>
                <a:spcAft>
                  <a:spcPct val="0"/>
                </a:spcAft>
                <a:defRPr/>
              </a:pPr>
              <a:t>12/4/2021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075" y="6357854"/>
            <a:ext cx="4114264" cy="365210"/>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4309" eaLnBrk="0" fontAlgn="base" hangingPunct="0">
              <a:spcBef>
                <a:spcPct val="0"/>
              </a:spcBef>
              <a:spcAft>
                <a:spcPct val="0"/>
              </a:spcAft>
              <a:defRPr/>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09479" y="6357854"/>
            <a:ext cx="2742843" cy="365210"/>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309" eaLnBrk="0" fontAlgn="base" hangingPunct="0">
              <a:spcBef>
                <a:spcPct val="0"/>
              </a:spcBef>
              <a:spcAft>
                <a:spcPct val="0"/>
              </a:spcAft>
              <a:defRPr/>
            </a:pPr>
            <a:fld id="{8416283F-E79A-4174-97F4-305C981B4A88}" type="slidenum">
              <a:rPr lang="en-US" b="1" smtClean="0">
                <a:solidFill>
                  <a:prstClr val="black">
                    <a:tint val="75000"/>
                  </a:prstClr>
                </a:solidFill>
                <a:latin typeface="Arial" pitchFamily="34" charset="0"/>
              </a:rPr>
              <a:pPr defTabSz="914309" eaLnBrk="0" fontAlgn="base" hangingPunct="0">
                <a:spcBef>
                  <a:spcPct val="0"/>
                </a:spcBef>
                <a:spcAft>
                  <a:spcPct val="0"/>
                </a:spcAft>
                <a:defRPr/>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111225252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68573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3" indent="-171433" algn="l" defTabSz="68573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99" indent="-171433" algn="l" defTabSz="68573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4" indent="-171433" algn="l" defTabSz="68573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96"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61"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7"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3"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59"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1" rtl="0" eaLnBrk="1" latinLnBrk="0" hangingPunct="1">
        <a:defRPr sz="1350" kern="1200">
          <a:solidFill>
            <a:schemeClr val="tx1"/>
          </a:solidFill>
          <a:latin typeface="+mn-lt"/>
          <a:ea typeface="+mn-ea"/>
          <a:cs typeface="+mn-cs"/>
        </a:defRPr>
      </a:lvl1pPr>
      <a:lvl2pPr marL="342866" algn="l" defTabSz="685731" rtl="0" eaLnBrk="1" latinLnBrk="0" hangingPunct="1">
        <a:defRPr sz="1350" kern="1200">
          <a:solidFill>
            <a:schemeClr val="tx1"/>
          </a:solidFill>
          <a:latin typeface="+mn-lt"/>
          <a:ea typeface="+mn-ea"/>
          <a:cs typeface="+mn-cs"/>
        </a:defRPr>
      </a:lvl2pPr>
      <a:lvl3pPr marL="685731" algn="l" defTabSz="685731" rtl="0" eaLnBrk="1" latinLnBrk="0" hangingPunct="1">
        <a:defRPr sz="1350" kern="1200">
          <a:solidFill>
            <a:schemeClr val="tx1"/>
          </a:solidFill>
          <a:latin typeface="+mn-lt"/>
          <a:ea typeface="+mn-ea"/>
          <a:cs typeface="+mn-cs"/>
        </a:defRPr>
      </a:lvl3pPr>
      <a:lvl4pPr marL="1028597" algn="l" defTabSz="685731" rtl="0" eaLnBrk="1" latinLnBrk="0" hangingPunct="1">
        <a:defRPr sz="1350" kern="1200">
          <a:solidFill>
            <a:schemeClr val="tx1"/>
          </a:solidFill>
          <a:latin typeface="+mn-lt"/>
          <a:ea typeface="+mn-ea"/>
          <a:cs typeface="+mn-cs"/>
        </a:defRPr>
      </a:lvl4pPr>
      <a:lvl5pPr marL="1371463" algn="l" defTabSz="685731" rtl="0" eaLnBrk="1" latinLnBrk="0" hangingPunct="1">
        <a:defRPr sz="1350" kern="1200">
          <a:solidFill>
            <a:schemeClr val="tx1"/>
          </a:solidFill>
          <a:latin typeface="+mn-lt"/>
          <a:ea typeface="+mn-ea"/>
          <a:cs typeface="+mn-cs"/>
        </a:defRPr>
      </a:lvl5pPr>
      <a:lvl6pPr marL="1714329" algn="l" defTabSz="685731" rtl="0" eaLnBrk="1" latinLnBrk="0" hangingPunct="1">
        <a:defRPr sz="1350" kern="1200">
          <a:solidFill>
            <a:schemeClr val="tx1"/>
          </a:solidFill>
          <a:latin typeface="+mn-lt"/>
          <a:ea typeface="+mn-ea"/>
          <a:cs typeface="+mn-cs"/>
        </a:defRPr>
      </a:lvl6pPr>
      <a:lvl7pPr marL="2057194" algn="l" defTabSz="685731" rtl="0" eaLnBrk="1" latinLnBrk="0" hangingPunct="1">
        <a:defRPr sz="1350" kern="1200">
          <a:solidFill>
            <a:schemeClr val="tx1"/>
          </a:solidFill>
          <a:latin typeface="+mn-lt"/>
          <a:ea typeface="+mn-ea"/>
          <a:cs typeface="+mn-cs"/>
        </a:defRPr>
      </a:lvl7pPr>
      <a:lvl8pPr marL="2400060" algn="l" defTabSz="685731" rtl="0" eaLnBrk="1" latinLnBrk="0" hangingPunct="1">
        <a:defRPr sz="1350" kern="1200">
          <a:solidFill>
            <a:schemeClr val="tx1"/>
          </a:solidFill>
          <a:latin typeface="+mn-lt"/>
          <a:ea typeface="+mn-ea"/>
          <a:cs typeface="+mn-cs"/>
        </a:defRPr>
      </a:lvl8pPr>
      <a:lvl9pPr marL="2742926" algn="l" defTabSz="685731"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5214"/>
            <a:ext cx="10514231" cy="13258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091" y="1826048"/>
            <a:ext cx="10514231" cy="435234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091" y="6357846"/>
            <a:ext cx="2742843" cy="365210"/>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309" eaLnBrk="0" fontAlgn="base" hangingPunct="0">
              <a:spcBef>
                <a:spcPct val="0"/>
              </a:spcBef>
              <a:spcAft>
                <a:spcPct val="0"/>
              </a:spcAft>
              <a:defRPr/>
            </a:pPr>
            <a:fld id="{E8AFF1FC-8BB6-4DBB-9940-F696B5579502}" type="datetimeFigureOut">
              <a:rPr lang="en-US" b="1" smtClean="0">
                <a:solidFill>
                  <a:prstClr val="black">
                    <a:tint val="75000"/>
                  </a:prstClr>
                </a:solidFill>
                <a:latin typeface="Arial" pitchFamily="34" charset="0"/>
              </a:rPr>
              <a:pPr defTabSz="914309" eaLnBrk="0" fontAlgn="base" hangingPunct="0">
                <a:spcBef>
                  <a:spcPct val="0"/>
                </a:spcBef>
                <a:spcAft>
                  <a:spcPct val="0"/>
                </a:spcAft>
                <a:defRPr/>
              </a:pPr>
              <a:t>12/4/2021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075" y="6357846"/>
            <a:ext cx="4114264" cy="365210"/>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4309" eaLnBrk="0" fontAlgn="base" hangingPunct="0">
              <a:spcBef>
                <a:spcPct val="0"/>
              </a:spcBef>
              <a:spcAft>
                <a:spcPct val="0"/>
              </a:spcAft>
              <a:defRPr/>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09479" y="6357846"/>
            <a:ext cx="2742843" cy="365210"/>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309" eaLnBrk="0" fontAlgn="base" hangingPunct="0">
              <a:spcBef>
                <a:spcPct val="0"/>
              </a:spcBef>
              <a:spcAft>
                <a:spcPct val="0"/>
              </a:spcAft>
              <a:defRPr/>
            </a:pPr>
            <a:fld id="{8416283F-E79A-4174-97F4-305C981B4A88}" type="slidenum">
              <a:rPr lang="en-US" b="1" smtClean="0">
                <a:solidFill>
                  <a:prstClr val="black">
                    <a:tint val="75000"/>
                  </a:prstClr>
                </a:solidFill>
                <a:latin typeface="Arial" pitchFamily="34" charset="0"/>
              </a:rPr>
              <a:pPr defTabSz="914309" eaLnBrk="0" fontAlgn="base" hangingPunct="0">
                <a:spcBef>
                  <a:spcPct val="0"/>
                </a:spcBef>
                <a:spcAft>
                  <a:spcPct val="0"/>
                </a:spcAft>
                <a:defRPr/>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253763810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68573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3" indent="-171433" algn="l" defTabSz="68573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99" indent="-171433" algn="l" defTabSz="68573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4" indent="-171433" algn="l" defTabSz="68573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96"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61"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7"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3"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59"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1" rtl="0" eaLnBrk="1" latinLnBrk="0" hangingPunct="1">
        <a:defRPr sz="1350" kern="1200">
          <a:solidFill>
            <a:schemeClr val="tx1"/>
          </a:solidFill>
          <a:latin typeface="+mn-lt"/>
          <a:ea typeface="+mn-ea"/>
          <a:cs typeface="+mn-cs"/>
        </a:defRPr>
      </a:lvl1pPr>
      <a:lvl2pPr marL="342866" algn="l" defTabSz="685731" rtl="0" eaLnBrk="1" latinLnBrk="0" hangingPunct="1">
        <a:defRPr sz="1350" kern="1200">
          <a:solidFill>
            <a:schemeClr val="tx1"/>
          </a:solidFill>
          <a:latin typeface="+mn-lt"/>
          <a:ea typeface="+mn-ea"/>
          <a:cs typeface="+mn-cs"/>
        </a:defRPr>
      </a:lvl2pPr>
      <a:lvl3pPr marL="685731" algn="l" defTabSz="685731" rtl="0" eaLnBrk="1" latinLnBrk="0" hangingPunct="1">
        <a:defRPr sz="1350" kern="1200">
          <a:solidFill>
            <a:schemeClr val="tx1"/>
          </a:solidFill>
          <a:latin typeface="+mn-lt"/>
          <a:ea typeface="+mn-ea"/>
          <a:cs typeface="+mn-cs"/>
        </a:defRPr>
      </a:lvl3pPr>
      <a:lvl4pPr marL="1028597" algn="l" defTabSz="685731" rtl="0" eaLnBrk="1" latinLnBrk="0" hangingPunct="1">
        <a:defRPr sz="1350" kern="1200">
          <a:solidFill>
            <a:schemeClr val="tx1"/>
          </a:solidFill>
          <a:latin typeface="+mn-lt"/>
          <a:ea typeface="+mn-ea"/>
          <a:cs typeface="+mn-cs"/>
        </a:defRPr>
      </a:lvl4pPr>
      <a:lvl5pPr marL="1371463" algn="l" defTabSz="685731" rtl="0" eaLnBrk="1" latinLnBrk="0" hangingPunct="1">
        <a:defRPr sz="1350" kern="1200">
          <a:solidFill>
            <a:schemeClr val="tx1"/>
          </a:solidFill>
          <a:latin typeface="+mn-lt"/>
          <a:ea typeface="+mn-ea"/>
          <a:cs typeface="+mn-cs"/>
        </a:defRPr>
      </a:lvl5pPr>
      <a:lvl6pPr marL="1714329" algn="l" defTabSz="685731" rtl="0" eaLnBrk="1" latinLnBrk="0" hangingPunct="1">
        <a:defRPr sz="1350" kern="1200">
          <a:solidFill>
            <a:schemeClr val="tx1"/>
          </a:solidFill>
          <a:latin typeface="+mn-lt"/>
          <a:ea typeface="+mn-ea"/>
          <a:cs typeface="+mn-cs"/>
        </a:defRPr>
      </a:lvl6pPr>
      <a:lvl7pPr marL="2057194" algn="l" defTabSz="685731" rtl="0" eaLnBrk="1" latinLnBrk="0" hangingPunct="1">
        <a:defRPr sz="1350" kern="1200">
          <a:solidFill>
            <a:schemeClr val="tx1"/>
          </a:solidFill>
          <a:latin typeface="+mn-lt"/>
          <a:ea typeface="+mn-ea"/>
          <a:cs typeface="+mn-cs"/>
        </a:defRPr>
      </a:lvl7pPr>
      <a:lvl8pPr marL="2400060" algn="l" defTabSz="685731" rtl="0" eaLnBrk="1" latinLnBrk="0" hangingPunct="1">
        <a:defRPr sz="1350" kern="1200">
          <a:solidFill>
            <a:schemeClr val="tx1"/>
          </a:solidFill>
          <a:latin typeface="+mn-lt"/>
          <a:ea typeface="+mn-ea"/>
          <a:cs typeface="+mn-cs"/>
        </a:defRPr>
      </a:lvl8pPr>
      <a:lvl9pPr marL="2742926" algn="l" defTabSz="685731"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5214"/>
            <a:ext cx="10514231" cy="13258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091" y="1826048"/>
            <a:ext cx="10514231" cy="435234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091" y="6357836"/>
            <a:ext cx="2742843" cy="365210"/>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309" eaLnBrk="0" fontAlgn="base" hangingPunct="0">
              <a:spcBef>
                <a:spcPct val="0"/>
              </a:spcBef>
              <a:spcAft>
                <a:spcPct val="0"/>
              </a:spcAft>
              <a:defRPr/>
            </a:pPr>
            <a:fld id="{E8AFF1FC-8BB6-4DBB-9940-F696B5579502}" type="datetimeFigureOut">
              <a:rPr lang="en-US" b="1" smtClean="0">
                <a:solidFill>
                  <a:prstClr val="black">
                    <a:tint val="75000"/>
                  </a:prstClr>
                </a:solidFill>
                <a:latin typeface="Arial" pitchFamily="34" charset="0"/>
              </a:rPr>
              <a:pPr defTabSz="914309" eaLnBrk="0" fontAlgn="base" hangingPunct="0">
                <a:spcBef>
                  <a:spcPct val="0"/>
                </a:spcBef>
                <a:spcAft>
                  <a:spcPct val="0"/>
                </a:spcAft>
                <a:defRPr/>
              </a:pPr>
              <a:t>12/4/2021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075" y="6357836"/>
            <a:ext cx="4114264" cy="365210"/>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4309" eaLnBrk="0" fontAlgn="base" hangingPunct="0">
              <a:spcBef>
                <a:spcPct val="0"/>
              </a:spcBef>
              <a:spcAft>
                <a:spcPct val="0"/>
              </a:spcAft>
              <a:defRPr/>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09479" y="6357836"/>
            <a:ext cx="2742843" cy="365210"/>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309" eaLnBrk="0" fontAlgn="base" hangingPunct="0">
              <a:spcBef>
                <a:spcPct val="0"/>
              </a:spcBef>
              <a:spcAft>
                <a:spcPct val="0"/>
              </a:spcAft>
              <a:defRPr/>
            </a:pPr>
            <a:fld id="{8416283F-E79A-4174-97F4-305C981B4A88}" type="slidenum">
              <a:rPr lang="en-US" b="1" smtClean="0">
                <a:solidFill>
                  <a:prstClr val="black">
                    <a:tint val="75000"/>
                  </a:prstClr>
                </a:solidFill>
                <a:latin typeface="Arial" pitchFamily="34" charset="0"/>
              </a:rPr>
              <a:pPr defTabSz="914309" eaLnBrk="0" fontAlgn="base" hangingPunct="0">
                <a:spcBef>
                  <a:spcPct val="0"/>
                </a:spcBef>
                <a:spcAft>
                  <a:spcPct val="0"/>
                </a:spcAft>
                <a:defRPr/>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2905581915"/>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68573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3" indent="-171433" algn="l" defTabSz="68573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99" indent="-171433" algn="l" defTabSz="68573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4" indent="-171433" algn="l" defTabSz="68573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96"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61"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7"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3"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59"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1" rtl="0" eaLnBrk="1" latinLnBrk="0" hangingPunct="1">
        <a:defRPr sz="1350" kern="1200">
          <a:solidFill>
            <a:schemeClr val="tx1"/>
          </a:solidFill>
          <a:latin typeface="+mn-lt"/>
          <a:ea typeface="+mn-ea"/>
          <a:cs typeface="+mn-cs"/>
        </a:defRPr>
      </a:lvl1pPr>
      <a:lvl2pPr marL="342866" algn="l" defTabSz="685731" rtl="0" eaLnBrk="1" latinLnBrk="0" hangingPunct="1">
        <a:defRPr sz="1350" kern="1200">
          <a:solidFill>
            <a:schemeClr val="tx1"/>
          </a:solidFill>
          <a:latin typeface="+mn-lt"/>
          <a:ea typeface="+mn-ea"/>
          <a:cs typeface="+mn-cs"/>
        </a:defRPr>
      </a:lvl2pPr>
      <a:lvl3pPr marL="685731" algn="l" defTabSz="685731" rtl="0" eaLnBrk="1" latinLnBrk="0" hangingPunct="1">
        <a:defRPr sz="1350" kern="1200">
          <a:solidFill>
            <a:schemeClr val="tx1"/>
          </a:solidFill>
          <a:latin typeface="+mn-lt"/>
          <a:ea typeface="+mn-ea"/>
          <a:cs typeface="+mn-cs"/>
        </a:defRPr>
      </a:lvl3pPr>
      <a:lvl4pPr marL="1028597" algn="l" defTabSz="685731" rtl="0" eaLnBrk="1" latinLnBrk="0" hangingPunct="1">
        <a:defRPr sz="1350" kern="1200">
          <a:solidFill>
            <a:schemeClr val="tx1"/>
          </a:solidFill>
          <a:latin typeface="+mn-lt"/>
          <a:ea typeface="+mn-ea"/>
          <a:cs typeface="+mn-cs"/>
        </a:defRPr>
      </a:lvl4pPr>
      <a:lvl5pPr marL="1371463" algn="l" defTabSz="685731" rtl="0" eaLnBrk="1" latinLnBrk="0" hangingPunct="1">
        <a:defRPr sz="1350" kern="1200">
          <a:solidFill>
            <a:schemeClr val="tx1"/>
          </a:solidFill>
          <a:latin typeface="+mn-lt"/>
          <a:ea typeface="+mn-ea"/>
          <a:cs typeface="+mn-cs"/>
        </a:defRPr>
      </a:lvl5pPr>
      <a:lvl6pPr marL="1714329" algn="l" defTabSz="685731" rtl="0" eaLnBrk="1" latinLnBrk="0" hangingPunct="1">
        <a:defRPr sz="1350" kern="1200">
          <a:solidFill>
            <a:schemeClr val="tx1"/>
          </a:solidFill>
          <a:latin typeface="+mn-lt"/>
          <a:ea typeface="+mn-ea"/>
          <a:cs typeface="+mn-cs"/>
        </a:defRPr>
      </a:lvl6pPr>
      <a:lvl7pPr marL="2057194" algn="l" defTabSz="685731" rtl="0" eaLnBrk="1" latinLnBrk="0" hangingPunct="1">
        <a:defRPr sz="1350" kern="1200">
          <a:solidFill>
            <a:schemeClr val="tx1"/>
          </a:solidFill>
          <a:latin typeface="+mn-lt"/>
          <a:ea typeface="+mn-ea"/>
          <a:cs typeface="+mn-cs"/>
        </a:defRPr>
      </a:lvl7pPr>
      <a:lvl8pPr marL="2400060" algn="l" defTabSz="685731" rtl="0" eaLnBrk="1" latinLnBrk="0" hangingPunct="1">
        <a:defRPr sz="1350" kern="1200">
          <a:solidFill>
            <a:schemeClr val="tx1"/>
          </a:solidFill>
          <a:latin typeface="+mn-lt"/>
          <a:ea typeface="+mn-ea"/>
          <a:cs typeface="+mn-cs"/>
        </a:defRPr>
      </a:lvl8pPr>
      <a:lvl9pPr marL="2742926" algn="l" defTabSz="685731"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5211"/>
            <a:ext cx="10514231" cy="13258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091" y="1826048"/>
            <a:ext cx="10514231" cy="435234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091" y="6357824"/>
            <a:ext cx="2742843" cy="365210"/>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309" eaLnBrk="0" fontAlgn="base" hangingPunct="0">
              <a:spcBef>
                <a:spcPct val="0"/>
              </a:spcBef>
              <a:spcAft>
                <a:spcPct val="0"/>
              </a:spcAft>
              <a:defRPr/>
            </a:pPr>
            <a:fld id="{E8AFF1FC-8BB6-4DBB-9940-F696B5579502}" type="datetimeFigureOut">
              <a:rPr lang="en-US" b="1" smtClean="0">
                <a:solidFill>
                  <a:prstClr val="black">
                    <a:tint val="75000"/>
                  </a:prstClr>
                </a:solidFill>
                <a:latin typeface="Arial" pitchFamily="34" charset="0"/>
              </a:rPr>
              <a:pPr defTabSz="914309" eaLnBrk="0" fontAlgn="base" hangingPunct="0">
                <a:spcBef>
                  <a:spcPct val="0"/>
                </a:spcBef>
                <a:spcAft>
                  <a:spcPct val="0"/>
                </a:spcAft>
                <a:defRPr/>
              </a:pPr>
              <a:t>12/4/2021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075" y="6357824"/>
            <a:ext cx="4114264" cy="365210"/>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4309" eaLnBrk="0" fontAlgn="base" hangingPunct="0">
              <a:spcBef>
                <a:spcPct val="0"/>
              </a:spcBef>
              <a:spcAft>
                <a:spcPct val="0"/>
              </a:spcAft>
              <a:defRPr/>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09479" y="6357824"/>
            <a:ext cx="2742843" cy="365210"/>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309" eaLnBrk="0" fontAlgn="base" hangingPunct="0">
              <a:spcBef>
                <a:spcPct val="0"/>
              </a:spcBef>
              <a:spcAft>
                <a:spcPct val="0"/>
              </a:spcAft>
              <a:defRPr/>
            </a:pPr>
            <a:fld id="{8416283F-E79A-4174-97F4-305C981B4A88}" type="slidenum">
              <a:rPr lang="en-US" b="1" smtClean="0">
                <a:solidFill>
                  <a:prstClr val="black">
                    <a:tint val="75000"/>
                  </a:prstClr>
                </a:solidFill>
                <a:latin typeface="Arial" pitchFamily="34" charset="0"/>
              </a:rPr>
              <a:pPr defTabSz="914309" eaLnBrk="0" fontAlgn="base" hangingPunct="0">
                <a:spcBef>
                  <a:spcPct val="0"/>
                </a:spcBef>
                <a:spcAft>
                  <a:spcPct val="0"/>
                </a:spcAft>
                <a:defRPr/>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234912728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68573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3" indent="-171433" algn="l" defTabSz="68573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99" indent="-171433" algn="l" defTabSz="68573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4" indent="-171433" algn="l" defTabSz="68573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96"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61"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7"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3"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59"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1" rtl="0" eaLnBrk="1" latinLnBrk="0" hangingPunct="1">
        <a:defRPr sz="1350" kern="1200">
          <a:solidFill>
            <a:schemeClr val="tx1"/>
          </a:solidFill>
          <a:latin typeface="+mn-lt"/>
          <a:ea typeface="+mn-ea"/>
          <a:cs typeface="+mn-cs"/>
        </a:defRPr>
      </a:lvl1pPr>
      <a:lvl2pPr marL="342866" algn="l" defTabSz="685731" rtl="0" eaLnBrk="1" latinLnBrk="0" hangingPunct="1">
        <a:defRPr sz="1350" kern="1200">
          <a:solidFill>
            <a:schemeClr val="tx1"/>
          </a:solidFill>
          <a:latin typeface="+mn-lt"/>
          <a:ea typeface="+mn-ea"/>
          <a:cs typeface="+mn-cs"/>
        </a:defRPr>
      </a:lvl2pPr>
      <a:lvl3pPr marL="685731" algn="l" defTabSz="685731" rtl="0" eaLnBrk="1" latinLnBrk="0" hangingPunct="1">
        <a:defRPr sz="1350" kern="1200">
          <a:solidFill>
            <a:schemeClr val="tx1"/>
          </a:solidFill>
          <a:latin typeface="+mn-lt"/>
          <a:ea typeface="+mn-ea"/>
          <a:cs typeface="+mn-cs"/>
        </a:defRPr>
      </a:lvl3pPr>
      <a:lvl4pPr marL="1028597" algn="l" defTabSz="685731" rtl="0" eaLnBrk="1" latinLnBrk="0" hangingPunct="1">
        <a:defRPr sz="1350" kern="1200">
          <a:solidFill>
            <a:schemeClr val="tx1"/>
          </a:solidFill>
          <a:latin typeface="+mn-lt"/>
          <a:ea typeface="+mn-ea"/>
          <a:cs typeface="+mn-cs"/>
        </a:defRPr>
      </a:lvl4pPr>
      <a:lvl5pPr marL="1371463" algn="l" defTabSz="685731" rtl="0" eaLnBrk="1" latinLnBrk="0" hangingPunct="1">
        <a:defRPr sz="1350" kern="1200">
          <a:solidFill>
            <a:schemeClr val="tx1"/>
          </a:solidFill>
          <a:latin typeface="+mn-lt"/>
          <a:ea typeface="+mn-ea"/>
          <a:cs typeface="+mn-cs"/>
        </a:defRPr>
      </a:lvl5pPr>
      <a:lvl6pPr marL="1714329" algn="l" defTabSz="685731" rtl="0" eaLnBrk="1" latinLnBrk="0" hangingPunct="1">
        <a:defRPr sz="1350" kern="1200">
          <a:solidFill>
            <a:schemeClr val="tx1"/>
          </a:solidFill>
          <a:latin typeface="+mn-lt"/>
          <a:ea typeface="+mn-ea"/>
          <a:cs typeface="+mn-cs"/>
        </a:defRPr>
      </a:lvl6pPr>
      <a:lvl7pPr marL="2057194" algn="l" defTabSz="685731" rtl="0" eaLnBrk="1" latinLnBrk="0" hangingPunct="1">
        <a:defRPr sz="1350" kern="1200">
          <a:solidFill>
            <a:schemeClr val="tx1"/>
          </a:solidFill>
          <a:latin typeface="+mn-lt"/>
          <a:ea typeface="+mn-ea"/>
          <a:cs typeface="+mn-cs"/>
        </a:defRPr>
      </a:lvl7pPr>
      <a:lvl8pPr marL="2400060" algn="l" defTabSz="685731" rtl="0" eaLnBrk="1" latinLnBrk="0" hangingPunct="1">
        <a:defRPr sz="1350" kern="1200">
          <a:solidFill>
            <a:schemeClr val="tx1"/>
          </a:solidFill>
          <a:latin typeface="+mn-lt"/>
          <a:ea typeface="+mn-ea"/>
          <a:cs typeface="+mn-cs"/>
        </a:defRPr>
      </a:lvl8pPr>
      <a:lvl9pPr marL="2742926" algn="l" defTabSz="685731"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g"/><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05.xml"/><Relationship Id="rId6" Type="http://schemas.openxmlformats.org/officeDocument/2006/relationships/image" Target="../media/image26.png"/><Relationship Id="rId5" Type="http://schemas.openxmlformats.org/officeDocument/2006/relationships/image" Target="../media/image23.gif"/><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g"/><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05.xml"/><Relationship Id="rId6" Type="http://schemas.openxmlformats.org/officeDocument/2006/relationships/image" Target="../media/image26.png"/><Relationship Id="rId5" Type="http://schemas.openxmlformats.org/officeDocument/2006/relationships/image" Target="../media/image23.gif"/><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g"/><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05.xml"/><Relationship Id="rId6" Type="http://schemas.openxmlformats.org/officeDocument/2006/relationships/image" Target="../media/image26.png"/><Relationship Id="rId5" Type="http://schemas.openxmlformats.org/officeDocument/2006/relationships/image" Target="../media/image23.gif"/><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g"/><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05.xml"/><Relationship Id="rId6" Type="http://schemas.openxmlformats.org/officeDocument/2006/relationships/image" Target="../media/image26.png"/><Relationship Id="rId5" Type="http://schemas.openxmlformats.org/officeDocument/2006/relationships/image" Target="../media/image23.gif"/><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g"/><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05.xml"/><Relationship Id="rId6" Type="http://schemas.openxmlformats.org/officeDocument/2006/relationships/image" Target="../media/image26.png"/><Relationship Id="rId5" Type="http://schemas.openxmlformats.org/officeDocument/2006/relationships/image" Target="../media/image23.gif"/><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43.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43.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3.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3.xm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3.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jfif"/></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43.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7.png"/><Relationship Id="rId18" Type="http://schemas.microsoft.com/office/2007/relationships/hdphoto" Target="../media/hdphoto5.wdp"/><Relationship Id="rId3" Type="http://schemas.openxmlformats.org/officeDocument/2006/relationships/slideLayout" Target="../slideLayouts/slideLayout43.xml"/><Relationship Id="rId21" Type="http://schemas.openxmlformats.org/officeDocument/2006/relationships/slide" Target="slide6.xml"/><Relationship Id="rId7" Type="http://schemas.openxmlformats.org/officeDocument/2006/relationships/slide" Target="slide10.xml"/><Relationship Id="rId12" Type="http://schemas.openxmlformats.org/officeDocument/2006/relationships/slide" Target="slide9.xml"/><Relationship Id="rId17" Type="http://schemas.openxmlformats.org/officeDocument/2006/relationships/image" Target="../media/image19.png"/><Relationship Id="rId25" Type="http://schemas.openxmlformats.org/officeDocument/2006/relationships/image" Target="../media/image13.png"/><Relationship Id="rId2" Type="http://schemas.openxmlformats.org/officeDocument/2006/relationships/audio" Target="../media/media1.mp3"/><Relationship Id="rId16" Type="http://schemas.openxmlformats.org/officeDocument/2006/relationships/slide" Target="slide11.xml"/><Relationship Id="rId20" Type="http://schemas.openxmlformats.org/officeDocument/2006/relationships/slide" Target="slide7.xml"/><Relationship Id="rId1" Type="http://schemas.microsoft.com/office/2007/relationships/media" Target="../media/media1.mp3"/><Relationship Id="rId6" Type="http://schemas.microsoft.com/office/2007/relationships/hdphoto" Target="../media/hdphoto2.wdp"/><Relationship Id="rId11" Type="http://schemas.openxmlformats.org/officeDocument/2006/relationships/image" Target="../media/image16.jpg"/><Relationship Id="rId24"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18.jpg"/><Relationship Id="rId23" Type="http://schemas.openxmlformats.org/officeDocument/2006/relationships/slide" Target="slide14.xml"/><Relationship Id="rId10" Type="http://schemas.openxmlformats.org/officeDocument/2006/relationships/slide" Target="slide12.xml"/><Relationship Id="rId19" Type="http://schemas.openxmlformats.org/officeDocument/2006/relationships/slide" Target="slide13.xml"/><Relationship Id="rId4" Type="http://schemas.openxmlformats.org/officeDocument/2006/relationships/slide" Target="slide5.xml"/><Relationship Id="rId9" Type="http://schemas.microsoft.com/office/2007/relationships/hdphoto" Target="../media/hdphoto3.wdp"/><Relationship Id="rId14" Type="http://schemas.microsoft.com/office/2007/relationships/hdphoto" Target="../media/hdphoto4.wdp"/><Relationship Id="rId22" Type="http://schemas.openxmlformats.org/officeDocument/2006/relationships/slide" Target="slide8.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8.png"/><Relationship Id="rId5" Type="http://schemas.openxmlformats.org/officeDocument/2006/relationships/image" Target="../media/image59.png"/><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g"/><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50.xm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g"/><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61.xm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g"/><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72.xm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g"/><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83.xm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g"/><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94.xm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714BCA-BDEB-4E21-957E-243FA4BD2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05" y="0"/>
            <a:ext cx="12251893" cy="7211497"/>
          </a:xfrm>
          <a:prstGeom prst="rect">
            <a:avLst/>
          </a:prstGeom>
        </p:spPr>
      </p:pic>
      <p:pic>
        <p:nvPicPr>
          <p:cNvPr id="7" name="图片 6">
            <a:extLst>
              <a:ext uri="{FF2B5EF4-FFF2-40B4-BE49-F238E27FC236}">
                <a16:creationId xmlns:a16="http://schemas.microsoft.com/office/drawing/2014/main" id="{B838AB8A-46FD-4DE5-B6B9-4F7C78796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209" y="4164867"/>
            <a:ext cx="2456222" cy="3046630"/>
          </a:xfrm>
          <a:prstGeom prst="rect">
            <a:avLst/>
          </a:prstGeom>
        </p:spPr>
      </p:pic>
      <p:pic>
        <p:nvPicPr>
          <p:cNvPr id="10" name="图片 9">
            <a:extLst>
              <a:ext uri="{FF2B5EF4-FFF2-40B4-BE49-F238E27FC236}">
                <a16:creationId xmlns:a16="http://schemas.microsoft.com/office/drawing/2014/main" id="{AA5D89A8-B22B-4149-AE80-8C3929F779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232" y="-494980"/>
            <a:ext cx="3173852" cy="3427760"/>
          </a:xfrm>
          <a:prstGeom prst="rect">
            <a:avLst/>
          </a:prstGeom>
        </p:spPr>
      </p:pic>
      <p:sp>
        <p:nvSpPr>
          <p:cNvPr id="25" name="文本框 7">
            <a:extLst>
              <a:ext uri="{FF2B5EF4-FFF2-40B4-BE49-F238E27FC236}">
                <a16:creationId xmlns:a16="http://schemas.microsoft.com/office/drawing/2014/main" id="{02E95AFA-280A-4921-8D22-0280A7D250A9}"/>
              </a:ext>
            </a:extLst>
          </p:cNvPr>
          <p:cNvSpPr txBox="1">
            <a:spLocks noChangeArrowheads="1"/>
          </p:cNvSpPr>
          <p:nvPr/>
        </p:nvSpPr>
        <p:spPr bwMode="auto">
          <a:xfrm>
            <a:off x="387297" y="2195015"/>
            <a:ext cx="1141581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r>
              <a:rPr lang="vi-VN" altLang="zh-CN" sz="6000">
                <a:solidFill>
                  <a:schemeClr val="accent5">
                    <a:lumMod val="75000"/>
                  </a:schemeClr>
                </a:solidFill>
                <a:latin typeface="Times New Roman" pitchFamily="18" charset="0"/>
                <a:ea typeface="华康海报体W12(P)" panose="040B0C00000000000000" pitchFamily="82" charset="-122"/>
                <a:cs typeface="Times New Roman" pitchFamily="18" charset="0"/>
              </a:rPr>
              <a:t>CỦNG CỐ VÀ MỞ RỘNG</a:t>
            </a:r>
          </a:p>
          <a:p>
            <a:pPr algn="ctr" defTabSz="685800"/>
            <a:r>
              <a:rPr lang="vi-VN" altLang="zh-CN" sz="6000">
                <a:solidFill>
                  <a:schemeClr val="accent5">
                    <a:lumMod val="75000"/>
                  </a:schemeClr>
                </a:solidFill>
                <a:latin typeface="Times New Roman" pitchFamily="18" charset="0"/>
                <a:ea typeface="华康海报体W12(P)" panose="040B0C00000000000000" pitchFamily="82" charset="-122"/>
                <a:cs typeface="Times New Roman" pitchFamily="18" charset="0"/>
              </a:rPr>
              <a:t>HƯỚNG DẪN THỰC HÀNH ĐỌC</a:t>
            </a:r>
            <a:endParaRPr lang="vi-VN" altLang="zh-CN" sz="6000" dirty="0">
              <a:solidFill>
                <a:schemeClr val="accent5">
                  <a:lumMod val="75000"/>
                </a:schemeClr>
              </a:solidFill>
              <a:latin typeface="Times New Roman" pitchFamily="18" charset="0"/>
              <a:ea typeface="华康海报体W12(P)" panose="040B0C00000000000000" pitchFamily="82" charset="-122"/>
              <a:cs typeface="Times New Roman" pitchFamily="18" charset="0"/>
            </a:endParaRPr>
          </a:p>
        </p:txBody>
      </p:sp>
      <p:sp>
        <p:nvSpPr>
          <p:cNvPr id="27" name="文本框 7">
            <a:extLst>
              <a:ext uri="{FF2B5EF4-FFF2-40B4-BE49-F238E27FC236}">
                <a16:creationId xmlns:a16="http://schemas.microsoft.com/office/drawing/2014/main" id="{0B09BBB3-1D38-4895-BC2E-7D4C64B13F7E}"/>
              </a:ext>
            </a:extLst>
          </p:cNvPr>
          <p:cNvSpPr txBox="1">
            <a:spLocks noChangeArrowheads="1"/>
          </p:cNvSpPr>
          <p:nvPr/>
        </p:nvSpPr>
        <p:spPr bwMode="auto">
          <a:xfrm>
            <a:off x="2937875" y="1218900"/>
            <a:ext cx="205229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r>
              <a:rPr lang="en-US" altLang="zh-CN" sz="4000">
                <a:solidFill>
                  <a:schemeClr val="accent5">
                    <a:lumMod val="75000"/>
                  </a:schemeClr>
                </a:solidFill>
                <a:latin typeface="Times New Roman" pitchFamily="18" charset="0"/>
                <a:ea typeface="华文琥珀" panose="02010800040101010101" pitchFamily="2" charset="-122"/>
                <a:cs typeface="Times New Roman" pitchFamily="18" charset="0"/>
              </a:rPr>
              <a:t>TIẾT</a:t>
            </a:r>
            <a:r>
              <a:rPr lang="en-US" altLang="zh-CN" sz="4000" smtClean="0">
                <a:solidFill>
                  <a:schemeClr val="accent5">
                    <a:lumMod val="75000"/>
                  </a:schemeClr>
                </a:solidFill>
                <a:latin typeface="Times New Roman" pitchFamily="18" charset="0"/>
                <a:ea typeface="华文琥珀" panose="02010800040101010101" pitchFamily="2" charset="-122"/>
                <a:cs typeface="Times New Roman" pitchFamily="18" charset="0"/>
              </a:rPr>
              <a:t>: 14</a:t>
            </a:r>
            <a:endParaRPr lang="en-US" altLang="zh-CN" sz="4000" dirty="0">
              <a:solidFill>
                <a:schemeClr val="accent5">
                  <a:lumMod val="75000"/>
                </a:schemeClr>
              </a:solidFill>
              <a:latin typeface="Times New Roman" pitchFamily="18" charset="0"/>
              <a:ea typeface="华文琥珀" panose="02010800040101010101" pitchFamily="2" charset="-122"/>
              <a:cs typeface="Times New Roman" pitchFamily="18" charset="0"/>
            </a:endParaRPr>
          </a:p>
        </p:txBody>
      </p:sp>
      <p:pic>
        <p:nvPicPr>
          <p:cNvPr id="12" name="图片 11">
            <a:extLst>
              <a:ext uri="{FF2B5EF4-FFF2-40B4-BE49-F238E27FC236}">
                <a16:creationId xmlns:a16="http://schemas.microsoft.com/office/drawing/2014/main" id="{12B4AFD8-2B92-4929-9BBB-BD3D388C9B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3877" y="4088329"/>
            <a:ext cx="4694739" cy="2800566"/>
          </a:xfrm>
          <a:prstGeom prst="rect">
            <a:avLst/>
          </a:prstGeom>
        </p:spPr>
      </p:pic>
      <p:pic>
        <p:nvPicPr>
          <p:cNvPr id="3" name="图片 2">
            <a:extLst>
              <a:ext uri="{FF2B5EF4-FFF2-40B4-BE49-F238E27FC236}">
                <a16:creationId xmlns:a16="http://schemas.microsoft.com/office/drawing/2014/main" id="{DB62CEBD-6534-409D-B545-34C538096D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41200" y="770374"/>
            <a:ext cx="1695088" cy="2162406"/>
          </a:xfrm>
          <a:prstGeom prst="rect">
            <a:avLst/>
          </a:prstGeom>
        </p:spPr>
      </p:pic>
      <p:sp>
        <p:nvSpPr>
          <p:cNvPr id="14" name="文本框 7">
            <a:extLst>
              <a:ext uri="{FF2B5EF4-FFF2-40B4-BE49-F238E27FC236}">
                <a16:creationId xmlns:a16="http://schemas.microsoft.com/office/drawing/2014/main" id="{0B09BBB3-1D38-4895-BC2E-7D4C64B13F7E}"/>
              </a:ext>
            </a:extLst>
          </p:cNvPr>
          <p:cNvSpPr txBox="1">
            <a:spLocks noChangeArrowheads="1"/>
          </p:cNvSpPr>
          <p:nvPr/>
        </p:nvSpPr>
        <p:spPr bwMode="auto">
          <a:xfrm>
            <a:off x="3337658" y="4704047"/>
            <a:ext cx="35945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r>
              <a:rPr lang="en-US" altLang="zh-CN" sz="4000" dirty="0">
                <a:solidFill>
                  <a:schemeClr val="accent5">
                    <a:lumMod val="75000"/>
                  </a:schemeClr>
                </a:solidFill>
                <a:latin typeface="Times New Roman" pitchFamily="18" charset="0"/>
                <a:ea typeface="华文琥珀" panose="02010800040101010101" pitchFamily="2" charset="-122"/>
                <a:cs typeface="Times New Roman" pitchFamily="18" charset="0"/>
              </a:rPr>
              <a:t>GIÁO </a:t>
            </a:r>
            <a:r>
              <a:rPr lang="en-US" altLang="zh-CN" sz="4000">
                <a:solidFill>
                  <a:schemeClr val="accent5">
                    <a:lumMod val="75000"/>
                  </a:schemeClr>
                </a:solidFill>
                <a:latin typeface="Times New Roman" pitchFamily="18" charset="0"/>
                <a:ea typeface="华文琥珀" panose="02010800040101010101" pitchFamily="2" charset="-122"/>
                <a:cs typeface="Times New Roman" pitchFamily="18" charset="0"/>
              </a:rPr>
              <a:t>VIÊN:….</a:t>
            </a:r>
            <a:endParaRPr lang="en-US" altLang="zh-CN" sz="4000" dirty="0">
              <a:solidFill>
                <a:schemeClr val="accent5">
                  <a:lumMod val="75000"/>
                </a:schemeClr>
              </a:solidFill>
              <a:latin typeface="Times New Roman" pitchFamily="18" charset="0"/>
              <a:ea typeface="华文琥珀" panose="02010800040101010101" pitchFamily="2" charset="-122"/>
              <a:cs typeface="Times New Roman" pitchFamily="18" charset="0"/>
            </a:endParaRPr>
          </a:p>
        </p:txBody>
      </p:sp>
    </p:spTree>
    <p:extLst>
      <p:ext uri="{BB962C8B-B14F-4D97-AF65-F5344CB8AC3E}">
        <p14:creationId xmlns:p14="http://schemas.microsoft.com/office/powerpoint/2010/main" val="4183211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435">
                                          <p:stCondLst>
                                            <p:cond delay="0"/>
                                          </p:stCondLst>
                                        </p:cTn>
                                        <p:tgtEl>
                                          <p:spTgt spid="10"/>
                                        </p:tgtEl>
                                      </p:cBhvr>
                                    </p:animEffect>
                                    <p:anim calcmode="lin" valueType="num">
                                      <p:cBhvr>
                                        <p:cTn id="8" dur="1367"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0"/>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0"/>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0"/>
                                        </p:tgtEl>
                                        <p:attrNameLst>
                                          <p:attrName>ppt_y</p:attrName>
                                        </p:attrNameLst>
                                      </p:cBhvr>
                                      <p:tavLst>
                                        <p:tav tm="0" fmla="#ppt_y-sin(pi*$)/81">
                                          <p:val>
                                            <p:fltVal val="0"/>
                                          </p:val>
                                        </p:tav>
                                        <p:tav tm="100000">
                                          <p:val>
                                            <p:fltVal val="1"/>
                                          </p:val>
                                        </p:tav>
                                      </p:tavLst>
                                    </p:anim>
                                    <p:animScale>
                                      <p:cBhvr>
                                        <p:cTn id="13" dur="20">
                                          <p:stCondLst>
                                            <p:cond delay="487"/>
                                          </p:stCondLst>
                                        </p:cTn>
                                        <p:tgtEl>
                                          <p:spTgt spid="10"/>
                                        </p:tgtEl>
                                      </p:cBhvr>
                                      <p:to x="100000" y="60000"/>
                                    </p:animScale>
                                    <p:animScale>
                                      <p:cBhvr>
                                        <p:cTn id="14" dur="124" decel="50000">
                                          <p:stCondLst>
                                            <p:cond delay="507"/>
                                          </p:stCondLst>
                                        </p:cTn>
                                        <p:tgtEl>
                                          <p:spTgt spid="10"/>
                                        </p:tgtEl>
                                      </p:cBhvr>
                                      <p:to x="100000" y="100000"/>
                                    </p:animScale>
                                    <p:animScale>
                                      <p:cBhvr>
                                        <p:cTn id="15" dur="20">
                                          <p:stCondLst>
                                            <p:cond delay="984"/>
                                          </p:stCondLst>
                                        </p:cTn>
                                        <p:tgtEl>
                                          <p:spTgt spid="10"/>
                                        </p:tgtEl>
                                      </p:cBhvr>
                                      <p:to x="100000" y="80000"/>
                                    </p:animScale>
                                    <p:animScale>
                                      <p:cBhvr>
                                        <p:cTn id="16" dur="124" decel="50000">
                                          <p:stCondLst>
                                            <p:cond delay="1004"/>
                                          </p:stCondLst>
                                        </p:cTn>
                                        <p:tgtEl>
                                          <p:spTgt spid="10"/>
                                        </p:tgtEl>
                                      </p:cBhvr>
                                      <p:to x="100000" y="100000"/>
                                    </p:animScale>
                                    <p:animScale>
                                      <p:cBhvr>
                                        <p:cTn id="17" dur="20">
                                          <p:stCondLst>
                                            <p:cond delay="1231"/>
                                          </p:stCondLst>
                                        </p:cTn>
                                        <p:tgtEl>
                                          <p:spTgt spid="10"/>
                                        </p:tgtEl>
                                      </p:cBhvr>
                                      <p:to x="100000" y="90000"/>
                                    </p:animScale>
                                    <p:animScale>
                                      <p:cBhvr>
                                        <p:cTn id="18" dur="124" decel="50000">
                                          <p:stCondLst>
                                            <p:cond delay="1251"/>
                                          </p:stCondLst>
                                        </p:cTn>
                                        <p:tgtEl>
                                          <p:spTgt spid="10"/>
                                        </p:tgtEl>
                                      </p:cBhvr>
                                      <p:to x="100000" y="100000"/>
                                    </p:animScale>
                                    <p:animScale>
                                      <p:cBhvr>
                                        <p:cTn id="19" dur="20">
                                          <p:stCondLst>
                                            <p:cond delay="1356"/>
                                          </p:stCondLst>
                                        </p:cTn>
                                        <p:tgtEl>
                                          <p:spTgt spid="10"/>
                                        </p:tgtEl>
                                      </p:cBhvr>
                                      <p:to x="100000" y="95000"/>
                                    </p:animScale>
                                    <p:animScale>
                                      <p:cBhvr>
                                        <p:cTn id="20" dur="124" decel="50000">
                                          <p:stCondLst>
                                            <p:cond delay="1376"/>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inVertical)">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780" y="4757691"/>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320630" y="1592776"/>
            <a:ext cx="10087533"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09" eaLnBrk="0" fontAlgn="base" hangingPunct="0">
              <a:spcBef>
                <a:spcPct val="0"/>
              </a:spcBef>
              <a:spcAft>
                <a:spcPct val="0"/>
              </a:spcAft>
            </a:pPr>
            <a:r>
              <a:rPr lang="vi-VN" sz="2800" b="1">
                <a:solidFill>
                  <a:prstClr val="white"/>
                </a:solidFill>
                <a:latin typeface="Times New Roman" pitchFamily="18" charset="0"/>
                <a:cs typeface="Times New Roman" pitchFamily="18" charset="0"/>
              </a:rPr>
              <a:t>Câu 6: Trong truyện Sơn Tinh, Thủy Tinh, Thủy Tinh được miêu tả với tài năng gì?</a:t>
            </a:r>
            <a:endParaRPr lang="en-US" sz="2800" b="1" dirty="0">
              <a:solidFill>
                <a:prstClr val="white"/>
              </a:solidFill>
              <a:latin typeface="Times New Roman" pitchFamily="18" charset="0"/>
              <a:cs typeface="Times New Roman" pitchFamily="18" charset="0"/>
            </a:endParaRPr>
          </a:p>
        </p:txBody>
      </p:sp>
      <p:sp>
        <p:nvSpPr>
          <p:cNvPr id="5" name="Rectangle 4"/>
          <p:cNvSpPr/>
          <p:nvPr/>
        </p:nvSpPr>
        <p:spPr>
          <a:xfrm>
            <a:off x="2203536" y="3734062"/>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1">
              <a:defRPr/>
            </a:pPr>
            <a:r>
              <a:rPr lang="vi-VN" sz="3200" b="1">
                <a:solidFill>
                  <a:srgbClr val="002060"/>
                </a:solidFill>
                <a:latin typeface="Times New Roman" pitchFamily="18" charset="0"/>
                <a:cs typeface="Times New Roman" pitchFamily="18" charset="0"/>
                <a:sym typeface="Arial"/>
              </a:rPr>
              <a:t>Gọi gió, gió đến, hô mưa, mưa </a:t>
            </a:r>
            <a:r>
              <a:rPr lang="vi-VN" sz="3200" b="1" smtClean="0">
                <a:solidFill>
                  <a:srgbClr val="002060"/>
                </a:solidFill>
                <a:latin typeface="Times New Roman" pitchFamily="18" charset="0"/>
                <a:cs typeface="Times New Roman" pitchFamily="18" charset="0"/>
                <a:sym typeface="Arial"/>
              </a:rPr>
              <a:t>về</a:t>
            </a:r>
            <a:r>
              <a:rPr lang="en-US" sz="3200" b="1" smtClean="0">
                <a:solidFill>
                  <a:srgbClr val="002060"/>
                </a:solidFill>
                <a:latin typeface="Times New Roman" pitchFamily="18" charset="0"/>
                <a:cs typeface="Times New Roman" pitchFamily="18" charset="0"/>
                <a:sym typeface="Arial"/>
              </a:rPr>
              <a:t>.</a:t>
            </a:r>
            <a:endParaRPr lang="en-US" sz="3200" b="1">
              <a:solidFill>
                <a:srgbClr val="002060"/>
              </a:solidFill>
              <a:latin typeface="Times New Roman" pitchFamily="18" charset="0"/>
              <a:cs typeface="Times New Roman" pitchFamily="18" charset="0"/>
              <a:sym typeface="Arial"/>
            </a:endParaRPr>
          </a:p>
        </p:txBody>
      </p:sp>
      <p:sp>
        <p:nvSpPr>
          <p:cNvPr id="15" name="Rectangle 14"/>
          <p:cNvSpPr/>
          <p:nvPr/>
        </p:nvSpPr>
        <p:spPr>
          <a:xfrm>
            <a:off x="3108833" y="3118211"/>
            <a:ext cx="5972771" cy="623239"/>
          </a:xfrm>
          <a:prstGeom prst="rect">
            <a:avLst/>
          </a:prstGeom>
          <a:noFill/>
        </p:spPr>
        <p:txBody>
          <a:bodyPr wrap="none" lIns="68571" tIns="34286" rIns="68571" bIns="34286">
            <a:spAutoFit/>
          </a:bodyPr>
          <a:lstStyle/>
          <a:p>
            <a:pPr algn="ctr" defTabSz="685731">
              <a:defRPr/>
            </a:pPr>
            <a:r>
              <a:rPr lang="en-US" sz="3600" b="1" smtClean="0">
                <a:solidFill>
                  <a:srgbClr val="FF0000"/>
                </a:solidFill>
                <a:latin typeface="Calibri"/>
                <a:cs typeface="Arial"/>
                <a:sym typeface="Arial"/>
              </a:rPr>
              <a:t>Bạn có them 2 điểm cho mình.</a:t>
            </a:r>
            <a:endParaRPr lang="en-US" sz="3600" b="1">
              <a:solidFill>
                <a:srgbClr val="FF0000"/>
              </a:solidFill>
              <a:latin typeface="Calibri"/>
              <a:cs typeface="Arial"/>
              <a:sym typeface="Arial"/>
            </a:endParaRPr>
          </a:p>
        </p:txBody>
      </p:sp>
      <p:pic>
        <p:nvPicPr>
          <p:cNvPr id="8" name="Picture 7">
            <a:hlinkClick r:id="rId7" action="ppaction://hlinksldjump"/>
          </p:cNvPr>
          <p:cNvPicPr>
            <a:picLocks noChangeAspect="1"/>
          </p:cNvPicPr>
          <p:nvPr/>
        </p:nvPicPr>
        <p:blipFill>
          <a:blip r:embed="rId8"/>
          <a:stretch>
            <a:fillRect/>
          </a:stretch>
        </p:blipFill>
        <p:spPr>
          <a:xfrm>
            <a:off x="10679928" y="5747587"/>
            <a:ext cx="979274" cy="969579"/>
          </a:xfrm>
          <a:prstGeom prst="rect">
            <a:avLst/>
          </a:prstGeom>
        </p:spPr>
      </p:pic>
    </p:spTree>
    <p:extLst>
      <p:ext uri="{BB962C8B-B14F-4D97-AF65-F5344CB8AC3E}">
        <p14:creationId xmlns:p14="http://schemas.microsoft.com/office/powerpoint/2010/main" val="336009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780" y="4757691"/>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320630" y="1592776"/>
            <a:ext cx="10087533"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09" eaLnBrk="0" fontAlgn="base" hangingPunct="0">
              <a:spcBef>
                <a:spcPct val="0"/>
              </a:spcBef>
              <a:spcAft>
                <a:spcPct val="0"/>
              </a:spcAft>
            </a:pPr>
            <a:r>
              <a:rPr lang="vi-VN" sz="2800" b="1">
                <a:solidFill>
                  <a:prstClr val="white"/>
                </a:solidFill>
                <a:latin typeface="Times New Roman" pitchFamily="18" charset="0"/>
                <a:cs typeface="Times New Roman" pitchFamily="18" charset="0"/>
              </a:rPr>
              <a:t>Câu 7: Những người giúp việc cho vua Hùng gọi là gì?</a:t>
            </a:r>
            <a:endParaRPr lang="en-US" sz="2800" b="1" dirty="0">
              <a:solidFill>
                <a:prstClr val="white"/>
              </a:solidFill>
              <a:latin typeface="Times New Roman" pitchFamily="18" charset="0"/>
              <a:cs typeface="Times New Roman" pitchFamily="18" charset="0"/>
            </a:endParaRPr>
          </a:p>
        </p:txBody>
      </p:sp>
      <p:sp>
        <p:nvSpPr>
          <p:cNvPr id="5" name="Rectangle 4"/>
          <p:cNvSpPr/>
          <p:nvPr/>
        </p:nvSpPr>
        <p:spPr>
          <a:xfrm>
            <a:off x="2203536" y="3734062"/>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1">
              <a:defRPr/>
            </a:pPr>
            <a:r>
              <a:rPr lang="en-US" sz="3200" b="1">
                <a:solidFill>
                  <a:srgbClr val="002060"/>
                </a:solidFill>
                <a:latin typeface="Times New Roman" pitchFamily="18" charset="0"/>
                <a:cs typeface="Times New Roman" pitchFamily="18" charset="0"/>
                <a:sym typeface="Arial"/>
              </a:rPr>
              <a:t>Lạc Hầu</a:t>
            </a:r>
          </a:p>
        </p:txBody>
      </p:sp>
      <p:sp>
        <p:nvSpPr>
          <p:cNvPr id="15" name="Rectangle 14"/>
          <p:cNvSpPr/>
          <p:nvPr/>
        </p:nvSpPr>
        <p:spPr>
          <a:xfrm>
            <a:off x="3323634" y="3118211"/>
            <a:ext cx="5543166" cy="623239"/>
          </a:xfrm>
          <a:prstGeom prst="rect">
            <a:avLst/>
          </a:prstGeom>
          <a:noFill/>
        </p:spPr>
        <p:txBody>
          <a:bodyPr wrap="none" lIns="68571" tIns="34286" rIns="68571" bIns="34286">
            <a:spAutoFit/>
          </a:bodyPr>
          <a:lstStyle/>
          <a:p>
            <a:pPr algn="ctr" defTabSz="685731">
              <a:defRPr/>
            </a:pPr>
            <a:r>
              <a:rPr lang="en-US" sz="3600" b="1" smtClean="0">
                <a:solidFill>
                  <a:srgbClr val="FF0000"/>
                </a:solidFill>
                <a:latin typeface="Calibri"/>
                <a:cs typeface="Arial"/>
                <a:sym typeface="Arial"/>
              </a:rPr>
              <a:t>Bạn đã có thêm 5 điểm nhé!</a:t>
            </a:r>
            <a:endParaRPr lang="en-US" sz="3600" b="1">
              <a:solidFill>
                <a:srgbClr val="FF0000"/>
              </a:solidFill>
              <a:latin typeface="Calibri"/>
              <a:cs typeface="Arial"/>
              <a:sym typeface="Arial"/>
            </a:endParaRPr>
          </a:p>
        </p:txBody>
      </p:sp>
      <p:pic>
        <p:nvPicPr>
          <p:cNvPr id="8" name="Picture 7">
            <a:hlinkClick r:id="rId7" action="ppaction://hlinksldjump"/>
          </p:cNvPr>
          <p:cNvPicPr>
            <a:picLocks noChangeAspect="1"/>
          </p:cNvPicPr>
          <p:nvPr/>
        </p:nvPicPr>
        <p:blipFill>
          <a:blip r:embed="rId8"/>
          <a:stretch>
            <a:fillRect/>
          </a:stretch>
        </p:blipFill>
        <p:spPr>
          <a:xfrm>
            <a:off x="10428889" y="5725919"/>
            <a:ext cx="979274" cy="969579"/>
          </a:xfrm>
          <a:prstGeom prst="rect">
            <a:avLst/>
          </a:prstGeom>
        </p:spPr>
      </p:pic>
    </p:spTree>
    <p:extLst>
      <p:ext uri="{BB962C8B-B14F-4D97-AF65-F5344CB8AC3E}">
        <p14:creationId xmlns:p14="http://schemas.microsoft.com/office/powerpoint/2010/main" val="391413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780" y="4757691"/>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320630" y="1592776"/>
            <a:ext cx="10087533"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09" eaLnBrk="0" fontAlgn="base" hangingPunct="0">
              <a:spcBef>
                <a:spcPct val="0"/>
              </a:spcBef>
              <a:spcAft>
                <a:spcPct val="0"/>
              </a:spcAft>
            </a:pPr>
            <a:r>
              <a:rPr lang="vi-VN" sz="2800" b="1">
                <a:solidFill>
                  <a:prstClr val="white"/>
                </a:solidFill>
                <a:latin typeface="Times New Roman" pitchFamily="18" charset="0"/>
                <a:cs typeface="Times New Roman" pitchFamily="18" charset="0"/>
              </a:rPr>
              <a:t>Câu 8: Công chúa được nhắc đến trong truyện Sơn Tinh, Thủy Tinh tên là gì?</a:t>
            </a:r>
            <a:endParaRPr lang="en-US" sz="2800" b="1" dirty="0">
              <a:solidFill>
                <a:prstClr val="white"/>
              </a:solidFill>
              <a:latin typeface="Times New Roman" pitchFamily="18" charset="0"/>
              <a:cs typeface="Times New Roman" pitchFamily="18" charset="0"/>
            </a:endParaRPr>
          </a:p>
        </p:txBody>
      </p:sp>
      <p:sp>
        <p:nvSpPr>
          <p:cNvPr id="5" name="Rectangle 4"/>
          <p:cNvSpPr/>
          <p:nvPr/>
        </p:nvSpPr>
        <p:spPr>
          <a:xfrm>
            <a:off x="2203536" y="3734062"/>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1">
              <a:defRPr/>
            </a:pPr>
            <a:r>
              <a:rPr lang="vi-VN" sz="3200" b="1">
                <a:solidFill>
                  <a:srgbClr val="002060"/>
                </a:solidFill>
                <a:latin typeface="Times New Roman" pitchFamily="18" charset="0"/>
                <a:cs typeface="Times New Roman" pitchFamily="18" charset="0"/>
                <a:sym typeface="Arial"/>
              </a:rPr>
              <a:t>Mị </a:t>
            </a:r>
            <a:r>
              <a:rPr lang="vi-VN" sz="3200" b="1" smtClean="0">
                <a:solidFill>
                  <a:srgbClr val="002060"/>
                </a:solidFill>
                <a:latin typeface="Times New Roman" pitchFamily="18" charset="0"/>
                <a:cs typeface="Times New Roman" pitchFamily="18" charset="0"/>
                <a:sym typeface="Arial"/>
              </a:rPr>
              <a:t>Nương</a:t>
            </a:r>
            <a:r>
              <a:rPr lang="en-US" sz="3200" b="1" smtClean="0">
                <a:solidFill>
                  <a:srgbClr val="002060"/>
                </a:solidFill>
                <a:latin typeface="Times New Roman" pitchFamily="18" charset="0"/>
                <a:cs typeface="Times New Roman" pitchFamily="18" charset="0"/>
                <a:sym typeface="Arial"/>
              </a:rPr>
              <a:t>.</a:t>
            </a:r>
            <a:endParaRPr lang="en-US" sz="3200" b="1">
              <a:solidFill>
                <a:srgbClr val="002060"/>
              </a:solidFill>
              <a:latin typeface="Times New Roman" pitchFamily="18" charset="0"/>
              <a:cs typeface="Times New Roman" pitchFamily="18" charset="0"/>
              <a:sym typeface="Arial"/>
            </a:endParaRPr>
          </a:p>
        </p:txBody>
      </p:sp>
      <p:sp>
        <p:nvSpPr>
          <p:cNvPr id="15" name="Rectangle 14"/>
          <p:cNvSpPr/>
          <p:nvPr/>
        </p:nvSpPr>
        <p:spPr>
          <a:xfrm>
            <a:off x="3363415" y="3118211"/>
            <a:ext cx="5463593" cy="623239"/>
          </a:xfrm>
          <a:prstGeom prst="rect">
            <a:avLst/>
          </a:prstGeom>
          <a:noFill/>
        </p:spPr>
        <p:txBody>
          <a:bodyPr wrap="none" lIns="68571" tIns="34286" rIns="68571" bIns="34286">
            <a:spAutoFit/>
          </a:bodyPr>
          <a:lstStyle/>
          <a:p>
            <a:pPr algn="ctr" defTabSz="685731">
              <a:defRPr/>
            </a:pPr>
            <a:r>
              <a:rPr lang="en-US" sz="3600" b="1" smtClean="0">
                <a:solidFill>
                  <a:srgbClr val="FF0000"/>
                </a:solidFill>
                <a:latin typeface="Calibri"/>
                <a:cs typeface="Arial"/>
                <a:sym typeface="Arial"/>
              </a:rPr>
              <a:t>Tuyệt vời bạn đã có 5 điểm!</a:t>
            </a:r>
            <a:endParaRPr lang="en-US" sz="3600" b="1">
              <a:solidFill>
                <a:srgbClr val="FF0000"/>
              </a:solidFill>
              <a:latin typeface="Calibri"/>
              <a:cs typeface="Arial"/>
              <a:sym typeface="Arial"/>
            </a:endParaRPr>
          </a:p>
        </p:txBody>
      </p:sp>
      <p:pic>
        <p:nvPicPr>
          <p:cNvPr id="10" name="Picture 9">
            <a:hlinkClick r:id="rId7" action="ppaction://hlinksldjump"/>
          </p:cNvPr>
          <p:cNvPicPr>
            <a:picLocks noChangeAspect="1"/>
          </p:cNvPicPr>
          <p:nvPr/>
        </p:nvPicPr>
        <p:blipFill>
          <a:blip r:embed="rId8"/>
          <a:stretch>
            <a:fillRect/>
          </a:stretch>
        </p:blipFill>
        <p:spPr>
          <a:xfrm>
            <a:off x="10735873" y="5747587"/>
            <a:ext cx="979274" cy="969579"/>
          </a:xfrm>
          <a:prstGeom prst="rect">
            <a:avLst/>
          </a:prstGeom>
        </p:spPr>
      </p:pic>
    </p:spTree>
    <p:extLst>
      <p:ext uri="{BB962C8B-B14F-4D97-AF65-F5344CB8AC3E}">
        <p14:creationId xmlns:p14="http://schemas.microsoft.com/office/powerpoint/2010/main" val="316104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780" y="4757691"/>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320630" y="1592776"/>
            <a:ext cx="10087533"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09" eaLnBrk="0" fontAlgn="base" hangingPunct="0">
              <a:spcBef>
                <a:spcPct val="0"/>
              </a:spcBef>
              <a:spcAft>
                <a:spcPct val="0"/>
              </a:spcAft>
            </a:pPr>
            <a:r>
              <a:rPr lang="en-US" sz="2800" b="1">
                <a:solidFill>
                  <a:prstClr val="white"/>
                </a:solidFill>
                <a:latin typeface="Times New Roman" pitchFamily="18" charset="0"/>
                <a:cs typeface="Times New Roman" pitchFamily="18" charset="0"/>
              </a:rPr>
              <a:t>Câu 9: Tên gọi khác của lễ hội Gióng là gì?</a:t>
            </a:r>
            <a:endParaRPr lang="en-US" sz="2800" b="1" dirty="0">
              <a:solidFill>
                <a:prstClr val="white"/>
              </a:solidFill>
              <a:latin typeface="Times New Roman" pitchFamily="18" charset="0"/>
              <a:cs typeface="Times New Roman" pitchFamily="18" charset="0"/>
            </a:endParaRPr>
          </a:p>
        </p:txBody>
      </p:sp>
      <p:sp>
        <p:nvSpPr>
          <p:cNvPr id="5" name="Rectangle 4"/>
          <p:cNvSpPr/>
          <p:nvPr/>
        </p:nvSpPr>
        <p:spPr>
          <a:xfrm>
            <a:off x="2203536" y="3734062"/>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1">
              <a:defRPr/>
            </a:pPr>
            <a:r>
              <a:rPr lang="en-US" sz="3200" b="1">
                <a:solidFill>
                  <a:srgbClr val="002060"/>
                </a:solidFill>
                <a:latin typeface="Times New Roman" pitchFamily="18" charset="0"/>
                <a:cs typeface="Times New Roman" pitchFamily="18" charset="0"/>
                <a:sym typeface="Arial"/>
              </a:rPr>
              <a:t>Lễ hội làng Phù </a:t>
            </a:r>
            <a:r>
              <a:rPr lang="en-US" sz="3200" b="1" smtClean="0">
                <a:solidFill>
                  <a:srgbClr val="002060"/>
                </a:solidFill>
                <a:latin typeface="Times New Roman" pitchFamily="18" charset="0"/>
                <a:cs typeface="Times New Roman" pitchFamily="18" charset="0"/>
                <a:sym typeface="Arial"/>
              </a:rPr>
              <a:t>Đổng.</a:t>
            </a:r>
            <a:endParaRPr lang="en-US" sz="3200" b="1">
              <a:solidFill>
                <a:srgbClr val="002060"/>
              </a:solidFill>
              <a:latin typeface="Times New Roman" pitchFamily="18" charset="0"/>
              <a:cs typeface="Times New Roman" pitchFamily="18" charset="0"/>
              <a:sym typeface="Arial"/>
            </a:endParaRPr>
          </a:p>
        </p:txBody>
      </p:sp>
      <p:sp>
        <p:nvSpPr>
          <p:cNvPr id="15" name="Rectangle 14"/>
          <p:cNvSpPr/>
          <p:nvPr/>
        </p:nvSpPr>
        <p:spPr>
          <a:xfrm>
            <a:off x="3246396" y="3118211"/>
            <a:ext cx="5697632" cy="623239"/>
          </a:xfrm>
          <a:prstGeom prst="rect">
            <a:avLst/>
          </a:prstGeom>
          <a:noFill/>
        </p:spPr>
        <p:txBody>
          <a:bodyPr wrap="none" lIns="68571" tIns="34286" rIns="68571" bIns="34286">
            <a:spAutoFit/>
          </a:bodyPr>
          <a:lstStyle/>
          <a:p>
            <a:pPr algn="ctr" defTabSz="685731">
              <a:defRPr/>
            </a:pPr>
            <a:r>
              <a:rPr lang="en-US" sz="3600" b="1" smtClean="0">
                <a:solidFill>
                  <a:srgbClr val="FF0000"/>
                </a:solidFill>
                <a:latin typeface="Calibri"/>
                <a:cs typeface="Arial"/>
                <a:sym typeface="Arial"/>
              </a:rPr>
              <a:t>Tuyệt vời bạn đã có 10 điểm!</a:t>
            </a:r>
            <a:endParaRPr lang="en-US" sz="3600" b="1">
              <a:solidFill>
                <a:srgbClr val="FF0000"/>
              </a:solidFill>
              <a:latin typeface="Calibri"/>
              <a:cs typeface="Arial"/>
              <a:sym typeface="Arial"/>
            </a:endParaRPr>
          </a:p>
        </p:txBody>
      </p:sp>
      <p:pic>
        <p:nvPicPr>
          <p:cNvPr id="10" name="Picture 9">
            <a:hlinkClick r:id="rId7" action="ppaction://hlinksldjump"/>
          </p:cNvPr>
          <p:cNvPicPr>
            <a:picLocks noChangeAspect="1"/>
          </p:cNvPicPr>
          <p:nvPr/>
        </p:nvPicPr>
        <p:blipFill>
          <a:blip r:embed="rId8"/>
          <a:stretch>
            <a:fillRect/>
          </a:stretch>
        </p:blipFill>
        <p:spPr>
          <a:xfrm>
            <a:off x="10735873" y="5747587"/>
            <a:ext cx="979274" cy="969579"/>
          </a:xfrm>
          <a:prstGeom prst="rect">
            <a:avLst/>
          </a:prstGeom>
        </p:spPr>
      </p:pic>
    </p:spTree>
    <p:extLst>
      <p:ext uri="{BB962C8B-B14F-4D97-AF65-F5344CB8AC3E}">
        <p14:creationId xmlns:p14="http://schemas.microsoft.com/office/powerpoint/2010/main" val="283706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780" y="4757691"/>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320630" y="1592776"/>
            <a:ext cx="10087533"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09" eaLnBrk="0" fontAlgn="base" hangingPunct="0">
              <a:spcBef>
                <a:spcPct val="0"/>
              </a:spcBef>
              <a:spcAft>
                <a:spcPct val="0"/>
              </a:spcAft>
            </a:pPr>
            <a:r>
              <a:rPr lang="vi-VN" sz="2800" b="1">
                <a:solidFill>
                  <a:prstClr val="white"/>
                </a:solidFill>
                <a:latin typeface="Times New Roman" pitchFamily="18" charset="0"/>
                <a:cs typeface="Times New Roman" pitchFamily="18" charset="0"/>
              </a:rPr>
              <a:t>Câu 10: Theo văn bản Ai ơi mồng 9 tháng 4, Đền Mẫu là nơi thờ ai?</a:t>
            </a:r>
            <a:endParaRPr lang="en-US" sz="2800" b="1" dirty="0">
              <a:solidFill>
                <a:prstClr val="white"/>
              </a:solidFill>
              <a:latin typeface="Times New Roman" pitchFamily="18" charset="0"/>
              <a:cs typeface="Times New Roman" pitchFamily="18" charset="0"/>
            </a:endParaRPr>
          </a:p>
        </p:txBody>
      </p:sp>
      <p:sp>
        <p:nvSpPr>
          <p:cNvPr id="5" name="Rectangle 4"/>
          <p:cNvSpPr/>
          <p:nvPr/>
        </p:nvSpPr>
        <p:spPr>
          <a:xfrm>
            <a:off x="2203536" y="3734062"/>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1">
              <a:defRPr/>
            </a:pPr>
            <a:r>
              <a:rPr lang="vi-VN" sz="3200" b="1">
                <a:solidFill>
                  <a:srgbClr val="002060"/>
                </a:solidFill>
                <a:latin typeface="Times New Roman" pitchFamily="18" charset="0"/>
                <a:cs typeface="Times New Roman" pitchFamily="18" charset="0"/>
                <a:sym typeface="Arial"/>
              </a:rPr>
              <a:t>Nơi thờ mẹ của Gióng</a:t>
            </a:r>
            <a:r>
              <a:rPr lang="en-US" sz="3200" b="1" smtClean="0">
                <a:solidFill>
                  <a:srgbClr val="002060"/>
                </a:solidFill>
                <a:latin typeface="Times New Roman" pitchFamily="18" charset="0"/>
                <a:cs typeface="Times New Roman" pitchFamily="18" charset="0"/>
                <a:sym typeface="Arial"/>
              </a:rPr>
              <a:t>.</a:t>
            </a:r>
            <a:endParaRPr lang="en-US" sz="3200" b="1">
              <a:solidFill>
                <a:srgbClr val="002060"/>
              </a:solidFill>
              <a:latin typeface="Times New Roman" pitchFamily="18" charset="0"/>
              <a:cs typeface="Times New Roman" pitchFamily="18" charset="0"/>
              <a:sym typeface="Arial"/>
            </a:endParaRPr>
          </a:p>
        </p:txBody>
      </p:sp>
      <p:sp>
        <p:nvSpPr>
          <p:cNvPr id="15" name="Rectangle 14"/>
          <p:cNvSpPr/>
          <p:nvPr/>
        </p:nvSpPr>
        <p:spPr>
          <a:xfrm>
            <a:off x="3246396" y="3118211"/>
            <a:ext cx="5697632" cy="623239"/>
          </a:xfrm>
          <a:prstGeom prst="rect">
            <a:avLst/>
          </a:prstGeom>
          <a:noFill/>
        </p:spPr>
        <p:txBody>
          <a:bodyPr wrap="none" lIns="68571" tIns="34286" rIns="68571" bIns="34286">
            <a:spAutoFit/>
          </a:bodyPr>
          <a:lstStyle/>
          <a:p>
            <a:pPr algn="ctr" defTabSz="685731">
              <a:defRPr/>
            </a:pPr>
            <a:r>
              <a:rPr lang="en-US" sz="3600" b="1" smtClean="0">
                <a:solidFill>
                  <a:srgbClr val="FF0000"/>
                </a:solidFill>
                <a:latin typeface="Calibri"/>
                <a:cs typeface="Arial"/>
                <a:sym typeface="Arial"/>
              </a:rPr>
              <a:t>Tuyệt vời bạn đã có 15 điểm!</a:t>
            </a:r>
            <a:endParaRPr lang="en-US" sz="3600" b="1">
              <a:solidFill>
                <a:srgbClr val="FF0000"/>
              </a:solidFill>
              <a:latin typeface="Calibri"/>
              <a:cs typeface="Arial"/>
              <a:sym typeface="Arial"/>
            </a:endParaRPr>
          </a:p>
        </p:txBody>
      </p:sp>
      <p:pic>
        <p:nvPicPr>
          <p:cNvPr id="10" name="Picture 9">
            <a:hlinkClick r:id="rId7" action="ppaction://hlinksldjump"/>
          </p:cNvPr>
          <p:cNvPicPr>
            <a:picLocks noChangeAspect="1"/>
          </p:cNvPicPr>
          <p:nvPr/>
        </p:nvPicPr>
        <p:blipFill>
          <a:blip r:embed="rId8"/>
          <a:stretch>
            <a:fillRect/>
          </a:stretch>
        </p:blipFill>
        <p:spPr>
          <a:xfrm>
            <a:off x="10735873" y="5747587"/>
            <a:ext cx="979274" cy="969579"/>
          </a:xfrm>
          <a:prstGeom prst="rect">
            <a:avLst/>
          </a:prstGeom>
        </p:spPr>
      </p:pic>
    </p:spTree>
    <p:extLst>
      <p:ext uri="{BB962C8B-B14F-4D97-AF65-F5344CB8AC3E}">
        <p14:creationId xmlns:p14="http://schemas.microsoft.com/office/powerpoint/2010/main" val="110388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015" y="1094873"/>
            <a:ext cx="8779718" cy="4162927"/>
          </a:xfrm>
          <a:prstGeom prst="rect">
            <a:avLst/>
          </a:prstGeom>
        </p:spPr>
      </p:pic>
      <p:pic>
        <p:nvPicPr>
          <p:cNvPr id="3" name="图片 6">
            <a:extLst>
              <a:ext uri="{FF2B5EF4-FFF2-40B4-BE49-F238E27FC236}">
                <a16:creationId xmlns:a16="http://schemas.microsoft.com/office/drawing/2014/main" id="{B838AB8A-46FD-4DE5-B6B9-4F7C78796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331" y="3065127"/>
            <a:ext cx="3189457" cy="3956115"/>
          </a:xfrm>
          <a:prstGeom prst="rect">
            <a:avLst/>
          </a:prstGeom>
        </p:spPr>
      </p:pic>
      <p:pic>
        <p:nvPicPr>
          <p:cNvPr id="4" name="图片 11">
            <a:extLst>
              <a:ext uri="{FF2B5EF4-FFF2-40B4-BE49-F238E27FC236}">
                <a16:creationId xmlns:a16="http://schemas.microsoft.com/office/drawing/2014/main" id="{12B4AFD8-2B92-4929-9BBB-BD3D388C9B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5277" y="4425213"/>
            <a:ext cx="4694739" cy="2800566"/>
          </a:xfrm>
          <a:prstGeom prst="rect">
            <a:avLst/>
          </a:prstGeom>
        </p:spPr>
      </p:pic>
      <p:sp>
        <p:nvSpPr>
          <p:cNvPr id="6" name="TextBox 5"/>
          <p:cNvSpPr txBox="1"/>
          <p:nvPr/>
        </p:nvSpPr>
        <p:spPr>
          <a:xfrm>
            <a:off x="2525171" y="2206840"/>
            <a:ext cx="7627409" cy="1015663"/>
          </a:xfrm>
          <a:prstGeom prst="rect">
            <a:avLst/>
          </a:prstGeom>
          <a:noFill/>
        </p:spPr>
        <p:txBody>
          <a:bodyPr wrap="none" rtlCol="0">
            <a:spAutoFit/>
          </a:bodyPr>
          <a:lstStyle/>
          <a:p>
            <a:pPr algn="ctr"/>
            <a:r>
              <a:rPr lang="en-US" sz="6000" smtClean="0">
                <a:solidFill>
                  <a:srgbClr val="00AF92">
                    <a:lumMod val="75000"/>
                  </a:srgbClr>
                </a:solidFill>
                <a:latin typeface="Times New Roman" pitchFamily="18" charset="0"/>
                <a:cs typeface="Times New Roman" pitchFamily="18" charset="0"/>
              </a:rPr>
              <a:t>CỦNG CỐ, MỞ RỘNG</a:t>
            </a:r>
            <a:endParaRPr lang="en-US" sz="6000" dirty="0">
              <a:solidFill>
                <a:srgbClr val="00AF92">
                  <a:lumMod val="75000"/>
                </a:srgbClr>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672" y="636169"/>
            <a:ext cx="1695450"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图片 2">
            <a:extLst>
              <a:ext uri="{FF2B5EF4-FFF2-40B4-BE49-F238E27FC236}">
                <a16:creationId xmlns:a16="http://schemas.microsoft.com/office/drawing/2014/main" id="{DB62CEBD-6534-409D-B545-34C538096D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7500" y="365185"/>
            <a:ext cx="1695088" cy="2162406"/>
          </a:xfrm>
          <a:prstGeom prst="rect">
            <a:avLst/>
          </a:prstGeom>
        </p:spPr>
      </p:pic>
    </p:spTree>
    <p:extLst>
      <p:ext uri="{BB962C8B-B14F-4D97-AF65-F5344CB8AC3E}">
        <p14:creationId xmlns:p14="http://schemas.microsoft.com/office/powerpoint/2010/main" val="338338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250" fill="hold"/>
                                        <p:tgtEl>
                                          <p:spTgt spid="3"/>
                                        </p:tgtEl>
                                        <p:attrNameLst>
                                          <p:attrName>ppt_x</p:attrName>
                                        </p:attrNameLst>
                                      </p:cBhvr>
                                      <p:tavLst>
                                        <p:tav tm="0">
                                          <p:val>
                                            <p:strVal val="1+#ppt_w/2"/>
                                          </p:val>
                                        </p:tav>
                                        <p:tav tm="100000">
                                          <p:val>
                                            <p:strVal val="#ppt_x"/>
                                          </p:val>
                                        </p:tav>
                                      </p:tavLst>
                                    </p:anim>
                                    <p:anim calcmode="lin" valueType="num">
                                      <p:cBhvr additive="base">
                                        <p:cTn id="12" dur="12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500" fill="hold"/>
                                        <p:tgtEl>
                                          <p:spTgt spid="4"/>
                                        </p:tgtEl>
                                        <p:attrNameLst>
                                          <p:attrName>ppt_x</p:attrName>
                                        </p:attrNameLst>
                                      </p:cBhvr>
                                      <p:tavLst>
                                        <p:tav tm="0">
                                          <p:val>
                                            <p:strVal val="1+#ppt_w/2"/>
                                          </p:val>
                                        </p:tav>
                                        <p:tav tm="100000">
                                          <p:val>
                                            <p:strVal val="#ppt_x"/>
                                          </p:val>
                                        </p:tav>
                                      </p:tavLst>
                                    </p:anim>
                                    <p:anim calcmode="lin" valueType="num">
                                      <p:cBhvr additive="base">
                                        <p:cTn id="16"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00558363"/>
              </p:ext>
            </p:extLst>
          </p:nvPr>
        </p:nvGraphicFramePr>
        <p:xfrm>
          <a:off x="385823" y="1243083"/>
          <a:ext cx="11620981" cy="4700736"/>
        </p:xfrm>
        <a:graphic>
          <a:graphicData uri="http://schemas.openxmlformats.org/drawingml/2006/table">
            <a:tbl>
              <a:tblPr firstRow="1" firstCol="1" bandRow="1"/>
              <a:tblGrid>
                <a:gridCol w="962931">
                  <a:extLst>
                    <a:ext uri="{9D8B030D-6E8A-4147-A177-3AD203B41FA5}">
                      <a16:colId xmlns:a16="http://schemas.microsoft.com/office/drawing/2014/main" val="2802022899"/>
                    </a:ext>
                  </a:extLst>
                </a:gridCol>
                <a:gridCol w="1937827">
                  <a:extLst>
                    <a:ext uri="{9D8B030D-6E8A-4147-A177-3AD203B41FA5}">
                      <a16:colId xmlns:a16="http://schemas.microsoft.com/office/drawing/2014/main" val="3401926647"/>
                    </a:ext>
                  </a:extLst>
                </a:gridCol>
                <a:gridCol w="8720223">
                  <a:extLst>
                    <a:ext uri="{9D8B030D-6E8A-4147-A177-3AD203B41FA5}">
                      <a16:colId xmlns:a16="http://schemas.microsoft.com/office/drawing/2014/main" val="2490834570"/>
                    </a:ext>
                  </a:extLst>
                </a:gridCol>
              </a:tblGrid>
              <a:tr h="238292">
                <a:tc>
                  <a:txBody>
                    <a:bodyPr/>
                    <a:lstStyle/>
                    <a:p>
                      <a:pPr marL="0" marR="0" algn="ctr">
                        <a:lnSpc>
                          <a:spcPct val="150000"/>
                        </a:lnSpc>
                        <a:spcBef>
                          <a:spcPts val="0"/>
                        </a:spcBef>
                        <a:spcAft>
                          <a:spcPts val="0"/>
                        </a:spcAft>
                      </a:pPr>
                      <a:r>
                        <a:rPr lang="en-US" sz="1800" b="1"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b="1"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Các yếu tố</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b="1"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8813969"/>
                  </a:ext>
                </a:extLst>
              </a:tr>
              <a:tr h="714876">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Chủ đề</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8329481"/>
                  </a:ext>
                </a:extLst>
              </a:tr>
              <a:tr h="1191460">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Nhân vật</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7643155"/>
                  </a:ext>
                </a:extLst>
              </a:tr>
              <a:tr h="953168">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Cốt truyện</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1799890"/>
                  </a:ext>
                </a:extLst>
              </a:tr>
              <a:tr h="714876">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Lời kể</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985126"/>
                  </a:ext>
                </a:extLst>
              </a:tr>
              <a:tr h="714876">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Yếu tố kì ảo</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4596992"/>
                  </a:ext>
                </a:extLst>
              </a:tr>
            </a:tbl>
          </a:graphicData>
        </a:graphic>
      </p:graphicFrame>
      <p:sp>
        <p:nvSpPr>
          <p:cNvPr id="3" name="Rectangle 2"/>
          <p:cNvSpPr/>
          <p:nvPr/>
        </p:nvSpPr>
        <p:spPr>
          <a:xfrm>
            <a:off x="385823" y="165865"/>
            <a:ext cx="11559250" cy="1077218"/>
          </a:xfrm>
          <a:prstGeom prst="rect">
            <a:avLst/>
          </a:prstGeom>
        </p:spPr>
        <p:txBody>
          <a:bodyPr wrap="square">
            <a:spAutoFit/>
          </a:bodyPr>
          <a:lstStyle/>
          <a:p>
            <a:pPr algn="just"/>
            <a:r>
              <a:rPr lang="en-US" sz="3200" b="1">
                <a:solidFill>
                  <a:srgbClr val="444444"/>
                </a:solidFill>
                <a:latin typeface="Times New Roman" panose="02020603050405020304" pitchFamily="18" charset="0"/>
                <a:cs typeface="Times New Roman" panose="02020603050405020304" pitchFamily="18" charset="0"/>
              </a:rPr>
              <a:t>Câu 1. Thảo luận về các đặc điểm của truyền thuyết và hoàn thiện bảng theo mẫu sau:</a:t>
            </a:r>
            <a:endParaRPr lang="en-US" sz="32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342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756118" y="2443017"/>
            <a:ext cx="2913017" cy="1482921"/>
          </a:xfrm>
          <a:prstGeom prst="roundRect">
            <a:avLst>
              <a:gd name="adj" fmla="val 316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srgbClr val="FFFFFF"/>
                </a:solidFill>
                <a:latin typeface="Times New Roman" panose="02020603050405020304" pitchFamily="18" charset="0"/>
                <a:cs typeface="Times New Roman" panose="02020603050405020304" pitchFamily="18" charset="0"/>
              </a:rPr>
              <a:t>Đ</a:t>
            </a:r>
            <a:r>
              <a:rPr lang="vi-VN" sz="3200" smtClean="0">
                <a:solidFill>
                  <a:srgbClr val="FFFFFF"/>
                </a:solidFill>
                <a:latin typeface="Times New Roman" panose="02020603050405020304" pitchFamily="18" charset="0"/>
                <a:cs typeface="Times New Roman" panose="02020603050405020304" pitchFamily="18" charset="0"/>
              </a:rPr>
              <a:t>ặc </a:t>
            </a:r>
            <a:r>
              <a:rPr lang="vi-VN" sz="3200">
                <a:solidFill>
                  <a:srgbClr val="FFFFFF"/>
                </a:solidFill>
                <a:latin typeface="Times New Roman" panose="02020603050405020304" pitchFamily="18" charset="0"/>
                <a:cs typeface="Times New Roman" panose="02020603050405020304" pitchFamily="18" charset="0"/>
              </a:rPr>
              <a:t>điểm của truyền thuyết </a:t>
            </a:r>
            <a:endParaRPr kumimoji="0" lang="en-US" sz="3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8" name="Rounded Rectangle 17"/>
          <p:cNvSpPr/>
          <p:nvPr/>
        </p:nvSpPr>
        <p:spPr>
          <a:xfrm>
            <a:off x="5021519" y="223970"/>
            <a:ext cx="7018655" cy="143112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400" smtClean="0">
                <a:solidFill>
                  <a:srgbClr val="FFFFFF"/>
                </a:solidFill>
                <a:latin typeface="Times New Roman" panose="02020603050405020304" pitchFamily="18" charset="0"/>
                <a:cs typeface="Times New Roman" panose="02020603050405020304" pitchFamily="18" charset="0"/>
              </a:rPr>
              <a:t>Chủ đề</a:t>
            </a:r>
            <a:r>
              <a:rPr lang="vi-VN" sz="2400" smtClean="0">
                <a:solidFill>
                  <a:srgbClr val="FFFFFF"/>
                </a:solidFill>
                <a:latin typeface="Times New Roman" panose="02020603050405020304" pitchFamily="18" charset="0"/>
                <a:cs typeface="Times New Roman" panose="02020603050405020304" pitchFamily="18" charset="0"/>
              </a:rPr>
              <a:t>Thường </a:t>
            </a:r>
            <a:r>
              <a:rPr lang="vi-VN" sz="2400">
                <a:solidFill>
                  <a:srgbClr val="FFFFFF"/>
                </a:solidFill>
                <a:latin typeface="Times New Roman" panose="02020603050405020304" pitchFamily="18" charset="0"/>
                <a:cs typeface="Times New Roman" panose="02020603050405020304" pitchFamily="18" charset="0"/>
              </a:rPr>
              <a:t>kể lại cuộc đời và chiến công của nhân vật lịch sử hoặc giải thích nguồn gốc các phong tục, sản vật địa phương theo quan điểm của tác giả dân gian.</a:t>
            </a:r>
            <a:endParaRPr lang="vi-VN" sz="2400">
              <a:solidFill>
                <a:srgbClr val="FFFFFF"/>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4942944" y="2173133"/>
            <a:ext cx="7097229" cy="1735240"/>
          </a:xfrm>
          <a:prstGeom prst="roundRect">
            <a:avLst/>
          </a:prstGeom>
          <a:solidFill>
            <a:srgbClr val="5BBC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a:solidFill>
                  <a:srgbClr val="FFFFFF"/>
                </a:solidFill>
                <a:latin typeface="Times New Roman" panose="02020603050405020304" pitchFamily="18" charset="0"/>
                <a:cs typeface="Times New Roman" panose="02020603050405020304" pitchFamily="18" charset="0"/>
              </a:rPr>
              <a:t>Nhân vật chính của truyền thuyết là những người anh hùng. Họ thường phải đối mặt với những thử thách to lớn, cũng là thử thách của cả cộng đồng. Họ lập nên những chiến công phi thường nhờ có tài năng xuất chúng và sự hỗ trợ của cộng đồng.</a:t>
            </a:r>
            <a:endParaRPr lang="vi-VN" sz="2400">
              <a:solidFill>
                <a:srgbClr val="FFFFFF"/>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4977837" y="4558938"/>
            <a:ext cx="7062336" cy="2018762"/>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a:solidFill>
                  <a:srgbClr val="FFFFFF"/>
                </a:solidFill>
                <a:latin typeface="Times New Roman" panose="02020603050405020304" pitchFamily="18" charset="0"/>
                <a:cs typeface="Times New Roman" panose="02020603050405020304" pitchFamily="18" charset="0"/>
              </a:rPr>
              <a:t>Truyền thuyết được kể theo mạch tuyến tính (có tính chất nối tiếp, theo trình tự thời gian). Nội dung thường gồm ba phần gắn với cuộc đời của nhân vật chính: hoàn cảnh xuất hiện và thân thể; chiến công phi thường; kết cục.</a:t>
            </a:r>
            <a:endParaRPr lang="vi-VN" sz="2400">
              <a:solidFill>
                <a:srgbClr val="FFFFFF"/>
              </a:solidFill>
              <a:latin typeface="Times New Roman" panose="02020603050405020304" pitchFamily="18" charset="0"/>
              <a:cs typeface="Times New Roman" panose="02020603050405020304" pitchFamily="18" charset="0"/>
            </a:endParaRPr>
          </a:p>
        </p:txBody>
      </p:sp>
      <p:cxnSp>
        <p:nvCxnSpPr>
          <p:cNvPr id="22" name="Straight Arrow Connector 21"/>
          <p:cNvCxnSpPr/>
          <p:nvPr/>
        </p:nvCxnSpPr>
        <p:spPr>
          <a:xfrm flipV="1">
            <a:off x="3331029" y="1384663"/>
            <a:ext cx="1690490" cy="1724297"/>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349080" y="3130245"/>
            <a:ext cx="1593864" cy="54232"/>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331029" y="3209201"/>
            <a:ext cx="1611915" cy="1775091"/>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828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756118" y="2443017"/>
            <a:ext cx="2913017" cy="1482921"/>
          </a:xfrm>
          <a:prstGeom prst="roundRect">
            <a:avLst>
              <a:gd name="adj" fmla="val 316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srgbClr val="FFFFFF"/>
                </a:solidFill>
                <a:latin typeface="Times New Roman" panose="02020603050405020304" pitchFamily="18" charset="0"/>
                <a:cs typeface="Times New Roman" panose="02020603050405020304" pitchFamily="18" charset="0"/>
              </a:rPr>
              <a:t>Đ</a:t>
            </a:r>
            <a:r>
              <a:rPr lang="vi-VN" sz="3200" smtClean="0">
                <a:solidFill>
                  <a:srgbClr val="FFFFFF"/>
                </a:solidFill>
                <a:latin typeface="Times New Roman" panose="02020603050405020304" pitchFamily="18" charset="0"/>
                <a:cs typeface="Times New Roman" panose="02020603050405020304" pitchFamily="18" charset="0"/>
              </a:rPr>
              <a:t>ặc </a:t>
            </a:r>
            <a:r>
              <a:rPr lang="vi-VN" sz="3200">
                <a:solidFill>
                  <a:srgbClr val="FFFFFF"/>
                </a:solidFill>
                <a:latin typeface="Times New Roman" panose="02020603050405020304" pitchFamily="18" charset="0"/>
                <a:cs typeface="Times New Roman" panose="02020603050405020304" pitchFamily="18" charset="0"/>
              </a:rPr>
              <a:t>điểm của truyền thuyết </a:t>
            </a:r>
            <a:endParaRPr kumimoji="0" lang="en-US" sz="3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cxnSp>
        <p:nvCxnSpPr>
          <p:cNvPr id="14" name="Straight Arrow Connector 13"/>
          <p:cNvCxnSpPr/>
          <p:nvPr/>
        </p:nvCxnSpPr>
        <p:spPr>
          <a:xfrm flipV="1">
            <a:off x="3341289" y="1619794"/>
            <a:ext cx="2155653" cy="1751192"/>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5394054" y="384912"/>
            <a:ext cx="6660845" cy="1787437"/>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lvl="0" algn="ctr"/>
            <a:r>
              <a:rPr lang="vi-VN" sz="2800">
                <a:solidFill>
                  <a:srgbClr val="FFFFFF"/>
                </a:solidFill>
                <a:latin typeface="Times New Roman" panose="02020603050405020304" pitchFamily="18" charset="0"/>
                <a:cs typeface="Times New Roman" panose="02020603050405020304" pitchFamily="18" charset="0"/>
              </a:rPr>
              <a:t>Lời kể của truyền thuyết cô đọng, mang sắc thái trang trọng, ngợi ca, có sử dụng một số thủ pháp nghệ thuật nhằm gây ấn tượng về tính xác thực của câu chuyện.</a:t>
            </a:r>
          </a:p>
        </p:txBody>
      </p:sp>
      <p:cxnSp>
        <p:nvCxnSpPr>
          <p:cNvPr id="23" name="Straight Arrow Connector 22"/>
          <p:cNvCxnSpPr/>
          <p:nvPr/>
        </p:nvCxnSpPr>
        <p:spPr>
          <a:xfrm>
            <a:off x="3331029" y="3523913"/>
            <a:ext cx="1927511" cy="2238458"/>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5258540" y="4605868"/>
            <a:ext cx="6796359" cy="2017552"/>
          </a:xfrm>
          <a:prstGeom prst="roundRect">
            <a:avLst/>
          </a:prstGeom>
          <a:solidFill>
            <a:srgbClr val="0070C0"/>
          </a:solidFill>
        </p:spPr>
        <p:style>
          <a:lnRef idx="1">
            <a:schemeClr val="accent6"/>
          </a:lnRef>
          <a:fillRef idx="3">
            <a:schemeClr val="accent6"/>
          </a:fillRef>
          <a:effectRef idx="2">
            <a:schemeClr val="accent6"/>
          </a:effectRef>
          <a:fontRef idx="minor">
            <a:schemeClr val="lt1"/>
          </a:fontRef>
        </p:style>
        <p:txBody>
          <a:bodyPr rtlCol="0" anchor="ctr"/>
          <a:lstStyle/>
          <a:p>
            <a:pPr lvl="0" algn="ctr"/>
            <a:r>
              <a:rPr lang="vi-VN" sz="2800">
                <a:solidFill>
                  <a:srgbClr val="FFFFFF"/>
                </a:solidFill>
                <a:latin typeface="Times New Roman" panose="02020603050405020304" pitchFamily="18" charset="0"/>
                <a:cs typeface="Times New Roman" panose="02020603050405020304" pitchFamily="18" charset="0"/>
              </a:rPr>
              <a:t>Yếu tố kì ảo (lạ và không có thật) xuất hiện đậm nét ở tất cả các phần nhằm tôn vinh, lí tưởng hóa nhân vật và chiến công của họ.</a:t>
            </a:r>
            <a:endParaRPr lang="vi-VN" sz="280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070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11903089"/>
              </p:ext>
            </p:extLst>
          </p:nvPr>
        </p:nvGraphicFramePr>
        <p:xfrm>
          <a:off x="164318" y="1077218"/>
          <a:ext cx="11620981" cy="5349240"/>
        </p:xfrm>
        <a:graphic>
          <a:graphicData uri="http://schemas.openxmlformats.org/drawingml/2006/table">
            <a:tbl>
              <a:tblPr firstRow="1" firstCol="1" bandRow="1"/>
              <a:tblGrid>
                <a:gridCol w="962931">
                  <a:extLst>
                    <a:ext uri="{9D8B030D-6E8A-4147-A177-3AD203B41FA5}">
                      <a16:colId xmlns:a16="http://schemas.microsoft.com/office/drawing/2014/main" val="2802022899"/>
                    </a:ext>
                  </a:extLst>
                </a:gridCol>
                <a:gridCol w="1937827">
                  <a:extLst>
                    <a:ext uri="{9D8B030D-6E8A-4147-A177-3AD203B41FA5}">
                      <a16:colId xmlns:a16="http://schemas.microsoft.com/office/drawing/2014/main" val="3401926647"/>
                    </a:ext>
                  </a:extLst>
                </a:gridCol>
                <a:gridCol w="8720223">
                  <a:extLst>
                    <a:ext uri="{9D8B030D-6E8A-4147-A177-3AD203B41FA5}">
                      <a16:colId xmlns:a16="http://schemas.microsoft.com/office/drawing/2014/main" val="2490834570"/>
                    </a:ext>
                  </a:extLst>
                </a:gridCol>
              </a:tblGrid>
              <a:tr h="238292">
                <a:tc>
                  <a:txBody>
                    <a:bodyPr/>
                    <a:lstStyle/>
                    <a:p>
                      <a:pPr marL="0" marR="0" algn="ctr">
                        <a:lnSpc>
                          <a:spcPct val="150000"/>
                        </a:lnSpc>
                        <a:spcBef>
                          <a:spcPts val="0"/>
                        </a:spcBef>
                        <a:spcAft>
                          <a:spcPts val="0"/>
                        </a:spcAft>
                      </a:pPr>
                      <a:r>
                        <a:rPr lang="en-US" sz="1800" b="1"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b="1"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Các yếu tố</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b="1"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8813969"/>
                  </a:ext>
                </a:extLst>
              </a:tr>
              <a:tr h="714876">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Chủ đề</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Thường kể lại cuộc đời và chiến công của nhân vật lịch sử hoặc giải thích nguồn gốc các phong tục, sản vật địa phương theo quan điểm của tác giả dân gian.</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8329481"/>
                  </a:ext>
                </a:extLst>
              </a:tr>
              <a:tr h="1191460">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Nhân vật</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Nhân vật chính của truyền thuyết là những người anh hùng. Họ thường phải đối mặt với những thử thách to lớn, cũng là thử thách của cả cộng đồng. Họ lập nên những chiến công phi thường nhờ có tài năng xuất chúng và sự hỗ trợ của cộng đồng.</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7643155"/>
                  </a:ext>
                </a:extLst>
              </a:tr>
              <a:tr h="953168">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Cốt truyện</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Truyền thuyết được kể theo mạch tuyến tính (có tính chất nối tiếp, theo trình tự thời gian). Nội dung thường gồm ba phần gắn với cuộc đời của nhân vật chính: hoàn cảnh xuất hiện và thân thể; chiến công phi thường; kết cục.</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1799890"/>
                  </a:ext>
                </a:extLst>
              </a:tr>
              <a:tr h="714876">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Lời kể</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Lời kể của truyền thuyết cô đọng, mang sắc thái trang trọng, ngợi ca, có sử dụng một số thủ pháp nghệ thuật nhằm gây ấn tượng về tính xác thực của câu chuyện.</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985126"/>
                  </a:ext>
                </a:extLst>
              </a:tr>
              <a:tr h="714876">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Yếu tố kì ảo</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Yếu tố kì ảo (lạ và không có thật) xuất hiện đậm nét ở tất cả các phần nhằm tôn vinh, lí tưởng hóa nhân vật và chiến công của họ.</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4596992"/>
                  </a:ext>
                </a:extLst>
              </a:tr>
            </a:tbl>
          </a:graphicData>
        </a:graphic>
      </p:graphicFrame>
      <p:sp>
        <p:nvSpPr>
          <p:cNvPr id="3" name="Rectangle 2"/>
          <p:cNvSpPr/>
          <p:nvPr/>
        </p:nvSpPr>
        <p:spPr>
          <a:xfrm>
            <a:off x="0" y="0"/>
            <a:ext cx="12190413" cy="1077218"/>
          </a:xfrm>
          <a:prstGeom prst="rect">
            <a:avLst/>
          </a:prstGeom>
        </p:spPr>
        <p:txBody>
          <a:bodyPr wrap="square">
            <a:spAutoFit/>
          </a:bodyPr>
          <a:lstStyle/>
          <a:p>
            <a:pPr algn="just"/>
            <a:r>
              <a:rPr lang="en-US" sz="3200" b="1">
                <a:solidFill>
                  <a:srgbClr val="444444"/>
                </a:solidFill>
                <a:latin typeface="Times New Roman" panose="02020603050405020304" pitchFamily="18" charset="0"/>
                <a:cs typeface="Times New Roman" panose="02020603050405020304" pitchFamily="18" charset="0"/>
              </a:rPr>
              <a:t>Câu 1. Thảo luận về các đặc điểm của truyền thuyết và hoàn thiện bảng theo mẫu sau:</a:t>
            </a:r>
            <a:endParaRPr lang="en-US" sz="32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813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015" y="1094873"/>
            <a:ext cx="8779718" cy="4162927"/>
          </a:xfrm>
          <a:prstGeom prst="rect">
            <a:avLst/>
          </a:prstGeom>
        </p:spPr>
      </p:pic>
      <p:pic>
        <p:nvPicPr>
          <p:cNvPr id="3" name="图片 6">
            <a:extLst>
              <a:ext uri="{FF2B5EF4-FFF2-40B4-BE49-F238E27FC236}">
                <a16:creationId xmlns:a16="http://schemas.microsoft.com/office/drawing/2014/main" id="{B838AB8A-46FD-4DE5-B6B9-4F7C78796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331" y="3065127"/>
            <a:ext cx="3189457" cy="3956115"/>
          </a:xfrm>
          <a:prstGeom prst="rect">
            <a:avLst/>
          </a:prstGeom>
        </p:spPr>
      </p:pic>
      <p:pic>
        <p:nvPicPr>
          <p:cNvPr id="4" name="图片 11">
            <a:extLst>
              <a:ext uri="{FF2B5EF4-FFF2-40B4-BE49-F238E27FC236}">
                <a16:creationId xmlns:a16="http://schemas.microsoft.com/office/drawing/2014/main" id="{12B4AFD8-2B92-4929-9BBB-BD3D388C9B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5277" y="4425213"/>
            <a:ext cx="4694739" cy="2800566"/>
          </a:xfrm>
          <a:prstGeom prst="rect">
            <a:avLst/>
          </a:prstGeom>
        </p:spPr>
      </p:pic>
      <p:sp>
        <p:nvSpPr>
          <p:cNvPr id="6" name="TextBox 5"/>
          <p:cNvSpPr txBox="1"/>
          <p:nvPr/>
        </p:nvSpPr>
        <p:spPr>
          <a:xfrm>
            <a:off x="4075273" y="2557295"/>
            <a:ext cx="4527201" cy="1015663"/>
          </a:xfrm>
          <a:prstGeom prst="rect">
            <a:avLst/>
          </a:prstGeom>
          <a:noFill/>
        </p:spPr>
        <p:txBody>
          <a:bodyPr wrap="none" rtlCol="0">
            <a:spAutoFit/>
          </a:bodyPr>
          <a:lstStyle/>
          <a:p>
            <a:r>
              <a:rPr lang="en-US" sz="6000" dirty="0">
                <a:solidFill>
                  <a:schemeClr val="accent5">
                    <a:lumMod val="75000"/>
                  </a:schemeClr>
                </a:solidFill>
                <a:latin typeface="Times New Roman" pitchFamily="18" charset="0"/>
                <a:cs typeface="Times New Roman" pitchFamily="18" charset="0"/>
              </a:rPr>
              <a:t>KHỞI ĐỘNG</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672" y="636169"/>
            <a:ext cx="1695450"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图片 2">
            <a:extLst>
              <a:ext uri="{FF2B5EF4-FFF2-40B4-BE49-F238E27FC236}">
                <a16:creationId xmlns:a16="http://schemas.microsoft.com/office/drawing/2014/main" id="{DB62CEBD-6534-409D-B545-34C538096D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7500" y="365185"/>
            <a:ext cx="1695088" cy="2162406"/>
          </a:xfrm>
          <a:prstGeom prst="rect">
            <a:avLst/>
          </a:prstGeom>
        </p:spPr>
      </p:pic>
    </p:spTree>
    <p:extLst>
      <p:ext uri="{BB962C8B-B14F-4D97-AF65-F5344CB8AC3E}">
        <p14:creationId xmlns:p14="http://schemas.microsoft.com/office/powerpoint/2010/main" val="226960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203" y="177572"/>
            <a:ext cx="11744445" cy="1384995"/>
          </a:xfrm>
          <a:prstGeom prst="rect">
            <a:avLst/>
          </a:prstGeom>
        </p:spPr>
        <p:txBody>
          <a:bodyPr wrap="square">
            <a:spAutoFit/>
          </a:bodyPr>
          <a:lstStyle/>
          <a:p>
            <a:pPr algn="just">
              <a:lnSpc>
                <a:spcPct val="150000"/>
              </a:lnSpc>
            </a:pPr>
            <a:r>
              <a:rPr lang="en-US" sz="2800" b="1" kern="0">
                <a:solidFill>
                  <a:srgbClr val="444444"/>
                </a:solidFill>
                <a:latin typeface="Times New Roman" panose="02020603050405020304" pitchFamily="18" charset="0"/>
                <a:ea typeface="Times New Roman" panose="02020603050405020304" pitchFamily="18" charset="0"/>
              </a:rPr>
              <a:t>Câu 2</a:t>
            </a:r>
            <a:r>
              <a:rPr lang="en-US" sz="2800" kern="0">
                <a:solidFill>
                  <a:srgbClr val="444444"/>
                </a:solidFill>
                <a:latin typeface="Times New Roman" panose="02020603050405020304" pitchFamily="18" charset="0"/>
                <a:ea typeface="Times New Roman" panose="02020603050405020304" pitchFamily="18" charset="0"/>
              </a:rPr>
              <a:t>. Sưu tầm một số bản kể khác của các truyền thuyết đã học. So sánh và nêu nhận xét về sự giống và khác nhau (sự kiện, chi tiết,...) giữa các bản kể.</a:t>
            </a:r>
            <a:endParaRPr lang="en-US" sz="2800" kern="100">
              <a:effectLst/>
              <a:latin typeface="Times New Roman" panose="02020603050405020304" pitchFamily="18" charset="0"/>
              <a:ea typeface="SimSun" panose="02010600030101010101" pitchFamily="2" charset="-122"/>
            </a:endParaRPr>
          </a:p>
        </p:txBody>
      </p:sp>
      <p:sp>
        <p:nvSpPr>
          <p:cNvPr id="3" name="Rectangle 2"/>
          <p:cNvSpPr/>
          <p:nvPr/>
        </p:nvSpPr>
        <p:spPr>
          <a:xfrm>
            <a:off x="825660" y="1787510"/>
            <a:ext cx="8920224" cy="523220"/>
          </a:xfrm>
          <a:prstGeom prst="rect">
            <a:avLst/>
          </a:prstGeom>
        </p:spPr>
        <p:txBody>
          <a:bodyPr wrap="square">
            <a:spAutoFit/>
          </a:bodyPr>
          <a:lstStyle/>
          <a:p>
            <a:pPr algn="just"/>
            <a:r>
              <a:rPr lang="vi-VN" sz="2800">
                <a:solidFill>
                  <a:srgbClr val="444444"/>
                </a:solidFill>
                <a:latin typeface="Times New Roman" panose="02020603050405020304" pitchFamily="18" charset="0"/>
                <a:cs typeface="Times New Roman" panose="02020603050405020304" pitchFamily="18" charset="0"/>
              </a:rPr>
              <a:t>- Ví dụ một số dị bản của truyền thuyết “Thánh Gióng</a:t>
            </a:r>
            <a:r>
              <a:rPr lang="vi-VN" sz="2800" smtClean="0">
                <a:solidFill>
                  <a:srgbClr val="444444"/>
                </a:solidFill>
                <a:latin typeface="Times New Roman" panose="02020603050405020304" pitchFamily="18" charset="0"/>
                <a:cs typeface="Times New Roman" panose="02020603050405020304" pitchFamily="18" charset="0"/>
              </a:rPr>
              <a:t>”:</a:t>
            </a:r>
            <a:endParaRPr lang="vi-VN" sz="2800">
              <a:solidFill>
                <a:srgbClr val="444444"/>
              </a:solidFill>
              <a:latin typeface="Times New Roman" panose="02020603050405020304" pitchFamily="18" charset="0"/>
              <a:cs typeface="Times New Roman" panose="02020603050405020304" pitchFamily="18" charset="0"/>
            </a:endParaRPr>
          </a:p>
        </p:txBody>
      </p:sp>
      <p:sp>
        <p:nvSpPr>
          <p:cNvPr id="4" name="Rectangle 3"/>
          <p:cNvSpPr/>
          <p:nvPr/>
        </p:nvSpPr>
        <p:spPr>
          <a:xfrm>
            <a:off x="825658" y="2535673"/>
            <a:ext cx="6396945" cy="1384995"/>
          </a:xfrm>
          <a:prstGeom prst="rect">
            <a:avLst/>
          </a:prstGeom>
        </p:spPr>
        <p:txBody>
          <a:bodyPr wrap="square">
            <a:spAutoFit/>
          </a:bodyPr>
          <a:lstStyle/>
          <a:p>
            <a:pPr lvl="0" algn="just"/>
            <a:r>
              <a:rPr lang="vi-VN" sz="2800">
                <a:solidFill>
                  <a:srgbClr val="444444"/>
                </a:solidFill>
                <a:latin typeface="Times New Roman" panose="02020603050405020304" pitchFamily="18" charset="0"/>
                <a:cs typeface="Times New Roman" panose="02020603050405020304" pitchFamily="18" charset="0"/>
              </a:rPr>
              <a:t>+ Bản kể trong sách “Kho tàng truyện cổ tích Việt Nam” của tác giả Nguyễn Đổng Chi</a:t>
            </a:r>
            <a:r>
              <a:rPr lang="vi-VN" sz="2800" smtClean="0">
                <a:solidFill>
                  <a:srgbClr val="444444"/>
                </a:solidFill>
                <a:latin typeface="Times New Roman" panose="02020603050405020304" pitchFamily="18" charset="0"/>
                <a:cs typeface="Times New Roman" panose="02020603050405020304" pitchFamily="18" charset="0"/>
              </a:rPr>
              <a:t>.</a:t>
            </a:r>
            <a:endParaRPr lang="vi-VN" sz="2800">
              <a:solidFill>
                <a:srgbClr val="444444"/>
              </a:solidFill>
              <a:latin typeface="Times New Roman" panose="02020603050405020304" pitchFamily="18" charset="0"/>
              <a:cs typeface="Times New Roman" panose="02020603050405020304" pitchFamily="18" charset="0"/>
            </a:endParaRPr>
          </a:p>
        </p:txBody>
      </p:sp>
      <p:sp>
        <p:nvSpPr>
          <p:cNvPr id="5" name="Rectangle 4"/>
          <p:cNvSpPr/>
          <p:nvPr/>
        </p:nvSpPr>
        <p:spPr>
          <a:xfrm>
            <a:off x="977717" y="4044007"/>
            <a:ext cx="6092825" cy="1384995"/>
          </a:xfrm>
          <a:prstGeom prst="rect">
            <a:avLst/>
          </a:prstGeom>
        </p:spPr>
        <p:txBody>
          <a:bodyPr>
            <a:spAutoFit/>
          </a:bodyPr>
          <a:lstStyle/>
          <a:p>
            <a:pPr lvl="0" algn="just"/>
            <a:r>
              <a:rPr lang="vi-VN" sz="2800">
                <a:solidFill>
                  <a:srgbClr val="444444"/>
                </a:solidFill>
                <a:latin typeface="Times New Roman" panose="02020603050405020304" pitchFamily="18" charset="0"/>
                <a:cs typeface="Times New Roman" panose="02020603050405020304" pitchFamily="18" charset="0"/>
              </a:rPr>
              <a:t>+ Bản kể trong sách “Hợp tuyển thơ văn Việt Nam, tập 1 – văn học dân gian” do Phong Châu kể.</a:t>
            </a:r>
          </a:p>
        </p:txBody>
      </p:sp>
      <p:pic>
        <p:nvPicPr>
          <p:cNvPr id="6" name="Picture 5"/>
          <p:cNvPicPr>
            <a:picLocks noChangeAspect="1"/>
          </p:cNvPicPr>
          <p:nvPr/>
        </p:nvPicPr>
        <p:blipFill>
          <a:blip r:embed="rId2"/>
          <a:stretch>
            <a:fillRect/>
          </a:stretch>
        </p:blipFill>
        <p:spPr>
          <a:xfrm>
            <a:off x="7592991" y="2535673"/>
            <a:ext cx="3899909" cy="2578914"/>
          </a:xfrm>
          <a:prstGeom prst="rect">
            <a:avLst/>
          </a:prstGeom>
        </p:spPr>
      </p:pic>
      <p:pic>
        <p:nvPicPr>
          <p:cNvPr id="7" name="Picture 6"/>
          <p:cNvPicPr>
            <a:picLocks noChangeAspect="1"/>
          </p:cNvPicPr>
          <p:nvPr/>
        </p:nvPicPr>
        <p:blipFill>
          <a:blip r:embed="rId3"/>
          <a:stretch>
            <a:fillRect/>
          </a:stretch>
        </p:blipFill>
        <p:spPr>
          <a:xfrm>
            <a:off x="4117792" y="5114587"/>
            <a:ext cx="2952750" cy="1543050"/>
          </a:xfrm>
          <a:prstGeom prst="rect">
            <a:avLst/>
          </a:prstGeom>
        </p:spPr>
      </p:pic>
    </p:spTree>
    <p:extLst>
      <p:ext uri="{BB962C8B-B14F-4D97-AF65-F5344CB8AC3E}">
        <p14:creationId xmlns:p14="http://schemas.microsoft.com/office/powerpoint/2010/main" val="322906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7022" y="135845"/>
            <a:ext cx="10532534" cy="2308324"/>
          </a:xfrm>
          <a:prstGeom prst="rect">
            <a:avLst/>
          </a:prstGeom>
        </p:spPr>
        <p:txBody>
          <a:bodyPr wrap="square">
            <a:spAutoFit/>
          </a:bodyPr>
          <a:lstStyle/>
          <a:p>
            <a:pPr algn="just">
              <a:lnSpc>
                <a:spcPct val="150000"/>
              </a:lnSpc>
            </a:pPr>
            <a:r>
              <a:rPr lang="en-US" sz="3200" b="1" kern="0">
                <a:solidFill>
                  <a:srgbClr val="444444"/>
                </a:solidFill>
                <a:latin typeface="Times New Roman" panose="02020603050405020304" pitchFamily="18" charset="0"/>
                <a:ea typeface="Times New Roman" panose="02020603050405020304" pitchFamily="18" charset="0"/>
              </a:rPr>
              <a:t>Câu 3. </a:t>
            </a:r>
            <a:r>
              <a:rPr lang="en-US" sz="3200" kern="0">
                <a:solidFill>
                  <a:srgbClr val="444444"/>
                </a:solidFill>
                <a:latin typeface="Times New Roman" panose="02020603050405020304" pitchFamily="18" charset="0"/>
                <a:ea typeface="Times New Roman" panose="02020603050405020304" pitchFamily="18" charset="0"/>
              </a:rPr>
              <a:t>Tìm hiểu, giới thiệu một tác phẩm thơ hoặc vở kịch thể hiện nội dung truyện Thánh Gióng và nội dung truyện Sơn Tinh, Thủy Tinh.</a:t>
            </a:r>
            <a:endParaRPr lang="en-US" sz="3200" kern="100">
              <a:effectLst/>
              <a:latin typeface="Times New Roman" panose="02020603050405020304" pitchFamily="18" charset="0"/>
              <a:ea typeface="SimSun" panose="02010600030101010101" pitchFamily="2" charset="-122"/>
            </a:endParaRPr>
          </a:p>
        </p:txBody>
      </p:sp>
      <p:sp>
        <p:nvSpPr>
          <p:cNvPr id="3" name="Rectangle 2"/>
          <p:cNvSpPr/>
          <p:nvPr/>
        </p:nvSpPr>
        <p:spPr>
          <a:xfrm>
            <a:off x="1037272" y="2402836"/>
            <a:ext cx="8639163" cy="1481175"/>
          </a:xfrm>
          <a:prstGeom prst="rect">
            <a:avLst/>
          </a:prstGeom>
        </p:spPr>
        <p:txBody>
          <a:bodyPr wrap="square">
            <a:spAutoFit/>
          </a:bodyPr>
          <a:lstStyle/>
          <a:p>
            <a:pPr>
              <a:lnSpc>
                <a:spcPct val="150000"/>
              </a:lnSpc>
            </a:pPr>
            <a:r>
              <a:rPr lang="en-US" sz="3200" kern="0">
                <a:solidFill>
                  <a:srgbClr val="444444"/>
                </a:solidFill>
                <a:latin typeface="Times New Roman" panose="02020603050405020304" pitchFamily="18" charset="0"/>
                <a:ea typeface="Times New Roman" panose="02020603050405020304" pitchFamily="18" charset="0"/>
              </a:rPr>
              <a:t>* Tác phẩm thơ thể hiện nội dung truyện “Thánh Gióng” </a:t>
            </a:r>
            <a:endParaRPr lang="en-US" sz="3200" kern="100">
              <a:effectLst/>
              <a:latin typeface="Times New Roman" panose="02020603050405020304" pitchFamily="18" charset="0"/>
              <a:ea typeface="SimSun" panose="02010600030101010101" pitchFamily="2" charset="-122"/>
            </a:endParaRPr>
          </a:p>
        </p:txBody>
      </p:sp>
      <p:sp>
        <p:nvSpPr>
          <p:cNvPr id="4" name="Rectangle 3"/>
          <p:cNvSpPr/>
          <p:nvPr/>
        </p:nvSpPr>
        <p:spPr>
          <a:xfrm>
            <a:off x="1037272" y="3931163"/>
            <a:ext cx="8974829" cy="1481175"/>
          </a:xfrm>
          <a:prstGeom prst="rect">
            <a:avLst/>
          </a:prstGeom>
        </p:spPr>
        <p:txBody>
          <a:bodyPr wrap="square">
            <a:spAutoFit/>
          </a:bodyPr>
          <a:lstStyle/>
          <a:p>
            <a:pPr>
              <a:lnSpc>
                <a:spcPct val="150000"/>
              </a:lnSpc>
            </a:pPr>
            <a:r>
              <a:rPr lang="en-US" sz="3200" kern="0">
                <a:solidFill>
                  <a:srgbClr val="444444"/>
                </a:solidFill>
                <a:latin typeface="Times New Roman" panose="02020603050405020304" pitchFamily="18" charset="0"/>
                <a:ea typeface="Times New Roman" panose="02020603050405020304" pitchFamily="18" charset="0"/>
              </a:rPr>
              <a:t>* Tác phẩm thơ thể hiện nội dung truyện “Sơn Tinh, Thủy Tinh” </a:t>
            </a:r>
            <a:endParaRPr lang="en-US" sz="32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63589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3823" y="261709"/>
            <a:ext cx="6092825" cy="461665"/>
          </a:xfrm>
          <a:prstGeom prst="rect">
            <a:avLst/>
          </a:prstGeom>
        </p:spPr>
        <p:txBody>
          <a:bodyP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2400" b="1" i="1"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Chuyện Phù Đổng Thiên </a:t>
            </a:r>
            <a:r>
              <a:rPr kumimoji="0" lang="en-US" sz="2400" b="1" i="1" u="none" strike="noStrike" kern="0" cap="none" spc="0" normalizeH="0" baseline="0" noProof="0" smtClean="0">
                <a:ln>
                  <a:noFill/>
                </a:ln>
                <a:solidFill>
                  <a:srgbClr val="444444"/>
                </a:solidFill>
                <a:effectLst/>
                <a:uLnTx/>
                <a:uFillTx/>
                <a:latin typeface="Times New Roman" panose="02020603050405020304" pitchFamily="18" charset="0"/>
                <a:ea typeface="Times New Roman" panose="02020603050405020304" pitchFamily="18" charset="0"/>
                <a:cs typeface="+mn-cs"/>
              </a:rPr>
              <a:t>Vương</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
        <p:nvSpPr>
          <p:cNvPr id="3" name="Rectangle 2"/>
          <p:cNvSpPr/>
          <p:nvPr/>
        </p:nvSpPr>
        <p:spPr>
          <a:xfrm>
            <a:off x="598311" y="745952"/>
            <a:ext cx="6355645" cy="3785652"/>
          </a:xfrm>
          <a:prstGeom prst="rect">
            <a:avLst/>
          </a:prstGeom>
        </p:spPr>
        <p:txBody>
          <a:bodyPr wrap="square">
            <a:spAutoFit/>
          </a:bodyPr>
          <a:lstStyle/>
          <a:p>
            <a:pPr lvl="0" algn="ctr">
              <a:defRPr/>
            </a:pPr>
            <a:r>
              <a:rPr lang="en-US" sz="2400" kern="0">
                <a:solidFill>
                  <a:srgbClr val="444444"/>
                </a:solidFill>
                <a:latin typeface="Times New Roman" panose="02020603050405020304" pitchFamily="18" charset="0"/>
                <a:ea typeface="Times New Roman" panose="02020603050405020304" pitchFamily="18" charset="0"/>
              </a:rPr>
              <a:t>“Sáu đời Hùng vận vừa suy,</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Vũ Ninh có giặc mới đi cầu tài.</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Làng Phù Đổng có một người,</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Sinh ra chẳng nói, chẳng cười trơ trơ.</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Những ngờ oan trái bao giờ,</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Nào hay thần tướng đợi chờ phong vân.</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Nghe vua cầu tướng ra quân,</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Thoắt ngồi, thoắt nói muôn phần khích ngang.</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Lời thưa mẹ dạ cần vương,</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Lấy trung làm hiếu một đường phân minh.</a:t>
            </a:r>
            <a:endParaRPr lang="en-US" sz="2400" kern="100">
              <a:solidFill>
                <a:srgbClr val="000000"/>
              </a:solidFill>
              <a:latin typeface="Times New Roman" panose="02020603050405020304" pitchFamily="18" charset="0"/>
              <a:ea typeface="SimSun" panose="02010600030101010101" pitchFamily="2" charset="-122"/>
            </a:endParaRPr>
          </a:p>
        </p:txBody>
      </p:sp>
      <p:pic>
        <p:nvPicPr>
          <p:cNvPr id="4" name="Picture 3"/>
          <p:cNvPicPr>
            <a:picLocks noChangeAspect="1"/>
          </p:cNvPicPr>
          <p:nvPr/>
        </p:nvPicPr>
        <p:blipFill>
          <a:blip r:embed="rId2"/>
          <a:stretch>
            <a:fillRect/>
          </a:stretch>
        </p:blipFill>
        <p:spPr>
          <a:xfrm>
            <a:off x="6850459" y="4737185"/>
            <a:ext cx="2466975" cy="1847850"/>
          </a:xfrm>
          <a:prstGeom prst="rect">
            <a:avLst/>
          </a:prstGeom>
        </p:spPr>
      </p:pic>
      <p:pic>
        <p:nvPicPr>
          <p:cNvPr id="6" name="Picture 5"/>
          <p:cNvPicPr>
            <a:picLocks noChangeAspect="1"/>
          </p:cNvPicPr>
          <p:nvPr/>
        </p:nvPicPr>
        <p:blipFill>
          <a:blip r:embed="rId3"/>
          <a:stretch>
            <a:fillRect/>
          </a:stretch>
        </p:blipFill>
        <p:spPr>
          <a:xfrm>
            <a:off x="6837890" y="135467"/>
            <a:ext cx="3062465" cy="2156178"/>
          </a:xfrm>
          <a:prstGeom prst="rect">
            <a:avLst/>
          </a:prstGeom>
        </p:spPr>
      </p:pic>
      <p:pic>
        <p:nvPicPr>
          <p:cNvPr id="7" name="Picture 6"/>
          <p:cNvPicPr>
            <a:picLocks noChangeAspect="1"/>
          </p:cNvPicPr>
          <p:nvPr/>
        </p:nvPicPr>
        <p:blipFill>
          <a:blip r:embed="rId4"/>
          <a:stretch>
            <a:fillRect/>
          </a:stretch>
        </p:blipFill>
        <p:spPr>
          <a:xfrm>
            <a:off x="8745450" y="2420231"/>
            <a:ext cx="2714625" cy="2188368"/>
          </a:xfrm>
          <a:prstGeom prst="rect">
            <a:avLst/>
          </a:prstGeom>
        </p:spPr>
      </p:pic>
      <p:pic>
        <p:nvPicPr>
          <p:cNvPr id="9" name="Picture 8"/>
          <p:cNvPicPr>
            <a:picLocks noChangeAspect="1"/>
          </p:cNvPicPr>
          <p:nvPr/>
        </p:nvPicPr>
        <p:blipFill>
          <a:blip r:embed="rId5"/>
          <a:stretch>
            <a:fillRect/>
          </a:stretch>
        </p:blipFill>
        <p:spPr>
          <a:xfrm>
            <a:off x="4009673" y="4737185"/>
            <a:ext cx="2466975" cy="1847850"/>
          </a:xfrm>
          <a:prstGeom prst="rect">
            <a:avLst/>
          </a:prstGeom>
        </p:spPr>
      </p:pic>
      <p:pic>
        <p:nvPicPr>
          <p:cNvPr id="10" name="Picture 9"/>
          <p:cNvPicPr>
            <a:picLocks noChangeAspect="1"/>
          </p:cNvPicPr>
          <p:nvPr/>
        </p:nvPicPr>
        <p:blipFill>
          <a:blip r:embed="rId6"/>
          <a:stretch>
            <a:fillRect/>
          </a:stretch>
        </p:blipFill>
        <p:spPr>
          <a:xfrm>
            <a:off x="1142165" y="4653755"/>
            <a:ext cx="2466975" cy="1847850"/>
          </a:xfrm>
          <a:prstGeom prst="rect">
            <a:avLst/>
          </a:prstGeom>
        </p:spPr>
      </p:pic>
      <p:pic>
        <p:nvPicPr>
          <p:cNvPr id="12" name="Picture 11"/>
          <p:cNvPicPr>
            <a:picLocks noChangeAspect="1"/>
          </p:cNvPicPr>
          <p:nvPr/>
        </p:nvPicPr>
        <p:blipFill>
          <a:blip r:embed="rId3"/>
          <a:stretch>
            <a:fillRect/>
          </a:stretch>
        </p:blipFill>
        <p:spPr>
          <a:xfrm>
            <a:off x="6837890" y="180623"/>
            <a:ext cx="3062465" cy="2156178"/>
          </a:xfrm>
          <a:prstGeom prst="rect">
            <a:avLst/>
          </a:prstGeom>
        </p:spPr>
      </p:pic>
      <p:pic>
        <p:nvPicPr>
          <p:cNvPr id="13" name="Picture 12"/>
          <p:cNvPicPr>
            <a:picLocks noChangeAspect="1"/>
          </p:cNvPicPr>
          <p:nvPr/>
        </p:nvPicPr>
        <p:blipFill>
          <a:blip r:embed="rId4"/>
          <a:stretch>
            <a:fillRect/>
          </a:stretch>
        </p:blipFill>
        <p:spPr>
          <a:xfrm>
            <a:off x="8745450" y="2465387"/>
            <a:ext cx="2714625" cy="2188368"/>
          </a:xfrm>
          <a:prstGeom prst="rect">
            <a:avLst/>
          </a:prstGeom>
        </p:spPr>
      </p:pic>
    </p:spTree>
    <p:extLst>
      <p:ext uri="{BB962C8B-B14F-4D97-AF65-F5344CB8AC3E}">
        <p14:creationId xmlns:p14="http://schemas.microsoft.com/office/powerpoint/2010/main" val="336450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3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par>
                                <p:cTn id="36" presetID="53" presetClass="entr" presetSubtype="16"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par>
                                <p:cTn id="41" presetID="53" presetClass="entr" presetSubtype="16"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par>
                                <p:cTn id="46" presetID="53" presetClass="entr" presetSubtype="16"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500" fill="hold"/>
                                        <p:tgtEl>
                                          <p:spTgt spid="12"/>
                                        </p:tgtEl>
                                        <p:attrNameLst>
                                          <p:attrName>ppt_w</p:attrName>
                                        </p:attrNameLst>
                                      </p:cBhvr>
                                      <p:tavLst>
                                        <p:tav tm="0">
                                          <p:val>
                                            <p:fltVal val="0"/>
                                          </p:val>
                                        </p:tav>
                                        <p:tav tm="100000">
                                          <p:val>
                                            <p:strVal val="#ppt_w"/>
                                          </p:val>
                                        </p:tav>
                                      </p:tavLst>
                                    </p:anim>
                                    <p:anim calcmode="lin" valueType="num">
                                      <p:cBhvr>
                                        <p:cTn id="49" dur="500" fill="hold"/>
                                        <p:tgtEl>
                                          <p:spTgt spid="12"/>
                                        </p:tgtEl>
                                        <p:attrNameLst>
                                          <p:attrName>ppt_h</p:attrName>
                                        </p:attrNameLst>
                                      </p:cBhvr>
                                      <p:tavLst>
                                        <p:tav tm="0">
                                          <p:val>
                                            <p:fltVal val="0"/>
                                          </p:val>
                                        </p:tav>
                                        <p:tav tm="100000">
                                          <p:val>
                                            <p:strVal val="#ppt_h"/>
                                          </p:val>
                                        </p:tav>
                                      </p:tavLst>
                                    </p:anim>
                                    <p:animEffect transition="in" filter="fade">
                                      <p:cBhvr>
                                        <p:cTn id="50" dur="500"/>
                                        <p:tgtEl>
                                          <p:spTgt spid="12"/>
                                        </p:tgtEl>
                                      </p:cBhvr>
                                    </p:animEffect>
                                  </p:childTnLst>
                                </p:cTn>
                              </p:par>
                              <p:par>
                                <p:cTn id="51" presetID="53" presetClass="entr" presetSubtype="16"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400" y="417689"/>
            <a:ext cx="6092825" cy="4108817"/>
          </a:xfrm>
          <a:prstGeom prst="rect">
            <a:avLst/>
          </a:prstGeom>
        </p:spPr>
        <p:txBody>
          <a:bodyP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2400" b="1" i="1"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Chuyện Phù Đổng Thiên Vương</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smtClean="0">
                <a:ln>
                  <a:noFill/>
                </a:ln>
                <a:solidFill>
                  <a:srgbClr val="444444"/>
                </a:solidFill>
                <a:effectLst/>
                <a:uLnTx/>
                <a:uFillTx/>
                <a:latin typeface="Times New Roman" panose="02020603050405020304" pitchFamily="18" charset="0"/>
                <a:ea typeface="Times New Roman" panose="02020603050405020304" pitchFamily="18" charset="0"/>
                <a:cs typeface="+mn-cs"/>
              </a:rPr>
              <a:t>“Sứ </a:t>
            </a: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về tâu trước thiên đình,</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Gươm vàng, ngựa sắt đề binh tiến vào.</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Trận mây theo ngọn cờ đào,</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Ra uy sấm sét, nửa chiều giặc tan.</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Áo bào cởi lại Linh San,</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Thoắt đà thoát nợ trần hoàn lên tiên.</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Đền thiêng còn dấu cố viên,</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Sử xưa còn đó lời nguyền còn đây.”</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(Trích “Đại Nam quốc sử diễn ca”)</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pic>
        <p:nvPicPr>
          <p:cNvPr id="8" name="Picture 7"/>
          <p:cNvPicPr>
            <a:picLocks noChangeAspect="1"/>
          </p:cNvPicPr>
          <p:nvPr/>
        </p:nvPicPr>
        <p:blipFill>
          <a:blip r:embed="rId2"/>
          <a:stretch>
            <a:fillRect/>
          </a:stretch>
        </p:blipFill>
        <p:spPr>
          <a:xfrm>
            <a:off x="8327055" y="320675"/>
            <a:ext cx="2828925" cy="1948392"/>
          </a:xfrm>
          <a:prstGeom prst="rect">
            <a:avLst/>
          </a:prstGeom>
        </p:spPr>
      </p:pic>
      <p:pic>
        <p:nvPicPr>
          <p:cNvPr id="9" name="Picture 8"/>
          <p:cNvPicPr>
            <a:picLocks noChangeAspect="1"/>
          </p:cNvPicPr>
          <p:nvPr/>
        </p:nvPicPr>
        <p:blipFill>
          <a:blip r:embed="rId3"/>
          <a:stretch>
            <a:fillRect/>
          </a:stretch>
        </p:blipFill>
        <p:spPr>
          <a:xfrm>
            <a:off x="6966920" y="2596445"/>
            <a:ext cx="2952750" cy="2033852"/>
          </a:xfrm>
          <a:prstGeom prst="rect">
            <a:avLst/>
          </a:prstGeom>
        </p:spPr>
      </p:pic>
      <p:pic>
        <p:nvPicPr>
          <p:cNvPr id="10" name="Picture 9"/>
          <p:cNvPicPr>
            <a:picLocks noChangeAspect="1"/>
          </p:cNvPicPr>
          <p:nvPr/>
        </p:nvPicPr>
        <p:blipFill>
          <a:blip r:embed="rId4"/>
          <a:stretch>
            <a:fillRect/>
          </a:stretch>
        </p:blipFill>
        <p:spPr>
          <a:xfrm>
            <a:off x="3343185" y="4317734"/>
            <a:ext cx="3714045" cy="2387865"/>
          </a:xfrm>
          <a:prstGeom prst="rect">
            <a:avLst/>
          </a:prstGeom>
        </p:spPr>
      </p:pic>
      <p:pic>
        <p:nvPicPr>
          <p:cNvPr id="11" name="Picture 10"/>
          <p:cNvPicPr>
            <a:picLocks noChangeAspect="1"/>
          </p:cNvPicPr>
          <p:nvPr/>
        </p:nvPicPr>
        <p:blipFill>
          <a:blip r:embed="rId5"/>
          <a:stretch>
            <a:fillRect/>
          </a:stretch>
        </p:blipFill>
        <p:spPr>
          <a:xfrm>
            <a:off x="111828" y="4268698"/>
            <a:ext cx="3141046" cy="2436901"/>
          </a:xfrm>
          <a:prstGeom prst="rect">
            <a:avLst/>
          </a:prstGeom>
        </p:spPr>
      </p:pic>
    </p:spTree>
    <p:extLst>
      <p:ext uri="{BB962C8B-B14F-4D97-AF65-F5344CB8AC3E}">
        <p14:creationId xmlns:p14="http://schemas.microsoft.com/office/powerpoint/2010/main" val="149697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grpId="0" nodeType="clickEffect">
                                  <p:stCondLst>
                                    <p:cond delay="5000"/>
                                  </p:stCondLst>
                                  <p:childTnLst>
                                    <p:set>
                                      <p:cBhvr>
                                        <p:cTn id="6" dur="1" fill="hold">
                                          <p:stCondLst>
                                            <p:cond delay="0"/>
                                          </p:stCondLst>
                                        </p:cTn>
                                        <p:tgtEl>
                                          <p:spTgt spid="2"/>
                                        </p:tgtEl>
                                        <p:attrNameLst>
                                          <p:attrName>style.visibility</p:attrName>
                                        </p:attrNameLst>
                                      </p:cBhvr>
                                      <p:to>
                                        <p:strVal val="visible"/>
                                      </p:to>
                                    </p:set>
                                    <p:anim calcmode="lin" valueType="num">
                                      <p:cBhvr>
                                        <p:cTn id="7" dur="19000" fill="hold"/>
                                        <p:tgtEl>
                                          <p:spTgt spid="2"/>
                                        </p:tgtEl>
                                        <p:attrNameLst>
                                          <p:attrName>ppt_x</p:attrName>
                                        </p:attrNameLst>
                                      </p:cBhvr>
                                      <p:tavLst>
                                        <p:tav tm="0">
                                          <p:val>
                                            <p:strVal val="#ppt_x"/>
                                          </p:val>
                                        </p:tav>
                                        <p:tav tm="100000">
                                          <p:val>
                                            <p:strVal val="#ppt_x"/>
                                          </p:val>
                                        </p:tav>
                                      </p:tavLst>
                                    </p:anim>
                                    <p:anim calcmode="lin" valueType="num">
                                      <p:cBhvr>
                                        <p:cTn id="8" dur="19000" fill="hold"/>
                                        <p:tgtEl>
                                          <p:spTgt spid="2"/>
                                        </p:tgtEl>
                                        <p:attrNameLst>
                                          <p:attrName>ppt_y</p:attrName>
                                        </p:attrNameLst>
                                      </p:cBhvr>
                                      <p:tavLst>
                                        <p:tav tm="0">
                                          <p:val>
                                            <p:strVal val="#ppt_y+1"/>
                                          </p:val>
                                        </p:tav>
                                        <p:tav tm="100000">
                                          <p:val>
                                            <p:strVal val="#ppt_y-1"/>
                                          </p:val>
                                        </p:tav>
                                      </p:tavLst>
                                    </p:anim>
                                  </p:childTnLst>
                                </p:cTn>
                              </p:par>
                              <p:par>
                                <p:cTn id="9" presetID="28"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5000" fill="hold"/>
                                        <p:tgtEl>
                                          <p:spTgt spid="11"/>
                                        </p:tgtEl>
                                        <p:attrNameLst>
                                          <p:attrName>ppt_x</p:attrName>
                                        </p:attrNameLst>
                                      </p:cBhvr>
                                      <p:tavLst>
                                        <p:tav tm="0">
                                          <p:val>
                                            <p:strVal val="#ppt_x"/>
                                          </p:val>
                                        </p:tav>
                                        <p:tav tm="100000">
                                          <p:val>
                                            <p:strVal val="#ppt_x"/>
                                          </p:val>
                                        </p:tav>
                                      </p:tavLst>
                                    </p:anim>
                                    <p:anim calcmode="lin" valueType="num">
                                      <p:cBhvr>
                                        <p:cTn id="12" dur="15000" fill="hold"/>
                                        <p:tgtEl>
                                          <p:spTgt spid="11"/>
                                        </p:tgtEl>
                                        <p:attrNameLst>
                                          <p:attrName>ppt_y</p:attrName>
                                        </p:attrNameLst>
                                      </p:cBhvr>
                                      <p:tavLst>
                                        <p:tav tm="0">
                                          <p:val>
                                            <p:strVal val="#ppt_y+1"/>
                                          </p:val>
                                        </p:tav>
                                        <p:tav tm="100000">
                                          <p:val>
                                            <p:strVal val="#ppt_y-1"/>
                                          </p:val>
                                        </p:tav>
                                      </p:tavLst>
                                    </p:anim>
                                  </p:childTnLst>
                                </p:cTn>
                              </p:par>
                              <p:par>
                                <p:cTn id="13" presetID="28"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5000" fill="hold"/>
                                        <p:tgtEl>
                                          <p:spTgt spid="10"/>
                                        </p:tgtEl>
                                        <p:attrNameLst>
                                          <p:attrName>ppt_x</p:attrName>
                                        </p:attrNameLst>
                                      </p:cBhvr>
                                      <p:tavLst>
                                        <p:tav tm="0">
                                          <p:val>
                                            <p:strVal val="#ppt_x"/>
                                          </p:val>
                                        </p:tav>
                                        <p:tav tm="100000">
                                          <p:val>
                                            <p:strVal val="#ppt_x"/>
                                          </p:val>
                                        </p:tav>
                                      </p:tavLst>
                                    </p:anim>
                                    <p:anim calcmode="lin" valueType="num">
                                      <p:cBhvr>
                                        <p:cTn id="16" dur="15000" fill="hold"/>
                                        <p:tgtEl>
                                          <p:spTgt spid="10"/>
                                        </p:tgtEl>
                                        <p:attrNameLst>
                                          <p:attrName>ppt_y</p:attrName>
                                        </p:attrNameLst>
                                      </p:cBhvr>
                                      <p:tavLst>
                                        <p:tav tm="0">
                                          <p:val>
                                            <p:strVal val="#ppt_y+1"/>
                                          </p:val>
                                        </p:tav>
                                        <p:tav tm="100000">
                                          <p:val>
                                            <p:strVal val="#ppt_y-1"/>
                                          </p:val>
                                        </p:tav>
                                      </p:tavLst>
                                    </p:anim>
                                  </p:childTnLst>
                                </p:cTn>
                              </p:par>
                              <p:par>
                                <p:cTn id="17" presetID="28"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5000" fill="hold"/>
                                        <p:tgtEl>
                                          <p:spTgt spid="9"/>
                                        </p:tgtEl>
                                        <p:attrNameLst>
                                          <p:attrName>ppt_x</p:attrName>
                                        </p:attrNameLst>
                                      </p:cBhvr>
                                      <p:tavLst>
                                        <p:tav tm="0">
                                          <p:val>
                                            <p:strVal val="#ppt_x"/>
                                          </p:val>
                                        </p:tav>
                                        <p:tav tm="100000">
                                          <p:val>
                                            <p:strVal val="#ppt_x"/>
                                          </p:val>
                                        </p:tav>
                                      </p:tavLst>
                                    </p:anim>
                                    <p:anim calcmode="lin" valueType="num">
                                      <p:cBhvr>
                                        <p:cTn id="20" dur="15000" fill="hold"/>
                                        <p:tgtEl>
                                          <p:spTgt spid="9"/>
                                        </p:tgtEl>
                                        <p:attrNameLst>
                                          <p:attrName>ppt_y</p:attrName>
                                        </p:attrNameLst>
                                      </p:cBhvr>
                                      <p:tavLst>
                                        <p:tav tm="0">
                                          <p:val>
                                            <p:strVal val="#ppt_y+1"/>
                                          </p:val>
                                        </p:tav>
                                        <p:tav tm="100000">
                                          <p:val>
                                            <p:strVal val="#ppt_y-1"/>
                                          </p:val>
                                        </p:tav>
                                      </p:tavLst>
                                    </p:anim>
                                  </p:childTnLst>
                                </p:cTn>
                              </p:par>
                              <p:par>
                                <p:cTn id="21" presetID="28"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5000" fill="hold"/>
                                        <p:tgtEl>
                                          <p:spTgt spid="8"/>
                                        </p:tgtEl>
                                        <p:attrNameLst>
                                          <p:attrName>ppt_x</p:attrName>
                                        </p:attrNameLst>
                                      </p:cBhvr>
                                      <p:tavLst>
                                        <p:tav tm="0">
                                          <p:val>
                                            <p:strVal val="#ppt_x"/>
                                          </p:val>
                                        </p:tav>
                                        <p:tav tm="100000">
                                          <p:val>
                                            <p:strVal val="#ppt_x"/>
                                          </p:val>
                                        </p:tav>
                                      </p:tavLst>
                                    </p:anim>
                                    <p:anim calcmode="lin" valueType="num">
                                      <p:cBhvr>
                                        <p:cTn id="24" dur="15000" fill="hold"/>
                                        <p:tgtEl>
                                          <p:spTgt spid="8"/>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400" y="417689"/>
            <a:ext cx="6092825" cy="4108817"/>
          </a:xfrm>
          <a:prstGeom prst="rect">
            <a:avLst/>
          </a:prstGeom>
        </p:spPr>
        <p:txBody>
          <a:bodyP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2400" b="1" i="1"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Chuyện Phù Đổng Thiên Vương</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smtClean="0">
                <a:ln>
                  <a:noFill/>
                </a:ln>
                <a:solidFill>
                  <a:srgbClr val="444444"/>
                </a:solidFill>
                <a:effectLst/>
                <a:uLnTx/>
                <a:uFillTx/>
                <a:latin typeface="Times New Roman" panose="02020603050405020304" pitchFamily="18" charset="0"/>
                <a:ea typeface="Times New Roman" panose="02020603050405020304" pitchFamily="18" charset="0"/>
                <a:cs typeface="+mn-cs"/>
              </a:rPr>
              <a:t>“Sứ </a:t>
            </a: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về tâu trước thiên đình,</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Gươm vàng, ngựa sắt đề binh tiến vào.</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Trận mây theo ngọn cờ đào,</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Ra uy sấm sét, nửa chiều giặc tan.</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Áo bào cởi lại Linh San,</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Thoắt đà thoát nợ trần hoàn lên tiên.</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Đền thiêng còn dấu cố viên,</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Sử xưa còn đó lời nguyền còn đây.”</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(Trích “Đại Nam quốc sử diễn ca”)</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pic>
        <p:nvPicPr>
          <p:cNvPr id="8" name="Picture 7"/>
          <p:cNvPicPr>
            <a:picLocks noChangeAspect="1"/>
          </p:cNvPicPr>
          <p:nvPr/>
        </p:nvPicPr>
        <p:blipFill>
          <a:blip r:embed="rId2"/>
          <a:stretch>
            <a:fillRect/>
          </a:stretch>
        </p:blipFill>
        <p:spPr>
          <a:xfrm>
            <a:off x="8327055" y="320675"/>
            <a:ext cx="2828925" cy="1948392"/>
          </a:xfrm>
          <a:prstGeom prst="rect">
            <a:avLst/>
          </a:prstGeom>
        </p:spPr>
      </p:pic>
      <p:pic>
        <p:nvPicPr>
          <p:cNvPr id="9" name="Picture 8"/>
          <p:cNvPicPr>
            <a:picLocks noChangeAspect="1"/>
          </p:cNvPicPr>
          <p:nvPr/>
        </p:nvPicPr>
        <p:blipFill>
          <a:blip r:embed="rId3"/>
          <a:stretch>
            <a:fillRect/>
          </a:stretch>
        </p:blipFill>
        <p:spPr>
          <a:xfrm>
            <a:off x="6966920" y="2596445"/>
            <a:ext cx="2952750" cy="2033852"/>
          </a:xfrm>
          <a:prstGeom prst="rect">
            <a:avLst/>
          </a:prstGeom>
        </p:spPr>
      </p:pic>
      <p:pic>
        <p:nvPicPr>
          <p:cNvPr id="10" name="Picture 9"/>
          <p:cNvPicPr>
            <a:picLocks noChangeAspect="1"/>
          </p:cNvPicPr>
          <p:nvPr/>
        </p:nvPicPr>
        <p:blipFill>
          <a:blip r:embed="rId4"/>
          <a:stretch>
            <a:fillRect/>
          </a:stretch>
        </p:blipFill>
        <p:spPr>
          <a:xfrm>
            <a:off x="3343185" y="4317734"/>
            <a:ext cx="3714045" cy="2387865"/>
          </a:xfrm>
          <a:prstGeom prst="rect">
            <a:avLst/>
          </a:prstGeom>
        </p:spPr>
      </p:pic>
      <p:pic>
        <p:nvPicPr>
          <p:cNvPr id="11" name="Picture 10"/>
          <p:cNvPicPr>
            <a:picLocks noChangeAspect="1"/>
          </p:cNvPicPr>
          <p:nvPr/>
        </p:nvPicPr>
        <p:blipFill>
          <a:blip r:embed="rId5"/>
          <a:stretch>
            <a:fillRect/>
          </a:stretch>
        </p:blipFill>
        <p:spPr>
          <a:xfrm>
            <a:off x="111828" y="4268698"/>
            <a:ext cx="3141046" cy="2436901"/>
          </a:xfrm>
          <a:prstGeom prst="rect">
            <a:avLst/>
          </a:prstGeom>
        </p:spPr>
      </p:pic>
    </p:spTree>
    <p:extLst>
      <p:ext uri="{BB962C8B-B14F-4D97-AF65-F5344CB8AC3E}">
        <p14:creationId xmlns:p14="http://schemas.microsoft.com/office/powerpoint/2010/main" val="159159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9245" y="0"/>
            <a:ext cx="6092825" cy="6740307"/>
          </a:xfrm>
          <a:prstGeom prst="rect">
            <a:avLst/>
          </a:prstGeom>
        </p:spPr>
        <p:txBody>
          <a:bodyPr>
            <a:spAutoFit/>
          </a:bodyPr>
          <a:lstStyle/>
          <a:p>
            <a:pPr lvl="0">
              <a:defRPr/>
            </a:pPr>
            <a:r>
              <a:rPr lang="en-US" sz="2400" kern="0">
                <a:solidFill>
                  <a:srgbClr val="444444"/>
                </a:solidFill>
                <a:latin typeface="Times New Roman" panose="02020603050405020304" pitchFamily="18" charset="0"/>
                <a:ea typeface="Times New Roman" panose="02020603050405020304" pitchFamily="18" charset="0"/>
              </a:rPr>
              <a:t>Hay:</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“Nhớ xưa thứ sáu Hùng Vương</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Hai mươi tám tướng, tướng cường nữ nhung</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Xâm thượng cậy thế khoe hùng</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Quân sang đóng chật một vùng Vũ Ninh.</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Trời cho thánh tướng giáng sinh</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Giáng về Phù Đổng ẩn hình ai hay</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Mới lên ba tuổi thơ ngây</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Nghe vua cầu tướng ngày rày ra quân</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Gọi sứ phán bảo ân cần</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Roi vàng ngựa sắt đề binh tức thì</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Thánh vương khi ấy ra uy</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Nửa chiều sấm sét, tức thì giặc tan.</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Áo nhung cởi lại Linh San</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Thoắt đà thoát nợ trần hoàn lên tiên.</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Giúp vua dẹp nước đã yên</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Quốc dân hương lửa ức niên phụng thờ.”</a:t>
            </a:r>
            <a:endParaRPr lang="en-US" sz="2400" kern="100">
              <a:solidFill>
                <a:srgbClr val="000000"/>
              </a:solidFill>
              <a:latin typeface="Times New Roman" panose="02020603050405020304" pitchFamily="18" charset="0"/>
              <a:ea typeface="SimSun" panose="02010600030101010101" pitchFamily="2" charset="-122"/>
            </a:endParaRPr>
          </a:p>
          <a:p>
            <a:pPr lvl="0" algn="r">
              <a:defRPr/>
            </a:pPr>
            <a:r>
              <a:rPr lang="en-US" sz="2400" kern="0">
                <a:solidFill>
                  <a:srgbClr val="444444"/>
                </a:solidFill>
                <a:latin typeface="Times New Roman" panose="02020603050405020304" pitchFamily="18" charset="0"/>
                <a:ea typeface="Times New Roman" panose="02020603050405020304" pitchFamily="18" charset="0"/>
              </a:rPr>
              <a:t>(Bài hát dân gian Hội Gióng</a:t>
            </a:r>
            <a:endParaRPr lang="en-US" sz="2400"/>
          </a:p>
        </p:txBody>
      </p:sp>
      <p:pic>
        <p:nvPicPr>
          <p:cNvPr id="3" name="Picture 2"/>
          <p:cNvPicPr>
            <a:picLocks noChangeAspect="1"/>
          </p:cNvPicPr>
          <p:nvPr/>
        </p:nvPicPr>
        <p:blipFill>
          <a:blip r:embed="rId2"/>
          <a:stretch>
            <a:fillRect/>
          </a:stretch>
        </p:blipFill>
        <p:spPr>
          <a:xfrm>
            <a:off x="7525145" y="3370153"/>
            <a:ext cx="3145809" cy="2438611"/>
          </a:xfrm>
          <a:prstGeom prst="rect">
            <a:avLst/>
          </a:prstGeom>
        </p:spPr>
      </p:pic>
      <p:pic>
        <p:nvPicPr>
          <p:cNvPr id="4" name="Picture 3"/>
          <p:cNvPicPr>
            <a:picLocks noChangeAspect="1"/>
          </p:cNvPicPr>
          <p:nvPr/>
        </p:nvPicPr>
        <p:blipFill>
          <a:blip r:embed="rId3"/>
          <a:stretch>
            <a:fillRect/>
          </a:stretch>
        </p:blipFill>
        <p:spPr>
          <a:xfrm>
            <a:off x="7610497" y="468512"/>
            <a:ext cx="3060457" cy="2152075"/>
          </a:xfrm>
          <a:prstGeom prst="rect">
            <a:avLst/>
          </a:prstGeom>
        </p:spPr>
      </p:pic>
    </p:spTree>
    <p:extLst>
      <p:ext uri="{BB962C8B-B14F-4D97-AF65-F5344CB8AC3E}">
        <p14:creationId xmlns:p14="http://schemas.microsoft.com/office/powerpoint/2010/main" val="103501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79952"/>
            <a:ext cx="6649156" cy="4893647"/>
          </a:xfrm>
          <a:prstGeom prst="rect">
            <a:avLst/>
          </a:prstGeom>
        </p:spPr>
        <p:txBody>
          <a:bodyPr wrap="square">
            <a:spAutoFit/>
          </a:bodyPr>
          <a:lstStyle/>
          <a:p>
            <a:pPr algn="ctr"/>
            <a:r>
              <a:rPr lang="en-US" sz="2400" b="1" i="1" kern="0">
                <a:solidFill>
                  <a:srgbClr val="444444"/>
                </a:solidFill>
                <a:latin typeface="Times New Roman" panose="02020603050405020304" pitchFamily="18" charset="0"/>
                <a:ea typeface="Times New Roman" panose="02020603050405020304" pitchFamily="18" charset="0"/>
              </a:rPr>
              <a:t>Chuyện Sơn Tinh, Thủy Tinh</a:t>
            </a:r>
            <a:endParaRPr lang="en-US" sz="2400" kern="100">
              <a:latin typeface="Times New Roman" panose="02020603050405020304" pitchFamily="18" charset="0"/>
              <a:ea typeface="SimSun" panose="02010600030101010101" pitchFamily="2" charset="-122"/>
            </a:endParaRPr>
          </a:p>
          <a:p>
            <a:pPr algn="ctr"/>
            <a:r>
              <a:rPr lang="en-US" sz="2400" kern="0">
                <a:solidFill>
                  <a:srgbClr val="444444"/>
                </a:solidFill>
                <a:latin typeface="Times New Roman" panose="02020603050405020304" pitchFamily="18" charset="0"/>
                <a:ea typeface="Times New Roman" panose="02020603050405020304" pitchFamily="18" charset="0"/>
              </a:rPr>
              <a:t>“Lại nghe trong thủa Lạc Hùng</a:t>
            </a:r>
            <a:endParaRPr lang="en-US" sz="2400" kern="100">
              <a:latin typeface="Times New Roman" panose="02020603050405020304" pitchFamily="18" charset="0"/>
              <a:ea typeface="SimSun" panose="02010600030101010101" pitchFamily="2" charset="-122"/>
            </a:endParaRPr>
          </a:p>
          <a:p>
            <a:pPr algn="ctr"/>
            <a:r>
              <a:rPr lang="en-US" sz="2400" kern="0">
                <a:solidFill>
                  <a:srgbClr val="444444"/>
                </a:solidFill>
                <a:latin typeface="Times New Roman" panose="02020603050405020304" pitchFamily="18" charset="0"/>
                <a:ea typeface="Times New Roman" panose="02020603050405020304" pitchFamily="18" charset="0"/>
              </a:rPr>
              <a:t>Mị Châu có ả tư phong khác thường,</a:t>
            </a:r>
            <a:endParaRPr lang="en-US" sz="2400" kern="100">
              <a:latin typeface="Times New Roman" panose="02020603050405020304" pitchFamily="18" charset="0"/>
              <a:ea typeface="SimSun" panose="02010600030101010101" pitchFamily="2" charset="-122"/>
            </a:endParaRPr>
          </a:p>
          <a:p>
            <a:pPr algn="ctr"/>
            <a:r>
              <a:rPr lang="en-US" sz="2400" kern="0">
                <a:solidFill>
                  <a:srgbClr val="444444"/>
                </a:solidFill>
                <a:latin typeface="Times New Roman" panose="02020603050405020304" pitchFamily="18" charset="0"/>
                <a:ea typeface="Times New Roman" panose="02020603050405020304" pitchFamily="18" charset="0"/>
              </a:rPr>
              <a:t>Gần xa nức tiếng cung trang.</a:t>
            </a:r>
            <a:endParaRPr lang="en-US" sz="2400" kern="100">
              <a:latin typeface="Times New Roman" panose="02020603050405020304" pitchFamily="18" charset="0"/>
              <a:ea typeface="SimSun" panose="02010600030101010101" pitchFamily="2" charset="-122"/>
            </a:endParaRPr>
          </a:p>
          <a:p>
            <a:pPr algn="ctr"/>
            <a:r>
              <a:rPr lang="en-US" sz="2400" kern="0">
                <a:solidFill>
                  <a:srgbClr val="444444"/>
                </a:solidFill>
                <a:latin typeface="Times New Roman" panose="02020603050405020304" pitchFamily="18" charset="0"/>
                <a:ea typeface="Times New Roman" panose="02020603050405020304" pitchFamily="18" charset="0"/>
              </a:rPr>
              <a:t>Thừa long ai kẻ đông sàng sánh vai?</a:t>
            </a:r>
            <a:endParaRPr lang="en-US" sz="2400" kern="100">
              <a:latin typeface="Times New Roman" panose="02020603050405020304" pitchFamily="18" charset="0"/>
              <a:ea typeface="SimSun" panose="02010600030101010101" pitchFamily="2" charset="-122"/>
            </a:endParaRPr>
          </a:p>
          <a:p>
            <a:pPr algn="ctr"/>
            <a:r>
              <a:rPr lang="en-US" sz="2400" kern="0">
                <a:solidFill>
                  <a:srgbClr val="444444"/>
                </a:solidFill>
                <a:latin typeface="Times New Roman" panose="02020603050405020304" pitchFamily="18" charset="0"/>
                <a:ea typeface="Times New Roman" panose="02020603050405020304" pitchFamily="18" charset="0"/>
              </a:rPr>
              <a:t>Bỗng đâu vừa thấy hai người,</a:t>
            </a:r>
            <a:endParaRPr lang="en-US" sz="2400" kern="100">
              <a:latin typeface="Times New Roman" panose="02020603050405020304" pitchFamily="18" charset="0"/>
              <a:ea typeface="SimSun" panose="02010600030101010101" pitchFamily="2" charset="-122"/>
            </a:endParaRPr>
          </a:p>
          <a:p>
            <a:pPr algn="ctr"/>
            <a:r>
              <a:rPr lang="en-US" sz="2400" kern="0">
                <a:solidFill>
                  <a:srgbClr val="444444"/>
                </a:solidFill>
                <a:latin typeface="Times New Roman" panose="02020603050405020304" pitchFamily="18" charset="0"/>
                <a:ea typeface="Times New Roman" panose="02020603050405020304" pitchFamily="18" charset="0"/>
              </a:rPr>
              <a:t>Một Sơn Tinh với một loài Thủy Tinh,</a:t>
            </a:r>
            <a:endParaRPr lang="en-US" sz="2400" kern="100">
              <a:latin typeface="Times New Roman" panose="02020603050405020304" pitchFamily="18" charset="0"/>
              <a:ea typeface="SimSun" panose="02010600030101010101" pitchFamily="2" charset="-122"/>
            </a:endParaRPr>
          </a:p>
          <a:p>
            <a:pPr algn="ctr"/>
            <a:r>
              <a:rPr lang="en-US" sz="2400" kern="0">
                <a:solidFill>
                  <a:srgbClr val="444444"/>
                </a:solidFill>
                <a:latin typeface="Times New Roman" panose="02020603050405020304" pitchFamily="18" charset="0"/>
                <a:ea typeface="Times New Roman" panose="02020603050405020304" pitchFamily="18" charset="0"/>
              </a:rPr>
              <a:t>Cầu hôn đều gửi tấc thành,</a:t>
            </a:r>
            <a:endParaRPr lang="en-US" sz="2400" kern="100">
              <a:latin typeface="Times New Roman" panose="02020603050405020304" pitchFamily="18" charset="0"/>
              <a:ea typeface="SimSun" panose="02010600030101010101" pitchFamily="2" charset="-122"/>
            </a:endParaRPr>
          </a:p>
          <a:p>
            <a:pPr algn="ctr"/>
            <a:r>
              <a:rPr lang="en-US" sz="2400" kern="0">
                <a:solidFill>
                  <a:srgbClr val="444444"/>
                </a:solidFill>
                <a:latin typeface="Times New Roman" panose="02020603050405020304" pitchFamily="18" charset="0"/>
                <a:ea typeface="Times New Roman" panose="02020603050405020304" pitchFamily="18" charset="0"/>
              </a:rPr>
              <a:t>Hùng Vương mới phán sự tình một hai.</a:t>
            </a:r>
            <a:endParaRPr lang="en-US" sz="2400" kern="100">
              <a:latin typeface="Times New Roman" panose="02020603050405020304" pitchFamily="18" charset="0"/>
              <a:ea typeface="SimSun" panose="02010600030101010101" pitchFamily="2" charset="-122"/>
            </a:endParaRPr>
          </a:p>
          <a:p>
            <a:pPr algn="ctr"/>
            <a:r>
              <a:rPr lang="en-US" sz="2400" kern="0">
                <a:solidFill>
                  <a:srgbClr val="444444"/>
                </a:solidFill>
                <a:latin typeface="Times New Roman" panose="02020603050405020304" pitchFamily="18" charset="0"/>
                <a:ea typeface="Times New Roman" panose="02020603050405020304" pitchFamily="18" charset="0"/>
              </a:rPr>
              <a:t>Sính nghi ước kịp ngày mai,</a:t>
            </a:r>
            <a:endParaRPr lang="en-US" sz="2400" kern="100">
              <a:latin typeface="Times New Roman" panose="02020603050405020304" pitchFamily="18" charset="0"/>
              <a:ea typeface="SimSun" panose="02010600030101010101" pitchFamily="2" charset="-122"/>
            </a:endParaRPr>
          </a:p>
          <a:p>
            <a:pPr algn="ctr"/>
            <a:r>
              <a:rPr lang="en-US" sz="2400" kern="0">
                <a:solidFill>
                  <a:srgbClr val="444444"/>
                </a:solidFill>
                <a:latin typeface="Times New Roman" panose="02020603050405020304" pitchFamily="18" charset="0"/>
                <a:ea typeface="Times New Roman" panose="02020603050405020304" pitchFamily="18" charset="0"/>
              </a:rPr>
              <a:t>Ai mau chân trước, định lời hứa anh.</a:t>
            </a:r>
            <a:endParaRPr lang="en-US" sz="2400" kern="100">
              <a:latin typeface="Times New Roman" panose="02020603050405020304" pitchFamily="18" charset="0"/>
              <a:ea typeface="SimSun" panose="02010600030101010101" pitchFamily="2" charset="-122"/>
            </a:endParaRPr>
          </a:p>
          <a:p>
            <a:pPr algn="ctr"/>
            <a:r>
              <a:rPr lang="en-US" sz="2400" kern="0">
                <a:solidFill>
                  <a:srgbClr val="444444"/>
                </a:solidFill>
                <a:latin typeface="Times New Roman" panose="02020603050405020304" pitchFamily="18" charset="0"/>
                <a:ea typeface="Times New Roman" panose="02020603050405020304" pitchFamily="18" charset="0"/>
              </a:rPr>
              <a:t>Trống lầu vừa mới tan canh,</a:t>
            </a:r>
            <a:endParaRPr lang="en-US" sz="2400" kern="100">
              <a:latin typeface="Times New Roman" panose="02020603050405020304" pitchFamily="18" charset="0"/>
              <a:ea typeface="SimSun" panose="02010600030101010101" pitchFamily="2" charset="-122"/>
            </a:endParaRPr>
          </a:p>
          <a:p>
            <a:pPr algn="ctr"/>
            <a:r>
              <a:rPr lang="en-US" sz="2400" kern="0">
                <a:solidFill>
                  <a:srgbClr val="444444"/>
                </a:solidFill>
                <a:latin typeface="Times New Roman" panose="02020603050405020304" pitchFamily="18" charset="0"/>
                <a:ea typeface="Times New Roman" panose="02020603050405020304" pitchFamily="18" charset="0"/>
              </a:rPr>
              <a:t>Kiệu hoa đã thấy Sơn Tinh chực ngoài</a:t>
            </a:r>
            <a:r>
              <a:rPr lang="en-US" sz="2400" kern="0" smtClean="0">
                <a:solidFill>
                  <a:srgbClr val="444444"/>
                </a:solidFill>
                <a:latin typeface="Times New Roman" panose="02020603050405020304" pitchFamily="18" charset="0"/>
                <a:ea typeface="Times New Roman" panose="02020603050405020304" pitchFamily="18" charset="0"/>
              </a:rPr>
              <a:t>.</a:t>
            </a:r>
            <a:endParaRPr lang="en-US" sz="2400" kern="100">
              <a:latin typeface="Times New Roman" panose="02020603050405020304" pitchFamily="18" charset="0"/>
              <a:ea typeface="SimSun" panose="02010600030101010101" pitchFamily="2" charset="-122"/>
            </a:endParaRPr>
          </a:p>
        </p:txBody>
      </p:sp>
      <p:sp>
        <p:nvSpPr>
          <p:cNvPr id="3" name="Rectangle 2"/>
          <p:cNvSpPr/>
          <p:nvPr/>
        </p:nvSpPr>
        <p:spPr>
          <a:xfrm>
            <a:off x="0" y="715618"/>
            <a:ext cx="6092825" cy="5266185"/>
          </a:xfrm>
          <a:prstGeom prst="rect">
            <a:avLst/>
          </a:prstGeom>
        </p:spPr>
        <p:txBody>
          <a:bodyPr>
            <a:spAutoFit/>
          </a:bodyPr>
          <a:lstStyle/>
          <a:p>
            <a:pPr lvl="0" algn="ctr"/>
            <a:r>
              <a:rPr lang="en-US" sz="2400" kern="0">
                <a:solidFill>
                  <a:srgbClr val="444444"/>
                </a:solidFill>
                <a:latin typeface="Times New Roman" panose="02020603050405020304" pitchFamily="18" charset="0"/>
                <a:ea typeface="Times New Roman" panose="02020603050405020304" pitchFamily="18" charset="0"/>
              </a:rPr>
              <a:t>Ước sao lại cứ như lời,</a:t>
            </a:r>
            <a:endParaRPr lang="en-US" sz="2400" kern="100">
              <a:solidFill>
                <a:srgbClr val="000000"/>
              </a:solidFill>
              <a:latin typeface="Times New Roman" panose="02020603050405020304" pitchFamily="18" charset="0"/>
              <a:ea typeface="SimSun" panose="02010600030101010101" pitchFamily="2" charset="-122"/>
            </a:endParaRPr>
          </a:p>
          <a:p>
            <a:pPr lvl="0" algn="ctr"/>
            <a:r>
              <a:rPr lang="en-US" sz="2400" kern="0">
                <a:solidFill>
                  <a:srgbClr val="444444"/>
                </a:solidFill>
                <a:latin typeface="Times New Roman" panose="02020603050405020304" pitchFamily="18" charset="0"/>
                <a:ea typeface="Times New Roman" panose="02020603050405020304" pitchFamily="18" charset="0"/>
              </a:rPr>
              <a:t>Xe loan trăm cỗ đưa người nghi gia.</a:t>
            </a:r>
            <a:endParaRPr lang="en-US" sz="2400" kern="100">
              <a:solidFill>
                <a:srgbClr val="000000"/>
              </a:solidFill>
              <a:latin typeface="Times New Roman" panose="02020603050405020304" pitchFamily="18" charset="0"/>
              <a:ea typeface="SimSun" panose="02010600030101010101" pitchFamily="2" charset="-122"/>
            </a:endParaRPr>
          </a:p>
          <a:p>
            <a:pPr lvl="0" algn="ctr"/>
            <a:r>
              <a:rPr lang="en-US" sz="2400" kern="0">
                <a:solidFill>
                  <a:srgbClr val="444444"/>
                </a:solidFill>
                <a:latin typeface="Times New Roman" panose="02020603050405020304" pitchFamily="18" charset="0"/>
                <a:ea typeface="Times New Roman" panose="02020603050405020304" pitchFamily="18" charset="0"/>
              </a:rPr>
              <a:t>Cung đàn tiếng địch xa xa,</a:t>
            </a:r>
            <a:endParaRPr lang="en-US" sz="2400" kern="100">
              <a:solidFill>
                <a:srgbClr val="000000"/>
              </a:solidFill>
              <a:latin typeface="Times New Roman" panose="02020603050405020304" pitchFamily="18" charset="0"/>
              <a:ea typeface="SimSun" panose="02010600030101010101" pitchFamily="2" charset="-122"/>
            </a:endParaRPr>
          </a:p>
          <a:p>
            <a:pPr lvl="0" algn="ctr"/>
            <a:r>
              <a:rPr lang="en-US" sz="2400" kern="0">
                <a:solidFill>
                  <a:srgbClr val="444444"/>
                </a:solidFill>
                <a:latin typeface="Times New Roman" panose="02020603050405020304" pitchFamily="18" charset="0"/>
                <a:ea typeface="Times New Roman" panose="02020603050405020304" pitchFamily="18" charset="0"/>
              </a:rPr>
              <a:t>Vui về non Tản, oán ra bể Tần.</a:t>
            </a:r>
            <a:endParaRPr lang="en-US" sz="2400" kern="100">
              <a:solidFill>
                <a:srgbClr val="000000"/>
              </a:solidFill>
              <a:latin typeface="Times New Roman" panose="02020603050405020304" pitchFamily="18" charset="0"/>
              <a:ea typeface="SimSun" panose="02010600030101010101" pitchFamily="2" charset="-122"/>
            </a:endParaRPr>
          </a:p>
          <a:p>
            <a:pPr lvl="0" algn="ctr"/>
            <a:r>
              <a:rPr lang="en-US" sz="2400" kern="0">
                <a:solidFill>
                  <a:srgbClr val="444444"/>
                </a:solidFill>
                <a:latin typeface="Times New Roman" panose="02020603050405020304" pitchFamily="18" charset="0"/>
                <a:ea typeface="Times New Roman" panose="02020603050405020304" pitchFamily="18" charset="0"/>
              </a:rPr>
              <a:t>Thủy Tinh lỡ bước chậm chân,</a:t>
            </a:r>
            <a:endParaRPr lang="en-US" sz="2400" kern="100">
              <a:solidFill>
                <a:srgbClr val="000000"/>
              </a:solidFill>
              <a:latin typeface="Times New Roman" panose="02020603050405020304" pitchFamily="18" charset="0"/>
              <a:ea typeface="SimSun" panose="02010600030101010101" pitchFamily="2" charset="-122"/>
            </a:endParaRPr>
          </a:p>
          <a:p>
            <a:pPr lvl="0" algn="ctr"/>
            <a:r>
              <a:rPr lang="en-US" sz="2400" kern="0">
                <a:solidFill>
                  <a:srgbClr val="444444"/>
                </a:solidFill>
                <a:latin typeface="Times New Roman" panose="02020603050405020304" pitchFamily="18" charset="0"/>
                <a:ea typeface="Times New Roman" panose="02020603050405020304" pitchFamily="18" charset="0"/>
              </a:rPr>
              <a:t>Đùng đùng nổi giận, đem ân làm thù.</a:t>
            </a:r>
            <a:endParaRPr lang="en-US" sz="2400" kern="100">
              <a:solidFill>
                <a:srgbClr val="000000"/>
              </a:solidFill>
              <a:latin typeface="Times New Roman" panose="02020603050405020304" pitchFamily="18" charset="0"/>
              <a:ea typeface="SimSun" panose="02010600030101010101" pitchFamily="2" charset="-122"/>
            </a:endParaRPr>
          </a:p>
          <a:p>
            <a:pPr lvl="0" algn="ctr"/>
            <a:r>
              <a:rPr lang="en-US" sz="2400" kern="0">
                <a:solidFill>
                  <a:srgbClr val="444444"/>
                </a:solidFill>
                <a:latin typeface="Times New Roman" panose="02020603050405020304" pitchFamily="18" charset="0"/>
                <a:ea typeface="Times New Roman" panose="02020603050405020304" pitchFamily="18" charset="0"/>
              </a:rPr>
              <a:t>Mưa tuôn gió thổi mịt mù,</a:t>
            </a:r>
            <a:endParaRPr lang="en-US" sz="2400" kern="100">
              <a:solidFill>
                <a:srgbClr val="000000"/>
              </a:solidFill>
              <a:latin typeface="Times New Roman" panose="02020603050405020304" pitchFamily="18" charset="0"/>
              <a:ea typeface="SimSun" panose="02010600030101010101" pitchFamily="2" charset="-122"/>
            </a:endParaRPr>
          </a:p>
          <a:p>
            <a:pPr lvl="0" algn="ctr"/>
            <a:r>
              <a:rPr lang="en-US" sz="2400" kern="0">
                <a:solidFill>
                  <a:srgbClr val="444444"/>
                </a:solidFill>
                <a:latin typeface="Times New Roman" panose="02020603050405020304" pitchFamily="18" charset="0"/>
                <a:ea typeface="Times New Roman" panose="02020603050405020304" pitchFamily="18" charset="0"/>
              </a:rPr>
              <a:t>Ào ào rừng nọ, ù ù núi kia,</a:t>
            </a:r>
            <a:endParaRPr lang="en-US" sz="2400" kern="100">
              <a:solidFill>
                <a:srgbClr val="000000"/>
              </a:solidFill>
              <a:latin typeface="Times New Roman" panose="02020603050405020304" pitchFamily="18" charset="0"/>
              <a:ea typeface="SimSun" panose="02010600030101010101" pitchFamily="2" charset="-122"/>
            </a:endParaRPr>
          </a:p>
          <a:p>
            <a:pPr lvl="0" algn="ctr"/>
            <a:r>
              <a:rPr lang="en-US" sz="2400" kern="0">
                <a:solidFill>
                  <a:srgbClr val="444444"/>
                </a:solidFill>
                <a:latin typeface="Times New Roman" panose="02020603050405020304" pitchFamily="18" charset="0"/>
                <a:ea typeface="Times New Roman" panose="02020603050405020304" pitchFamily="18" charset="0"/>
              </a:rPr>
              <a:t>Sơn thần hỏa phép cũng ghê,</a:t>
            </a:r>
            <a:endParaRPr lang="en-US" sz="2400" kern="100">
              <a:solidFill>
                <a:srgbClr val="000000"/>
              </a:solidFill>
              <a:latin typeface="Times New Roman" panose="02020603050405020304" pitchFamily="18" charset="0"/>
              <a:ea typeface="SimSun" panose="02010600030101010101" pitchFamily="2" charset="-122"/>
            </a:endParaRPr>
          </a:p>
          <a:p>
            <a:pPr lvl="0" algn="ctr"/>
            <a:r>
              <a:rPr lang="en-US" sz="2400" kern="0">
                <a:solidFill>
                  <a:srgbClr val="444444"/>
                </a:solidFill>
                <a:latin typeface="Times New Roman" panose="02020603050405020304" pitchFamily="18" charset="0"/>
                <a:ea typeface="Times New Roman" panose="02020603050405020304" pitchFamily="18" charset="0"/>
              </a:rPr>
              <a:t>Lưới giăng dòng Nhị, phen che ngàn Đoài.</a:t>
            </a:r>
            <a:endParaRPr lang="en-US" sz="2400" kern="100">
              <a:solidFill>
                <a:srgbClr val="000000"/>
              </a:solidFill>
              <a:latin typeface="Times New Roman" panose="02020603050405020304" pitchFamily="18" charset="0"/>
              <a:ea typeface="SimSun" panose="02010600030101010101" pitchFamily="2" charset="-122"/>
            </a:endParaRPr>
          </a:p>
          <a:p>
            <a:pPr lvl="0" algn="ctr"/>
            <a:r>
              <a:rPr lang="en-US" sz="2400" kern="0">
                <a:solidFill>
                  <a:srgbClr val="444444"/>
                </a:solidFill>
                <a:latin typeface="Times New Roman" panose="02020603050405020304" pitchFamily="18" charset="0"/>
                <a:ea typeface="Times New Roman" panose="02020603050405020304" pitchFamily="18" charset="0"/>
              </a:rPr>
              <a:t>Núi cao sông cũng còn dài,</a:t>
            </a:r>
            <a:endParaRPr lang="en-US" sz="2400" kern="100">
              <a:solidFill>
                <a:srgbClr val="000000"/>
              </a:solidFill>
              <a:latin typeface="Times New Roman" panose="02020603050405020304" pitchFamily="18" charset="0"/>
              <a:ea typeface="SimSun" panose="02010600030101010101" pitchFamily="2" charset="-122"/>
            </a:endParaRPr>
          </a:p>
          <a:p>
            <a:pPr lvl="0" algn="ctr"/>
            <a:r>
              <a:rPr lang="en-US" sz="2400" kern="0">
                <a:solidFill>
                  <a:srgbClr val="444444"/>
                </a:solidFill>
                <a:latin typeface="Times New Roman" panose="02020603050405020304" pitchFamily="18" charset="0"/>
                <a:ea typeface="Times New Roman" panose="02020603050405020304" pitchFamily="18" charset="0"/>
              </a:rPr>
              <a:t>Năm năm báo oán, đời đời đánh ghen.</a:t>
            </a:r>
            <a:endParaRPr lang="en-US" sz="2400" kern="100">
              <a:solidFill>
                <a:srgbClr val="000000"/>
              </a:solidFill>
              <a:latin typeface="Times New Roman" panose="02020603050405020304" pitchFamily="18" charset="0"/>
              <a:ea typeface="SimSun" panose="02010600030101010101" pitchFamily="2" charset="-122"/>
            </a:endParaRPr>
          </a:p>
          <a:p>
            <a:pPr lvl="0" algn="r"/>
            <a:r>
              <a:rPr lang="en-US" sz="2400" kern="0">
                <a:solidFill>
                  <a:srgbClr val="444444"/>
                </a:solidFill>
                <a:latin typeface="Times New Roman" panose="02020603050405020304" pitchFamily="18" charset="0"/>
                <a:ea typeface="Times New Roman" panose="02020603050405020304" pitchFamily="18" charset="0"/>
              </a:rPr>
              <a:t>(Trích “Đại Nam quốc sửdiễn ca”)</a:t>
            </a:r>
          </a:p>
          <a:p>
            <a:pPr lvl="0" algn="r">
              <a:lnSpc>
                <a:spcPct val="150000"/>
              </a:lnSpc>
            </a:pPr>
            <a:endParaRPr lang="en-US"/>
          </a:p>
        </p:txBody>
      </p:sp>
      <p:pic>
        <p:nvPicPr>
          <p:cNvPr id="4" name="Picture 3"/>
          <p:cNvPicPr>
            <a:picLocks noChangeAspect="1"/>
          </p:cNvPicPr>
          <p:nvPr/>
        </p:nvPicPr>
        <p:blipFill>
          <a:blip r:embed="rId2"/>
          <a:stretch>
            <a:fillRect/>
          </a:stretch>
        </p:blipFill>
        <p:spPr>
          <a:xfrm>
            <a:off x="6296223" y="632149"/>
            <a:ext cx="5243331" cy="4803495"/>
          </a:xfrm>
          <a:prstGeom prst="rect">
            <a:avLst/>
          </a:prstGeom>
        </p:spPr>
      </p:pic>
    </p:spTree>
    <p:extLst>
      <p:ext uri="{BB962C8B-B14F-4D97-AF65-F5344CB8AC3E}">
        <p14:creationId xmlns:p14="http://schemas.microsoft.com/office/powerpoint/2010/main" val="397822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8072"/>
            <a:ext cx="6649156" cy="461665"/>
          </a:xfrm>
          <a:prstGeom prst="rect">
            <a:avLst/>
          </a:prstGeom>
        </p:spPr>
        <p:txBody>
          <a:bodyPr wrap="square">
            <a:spAutoFit/>
          </a:bodyPr>
          <a:lstStyle/>
          <a:p>
            <a:pPr algn="ctr"/>
            <a:r>
              <a:rPr lang="en-US" sz="2400" b="1" i="1" kern="0">
                <a:solidFill>
                  <a:srgbClr val="444444"/>
                </a:solidFill>
                <a:latin typeface="Times New Roman" panose="02020603050405020304" pitchFamily="18" charset="0"/>
                <a:ea typeface="Times New Roman" panose="02020603050405020304" pitchFamily="18" charset="0"/>
              </a:rPr>
              <a:t>Chuyện Sơn Tinh, Thủy </a:t>
            </a:r>
            <a:r>
              <a:rPr lang="en-US" sz="2400" b="1" i="1" kern="0" smtClean="0">
                <a:solidFill>
                  <a:srgbClr val="444444"/>
                </a:solidFill>
                <a:latin typeface="Times New Roman" panose="02020603050405020304" pitchFamily="18" charset="0"/>
                <a:ea typeface="Times New Roman" panose="02020603050405020304" pitchFamily="18" charset="0"/>
              </a:rPr>
              <a:t>Tinh</a:t>
            </a:r>
            <a:endParaRPr lang="en-US" sz="2400" kern="100">
              <a:latin typeface="Times New Roman" panose="02020603050405020304" pitchFamily="18" charset="0"/>
              <a:ea typeface="SimSun" panose="02010600030101010101" pitchFamily="2" charset="-122"/>
            </a:endParaRPr>
          </a:p>
        </p:txBody>
      </p:sp>
      <p:sp>
        <p:nvSpPr>
          <p:cNvPr id="4" name="Rectangle 3"/>
          <p:cNvSpPr/>
          <p:nvPr/>
        </p:nvSpPr>
        <p:spPr>
          <a:xfrm>
            <a:off x="464273" y="512516"/>
            <a:ext cx="6092825" cy="5632311"/>
          </a:xfrm>
          <a:prstGeom prst="rect">
            <a:avLst/>
          </a:prstGeom>
        </p:spPr>
        <p:txBody>
          <a:bodyPr>
            <a:spAutoFit/>
          </a:bodyPr>
          <a:lstStyle/>
          <a:p>
            <a:pPr lvl="0" algn="ctr"/>
            <a:r>
              <a:rPr lang="vi-VN" sz="2400" kern="0">
                <a:solidFill>
                  <a:srgbClr val="444444"/>
                </a:solidFill>
                <a:latin typeface="Times New Roman" panose="02020603050405020304" pitchFamily="18" charset="0"/>
                <a:ea typeface="Times New Roman" panose="02020603050405020304" pitchFamily="18" charset="0"/>
              </a:rPr>
              <a:t>I</a:t>
            </a:r>
          </a:p>
          <a:p>
            <a:pPr lvl="0" algn="ctr"/>
            <a:r>
              <a:rPr lang="vi-VN" sz="2400" kern="0">
                <a:solidFill>
                  <a:srgbClr val="444444"/>
                </a:solidFill>
                <a:latin typeface="Times New Roman" panose="02020603050405020304" pitchFamily="18" charset="0"/>
                <a:ea typeface="Times New Roman" panose="02020603050405020304" pitchFamily="18" charset="0"/>
              </a:rPr>
              <a:t>Ngày xưa, khi rừng mây u ám</a:t>
            </a:r>
          </a:p>
          <a:p>
            <a:pPr lvl="0" algn="ctr"/>
            <a:r>
              <a:rPr lang="vi-VN" sz="2400" kern="0">
                <a:solidFill>
                  <a:srgbClr val="444444"/>
                </a:solidFill>
                <a:latin typeface="Times New Roman" panose="02020603050405020304" pitchFamily="18" charset="0"/>
                <a:ea typeface="Times New Roman" panose="02020603050405020304" pitchFamily="18" charset="0"/>
              </a:rPr>
              <a:t>Sông núi còn vang um tiếng thần,</a:t>
            </a:r>
          </a:p>
          <a:p>
            <a:pPr lvl="0" algn="ctr"/>
            <a:r>
              <a:rPr lang="vi-VN" sz="2400" kern="0">
                <a:solidFill>
                  <a:srgbClr val="444444"/>
                </a:solidFill>
                <a:latin typeface="Times New Roman" panose="02020603050405020304" pitchFamily="18" charset="0"/>
                <a:ea typeface="Times New Roman" panose="02020603050405020304" pitchFamily="18" charset="0"/>
              </a:rPr>
              <a:t>Con vua Hùng Vương thứ mười tám,</a:t>
            </a:r>
          </a:p>
          <a:p>
            <a:pPr lvl="0" algn="ctr"/>
            <a:r>
              <a:rPr lang="vi-VN" sz="2400" kern="0">
                <a:solidFill>
                  <a:srgbClr val="444444"/>
                </a:solidFill>
                <a:latin typeface="Times New Roman" panose="02020603050405020304" pitchFamily="18" charset="0"/>
                <a:ea typeface="Times New Roman" panose="02020603050405020304" pitchFamily="18" charset="0"/>
              </a:rPr>
              <a:t>Mỵ Nương, xinh như tiên trên trần.</a:t>
            </a:r>
          </a:p>
          <a:p>
            <a:pPr lvl="0" algn="ctr"/>
            <a:r>
              <a:rPr lang="vi-VN" sz="2400" kern="0">
                <a:solidFill>
                  <a:srgbClr val="444444"/>
                </a:solidFill>
                <a:latin typeface="Times New Roman" panose="02020603050405020304" pitchFamily="18" charset="0"/>
                <a:ea typeface="Times New Roman" panose="02020603050405020304" pitchFamily="18" charset="0"/>
              </a:rPr>
              <a:t>Tóc xanh viền má hây hây đỏ,</a:t>
            </a:r>
          </a:p>
          <a:p>
            <a:pPr lvl="0" algn="ctr"/>
            <a:r>
              <a:rPr lang="vi-VN" sz="2400" kern="0">
                <a:solidFill>
                  <a:srgbClr val="444444"/>
                </a:solidFill>
                <a:latin typeface="Times New Roman" panose="02020603050405020304" pitchFamily="18" charset="0"/>
                <a:ea typeface="Times New Roman" panose="02020603050405020304" pitchFamily="18" charset="0"/>
              </a:rPr>
              <a:t>Miệng nàng hé thắm như san hô,</a:t>
            </a:r>
          </a:p>
          <a:p>
            <a:pPr lvl="0" algn="ctr"/>
            <a:r>
              <a:rPr lang="vi-VN" sz="2400" kern="0">
                <a:solidFill>
                  <a:srgbClr val="444444"/>
                </a:solidFill>
                <a:latin typeface="Times New Roman" panose="02020603050405020304" pitchFamily="18" charset="0"/>
                <a:ea typeface="Times New Roman" panose="02020603050405020304" pitchFamily="18" charset="0"/>
              </a:rPr>
              <a:t>Tay ngà trắng nõn, hai chân nhỏ:</a:t>
            </a:r>
          </a:p>
          <a:p>
            <a:pPr lvl="0" algn="ctr"/>
            <a:r>
              <a:rPr lang="vi-VN" sz="2400" kern="0">
                <a:solidFill>
                  <a:srgbClr val="444444"/>
                </a:solidFill>
                <a:latin typeface="Times New Roman" panose="02020603050405020304" pitchFamily="18" charset="0"/>
                <a:ea typeface="Times New Roman" panose="02020603050405020304" pitchFamily="18" charset="0"/>
              </a:rPr>
              <a:t>Mê nàng, bao nhiêu người làm thơ.</a:t>
            </a:r>
          </a:p>
          <a:p>
            <a:pPr lvl="0" algn="ctr"/>
            <a:r>
              <a:rPr lang="vi-VN" sz="2400" kern="0">
                <a:solidFill>
                  <a:srgbClr val="444444"/>
                </a:solidFill>
                <a:latin typeface="Times New Roman" panose="02020603050405020304" pitchFamily="18" charset="0"/>
                <a:ea typeface="Times New Roman" panose="02020603050405020304" pitchFamily="18" charset="0"/>
              </a:rPr>
              <a:t>Hùng Vương thường nhìn con yêu quá,</a:t>
            </a:r>
          </a:p>
          <a:p>
            <a:pPr lvl="0" algn="ctr"/>
            <a:r>
              <a:rPr lang="vi-VN" sz="2400" kern="0">
                <a:solidFill>
                  <a:srgbClr val="444444"/>
                </a:solidFill>
                <a:latin typeface="Times New Roman" panose="02020603050405020304" pitchFamily="18" charset="0"/>
                <a:ea typeface="Times New Roman" panose="02020603050405020304" pitchFamily="18" charset="0"/>
              </a:rPr>
              <a:t>Chắp tay ngẩng lên giời tạ ân;</a:t>
            </a:r>
          </a:p>
          <a:p>
            <a:pPr lvl="0" algn="ctr"/>
            <a:r>
              <a:rPr lang="vi-VN" sz="2400" kern="0">
                <a:solidFill>
                  <a:srgbClr val="444444"/>
                </a:solidFill>
                <a:latin typeface="Times New Roman" panose="02020603050405020304" pitchFamily="18" charset="0"/>
                <a:ea typeface="Times New Roman" panose="02020603050405020304" pitchFamily="18" charset="0"/>
              </a:rPr>
              <a:t>Rồi cười bảo xứng ngôi phò mã,</a:t>
            </a:r>
          </a:p>
          <a:p>
            <a:pPr lvl="0" algn="ctr"/>
            <a:r>
              <a:rPr lang="vi-VN" sz="2400" kern="0">
                <a:solidFill>
                  <a:srgbClr val="444444"/>
                </a:solidFill>
                <a:latin typeface="Times New Roman" panose="02020603050405020304" pitchFamily="18" charset="0"/>
                <a:ea typeface="Times New Roman" panose="02020603050405020304" pitchFamily="18" charset="0"/>
              </a:rPr>
              <a:t>Trừ có ai ngang vì thần nhân.</a:t>
            </a:r>
          </a:p>
          <a:p>
            <a:pPr lvl="0" algn="ctr"/>
            <a:r>
              <a:rPr lang="vi-VN" sz="2400" kern="0">
                <a:solidFill>
                  <a:srgbClr val="444444"/>
                </a:solidFill>
                <a:latin typeface="Times New Roman" panose="02020603050405020304" pitchFamily="18" charset="0"/>
                <a:ea typeface="Times New Roman" panose="02020603050405020304" pitchFamily="18" charset="0"/>
              </a:rPr>
              <a:t>Hay đâu thần tiên đi lấy vợ!</a:t>
            </a:r>
          </a:p>
          <a:p>
            <a:pPr lvl="0" algn="ctr"/>
            <a:r>
              <a:rPr lang="vi-VN" sz="2400" kern="0">
                <a:solidFill>
                  <a:srgbClr val="444444"/>
                </a:solidFill>
                <a:latin typeface="Times New Roman" panose="02020603050405020304" pitchFamily="18" charset="0"/>
                <a:ea typeface="Times New Roman" panose="02020603050405020304" pitchFamily="18" charset="0"/>
              </a:rPr>
              <a:t>Sơn Tinh, Thuỷ Tinh lòng tơ vương,</a:t>
            </a:r>
          </a:p>
        </p:txBody>
      </p:sp>
      <p:pic>
        <p:nvPicPr>
          <p:cNvPr id="5" name="Picture 4"/>
          <p:cNvPicPr>
            <a:picLocks noChangeAspect="1"/>
          </p:cNvPicPr>
          <p:nvPr/>
        </p:nvPicPr>
        <p:blipFill>
          <a:blip r:embed="rId2"/>
          <a:stretch>
            <a:fillRect/>
          </a:stretch>
        </p:blipFill>
        <p:spPr>
          <a:xfrm>
            <a:off x="6408810" y="779406"/>
            <a:ext cx="5243014" cy="4804064"/>
          </a:xfrm>
          <a:prstGeom prst="rect">
            <a:avLst/>
          </a:prstGeom>
        </p:spPr>
      </p:pic>
    </p:spTree>
    <p:extLst>
      <p:ext uri="{BB962C8B-B14F-4D97-AF65-F5344CB8AC3E}">
        <p14:creationId xmlns:p14="http://schemas.microsoft.com/office/powerpoint/2010/main" val="244010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8072"/>
            <a:ext cx="6649156" cy="461665"/>
          </a:xfrm>
          <a:prstGeom prst="rect">
            <a:avLst/>
          </a:prstGeom>
        </p:spPr>
        <p:txBody>
          <a:bodyPr wrap="square">
            <a:spAutoFit/>
          </a:bodyPr>
          <a:lstStyle/>
          <a:p>
            <a:pPr algn="ctr"/>
            <a:r>
              <a:rPr lang="en-US" sz="2400" b="1" i="1" kern="0">
                <a:solidFill>
                  <a:srgbClr val="444444"/>
                </a:solidFill>
                <a:latin typeface="Times New Roman" panose="02020603050405020304" pitchFamily="18" charset="0"/>
                <a:ea typeface="Times New Roman" panose="02020603050405020304" pitchFamily="18" charset="0"/>
              </a:rPr>
              <a:t>Chuyện Sơn Tinh, Thủy </a:t>
            </a:r>
            <a:r>
              <a:rPr lang="en-US" sz="2400" b="1" i="1" kern="0" smtClean="0">
                <a:solidFill>
                  <a:srgbClr val="444444"/>
                </a:solidFill>
                <a:latin typeface="Times New Roman" panose="02020603050405020304" pitchFamily="18" charset="0"/>
                <a:ea typeface="Times New Roman" panose="02020603050405020304" pitchFamily="18" charset="0"/>
              </a:rPr>
              <a:t>Tinh</a:t>
            </a:r>
            <a:endParaRPr lang="en-US" sz="2400" kern="100">
              <a:latin typeface="Times New Roman" panose="02020603050405020304" pitchFamily="18" charset="0"/>
              <a:ea typeface="SimSun" panose="02010600030101010101" pitchFamily="2" charset="-122"/>
            </a:endParaRPr>
          </a:p>
        </p:txBody>
      </p:sp>
      <p:sp>
        <p:nvSpPr>
          <p:cNvPr id="4" name="Rectangle 3"/>
          <p:cNvSpPr/>
          <p:nvPr/>
        </p:nvSpPr>
        <p:spPr>
          <a:xfrm>
            <a:off x="464273" y="512516"/>
            <a:ext cx="6092825" cy="5262979"/>
          </a:xfrm>
          <a:prstGeom prst="rect">
            <a:avLst/>
          </a:prstGeom>
        </p:spPr>
        <p:txBody>
          <a:bodyPr>
            <a:spAutoFit/>
          </a:bodyPr>
          <a:lstStyle/>
          <a:p>
            <a:pPr lvl="0" algn="ctr"/>
            <a:r>
              <a:rPr lang="vi-VN" sz="2400" kern="0">
                <a:solidFill>
                  <a:srgbClr val="444444"/>
                </a:solidFill>
                <a:latin typeface="Times New Roman" panose="02020603050405020304" pitchFamily="18" charset="0"/>
                <a:ea typeface="Times New Roman" panose="02020603050405020304" pitchFamily="18" charset="0"/>
              </a:rPr>
              <a:t>I</a:t>
            </a:r>
          </a:p>
          <a:p>
            <a:pPr lvl="0" algn="ctr"/>
            <a:r>
              <a:rPr lang="vi-VN" sz="2400" kern="0">
                <a:solidFill>
                  <a:srgbClr val="444444"/>
                </a:solidFill>
                <a:latin typeface="Times New Roman" panose="02020603050405020304" pitchFamily="18" charset="0"/>
                <a:ea typeface="Times New Roman" panose="02020603050405020304" pitchFamily="18" charset="0"/>
              </a:rPr>
              <a:t>Không quản rừng cao, sông cách trở,</a:t>
            </a:r>
          </a:p>
          <a:p>
            <a:pPr lvl="0" algn="ctr"/>
            <a:r>
              <a:rPr lang="vi-VN" sz="2400" kern="0">
                <a:solidFill>
                  <a:srgbClr val="444444"/>
                </a:solidFill>
                <a:latin typeface="Times New Roman" panose="02020603050405020304" pitchFamily="18" charset="0"/>
                <a:ea typeface="Times New Roman" panose="02020603050405020304" pitchFamily="18" charset="0"/>
              </a:rPr>
              <a:t>Cùng đến Phong Châu xin Mỵ Nương.</a:t>
            </a:r>
          </a:p>
          <a:p>
            <a:pPr lvl="0" algn="ctr"/>
            <a:r>
              <a:rPr lang="vi-VN" sz="2400" kern="0">
                <a:solidFill>
                  <a:srgbClr val="444444"/>
                </a:solidFill>
                <a:latin typeface="Times New Roman" panose="02020603050405020304" pitchFamily="18" charset="0"/>
                <a:ea typeface="Times New Roman" panose="02020603050405020304" pitchFamily="18" charset="0"/>
              </a:rPr>
              <a:t>Sơn Tinh có một mắt ở trán,</a:t>
            </a:r>
          </a:p>
          <a:p>
            <a:pPr lvl="0" algn="ctr"/>
            <a:r>
              <a:rPr lang="vi-VN" sz="2400" kern="0">
                <a:solidFill>
                  <a:srgbClr val="444444"/>
                </a:solidFill>
                <a:latin typeface="Times New Roman" panose="02020603050405020304" pitchFamily="18" charset="0"/>
                <a:ea typeface="Times New Roman" panose="02020603050405020304" pitchFamily="18" charset="0"/>
              </a:rPr>
              <a:t>Thuỷ Tinh râu ria quăn xanh rì.</a:t>
            </a:r>
          </a:p>
          <a:p>
            <a:pPr lvl="0" algn="ctr"/>
            <a:r>
              <a:rPr lang="vi-VN" sz="2400" kern="0">
                <a:solidFill>
                  <a:srgbClr val="444444"/>
                </a:solidFill>
                <a:latin typeface="Times New Roman" panose="02020603050405020304" pitchFamily="18" charset="0"/>
                <a:ea typeface="Times New Roman" panose="02020603050405020304" pitchFamily="18" charset="0"/>
              </a:rPr>
              <a:t>Một thần phi bạch hổ trên cạn,</a:t>
            </a:r>
          </a:p>
          <a:p>
            <a:pPr lvl="0" algn="ctr"/>
            <a:r>
              <a:rPr lang="vi-VN" sz="2400" kern="0">
                <a:solidFill>
                  <a:srgbClr val="444444"/>
                </a:solidFill>
                <a:latin typeface="Times New Roman" panose="02020603050405020304" pitchFamily="18" charset="0"/>
                <a:ea typeface="Times New Roman" panose="02020603050405020304" pitchFamily="18" charset="0"/>
              </a:rPr>
              <a:t>Một thần cưỡi lưng rồng uy nghi.</a:t>
            </a:r>
          </a:p>
          <a:p>
            <a:pPr lvl="0" algn="ctr"/>
            <a:r>
              <a:rPr lang="vi-VN" sz="2400" kern="0">
                <a:solidFill>
                  <a:srgbClr val="444444"/>
                </a:solidFill>
                <a:latin typeface="Times New Roman" panose="02020603050405020304" pitchFamily="18" charset="0"/>
                <a:ea typeface="Times New Roman" panose="02020603050405020304" pitchFamily="18" charset="0"/>
              </a:rPr>
              <a:t>Hai thần bên cửa thành thi lễ,</a:t>
            </a:r>
          </a:p>
          <a:p>
            <a:pPr lvl="0" algn="ctr"/>
            <a:r>
              <a:rPr lang="vi-VN" sz="2400" kern="0">
                <a:solidFill>
                  <a:srgbClr val="444444"/>
                </a:solidFill>
                <a:latin typeface="Times New Roman" panose="02020603050405020304" pitchFamily="18" charset="0"/>
                <a:ea typeface="Times New Roman" panose="02020603050405020304" pitchFamily="18" charset="0"/>
              </a:rPr>
              <a:t>Hùng Vương âu yếm nhìn con yêu.</a:t>
            </a:r>
          </a:p>
          <a:p>
            <a:pPr lvl="0" algn="ctr"/>
            <a:r>
              <a:rPr lang="vi-VN" sz="2400" kern="0">
                <a:solidFill>
                  <a:srgbClr val="444444"/>
                </a:solidFill>
                <a:latin typeface="Times New Roman" panose="02020603050405020304" pitchFamily="18" charset="0"/>
                <a:ea typeface="Times New Roman" panose="02020603050405020304" pitchFamily="18" charset="0"/>
              </a:rPr>
              <a:t>Nhưng có một nàng mà hai rể,</a:t>
            </a:r>
          </a:p>
          <a:p>
            <a:pPr lvl="0" algn="ctr"/>
            <a:r>
              <a:rPr lang="vi-VN" sz="2400" kern="0">
                <a:solidFill>
                  <a:srgbClr val="444444"/>
                </a:solidFill>
                <a:latin typeface="Times New Roman" panose="02020603050405020304" pitchFamily="18" charset="0"/>
                <a:ea typeface="Times New Roman" panose="02020603050405020304" pitchFamily="18" charset="0"/>
              </a:rPr>
              <a:t>Vua cho rằng thế cũng hơi nhiều!</a:t>
            </a:r>
          </a:p>
          <a:p>
            <a:pPr lvl="0" algn="ctr"/>
            <a:r>
              <a:rPr lang="vi-VN" sz="2400" kern="0">
                <a:solidFill>
                  <a:srgbClr val="444444"/>
                </a:solidFill>
                <a:latin typeface="Times New Roman" panose="02020603050405020304" pitchFamily="18" charset="0"/>
                <a:ea typeface="Times New Roman" panose="02020603050405020304" pitchFamily="18" charset="0"/>
              </a:rPr>
              <a:t>Thuỷ Tinh khoe thần có phép lạ,</a:t>
            </a:r>
          </a:p>
          <a:p>
            <a:pPr lvl="0" algn="ctr"/>
            <a:r>
              <a:rPr lang="vi-VN" sz="2400" kern="0">
                <a:solidFill>
                  <a:srgbClr val="444444"/>
                </a:solidFill>
                <a:latin typeface="Times New Roman" panose="02020603050405020304" pitchFamily="18" charset="0"/>
                <a:ea typeface="Times New Roman" panose="02020603050405020304" pitchFamily="18" charset="0"/>
              </a:rPr>
              <a:t>Dứt lời, tay hất chòm râu xanh,</a:t>
            </a:r>
          </a:p>
          <a:p>
            <a:pPr lvl="0" algn="ctr"/>
            <a:r>
              <a:rPr lang="vi-VN" sz="2400" kern="0">
                <a:solidFill>
                  <a:srgbClr val="444444"/>
                </a:solidFill>
                <a:latin typeface="Times New Roman" panose="02020603050405020304" pitchFamily="18" charset="0"/>
                <a:ea typeface="Times New Roman" panose="02020603050405020304" pitchFamily="18" charset="0"/>
              </a:rPr>
              <a:t>Bắt quyết hò mây to nước cả,</a:t>
            </a:r>
          </a:p>
        </p:txBody>
      </p:sp>
      <p:pic>
        <p:nvPicPr>
          <p:cNvPr id="3" name="Picture 2"/>
          <p:cNvPicPr>
            <a:picLocks noChangeAspect="1"/>
          </p:cNvPicPr>
          <p:nvPr/>
        </p:nvPicPr>
        <p:blipFill>
          <a:blip r:embed="rId2"/>
          <a:stretch>
            <a:fillRect/>
          </a:stretch>
        </p:blipFill>
        <p:spPr>
          <a:xfrm>
            <a:off x="8812829" y="178072"/>
            <a:ext cx="2466975" cy="1847850"/>
          </a:xfrm>
          <a:prstGeom prst="rect">
            <a:avLst/>
          </a:prstGeom>
        </p:spPr>
      </p:pic>
      <p:pic>
        <p:nvPicPr>
          <p:cNvPr id="5" name="Picture 4"/>
          <p:cNvPicPr>
            <a:picLocks noChangeAspect="1"/>
          </p:cNvPicPr>
          <p:nvPr/>
        </p:nvPicPr>
        <p:blipFill>
          <a:blip r:embed="rId3"/>
          <a:stretch>
            <a:fillRect/>
          </a:stretch>
        </p:blipFill>
        <p:spPr>
          <a:xfrm>
            <a:off x="7588866" y="2620522"/>
            <a:ext cx="2447925" cy="1866900"/>
          </a:xfrm>
          <a:prstGeom prst="rect">
            <a:avLst/>
          </a:prstGeom>
        </p:spPr>
      </p:pic>
      <p:pic>
        <p:nvPicPr>
          <p:cNvPr id="6" name="Picture 5"/>
          <p:cNvPicPr>
            <a:picLocks noChangeAspect="1"/>
          </p:cNvPicPr>
          <p:nvPr/>
        </p:nvPicPr>
        <p:blipFill>
          <a:blip r:embed="rId4"/>
          <a:stretch>
            <a:fillRect/>
          </a:stretch>
        </p:blipFill>
        <p:spPr>
          <a:xfrm>
            <a:off x="5945276" y="5017470"/>
            <a:ext cx="2647950" cy="1724025"/>
          </a:xfrm>
          <a:prstGeom prst="rect">
            <a:avLst/>
          </a:prstGeom>
        </p:spPr>
      </p:pic>
    </p:spTree>
    <p:extLst>
      <p:ext uri="{BB962C8B-B14F-4D97-AF65-F5344CB8AC3E}">
        <p14:creationId xmlns:p14="http://schemas.microsoft.com/office/powerpoint/2010/main" val="425941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649156" cy="461665"/>
          </a:xfrm>
          <a:prstGeom prst="rect">
            <a:avLst/>
          </a:prstGeom>
        </p:spPr>
        <p:txBody>
          <a:bodyPr wrap="square">
            <a:spAutoFit/>
          </a:bodyPr>
          <a:lstStyle/>
          <a:p>
            <a:pPr algn="ctr"/>
            <a:r>
              <a:rPr lang="en-US" sz="2400" b="1" i="1" kern="0">
                <a:solidFill>
                  <a:srgbClr val="444444"/>
                </a:solidFill>
                <a:latin typeface="Times New Roman" panose="02020603050405020304" pitchFamily="18" charset="0"/>
                <a:ea typeface="Times New Roman" panose="02020603050405020304" pitchFamily="18" charset="0"/>
              </a:rPr>
              <a:t>Chuyện Sơn Tinh, Thủy </a:t>
            </a:r>
            <a:r>
              <a:rPr lang="en-US" sz="2400" b="1" i="1" kern="0" smtClean="0">
                <a:solidFill>
                  <a:srgbClr val="444444"/>
                </a:solidFill>
                <a:latin typeface="Times New Roman" panose="02020603050405020304" pitchFamily="18" charset="0"/>
                <a:ea typeface="Times New Roman" panose="02020603050405020304" pitchFamily="18" charset="0"/>
              </a:rPr>
              <a:t>Tinh</a:t>
            </a:r>
            <a:endParaRPr lang="en-US" sz="2400" kern="100">
              <a:latin typeface="Times New Roman" panose="02020603050405020304" pitchFamily="18" charset="0"/>
              <a:ea typeface="SimSun" panose="02010600030101010101" pitchFamily="2" charset="-122"/>
            </a:endParaRPr>
          </a:p>
        </p:txBody>
      </p:sp>
      <p:sp>
        <p:nvSpPr>
          <p:cNvPr id="4" name="Rectangle 3"/>
          <p:cNvSpPr/>
          <p:nvPr/>
        </p:nvSpPr>
        <p:spPr>
          <a:xfrm>
            <a:off x="336952" y="230832"/>
            <a:ext cx="6897226" cy="7109639"/>
          </a:xfrm>
          <a:prstGeom prst="rect">
            <a:avLst/>
          </a:prstGeom>
        </p:spPr>
        <p:txBody>
          <a:bodyPr wrap="square">
            <a:spAutoFit/>
          </a:bodyPr>
          <a:lstStyle/>
          <a:p>
            <a:pPr lvl="0" algn="ctr"/>
            <a:r>
              <a:rPr lang="vi-VN" sz="2400" kern="0">
                <a:solidFill>
                  <a:srgbClr val="444444"/>
                </a:solidFill>
                <a:latin typeface="Times New Roman" panose="02020603050405020304" pitchFamily="18" charset="0"/>
                <a:ea typeface="Times New Roman" panose="02020603050405020304" pitchFamily="18" charset="0"/>
              </a:rPr>
              <a:t>I</a:t>
            </a:r>
          </a:p>
          <a:p>
            <a:pPr lvl="0" algn="ctr"/>
            <a:r>
              <a:rPr lang="vi-VN" sz="2400" kern="0">
                <a:solidFill>
                  <a:srgbClr val="444444"/>
                </a:solidFill>
                <a:latin typeface="Times New Roman" panose="02020603050405020304" pitchFamily="18" charset="0"/>
                <a:ea typeface="Times New Roman" panose="02020603050405020304" pitchFamily="18" charset="0"/>
              </a:rPr>
              <a:t>Dậm chân rung khắp làng gần quanh.</a:t>
            </a:r>
          </a:p>
          <a:p>
            <a:pPr lvl="0" algn="ctr"/>
            <a:r>
              <a:rPr lang="vi-VN" sz="2400" kern="0">
                <a:solidFill>
                  <a:srgbClr val="444444"/>
                </a:solidFill>
                <a:latin typeface="Times New Roman" panose="02020603050405020304" pitchFamily="18" charset="0"/>
                <a:ea typeface="Times New Roman" panose="02020603050405020304" pitchFamily="18" charset="0"/>
              </a:rPr>
              <a:t>Ào ào mưa đổ xuống như thác,</a:t>
            </a:r>
          </a:p>
          <a:p>
            <a:pPr lvl="0" algn="ctr"/>
            <a:r>
              <a:rPr lang="vi-VN" sz="2400" kern="0">
                <a:solidFill>
                  <a:srgbClr val="444444"/>
                </a:solidFill>
                <a:latin typeface="Times New Roman" panose="02020603050405020304" pitchFamily="18" charset="0"/>
                <a:ea typeface="Times New Roman" panose="02020603050405020304" pitchFamily="18" charset="0"/>
              </a:rPr>
              <a:t>Cây xiêu, cầu gẫy, nước hò reo,</a:t>
            </a:r>
          </a:p>
          <a:p>
            <a:pPr lvl="0" algn="ctr"/>
            <a:r>
              <a:rPr lang="vi-VN" sz="2400" kern="0">
                <a:solidFill>
                  <a:srgbClr val="444444"/>
                </a:solidFill>
                <a:latin typeface="Times New Roman" panose="02020603050405020304" pitchFamily="18" charset="0"/>
                <a:ea typeface="Times New Roman" panose="02020603050405020304" pitchFamily="18" charset="0"/>
              </a:rPr>
              <a:t>Lăn, cuốn, gầm, lay, tung sóng bạc,</a:t>
            </a:r>
          </a:p>
          <a:p>
            <a:pPr lvl="0" algn="ctr"/>
            <a:r>
              <a:rPr lang="vi-VN" sz="2400" kern="0">
                <a:solidFill>
                  <a:srgbClr val="444444"/>
                </a:solidFill>
                <a:latin typeface="Times New Roman" panose="02020603050405020304" pitchFamily="18" charset="0"/>
                <a:ea typeface="Times New Roman" panose="02020603050405020304" pitchFamily="18" charset="0"/>
              </a:rPr>
              <a:t>Bò, lợn, và cột nhà trôi theo.</a:t>
            </a:r>
          </a:p>
          <a:p>
            <a:pPr lvl="0" algn="ctr"/>
            <a:r>
              <a:rPr lang="vi-VN" sz="2400" kern="0">
                <a:solidFill>
                  <a:srgbClr val="444444"/>
                </a:solidFill>
                <a:latin typeface="Times New Roman" panose="02020603050405020304" pitchFamily="18" charset="0"/>
                <a:ea typeface="Times New Roman" panose="02020603050405020304" pitchFamily="18" charset="0"/>
              </a:rPr>
              <a:t>Mỵ Nương ôm Hùng Vương kinh hãi.</a:t>
            </a:r>
          </a:p>
          <a:p>
            <a:pPr lvl="0" algn="ctr"/>
            <a:r>
              <a:rPr lang="vi-VN" sz="2400" kern="0">
                <a:solidFill>
                  <a:srgbClr val="444444"/>
                </a:solidFill>
                <a:latin typeface="Times New Roman" panose="02020603050405020304" pitchFamily="18" charset="0"/>
                <a:ea typeface="Times New Roman" panose="02020603050405020304" pitchFamily="18" charset="0"/>
              </a:rPr>
              <a:t>Sơn Tinh cười, xin nàng đừng lo,</a:t>
            </a:r>
          </a:p>
          <a:p>
            <a:pPr lvl="0" algn="ctr"/>
            <a:r>
              <a:rPr lang="vi-VN" sz="2400" kern="0">
                <a:solidFill>
                  <a:srgbClr val="444444"/>
                </a:solidFill>
                <a:latin typeface="Times New Roman" panose="02020603050405020304" pitchFamily="18" charset="0"/>
                <a:ea typeface="Times New Roman" panose="02020603050405020304" pitchFamily="18" charset="0"/>
              </a:rPr>
              <a:t>Vung tay niệm chú. Núi từng dải,</a:t>
            </a:r>
          </a:p>
          <a:p>
            <a:pPr lvl="0" algn="ctr"/>
            <a:r>
              <a:rPr lang="vi-VN" sz="2400" kern="0">
                <a:solidFill>
                  <a:srgbClr val="444444"/>
                </a:solidFill>
                <a:latin typeface="Times New Roman" panose="02020603050405020304" pitchFamily="18" charset="0"/>
                <a:ea typeface="Times New Roman" panose="02020603050405020304" pitchFamily="18" charset="0"/>
              </a:rPr>
              <a:t>Nhà lớn, đồi con lổm cổm bò</a:t>
            </a:r>
          </a:p>
          <a:p>
            <a:pPr lvl="0" algn="ctr"/>
            <a:r>
              <a:rPr lang="vi-VN" sz="2400" kern="0">
                <a:solidFill>
                  <a:srgbClr val="444444"/>
                </a:solidFill>
                <a:latin typeface="Times New Roman" panose="02020603050405020304" pitchFamily="18" charset="0"/>
                <a:ea typeface="Times New Roman" panose="02020603050405020304" pitchFamily="18" charset="0"/>
              </a:rPr>
              <a:t>Chạy mưa. Vua tuỳ con kén chọn.</a:t>
            </a:r>
          </a:p>
          <a:p>
            <a:pPr lvl="0" algn="ctr"/>
            <a:r>
              <a:rPr lang="vi-VN" sz="2400" kern="0">
                <a:solidFill>
                  <a:srgbClr val="444444"/>
                </a:solidFill>
                <a:latin typeface="Times New Roman" panose="02020603050405020304" pitchFamily="18" charset="0"/>
                <a:ea typeface="Times New Roman" panose="02020603050405020304" pitchFamily="18" charset="0"/>
              </a:rPr>
              <a:t>Mỵ Nương khép nép như cành hoa:</a:t>
            </a:r>
          </a:p>
          <a:p>
            <a:pPr lvl="0" algn="ctr"/>
            <a:r>
              <a:rPr lang="vi-VN" sz="2400" kern="0">
                <a:solidFill>
                  <a:srgbClr val="444444"/>
                </a:solidFill>
                <a:latin typeface="Times New Roman" panose="02020603050405020304" pitchFamily="18" charset="0"/>
                <a:ea typeface="Times New Roman" panose="02020603050405020304" pitchFamily="18" charset="0"/>
              </a:rPr>
              <a:t>“Con đây phận đào tơ bé mọn,</a:t>
            </a:r>
          </a:p>
          <a:p>
            <a:pPr lvl="0" algn="ctr"/>
            <a:r>
              <a:rPr lang="vi-VN" sz="2400" kern="0">
                <a:solidFill>
                  <a:srgbClr val="444444"/>
                </a:solidFill>
                <a:latin typeface="Times New Roman" panose="02020603050405020304" pitchFamily="18" charset="0"/>
                <a:ea typeface="Times New Roman" panose="02020603050405020304" pitchFamily="18" charset="0"/>
              </a:rPr>
              <a:t>Nhân duyên cúi để quyền mẹ cha!”</a:t>
            </a:r>
          </a:p>
          <a:p>
            <a:pPr lvl="0" algn="ctr"/>
            <a:r>
              <a:rPr lang="vi-VN" sz="2400" kern="0">
                <a:solidFill>
                  <a:srgbClr val="444444"/>
                </a:solidFill>
                <a:latin typeface="Times New Roman" panose="02020603050405020304" pitchFamily="18" charset="0"/>
                <a:ea typeface="Times New Roman" panose="02020603050405020304" pitchFamily="18" charset="0"/>
              </a:rPr>
              <a:t>Vua nghĩ lâu hơn bàn việc nước</a:t>
            </a:r>
            <a:r>
              <a:rPr lang="vi-VN" sz="2400" kern="0" smtClean="0">
                <a:solidFill>
                  <a:srgbClr val="444444"/>
                </a:solidFill>
                <a:latin typeface="Times New Roman" panose="02020603050405020304" pitchFamily="18" charset="0"/>
                <a:ea typeface="Times New Roman" panose="02020603050405020304" pitchFamily="18" charset="0"/>
              </a:rPr>
              <a:t>,</a:t>
            </a:r>
            <a:endParaRPr lang="en-US" sz="2400" kern="0" smtClean="0">
              <a:solidFill>
                <a:srgbClr val="444444"/>
              </a:solidFill>
              <a:latin typeface="Times New Roman" panose="02020603050405020304" pitchFamily="18" charset="0"/>
              <a:ea typeface="Times New Roman" panose="02020603050405020304" pitchFamily="18" charset="0"/>
            </a:endParaRPr>
          </a:p>
          <a:p>
            <a:pPr lvl="0" algn="ctr"/>
            <a:r>
              <a:rPr lang="vi-VN" sz="2400" kern="0">
                <a:solidFill>
                  <a:srgbClr val="444444"/>
                </a:solidFill>
                <a:latin typeface="Times New Roman" panose="02020603050405020304" pitchFamily="18" charset="0"/>
                <a:ea typeface="Times New Roman" panose="02020603050405020304" pitchFamily="18" charset="0"/>
              </a:rPr>
              <a:t>Rồi bảo mai lửa hồng nhuốm sương,</a:t>
            </a:r>
          </a:p>
          <a:p>
            <a:pPr lvl="0" algn="ctr"/>
            <a:r>
              <a:rPr lang="vi-VN" sz="2400" kern="0">
                <a:solidFill>
                  <a:srgbClr val="444444"/>
                </a:solidFill>
                <a:latin typeface="Times New Roman" panose="02020603050405020304" pitchFamily="18" charset="0"/>
                <a:ea typeface="Times New Roman" panose="02020603050405020304" pitchFamily="18" charset="0"/>
              </a:rPr>
              <a:t>Lễ vật thần nào mang đến trước,</a:t>
            </a:r>
          </a:p>
          <a:p>
            <a:pPr lvl="0" algn="ctr"/>
            <a:r>
              <a:rPr lang="vi-VN" sz="2400" kern="0">
                <a:solidFill>
                  <a:srgbClr val="444444"/>
                </a:solidFill>
                <a:latin typeface="Times New Roman" panose="02020603050405020304" pitchFamily="18" charset="0"/>
                <a:ea typeface="Times New Roman" panose="02020603050405020304" pitchFamily="18" charset="0"/>
              </a:rPr>
              <a:t>Vui lòng vua gả nàng Mỵ Nương.</a:t>
            </a:r>
          </a:p>
          <a:p>
            <a:pPr lvl="0" algn="ctr"/>
            <a:endParaRPr lang="vi-VN" sz="2400" kern="0">
              <a:solidFill>
                <a:srgbClr val="444444"/>
              </a:solidFill>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649155" y="461664"/>
            <a:ext cx="4111073" cy="2529891"/>
          </a:xfrm>
          <a:prstGeom prst="rect">
            <a:avLst/>
          </a:prstGeom>
        </p:spPr>
      </p:pic>
      <p:pic>
        <p:nvPicPr>
          <p:cNvPr id="5" name="Picture 4"/>
          <p:cNvPicPr>
            <a:picLocks noChangeAspect="1"/>
          </p:cNvPicPr>
          <p:nvPr/>
        </p:nvPicPr>
        <p:blipFill>
          <a:blip r:embed="rId3"/>
          <a:stretch>
            <a:fillRect/>
          </a:stretch>
        </p:blipFill>
        <p:spPr>
          <a:xfrm>
            <a:off x="6649155" y="3324136"/>
            <a:ext cx="4301067" cy="2817020"/>
          </a:xfrm>
          <a:prstGeom prst="rect">
            <a:avLst/>
          </a:prstGeom>
        </p:spPr>
      </p:pic>
    </p:spTree>
    <p:extLst>
      <p:ext uri="{BB962C8B-B14F-4D97-AF65-F5344CB8AC3E}">
        <p14:creationId xmlns:p14="http://schemas.microsoft.com/office/powerpoint/2010/main" val="115082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2" name="KhuVuonTrenMay-Dangcapnhat_vfb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03272" y="141820"/>
            <a:ext cx="304871" cy="304871"/>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1762" y="1812442"/>
            <a:ext cx="7639764" cy="3622415"/>
          </a:xfrm>
          <a:prstGeom prst="rect">
            <a:avLst/>
          </a:prstGeom>
        </p:spPr>
      </p:pic>
      <p:sp>
        <p:nvSpPr>
          <p:cNvPr id="5" name="Rectangle 4"/>
          <p:cNvSpPr/>
          <p:nvPr/>
        </p:nvSpPr>
        <p:spPr>
          <a:xfrm>
            <a:off x="3445231" y="2592341"/>
            <a:ext cx="6092825" cy="2062616"/>
          </a:xfrm>
          <a:prstGeom prst="rect">
            <a:avLst/>
          </a:prstGeom>
        </p:spPr>
        <p:txBody>
          <a:bodyPr>
            <a:spAutoFit/>
          </a:bodyPr>
          <a:lstStyle/>
          <a:p>
            <a:pPr lvl="0" algn="just" defTabSz="914583"/>
            <a:r>
              <a:rPr lang="en-US" sz="3201">
                <a:solidFill>
                  <a:prstClr val="black"/>
                </a:solidFill>
                <a:latin typeface="Times New Roman" pitchFamily="18" charset="0"/>
                <a:cs typeface="Times New Roman" pitchFamily="18" charset="0"/>
              </a:rPr>
              <a:t>Trong mỗi hộp quà ẩn chứng một số điểm bí ẩ</a:t>
            </a:r>
            <a:r>
              <a:rPr lang="en-US" sz="3201" smtClean="0">
                <a:solidFill>
                  <a:prstClr val="black"/>
                </a:solidFill>
                <a:latin typeface="Times New Roman" pitchFamily="18" charset="0"/>
                <a:cs typeface="Times New Roman" pitchFamily="18" charset="0"/>
              </a:rPr>
              <a:t>n</a:t>
            </a:r>
            <a:r>
              <a:rPr lang="en-US" sz="3201">
                <a:solidFill>
                  <a:prstClr val="black"/>
                </a:solidFill>
                <a:latin typeface="Times New Roman" pitchFamily="18" charset="0"/>
                <a:cs typeface="Times New Roman" pitchFamily="18" charset="0"/>
              </a:rPr>
              <a:t>. Các em hãy trả lời đúng các câu hỏi để nhận về phần quà cho mình nhé.</a:t>
            </a:r>
          </a:p>
        </p:txBody>
      </p:sp>
      <p:sp>
        <p:nvSpPr>
          <p:cNvPr id="6" name="TextBox 5"/>
          <p:cNvSpPr txBox="1"/>
          <p:nvPr/>
        </p:nvSpPr>
        <p:spPr>
          <a:xfrm>
            <a:off x="3044525" y="928459"/>
            <a:ext cx="7437164" cy="1015663"/>
          </a:xfrm>
          <a:prstGeom prst="rect">
            <a:avLst/>
          </a:prstGeom>
          <a:noFill/>
        </p:spPr>
        <p:txBody>
          <a:bodyPr wrap="none" rtlCol="0">
            <a:spAutoFit/>
          </a:bodyPr>
          <a:lstStyle/>
          <a:p>
            <a:r>
              <a:rPr lang="en-US" sz="6000" smtClean="0">
                <a:solidFill>
                  <a:srgbClr val="FF0000"/>
                </a:solidFill>
                <a:latin typeface="Times New Roman" pitchFamily="18" charset="0"/>
                <a:cs typeface="Times New Roman" pitchFamily="18" charset="0"/>
              </a:rPr>
              <a:t>HỘP QUÀ MAY MẮN</a:t>
            </a:r>
            <a:endParaRPr lang="en-US" sz="6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3714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45283" numSld="999">
                <p:cTn id="20" fill="hold" display="0">
                  <p:stCondLst>
                    <p:cond delay="indefinite"/>
                  </p:stCondLst>
                  <p:endCondLst>
                    <p:cond evt="onStopAudio" delay="0">
                      <p:tgtEl>
                        <p:sldTgt/>
                      </p:tgtEl>
                    </p:cond>
                  </p:endCondLst>
                </p:cTn>
                <p:tgtEl>
                  <p:spTgt spid="2"/>
                </p:tgtEl>
              </p:cMediaNode>
            </p:audio>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8072"/>
            <a:ext cx="6649156" cy="461665"/>
          </a:xfrm>
          <a:prstGeom prst="rect">
            <a:avLst/>
          </a:prstGeom>
        </p:spPr>
        <p:txBody>
          <a:bodyPr wrap="square">
            <a:spAutoFit/>
          </a:bodyPr>
          <a:lstStyle/>
          <a:p>
            <a:pPr algn="ctr"/>
            <a:r>
              <a:rPr lang="en-US" sz="2400" b="1" i="1" kern="0">
                <a:solidFill>
                  <a:srgbClr val="444444"/>
                </a:solidFill>
                <a:latin typeface="Times New Roman" panose="02020603050405020304" pitchFamily="18" charset="0"/>
                <a:ea typeface="Times New Roman" panose="02020603050405020304" pitchFamily="18" charset="0"/>
              </a:rPr>
              <a:t>Chuyện Sơn Tinh, Thủy </a:t>
            </a:r>
            <a:r>
              <a:rPr lang="en-US" sz="2400" b="1" i="1" kern="0" smtClean="0">
                <a:solidFill>
                  <a:srgbClr val="444444"/>
                </a:solidFill>
                <a:latin typeface="Times New Roman" panose="02020603050405020304" pitchFamily="18" charset="0"/>
                <a:ea typeface="Times New Roman" panose="02020603050405020304" pitchFamily="18" charset="0"/>
              </a:rPr>
              <a:t>Tinh</a:t>
            </a:r>
            <a:endParaRPr lang="en-US" sz="2400" kern="100">
              <a:latin typeface="Times New Roman" panose="02020603050405020304" pitchFamily="18" charset="0"/>
              <a:ea typeface="SimSun" panose="02010600030101010101" pitchFamily="2" charset="-122"/>
            </a:endParaRPr>
          </a:p>
        </p:txBody>
      </p:sp>
      <p:sp>
        <p:nvSpPr>
          <p:cNvPr id="4" name="Rectangle 3"/>
          <p:cNvSpPr/>
          <p:nvPr/>
        </p:nvSpPr>
        <p:spPr>
          <a:xfrm>
            <a:off x="464273" y="512516"/>
            <a:ext cx="6092825" cy="6001643"/>
          </a:xfrm>
          <a:prstGeom prst="rect">
            <a:avLst/>
          </a:prstGeom>
        </p:spPr>
        <p:txBody>
          <a:bodyPr>
            <a:spAutoFit/>
          </a:bodyPr>
          <a:lstStyle/>
          <a:p>
            <a:pPr lvl="0" algn="ctr"/>
            <a:r>
              <a:rPr lang="vi-VN" sz="2400" kern="0">
                <a:solidFill>
                  <a:srgbClr val="444444"/>
                </a:solidFill>
                <a:latin typeface="Times New Roman" panose="02020603050405020304" pitchFamily="18" charset="0"/>
                <a:ea typeface="Times New Roman" panose="02020603050405020304" pitchFamily="18" charset="0"/>
              </a:rPr>
              <a:t>II</a:t>
            </a:r>
          </a:p>
          <a:p>
            <a:pPr lvl="0" algn="ctr"/>
            <a:r>
              <a:rPr lang="vi-VN" sz="2400" kern="0">
                <a:solidFill>
                  <a:srgbClr val="444444"/>
                </a:solidFill>
                <a:latin typeface="Times New Roman" panose="02020603050405020304" pitchFamily="18" charset="0"/>
                <a:ea typeface="Times New Roman" panose="02020603050405020304" pitchFamily="18" charset="0"/>
              </a:rPr>
              <a:t>Bình minh má ửng đào phơn phớt,</a:t>
            </a:r>
          </a:p>
          <a:p>
            <a:pPr lvl="0" algn="ctr"/>
            <a:r>
              <a:rPr lang="vi-VN" sz="2400" kern="0">
                <a:solidFill>
                  <a:srgbClr val="444444"/>
                </a:solidFill>
                <a:latin typeface="Times New Roman" panose="02020603050405020304" pitchFamily="18" charset="0"/>
                <a:ea typeface="Times New Roman" panose="02020603050405020304" pitchFamily="18" charset="0"/>
              </a:rPr>
              <a:t>Ngọc đỏ rung trên đầu lá xanh.</a:t>
            </a:r>
          </a:p>
          <a:p>
            <a:pPr lvl="0" algn="ctr"/>
            <a:r>
              <a:rPr lang="vi-VN" sz="2400" kern="0">
                <a:solidFill>
                  <a:srgbClr val="444444"/>
                </a:solidFill>
                <a:latin typeface="Times New Roman" panose="02020603050405020304" pitchFamily="18" charset="0"/>
                <a:ea typeface="Times New Roman" panose="02020603050405020304" pitchFamily="18" charset="0"/>
              </a:rPr>
              <a:t>Ngọn liễu chim vàng ca thánh thót,</a:t>
            </a:r>
          </a:p>
          <a:p>
            <a:pPr lvl="0" algn="ctr"/>
            <a:r>
              <a:rPr lang="vi-VN" sz="2400" kern="0">
                <a:solidFill>
                  <a:srgbClr val="444444"/>
                </a:solidFill>
                <a:latin typeface="Times New Roman" panose="02020603050405020304" pitchFamily="18" charset="0"/>
                <a:ea typeface="Times New Roman" panose="02020603050405020304" pitchFamily="18" charset="0"/>
              </a:rPr>
              <a:t>Ngự giá Hùng Vương lên mặt thành.</a:t>
            </a:r>
          </a:p>
          <a:p>
            <a:pPr lvl="0" algn="ctr"/>
            <a:r>
              <a:rPr lang="vi-VN" sz="2400" kern="0">
                <a:solidFill>
                  <a:srgbClr val="444444"/>
                </a:solidFill>
                <a:latin typeface="Times New Roman" panose="02020603050405020304" pitchFamily="18" charset="0"/>
                <a:ea typeface="Times New Roman" panose="02020603050405020304" pitchFamily="18" charset="0"/>
              </a:rPr>
              <a:t>Mỵ Nương bên lầu son tựa cửa,</a:t>
            </a:r>
          </a:p>
          <a:p>
            <a:pPr lvl="0" algn="ctr"/>
            <a:r>
              <a:rPr lang="vi-VN" sz="2400" kern="0">
                <a:solidFill>
                  <a:srgbClr val="444444"/>
                </a:solidFill>
                <a:latin typeface="Times New Roman" panose="02020603050405020304" pitchFamily="18" charset="0"/>
                <a:ea typeface="Times New Roman" panose="02020603050405020304" pitchFamily="18" charset="0"/>
              </a:rPr>
              <a:t>Rèm ngọc lơ thơ phủ áo hồng.</a:t>
            </a:r>
          </a:p>
          <a:p>
            <a:pPr lvl="0" algn="ctr"/>
            <a:r>
              <a:rPr lang="vi-VN" sz="2400" kern="0">
                <a:solidFill>
                  <a:srgbClr val="444444"/>
                </a:solidFill>
                <a:latin typeface="Times New Roman" panose="02020603050405020304" pitchFamily="18" charset="0"/>
                <a:ea typeface="Times New Roman" panose="02020603050405020304" pitchFamily="18" charset="0"/>
              </a:rPr>
              <a:t>Cánh nhạn long lanh vờn ánh lửa,</a:t>
            </a:r>
          </a:p>
          <a:p>
            <a:pPr lvl="0" algn="ctr"/>
            <a:r>
              <a:rPr lang="vi-VN" sz="2400" kern="0">
                <a:solidFill>
                  <a:srgbClr val="444444"/>
                </a:solidFill>
                <a:latin typeface="Times New Roman" panose="02020603050405020304" pitchFamily="18" charset="0"/>
                <a:ea typeface="Times New Roman" panose="02020603050405020304" pitchFamily="18" charset="0"/>
              </a:rPr>
              <a:t>Mê nàng, chim ngẩn lưng giời đông.</a:t>
            </a:r>
          </a:p>
          <a:p>
            <a:pPr lvl="0" algn="ctr"/>
            <a:r>
              <a:rPr lang="vi-VN" sz="2400" kern="0">
                <a:solidFill>
                  <a:srgbClr val="444444"/>
                </a:solidFill>
                <a:latin typeface="Times New Roman" panose="02020603050405020304" pitchFamily="18" charset="0"/>
                <a:ea typeface="Times New Roman" panose="02020603050405020304" pitchFamily="18" charset="0"/>
              </a:rPr>
              <a:t>Rừng xanh thả mây đào man mác,</a:t>
            </a:r>
          </a:p>
          <a:p>
            <a:pPr lvl="0" algn="ctr"/>
            <a:r>
              <a:rPr lang="vi-VN" sz="2400" kern="0">
                <a:solidFill>
                  <a:srgbClr val="444444"/>
                </a:solidFill>
                <a:latin typeface="Times New Roman" panose="02020603050405020304" pitchFamily="18" charset="0"/>
                <a:ea typeface="Times New Roman" panose="02020603050405020304" pitchFamily="18" charset="0"/>
              </a:rPr>
              <a:t>Sơn Tinh ngồi bạch hổ đi đầu</a:t>
            </a:r>
          </a:p>
          <a:p>
            <a:pPr lvl="0" algn="ctr"/>
            <a:r>
              <a:rPr lang="vi-VN" sz="2400" kern="0">
                <a:solidFill>
                  <a:srgbClr val="444444"/>
                </a:solidFill>
                <a:latin typeface="Times New Roman" panose="02020603050405020304" pitchFamily="18" charset="0"/>
                <a:ea typeface="Times New Roman" panose="02020603050405020304" pitchFamily="18" charset="0"/>
              </a:rPr>
              <a:t>Mình phủ áo bào hồng ngọc dát,</a:t>
            </a:r>
          </a:p>
          <a:p>
            <a:pPr lvl="0" algn="ctr"/>
            <a:r>
              <a:rPr lang="vi-VN" sz="2400" kern="0">
                <a:solidFill>
                  <a:srgbClr val="444444"/>
                </a:solidFill>
                <a:latin typeface="Times New Roman" panose="02020603050405020304" pitchFamily="18" charset="0"/>
                <a:ea typeface="Times New Roman" panose="02020603050405020304" pitchFamily="18" charset="0"/>
              </a:rPr>
              <a:t>Tay ghì cương hổ, tay cầm lau.</a:t>
            </a:r>
          </a:p>
          <a:p>
            <a:pPr lvl="0" algn="ctr"/>
            <a:r>
              <a:rPr lang="vi-VN" sz="2400" kern="0">
                <a:solidFill>
                  <a:srgbClr val="444444"/>
                </a:solidFill>
                <a:latin typeface="Times New Roman" panose="02020603050405020304" pitchFamily="18" charset="0"/>
                <a:ea typeface="Times New Roman" panose="02020603050405020304" pitchFamily="18" charset="0"/>
              </a:rPr>
              <a:t>Theo sau năm chục con voi xám</a:t>
            </a:r>
          </a:p>
          <a:p>
            <a:pPr lvl="0" algn="ctr"/>
            <a:r>
              <a:rPr lang="vi-VN" sz="2400" kern="0">
                <a:solidFill>
                  <a:srgbClr val="444444"/>
                </a:solidFill>
                <a:latin typeface="Times New Roman" panose="02020603050405020304" pitchFamily="18" charset="0"/>
                <a:ea typeface="Times New Roman" panose="02020603050405020304" pitchFamily="18" charset="0"/>
              </a:rPr>
              <a:t>Hục hặc, lưng cong phủ gấm điều,</a:t>
            </a:r>
          </a:p>
          <a:p>
            <a:pPr lvl="0" algn="ctr"/>
            <a:r>
              <a:rPr lang="vi-VN" sz="2400" kern="0">
                <a:solidFill>
                  <a:srgbClr val="444444"/>
                </a:solidFill>
                <a:latin typeface="Times New Roman" panose="02020603050405020304" pitchFamily="18" charset="0"/>
                <a:ea typeface="Times New Roman" panose="02020603050405020304" pitchFamily="18" charset="0"/>
              </a:rPr>
              <a:t>Tải bạc, kim cương, vàng lấp loáng,</a:t>
            </a:r>
          </a:p>
        </p:txBody>
      </p:sp>
      <p:pic>
        <p:nvPicPr>
          <p:cNvPr id="3" name="Picture 2"/>
          <p:cNvPicPr>
            <a:picLocks noChangeAspect="1"/>
          </p:cNvPicPr>
          <p:nvPr/>
        </p:nvPicPr>
        <p:blipFill>
          <a:blip r:embed="rId2"/>
          <a:stretch>
            <a:fillRect/>
          </a:stretch>
        </p:blipFill>
        <p:spPr>
          <a:xfrm>
            <a:off x="6903868" y="408904"/>
            <a:ext cx="4298053" cy="5675868"/>
          </a:xfrm>
          <a:prstGeom prst="rect">
            <a:avLst/>
          </a:prstGeom>
        </p:spPr>
      </p:pic>
    </p:spTree>
    <p:extLst>
      <p:ext uri="{BB962C8B-B14F-4D97-AF65-F5344CB8AC3E}">
        <p14:creationId xmlns:p14="http://schemas.microsoft.com/office/powerpoint/2010/main" val="369706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107" y="0"/>
            <a:ext cx="6649156" cy="461665"/>
          </a:xfrm>
          <a:prstGeom prst="rect">
            <a:avLst/>
          </a:prstGeom>
        </p:spPr>
        <p:txBody>
          <a:bodyPr wrap="square">
            <a:spAutoFit/>
          </a:bodyPr>
          <a:lstStyle/>
          <a:p>
            <a:pPr algn="ctr"/>
            <a:r>
              <a:rPr lang="en-US" sz="2400" b="1" i="1" kern="0">
                <a:solidFill>
                  <a:srgbClr val="444444"/>
                </a:solidFill>
                <a:latin typeface="Times New Roman" panose="02020603050405020304" pitchFamily="18" charset="0"/>
                <a:ea typeface="Times New Roman" panose="02020603050405020304" pitchFamily="18" charset="0"/>
              </a:rPr>
              <a:t>Chuyện Sơn Tinh, Thủy </a:t>
            </a:r>
            <a:r>
              <a:rPr lang="en-US" sz="2400" b="1" i="1" kern="0" smtClean="0">
                <a:solidFill>
                  <a:srgbClr val="444444"/>
                </a:solidFill>
                <a:latin typeface="Times New Roman" panose="02020603050405020304" pitchFamily="18" charset="0"/>
                <a:ea typeface="Times New Roman" panose="02020603050405020304" pitchFamily="18" charset="0"/>
              </a:rPr>
              <a:t>Tinh</a:t>
            </a:r>
            <a:endParaRPr lang="en-US" sz="2400" kern="100">
              <a:latin typeface="Times New Roman" panose="02020603050405020304" pitchFamily="18" charset="0"/>
              <a:ea typeface="SimSun" panose="02010600030101010101" pitchFamily="2" charset="-122"/>
            </a:endParaRPr>
          </a:p>
        </p:txBody>
      </p:sp>
      <p:sp>
        <p:nvSpPr>
          <p:cNvPr id="4" name="Rectangle 3"/>
          <p:cNvSpPr/>
          <p:nvPr/>
        </p:nvSpPr>
        <p:spPr>
          <a:xfrm>
            <a:off x="464272" y="195786"/>
            <a:ext cx="6092825" cy="7109639"/>
          </a:xfrm>
          <a:prstGeom prst="rect">
            <a:avLst/>
          </a:prstGeom>
        </p:spPr>
        <p:txBody>
          <a:bodyPr>
            <a:spAutoFit/>
          </a:bodyPr>
          <a:lstStyle/>
          <a:p>
            <a:pPr lvl="0" algn="ctr"/>
            <a:r>
              <a:rPr lang="vi-VN" sz="2400" kern="0">
                <a:solidFill>
                  <a:srgbClr val="444444"/>
                </a:solidFill>
                <a:latin typeface="Times New Roman" panose="02020603050405020304" pitchFamily="18" charset="0"/>
                <a:ea typeface="Times New Roman" panose="02020603050405020304" pitchFamily="18" charset="0"/>
              </a:rPr>
              <a:t>II</a:t>
            </a:r>
          </a:p>
          <a:p>
            <a:pPr lvl="0" algn="ctr"/>
            <a:r>
              <a:rPr lang="vi-VN" sz="2400" kern="0">
                <a:solidFill>
                  <a:srgbClr val="444444"/>
                </a:solidFill>
                <a:latin typeface="Times New Roman" panose="02020603050405020304" pitchFamily="18" charset="0"/>
                <a:ea typeface="Times New Roman" panose="02020603050405020304" pitchFamily="18" charset="0"/>
              </a:rPr>
              <a:t>Sừng tê, ngà voi và sừng hươu.</a:t>
            </a:r>
          </a:p>
          <a:p>
            <a:pPr lvl="0" algn="ctr"/>
            <a:r>
              <a:rPr lang="vi-VN" sz="2400" kern="0">
                <a:solidFill>
                  <a:srgbClr val="444444"/>
                </a:solidFill>
                <a:latin typeface="Times New Roman" panose="02020603050405020304" pitchFamily="18" charset="0"/>
                <a:ea typeface="Times New Roman" panose="02020603050405020304" pitchFamily="18" charset="0"/>
              </a:rPr>
              <a:t>Hùng Vương trên mặt thành liễu rủ,</a:t>
            </a:r>
          </a:p>
          <a:p>
            <a:pPr lvl="0" algn="ctr"/>
            <a:r>
              <a:rPr lang="vi-VN" sz="2400" kern="0">
                <a:solidFill>
                  <a:srgbClr val="444444"/>
                </a:solidFill>
                <a:latin typeface="Times New Roman" panose="02020603050405020304" pitchFamily="18" charset="0"/>
                <a:ea typeface="Times New Roman" panose="02020603050405020304" pitchFamily="18" charset="0"/>
              </a:rPr>
              <a:t>Hớn hở thần trông, thoáng nụ cười.</a:t>
            </a:r>
          </a:p>
          <a:p>
            <a:pPr lvl="0" algn="ctr"/>
            <a:r>
              <a:rPr lang="vi-VN" sz="2400" kern="0">
                <a:solidFill>
                  <a:srgbClr val="444444"/>
                </a:solidFill>
                <a:latin typeface="Times New Roman" panose="02020603050405020304" pitchFamily="18" charset="0"/>
                <a:ea typeface="Times New Roman" panose="02020603050405020304" pitchFamily="18" charset="0"/>
              </a:rPr>
              <a:t>Thần suốt đêm sao dài không ngủ,</a:t>
            </a:r>
          </a:p>
          <a:p>
            <a:pPr lvl="0" algn="ctr"/>
            <a:r>
              <a:rPr lang="vi-VN" sz="2400" kern="0">
                <a:solidFill>
                  <a:srgbClr val="444444"/>
                </a:solidFill>
                <a:latin typeface="Times New Roman" panose="02020603050405020304" pitchFamily="18" charset="0"/>
                <a:ea typeface="Times New Roman" panose="02020603050405020304" pitchFamily="18" charset="0"/>
              </a:rPr>
              <a:t>Mày ngài, mắt phượng vẫn còn tươi.</a:t>
            </a:r>
          </a:p>
          <a:p>
            <a:pPr lvl="0" algn="ctr"/>
            <a:r>
              <a:rPr lang="vi-VN" sz="2400" kern="0">
                <a:solidFill>
                  <a:srgbClr val="444444"/>
                </a:solidFill>
                <a:latin typeface="Times New Roman" panose="02020603050405020304" pitchFamily="18" charset="0"/>
                <a:ea typeface="Times New Roman" panose="02020603050405020304" pitchFamily="18" charset="0"/>
              </a:rPr>
              <a:t>Sơn Tinh đến lạy chào bên cửa,</a:t>
            </a:r>
          </a:p>
          <a:p>
            <a:pPr lvl="0" algn="ctr"/>
            <a:r>
              <a:rPr lang="vi-VN" sz="2400" kern="0">
                <a:solidFill>
                  <a:srgbClr val="444444"/>
                </a:solidFill>
                <a:latin typeface="Times New Roman" panose="02020603050405020304" pitchFamily="18" charset="0"/>
                <a:ea typeface="Times New Roman" panose="02020603050405020304" pitchFamily="18" charset="0"/>
              </a:rPr>
              <a:t>Vua thân ngự đón nàng Mỵ Nương.</a:t>
            </a:r>
          </a:p>
          <a:p>
            <a:pPr lvl="0" algn="ctr"/>
            <a:r>
              <a:rPr lang="vi-VN" sz="2400" kern="0">
                <a:solidFill>
                  <a:srgbClr val="444444"/>
                </a:solidFill>
                <a:latin typeface="Times New Roman" panose="02020603050405020304" pitchFamily="18" charset="0"/>
                <a:ea typeface="Times New Roman" panose="02020603050405020304" pitchFamily="18" charset="0"/>
              </a:rPr>
              <a:t>Lầu son nàng ngoái trông lần lữa,</a:t>
            </a:r>
          </a:p>
          <a:p>
            <a:pPr lvl="0" algn="ctr"/>
            <a:r>
              <a:rPr lang="vi-VN" sz="2400" kern="0">
                <a:solidFill>
                  <a:srgbClr val="444444"/>
                </a:solidFill>
                <a:latin typeface="Times New Roman" panose="02020603050405020304" pitchFamily="18" charset="0"/>
                <a:ea typeface="Times New Roman" panose="02020603050405020304" pitchFamily="18" charset="0"/>
              </a:rPr>
              <a:t>Mi xanh lệ ngọc mờ hơi sương.</a:t>
            </a:r>
          </a:p>
          <a:p>
            <a:pPr lvl="0" algn="ctr"/>
            <a:r>
              <a:rPr lang="vi-VN" sz="2400" kern="0">
                <a:solidFill>
                  <a:srgbClr val="444444"/>
                </a:solidFill>
                <a:latin typeface="Times New Roman" panose="02020603050405020304" pitchFamily="18" charset="0"/>
                <a:ea typeface="Times New Roman" panose="02020603050405020304" pitchFamily="18" charset="0"/>
              </a:rPr>
              <a:t>Quỳ lạy cha già lên kiệu bạc</a:t>
            </a:r>
            <a:r>
              <a:rPr lang="vi-VN" sz="2400" kern="0" smtClean="0">
                <a:solidFill>
                  <a:srgbClr val="444444"/>
                </a:solidFill>
                <a:latin typeface="Times New Roman" panose="02020603050405020304" pitchFamily="18" charset="0"/>
                <a:ea typeface="Times New Roman" panose="02020603050405020304" pitchFamily="18" charset="0"/>
              </a:rPr>
              <a:t>,</a:t>
            </a:r>
            <a:endParaRPr lang="en-US" sz="2400" kern="0" smtClean="0">
              <a:solidFill>
                <a:srgbClr val="444444"/>
              </a:solidFill>
              <a:latin typeface="Times New Roman" panose="02020603050405020304" pitchFamily="18" charset="0"/>
              <a:ea typeface="Times New Roman" panose="02020603050405020304" pitchFamily="18" charset="0"/>
            </a:endParaRPr>
          </a:p>
          <a:p>
            <a:pPr lvl="0" algn="ctr"/>
            <a:r>
              <a:rPr lang="vi-VN" sz="2400" kern="0">
                <a:solidFill>
                  <a:srgbClr val="444444"/>
                </a:solidFill>
                <a:latin typeface="Times New Roman" panose="02020603050405020304" pitchFamily="18" charset="0"/>
                <a:ea typeface="Times New Roman" panose="02020603050405020304" pitchFamily="18" charset="0"/>
              </a:rPr>
              <a:t>Thương người, thương cảnh xót lòng đau.</a:t>
            </a:r>
          </a:p>
          <a:p>
            <a:pPr lvl="0" algn="ctr"/>
            <a:r>
              <a:rPr lang="vi-VN" sz="2400" kern="0">
                <a:solidFill>
                  <a:srgbClr val="444444"/>
                </a:solidFill>
                <a:latin typeface="Times New Roman" panose="02020603050405020304" pitchFamily="18" charset="0"/>
                <a:ea typeface="Times New Roman" panose="02020603050405020304" pitchFamily="18" charset="0"/>
              </a:rPr>
              <a:t>Nhìn quanh, khói toả buồn man mác,</a:t>
            </a:r>
          </a:p>
          <a:p>
            <a:pPr lvl="0" algn="ctr"/>
            <a:r>
              <a:rPr lang="vi-VN" sz="2400" kern="0">
                <a:solidFill>
                  <a:srgbClr val="444444"/>
                </a:solidFill>
                <a:latin typeface="Times New Roman" panose="02020603050405020304" pitchFamily="18" charset="0"/>
                <a:ea typeface="Times New Roman" panose="02020603050405020304" pitchFamily="18" charset="0"/>
              </a:rPr>
              <a:t>Nàng kêu: “Phụ vương ôi! Phong Châu!”</a:t>
            </a:r>
          </a:p>
          <a:p>
            <a:pPr lvl="0" algn="ctr"/>
            <a:r>
              <a:rPr lang="vi-VN" sz="2400" kern="0">
                <a:solidFill>
                  <a:srgbClr val="444444"/>
                </a:solidFill>
                <a:latin typeface="Times New Roman" panose="02020603050405020304" pitchFamily="18" charset="0"/>
                <a:ea typeface="Times New Roman" panose="02020603050405020304" pitchFamily="18" charset="0"/>
              </a:rPr>
              <a:t>Kiệu nhỏ đưa nàng đi thoăn thoắt,</a:t>
            </a:r>
          </a:p>
          <a:p>
            <a:pPr lvl="0" algn="ctr"/>
            <a:r>
              <a:rPr lang="vi-VN" sz="2400" kern="0">
                <a:solidFill>
                  <a:srgbClr val="444444"/>
                </a:solidFill>
                <a:latin typeface="Times New Roman" panose="02020603050405020304" pitchFamily="18" charset="0"/>
                <a:ea typeface="Times New Roman" panose="02020603050405020304" pitchFamily="18" charset="0"/>
              </a:rPr>
              <a:t>Hùng Vương mơ, vịn tay bờ thành.</a:t>
            </a:r>
          </a:p>
          <a:p>
            <a:pPr lvl="0" algn="ctr"/>
            <a:r>
              <a:rPr lang="vi-VN" sz="2400" kern="0">
                <a:solidFill>
                  <a:srgbClr val="444444"/>
                </a:solidFill>
                <a:latin typeface="Times New Roman" panose="02020603050405020304" pitchFamily="18" charset="0"/>
                <a:ea typeface="Times New Roman" panose="02020603050405020304" pitchFamily="18" charset="0"/>
              </a:rPr>
              <a:t>Trông bụi hồng tuôn xa, xa lắc,</a:t>
            </a:r>
          </a:p>
          <a:p>
            <a:pPr lvl="0" algn="ctr"/>
            <a:r>
              <a:rPr lang="vi-VN" sz="2400" kern="0">
                <a:solidFill>
                  <a:srgbClr val="444444"/>
                </a:solidFill>
                <a:latin typeface="Times New Roman" panose="02020603050405020304" pitchFamily="18" charset="0"/>
                <a:ea typeface="Times New Roman" panose="02020603050405020304" pitchFamily="18" charset="0"/>
              </a:rPr>
              <a:t>Mắt nhoà lệ ngọc ngấn đầm quanh…</a:t>
            </a:r>
          </a:p>
          <a:p>
            <a:pPr lvl="0" algn="ctr"/>
            <a:endParaRPr lang="vi-VN" sz="2400" kern="0">
              <a:solidFill>
                <a:srgbClr val="444444"/>
              </a:solidFill>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835262" y="461665"/>
            <a:ext cx="4298053" cy="5675868"/>
          </a:xfrm>
          <a:prstGeom prst="rect">
            <a:avLst/>
          </a:prstGeom>
        </p:spPr>
      </p:pic>
    </p:spTree>
    <p:extLst>
      <p:ext uri="{BB962C8B-B14F-4D97-AF65-F5344CB8AC3E}">
        <p14:creationId xmlns:p14="http://schemas.microsoft.com/office/powerpoint/2010/main" val="197577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8072"/>
            <a:ext cx="6649156" cy="461665"/>
          </a:xfrm>
          <a:prstGeom prst="rect">
            <a:avLst/>
          </a:prstGeom>
        </p:spPr>
        <p:txBody>
          <a:bodyPr wrap="square">
            <a:spAutoFit/>
          </a:bodyPr>
          <a:lstStyle/>
          <a:p>
            <a:pPr algn="ctr"/>
            <a:r>
              <a:rPr lang="en-US" sz="2400" b="1" i="1" kern="0">
                <a:solidFill>
                  <a:srgbClr val="444444"/>
                </a:solidFill>
                <a:latin typeface="Times New Roman" panose="02020603050405020304" pitchFamily="18" charset="0"/>
                <a:ea typeface="Times New Roman" panose="02020603050405020304" pitchFamily="18" charset="0"/>
              </a:rPr>
              <a:t>Chuyện Sơn Tinh, Thủy </a:t>
            </a:r>
            <a:r>
              <a:rPr lang="en-US" sz="2400" b="1" i="1" kern="0" smtClean="0">
                <a:solidFill>
                  <a:srgbClr val="444444"/>
                </a:solidFill>
                <a:latin typeface="Times New Roman" panose="02020603050405020304" pitchFamily="18" charset="0"/>
                <a:ea typeface="Times New Roman" panose="02020603050405020304" pitchFamily="18" charset="0"/>
              </a:rPr>
              <a:t>Tinh</a:t>
            </a:r>
            <a:endParaRPr lang="en-US" sz="2400" kern="100">
              <a:latin typeface="Times New Roman" panose="02020603050405020304" pitchFamily="18" charset="0"/>
              <a:ea typeface="SimSun" panose="02010600030101010101" pitchFamily="2" charset="-122"/>
            </a:endParaRPr>
          </a:p>
        </p:txBody>
      </p:sp>
      <p:sp>
        <p:nvSpPr>
          <p:cNvPr id="4" name="Rectangle 3"/>
          <p:cNvSpPr/>
          <p:nvPr/>
        </p:nvSpPr>
        <p:spPr>
          <a:xfrm>
            <a:off x="464273" y="512516"/>
            <a:ext cx="6092825" cy="6370975"/>
          </a:xfrm>
          <a:prstGeom prst="rect">
            <a:avLst/>
          </a:prstGeom>
        </p:spPr>
        <p:txBody>
          <a:bodyPr>
            <a:spAutoFit/>
          </a:bodyPr>
          <a:lstStyle/>
          <a:p>
            <a:pPr lvl="0" algn="ctr"/>
            <a:r>
              <a:rPr lang="vi-VN" sz="2400" kern="0">
                <a:solidFill>
                  <a:srgbClr val="444444"/>
                </a:solidFill>
                <a:latin typeface="Times New Roman" panose="02020603050405020304" pitchFamily="18" charset="0"/>
                <a:ea typeface="Times New Roman" panose="02020603050405020304" pitchFamily="18" charset="0"/>
              </a:rPr>
              <a:t>II</a:t>
            </a:r>
          </a:p>
          <a:p>
            <a:pPr lvl="0" algn="ctr"/>
            <a:r>
              <a:rPr lang="vi-VN" sz="2400" kern="0" smtClean="0">
                <a:solidFill>
                  <a:srgbClr val="444444"/>
                </a:solidFill>
                <a:latin typeface="Times New Roman" panose="02020603050405020304" pitchFamily="18" charset="0"/>
                <a:ea typeface="Times New Roman" panose="02020603050405020304" pitchFamily="18" charset="0"/>
              </a:rPr>
              <a:t>Thoảng </a:t>
            </a:r>
            <a:r>
              <a:rPr lang="vi-VN" sz="2400" kern="0">
                <a:solidFill>
                  <a:srgbClr val="444444"/>
                </a:solidFill>
                <a:latin typeface="Times New Roman" panose="02020603050405020304" pitchFamily="18" charset="0"/>
                <a:ea typeface="Times New Roman" panose="02020603050405020304" pitchFamily="18" charset="0"/>
              </a:rPr>
              <a:t>gió vù vù như gió bể,</a:t>
            </a:r>
          </a:p>
          <a:p>
            <a:pPr lvl="0" algn="ctr"/>
            <a:r>
              <a:rPr lang="vi-VN" sz="2400" kern="0">
                <a:solidFill>
                  <a:srgbClr val="444444"/>
                </a:solidFill>
                <a:latin typeface="Times New Roman" panose="02020603050405020304" pitchFamily="18" charset="0"/>
                <a:ea typeface="Times New Roman" panose="02020603050405020304" pitchFamily="18" charset="0"/>
              </a:rPr>
              <a:t>Thuỷ Tinh ngồi trên lưng rồng vàng.</a:t>
            </a:r>
          </a:p>
          <a:p>
            <a:pPr lvl="0" algn="ctr"/>
            <a:r>
              <a:rPr lang="vi-VN" sz="2400" kern="0">
                <a:solidFill>
                  <a:srgbClr val="444444"/>
                </a:solidFill>
                <a:latin typeface="Times New Roman" panose="02020603050405020304" pitchFamily="18" charset="0"/>
                <a:ea typeface="Times New Roman" panose="02020603050405020304" pitchFamily="18" charset="0"/>
              </a:rPr>
              <a:t>Yên gấm tung dài bay đỏ choé,</a:t>
            </a:r>
          </a:p>
          <a:p>
            <a:pPr lvl="0" algn="ctr"/>
            <a:r>
              <a:rPr lang="vi-VN" sz="2400" kern="0">
                <a:solidFill>
                  <a:srgbClr val="444444"/>
                </a:solidFill>
                <a:latin typeface="Times New Roman" panose="02020603050405020304" pitchFamily="18" charset="0"/>
                <a:ea typeface="Times New Roman" panose="02020603050405020304" pitchFamily="18" charset="0"/>
              </a:rPr>
              <a:t>Mình khoác bào xanh da giời quang.</a:t>
            </a:r>
          </a:p>
          <a:p>
            <a:pPr lvl="0" algn="ctr"/>
            <a:r>
              <a:rPr lang="vi-VN" sz="2400" kern="0">
                <a:solidFill>
                  <a:srgbClr val="444444"/>
                </a:solidFill>
                <a:latin typeface="Times New Roman" panose="02020603050405020304" pitchFamily="18" charset="0"/>
                <a:ea typeface="Times New Roman" panose="02020603050405020304" pitchFamily="18" charset="0"/>
              </a:rPr>
              <a:t>Theo sau cua đỏ và tôm cá,</a:t>
            </a:r>
          </a:p>
          <a:p>
            <a:pPr lvl="0" algn="ctr"/>
            <a:r>
              <a:rPr lang="vi-VN" sz="2400" kern="0">
                <a:solidFill>
                  <a:srgbClr val="444444"/>
                </a:solidFill>
                <a:latin typeface="Times New Roman" panose="02020603050405020304" pitchFamily="18" charset="0"/>
                <a:ea typeface="Times New Roman" panose="02020603050405020304" pitchFamily="18" charset="0"/>
              </a:rPr>
              <a:t>Chia đội năm mươi hòm ngọc trai,</a:t>
            </a:r>
          </a:p>
          <a:p>
            <a:pPr lvl="0" algn="ctr"/>
            <a:r>
              <a:rPr lang="vi-VN" sz="2400" kern="0">
                <a:solidFill>
                  <a:srgbClr val="444444"/>
                </a:solidFill>
                <a:latin typeface="Times New Roman" panose="02020603050405020304" pitchFamily="18" charset="0"/>
                <a:ea typeface="Times New Roman" panose="02020603050405020304" pitchFamily="18" charset="0"/>
              </a:rPr>
              <a:t>Khập khiễng bò lê trên đất lạ,</a:t>
            </a:r>
          </a:p>
          <a:p>
            <a:pPr lvl="0" algn="ctr"/>
            <a:r>
              <a:rPr lang="vi-VN" sz="2400" kern="0">
                <a:solidFill>
                  <a:srgbClr val="444444"/>
                </a:solidFill>
                <a:latin typeface="Times New Roman" panose="02020603050405020304" pitchFamily="18" charset="0"/>
                <a:ea typeface="Times New Roman" panose="02020603050405020304" pitchFamily="18" charset="0"/>
              </a:rPr>
              <a:t>Trước thành tấp tểnh đi hàng hai.</a:t>
            </a:r>
          </a:p>
          <a:p>
            <a:pPr lvl="0" algn="ctr"/>
            <a:r>
              <a:rPr lang="vi-VN" sz="2400" kern="0">
                <a:solidFill>
                  <a:srgbClr val="444444"/>
                </a:solidFill>
                <a:latin typeface="Times New Roman" panose="02020603050405020304" pitchFamily="18" charset="0"/>
                <a:ea typeface="Times New Roman" panose="02020603050405020304" pitchFamily="18" charset="0"/>
              </a:rPr>
              <a:t>Hùng Vương mặt rồng chau ủ rũ,</a:t>
            </a:r>
          </a:p>
          <a:p>
            <a:pPr lvl="0" algn="ctr"/>
            <a:r>
              <a:rPr lang="vi-VN" sz="2400" kern="0">
                <a:solidFill>
                  <a:srgbClr val="444444"/>
                </a:solidFill>
                <a:latin typeface="Times New Roman" panose="02020603050405020304" pitchFamily="18" charset="0"/>
                <a:ea typeface="Times New Roman" panose="02020603050405020304" pitchFamily="18" charset="0"/>
              </a:rPr>
              <a:t>Chân trời còn phảng bóng người yêu,</a:t>
            </a:r>
          </a:p>
          <a:p>
            <a:pPr lvl="0" algn="ctr"/>
            <a:r>
              <a:rPr lang="vi-VN" sz="2400" kern="0">
                <a:solidFill>
                  <a:srgbClr val="444444"/>
                </a:solidFill>
                <a:latin typeface="Times New Roman" panose="02020603050405020304" pitchFamily="18" charset="0"/>
                <a:ea typeface="Times New Roman" panose="02020603050405020304" pitchFamily="18" charset="0"/>
              </a:rPr>
              <a:t>Thuỷ Tinh thúc rồng đau kêu rú,</a:t>
            </a:r>
          </a:p>
          <a:p>
            <a:pPr lvl="0" algn="ctr"/>
            <a:r>
              <a:rPr lang="vi-VN" sz="2400" kern="0">
                <a:solidFill>
                  <a:srgbClr val="444444"/>
                </a:solidFill>
                <a:latin typeface="Times New Roman" panose="02020603050405020304" pitchFamily="18" charset="0"/>
                <a:ea typeface="Times New Roman" panose="02020603050405020304" pitchFamily="18" charset="0"/>
              </a:rPr>
              <a:t>Vừ uất vì thương, vừa bởi kiêu.</a:t>
            </a:r>
          </a:p>
          <a:p>
            <a:pPr lvl="0" algn="ctr"/>
            <a:r>
              <a:rPr lang="vi-VN" sz="2400" kern="0">
                <a:solidFill>
                  <a:srgbClr val="444444"/>
                </a:solidFill>
                <a:latin typeface="Times New Roman" panose="02020603050405020304" pitchFamily="18" charset="0"/>
                <a:ea typeface="Times New Roman" panose="02020603050405020304" pitchFamily="18" charset="0"/>
              </a:rPr>
              <a:t>Co hết gân, nghiến răng, thần quát:</a:t>
            </a:r>
          </a:p>
          <a:p>
            <a:pPr lvl="0" algn="ctr"/>
            <a:r>
              <a:rPr lang="vi-VN" sz="2400" kern="0">
                <a:solidFill>
                  <a:srgbClr val="444444"/>
                </a:solidFill>
                <a:latin typeface="Times New Roman" panose="02020603050405020304" pitchFamily="18" charset="0"/>
                <a:ea typeface="Times New Roman" panose="02020603050405020304" pitchFamily="18" charset="0"/>
              </a:rPr>
              <a:t>“Giết! Giết Sơn Tinh hả hờn ta!”</a:t>
            </a:r>
          </a:p>
          <a:p>
            <a:pPr lvl="0" algn="ctr"/>
            <a:r>
              <a:rPr lang="vi-VN" sz="2400" kern="0">
                <a:solidFill>
                  <a:srgbClr val="444444"/>
                </a:solidFill>
                <a:latin typeface="Times New Roman" panose="02020603050405020304" pitchFamily="18" charset="0"/>
                <a:ea typeface="Times New Roman" panose="02020603050405020304" pitchFamily="18" charset="0"/>
              </a:rPr>
              <a:t>Tức thời nước sủi reo như thác,</a:t>
            </a:r>
          </a:p>
          <a:p>
            <a:pPr lvl="0" algn="ctr"/>
            <a:r>
              <a:rPr lang="vi-VN" sz="2400" kern="0">
                <a:solidFill>
                  <a:srgbClr val="444444"/>
                </a:solidFill>
                <a:latin typeface="Times New Roman" panose="02020603050405020304" pitchFamily="18" charset="0"/>
                <a:ea typeface="Times New Roman" panose="02020603050405020304" pitchFamily="18" charset="0"/>
              </a:rPr>
              <a:t>Tôm cá quăng ngọc trai mà hoa.</a:t>
            </a:r>
          </a:p>
        </p:txBody>
      </p:sp>
      <p:pic>
        <p:nvPicPr>
          <p:cNvPr id="3" name="Picture 2"/>
          <p:cNvPicPr>
            <a:picLocks noChangeAspect="1"/>
          </p:cNvPicPr>
          <p:nvPr/>
        </p:nvPicPr>
        <p:blipFill>
          <a:blip r:embed="rId2"/>
          <a:stretch>
            <a:fillRect/>
          </a:stretch>
        </p:blipFill>
        <p:spPr>
          <a:xfrm>
            <a:off x="5946029" y="639736"/>
            <a:ext cx="6010620" cy="5969407"/>
          </a:xfrm>
          <a:prstGeom prst="rect">
            <a:avLst/>
          </a:prstGeom>
        </p:spPr>
      </p:pic>
    </p:spTree>
    <p:extLst>
      <p:ext uri="{BB962C8B-B14F-4D97-AF65-F5344CB8AC3E}">
        <p14:creationId xmlns:p14="http://schemas.microsoft.com/office/powerpoint/2010/main" val="149531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8072"/>
            <a:ext cx="6649156" cy="461665"/>
          </a:xfrm>
          <a:prstGeom prst="rect">
            <a:avLst/>
          </a:prstGeom>
        </p:spPr>
        <p:txBody>
          <a:bodyPr wrap="square">
            <a:spAutoFit/>
          </a:bodyPr>
          <a:lstStyle/>
          <a:p>
            <a:pPr algn="ctr"/>
            <a:r>
              <a:rPr lang="en-US" sz="2400" b="1" i="1" kern="0">
                <a:solidFill>
                  <a:srgbClr val="444444"/>
                </a:solidFill>
                <a:latin typeface="Times New Roman" panose="02020603050405020304" pitchFamily="18" charset="0"/>
                <a:ea typeface="Times New Roman" panose="02020603050405020304" pitchFamily="18" charset="0"/>
              </a:rPr>
              <a:t>Chuyện Sơn Tinh, Thủy </a:t>
            </a:r>
            <a:r>
              <a:rPr lang="en-US" sz="2400" b="1" i="1" kern="0" smtClean="0">
                <a:solidFill>
                  <a:srgbClr val="444444"/>
                </a:solidFill>
                <a:latin typeface="Times New Roman" panose="02020603050405020304" pitchFamily="18" charset="0"/>
                <a:ea typeface="Times New Roman" panose="02020603050405020304" pitchFamily="18" charset="0"/>
              </a:rPr>
              <a:t>Tinh</a:t>
            </a:r>
            <a:endParaRPr lang="en-US" sz="2400" kern="100">
              <a:latin typeface="Times New Roman" panose="02020603050405020304" pitchFamily="18" charset="0"/>
              <a:ea typeface="SimSun" panose="02010600030101010101" pitchFamily="2" charset="-122"/>
            </a:endParaRPr>
          </a:p>
        </p:txBody>
      </p:sp>
      <p:sp>
        <p:nvSpPr>
          <p:cNvPr id="4" name="Rectangle 3"/>
          <p:cNvSpPr/>
          <p:nvPr/>
        </p:nvSpPr>
        <p:spPr>
          <a:xfrm>
            <a:off x="464273" y="512516"/>
            <a:ext cx="6092825" cy="6186309"/>
          </a:xfrm>
          <a:prstGeom prst="rect">
            <a:avLst/>
          </a:prstGeom>
        </p:spPr>
        <p:txBody>
          <a:bodyPr>
            <a:spAutoFit/>
          </a:bodyPr>
          <a:lstStyle/>
          <a:p>
            <a:pPr algn="ctr">
              <a:lnSpc>
                <a:spcPct val="150000"/>
              </a:lnSpc>
            </a:pPr>
            <a:r>
              <a:rPr lang="en-US" sz="2400" kern="0">
                <a:solidFill>
                  <a:srgbClr val="444444"/>
                </a:solidFill>
                <a:latin typeface="Times New Roman" panose="02020603050405020304" pitchFamily="18" charset="0"/>
                <a:ea typeface="Times New Roman" panose="02020603050405020304" pitchFamily="18" charset="0"/>
              </a:rPr>
              <a:t>III</a:t>
            </a:r>
            <a:endParaRPr lang="en-US" sz="2000" kern="100">
              <a:latin typeface="Times New Roman" panose="02020603050405020304" pitchFamily="18" charset="0"/>
              <a:ea typeface="SimSun" panose="02010600030101010101" pitchFamily="2" charset="-122"/>
            </a:endParaRPr>
          </a:p>
          <a:p>
            <a:pPr algn="ctr">
              <a:lnSpc>
                <a:spcPct val="150000"/>
              </a:lnSpc>
            </a:pPr>
            <a:r>
              <a:rPr lang="en-US" sz="2400" kern="0">
                <a:solidFill>
                  <a:srgbClr val="444444"/>
                </a:solidFill>
                <a:latin typeface="Times New Roman" panose="02020603050405020304" pitchFamily="18" charset="0"/>
                <a:ea typeface="Times New Roman" panose="02020603050405020304" pitchFamily="18" charset="0"/>
              </a:rPr>
              <a:t>Sơn Tinh đang kèm theo sau kiệu,</a:t>
            </a:r>
            <a:endParaRPr lang="en-US" sz="2000" kern="100">
              <a:latin typeface="Times New Roman" panose="02020603050405020304" pitchFamily="18" charset="0"/>
              <a:ea typeface="SimSun" panose="02010600030101010101" pitchFamily="2" charset="-122"/>
            </a:endParaRPr>
          </a:p>
          <a:p>
            <a:pPr algn="ctr">
              <a:lnSpc>
                <a:spcPct val="150000"/>
              </a:lnSpc>
            </a:pPr>
            <a:r>
              <a:rPr lang="en-US" sz="2400" kern="0">
                <a:solidFill>
                  <a:srgbClr val="444444"/>
                </a:solidFill>
                <a:latin typeface="Times New Roman" panose="02020603050405020304" pitchFamily="18" charset="0"/>
                <a:ea typeface="Times New Roman" panose="02020603050405020304" pitchFamily="18" charset="0"/>
              </a:rPr>
              <a:t>Áo bào phơ phất nụ cười bay.</a:t>
            </a:r>
            <a:endParaRPr lang="en-US" sz="2000" kern="100">
              <a:latin typeface="Times New Roman" panose="02020603050405020304" pitchFamily="18" charset="0"/>
              <a:ea typeface="SimSun" panose="02010600030101010101" pitchFamily="2" charset="-122"/>
            </a:endParaRPr>
          </a:p>
          <a:p>
            <a:pPr algn="ctr">
              <a:lnSpc>
                <a:spcPct val="150000"/>
              </a:lnSpc>
            </a:pPr>
            <a:r>
              <a:rPr lang="en-US" sz="2400" kern="0">
                <a:solidFill>
                  <a:srgbClr val="444444"/>
                </a:solidFill>
                <a:latin typeface="Times New Roman" panose="02020603050405020304" pitchFamily="18" charset="0"/>
                <a:ea typeface="Times New Roman" panose="02020603050405020304" pitchFamily="18" charset="0"/>
              </a:rPr>
              <a:t>(Vui nhỉ mê ai xinh, mới hiểu)</a:t>
            </a:r>
            <a:endParaRPr lang="en-US" sz="2000" kern="100">
              <a:latin typeface="Times New Roman" panose="02020603050405020304" pitchFamily="18" charset="0"/>
              <a:ea typeface="SimSun" panose="02010600030101010101" pitchFamily="2" charset="-122"/>
            </a:endParaRPr>
          </a:p>
          <a:p>
            <a:pPr algn="ctr">
              <a:lnSpc>
                <a:spcPct val="150000"/>
              </a:lnSpc>
            </a:pPr>
            <a:r>
              <a:rPr lang="en-US" sz="2400" kern="0">
                <a:solidFill>
                  <a:srgbClr val="444444"/>
                </a:solidFill>
                <a:latin typeface="Times New Roman" panose="02020603050405020304" pitchFamily="18" charset="0"/>
                <a:ea typeface="Times New Roman" panose="02020603050405020304" pitchFamily="18" charset="0"/>
              </a:rPr>
              <a:t>Thần trông kiệu nhỏ, hồn thêm say.</a:t>
            </a:r>
            <a:endParaRPr lang="en-US" sz="2000" kern="100">
              <a:latin typeface="Times New Roman" panose="02020603050405020304" pitchFamily="18" charset="0"/>
              <a:ea typeface="SimSun" panose="02010600030101010101" pitchFamily="2" charset="-122"/>
            </a:endParaRPr>
          </a:p>
          <a:p>
            <a:pPr algn="ctr">
              <a:lnSpc>
                <a:spcPct val="150000"/>
              </a:lnSpc>
            </a:pPr>
            <a:r>
              <a:rPr lang="en-US" sz="2400" kern="0">
                <a:solidFill>
                  <a:srgbClr val="444444"/>
                </a:solidFill>
                <a:latin typeface="Times New Roman" panose="02020603050405020304" pitchFamily="18" charset="0"/>
                <a:ea typeface="Times New Roman" panose="02020603050405020304" pitchFamily="18" charset="0"/>
              </a:rPr>
              <a:t>Choàng nghe sóng vỗ, reo như sấm,</a:t>
            </a:r>
            <a:endParaRPr lang="en-US" sz="2000" kern="100">
              <a:latin typeface="Times New Roman" panose="02020603050405020304" pitchFamily="18" charset="0"/>
              <a:ea typeface="SimSun" panose="02010600030101010101" pitchFamily="2" charset="-122"/>
            </a:endParaRPr>
          </a:p>
          <a:p>
            <a:pPr algn="ctr">
              <a:lnSpc>
                <a:spcPct val="150000"/>
              </a:lnSpc>
            </a:pPr>
            <a:r>
              <a:rPr lang="en-US" sz="2400" kern="0">
                <a:solidFill>
                  <a:srgbClr val="444444"/>
                </a:solidFill>
                <a:latin typeface="Times New Roman" panose="02020603050405020304" pitchFamily="18" charset="0"/>
                <a:ea typeface="Times New Roman" panose="02020603050405020304" pitchFamily="18" charset="0"/>
              </a:rPr>
              <a:t>Bạch hổ dừng chân, lùi, vểnh tai.</a:t>
            </a:r>
            <a:endParaRPr lang="en-US" sz="2000" kern="100">
              <a:latin typeface="Times New Roman" panose="02020603050405020304" pitchFamily="18" charset="0"/>
              <a:ea typeface="SimSun" panose="02010600030101010101" pitchFamily="2" charset="-122"/>
            </a:endParaRPr>
          </a:p>
          <a:p>
            <a:pPr algn="ctr">
              <a:lnSpc>
                <a:spcPct val="150000"/>
              </a:lnSpc>
            </a:pPr>
            <a:r>
              <a:rPr lang="en-US" sz="2400" kern="0">
                <a:solidFill>
                  <a:srgbClr val="444444"/>
                </a:solidFill>
                <a:latin typeface="Times New Roman" panose="02020603050405020304" pitchFamily="18" charset="0"/>
                <a:ea typeface="Times New Roman" panose="02020603050405020304" pitchFamily="18" charset="0"/>
              </a:rPr>
              <a:t>Mỵ Nương tung bức rèm đỏ thắm,</a:t>
            </a:r>
            <a:endParaRPr lang="en-US" sz="2000" kern="100">
              <a:latin typeface="Times New Roman" panose="02020603050405020304" pitchFamily="18" charset="0"/>
              <a:ea typeface="SimSun" panose="02010600030101010101" pitchFamily="2" charset="-122"/>
            </a:endParaRPr>
          </a:p>
          <a:p>
            <a:pPr algn="ctr">
              <a:lnSpc>
                <a:spcPct val="150000"/>
              </a:lnSpc>
            </a:pPr>
            <a:r>
              <a:rPr lang="en-US" sz="2400" kern="0">
                <a:solidFill>
                  <a:srgbClr val="444444"/>
                </a:solidFill>
                <a:latin typeface="Times New Roman" panose="02020603050405020304" pitchFamily="18" charset="0"/>
                <a:ea typeface="Times New Roman" panose="02020603050405020304" pitchFamily="18" charset="0"/>
              </a:rPr>
              <a:t>Sơn Tinh trông thấy càng dương oai.</a:t>
            </a:r>
            <a:endParaRPr lang="en-US" sz="2000" kern="100">
              <a:latin typeface="Times New Roman" panose="02020603050405020304" pitchFamily="18" charset="0"/>
              <a:ea typeface="SimSun" panose="02010600030101010101" pitchFamily="2" charset="-122"/>
            </a:endParaRPr>
          </a:p>
          <a:p>
            <a:pPr algn="ctr">
              <a:lnSpc>
                <a:spcPct val="150000"/>
              </a:lnSpc>
            </a:pPr>
            <a:r>
              <a:rPr lang="en-US" sz="2400" kern="0">
                <a:solidFill>
                  <a:srgbClr val="444444"/>
                </a:solidFill>
                <a:latin typeface="Times New Roman" panose="02020603050405020304" pitchFamily="18" charset="0"/>
                <a:ea typeface="Times New Roman" panose="02020603050405020304" pitchFamily="18" charset="0"/>
              </a:rPr>
              <a:t>Sóng cả gầm reo lăn như chớp,</a:t>
            </a:r>
            <a:endParaRPr lang="en-US" sz="2000" kern="100">
              <a:latin typeface="Times New Roman" panose="02020603050405020304" pitchFamily="18" charset="0"/>
              <a:ea typeface="SimSun" panose="02010600030101010101" pitchFamily="2" charset="-122"/>
            </a:endParaRPr>
          </a:p>
          <a:p>
            <a:pPr algn="ctr">
              <a:lnSpc>
                <a:spcPct val="150000"/>
              </a:lnSpc>
            </a:pPr>
            <a:r>
              <a:rPr lang="en-US" sz="2400" kern="0">
                <a:solidFill>
                  <a:srgbClr val="444444"/>
                </a:solidFill>
                <a:latin typeface="Times New Roman" panose="02020603050405020304" pitchFamily="18" charset="0"/>
                <a:ea typeface="Times New Roman" panose="02020603050405020304" pitchFamily="18" charset="0"/>
              </a:rPr>
              <a:t>Thuỷ Tinh cưỡi lưng rồng hung hăng</a:t>
            </a:r>
            <a:r>
              <a:rPr lang="en-US" sz="2400" kern="0" smtClean="0">
                <a:solidFill>
                  <a:srgbClr val="444444"/>
                </a:solidFill>
                <a:latin typeface="Times New Roman" panose="02020603050405020304" pitchFamily="18" charset="0"/>
                <a:ea typeface="Times New Roman" panose="02020603050405020304" pitchFamily="18" charset="0"/>
              </a:rPr>
              <a:t>.</a:t>
            </a:r>
            <a:endParaRPr lang="en-US" sz="2000" kern="100">
              <a:latin typeface="Times New Roman" panose="02020603050405020304" pitchFamily="18" charset="0"/>
              <a:ea typeface="SimSun" panose="02010600030101010101" pitchFamily="2" charset="-122"/>
            </a:endParaRPr>
          </a:p>
        </p:txBody>
      </p:sp>
      <p:pic>
        <p:nvPicPr>
          <p:cNvPr id="3" name="Picture 2"/>
          <p:cNvPicPr>
            <a:picLocks noChangeAspect="1"/>
          </p:cNvPicPr>
          <p:nvPr/>
        </p:nvPicPr>
        <p:blipFill>
          <a:blip r:embed="rId2"/>
          <a:stretch>
            <a:fillRect/>
          </a:stretch>
        </p:blipFill>
        <p:spPr>
          <a:xfrm>
            <a:off x="6273478" y="512516"/>
            <a:ext cx="5628390" cy="5968501"/>
          </a:xfrm>
          <a:prstGeom prst="rect">
            <a:avLst/>
          </a:prstGeom>
        </p:spPr>
      </p:pic>
    </p:spTree>
    <p:extLst>
      <p:ext uri="{BB962C8B-B14F-4D97-AF65-F5344CB8AC3E}">
        <p14:creationId xmlns:p14="http://schemas.microsoft.com/office/powerpoint/2010/main" val="116080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8072"/>
            <a:ext cx="6649156" cy="461665"/>
          </a:xfrm>
          <a:prstGeom prst="rect">
            <a:avLst/>
          </a:prstGeom>
        </p:spPr>
        <p:txBody>
          <a:bodyPr wrap="square">
            <a:spAutoFit/>
          </a:bodyPr>
          <a:lstStyle/>
          <a:p>
            <a:pPr algn="ctr"/>
            <a:r>
              <a:rPr lang="en-US" sz="2400" b="1" i="1" kern="0">
                <a:solidFill>
                  <a:srgbClr val="444444"/>
                </a:solidFill>
                <a:latin typeface="Times New Roman" panose="02020603050405020304" pitchFamily="18" charset="0"/>
                <a:ea typeface="Times New Roman" panose="02020603050405020304" pitchFamily="18" charset="0"/>
              </a:rPr>
              <a:t>Chuyện Sơn Tinh, Thủy </a:t>
            </a:r>
            <a:r>
              <a:rPr lang="en-US" sz="2400" b="1" i="1" kern="0" smtClean="0">
                <a:solidFill>
                  <a:srgbClr val="444444"/>
                </a:solidFill>
                <a:latin typeface="Times New Roman" panose="02020603050405020304" pitchFamily="18" charset="0"/>
                <a:ea typeface="Times New Roman" panose="02020603050405020304" pitchFamily="18" charset="0"/>
              </a:rPr>
              <a:t>Tinh</a:t>
            </a:r>
            <a:endParaRPr lang="en-US" sz="2400" kern="100">
              <a:latin typeface="Times New Roman" panose="02020603050405020304" pitchFamily="18" charset="0"/>
              <a:ea typeface="SimSun" panose="02010600030101010101" pitchFamily="2" charset="-122"/>
            </a:endParaRPr>
          </a:p>
        </p:txBody>
      </p:sp>
      <p:sp>
        <p:nvSpPr>
          <p:cNvPr id="4" name="Rectangle 3"/>
          <p:cNvSpPr/>
          <p:nvPr/>
        </p:nvSpPr>
        <p:spPr>
          <a:xfrm>
            <a:off x="464273" y="512516"/>
            <a:ext cx="6092825" cy="5078313"/>
          </a:xfrm>
          <a:prstGeom prst="rect">
            <a:avLst/>
          </a:prstGeom>
        </p:spPr>
        <p:txBody>
          <a:bodyPr>
            <a:spAutoFit/>
          </a:bodyPr>
          <a:lstStyle/>
          <a:p>
            <a:pPr algn="ctr">
              <a:lnSpc>
                <a:spcPct val="150000"/>
              </a:lnSpc>
            </a:pPr>
            <a:r>
              <a:rPr lang="en-US" sz="2400" kern="0" smtClean="0">
                <a:solidFill>
                  <a:srgbClr val="444444"/>
                </a:solidFill>
                <a:latin typeface="Times New Roman" panose="02020603050405020304" pitchFamily="18" charset="0"/>
                <a:ea typeface="Times New Roman" panose="02020603050405020304" pitchFamily="18" charset="0"/>
              </a:rPr>
              <a:t>III</a:t>
            </a:r>
            <a:endParaRPr lang="en-US" sz="2000" kern="100" smtClean="0">
              <a:latin typeface="Times New Roman" panose="02020603050405020304" pitchFamily="18" charset="0"/>
              <a:ea typeface="SimSun" panose="02010600030101010101" pitchFamily="2" charset="-122"/>
            </a:endParaRPr>
          </a:p>
          <a:p>
            <a:pPr algn="ctr"/>
            <a:r>
              <a:rPr lang="vi-VN" sz="2400" kern="0">
                <a:solidFill>
                  <a:srgbClr val="444444"/>
                </a:solidFill>
                <a:latin typeface="Times New Roman" panose="02020603050405020304" pitchFamily="18" charset="0"/>
                <a:ea typeface="Times New Roman" panose="02020603050405020304" pitchFamily="18" charset="0"/>
              </a:rPr>
              <a:t>Tôm kềnh chạy quắp đuôi xôn xao.</a:t>
            </a:r>
          </a:p>
          <a:p>
            <a:pPr algn="ctr"/>
            <a:r>
              <a:rPr lang="vi-VN" sz="2400" kern="0">
                <a:solidFill>
                  <a:srgbClr val="444444"/>
                </a:solidFill>
                <a:latin typeface="Times New Roman" panose="02020603050405020304" pitchFamily="18" charset="0"/>
                <a:ea typeface="Times New Roman" panose="02020603050405020304" pitchFamily="18" charset="0"/>
              </a:rPr>
              <a:t>Sơn Tinh hiểu thần ghen, tức khắc</a:t>
            </a:r>
          </a:p>
          <a:p>
            <a:pPr algn="ctr"/>
            <a:r>
              <a:rPr lang="vi-VN" sz="2400" kern="0">
                <a:solidFill>
                  <a:srgbClr val="444444"/>
                </a:solidFill>
                <a:latin typeface="Times New Roman" panose="02020603050405020304" pitchFamily="18" charset="0"/>
                <a:ea typeface="Times New Roman" panose="02020603050405020304" pitchFamily="18" charset="0"/>
              </a:rPr>
              <a:t>Niệm chú, đất nẩy vù lên cao.</a:t>
            </a:r>
          </a:p>
          <a:p>
            <a:pPr algn="ctr"/>
            <a:r>
              <a:rPr lang="vi-VN" sz="2400" kern="0">
                <a:solidFill>
                  <a:srgbClr val="444444"/>
                </a:solidFill>
                <a:latin typeface="Times New Roman" panose="02020603050405020304" pitchFamily="18" charset="0"/>
                <a:ea typeface="Times New Roman" panose="02020603050405020304" pitchFamily="18" charset="0"/>
              </a:rPr>
              <a:t>Hoa tay thần vẫy hùm, voi, báo.</a:t>
            </a:r>
          </a:p>
          <a:p>
            <a:pPr algn="ctr"/>
            <a:r>
              <a:rPr lang="vi-VN" sz="2400" kern="0">
                <a:solidFill>
                  <a:srgbClr val="444444"/>
                </a:solidFill>
                <a:latin typeface="Times New Roman" panose="02020603050405020304" pitchFamily="18" charset="0"/>
                <a:ea typeface="Times New Roman" panose="02020603050405020304" pitchFamily="18" charset="0"/>
              </a:rPr>
              <a:t>Đuôi quắp, nhe nanh, giơ vuốt đồng,</a:t>
            </a:r>
          </a:p>
          <a:p>
            <a:pPr algn="ctr"/>
            <a:r>
              <a:rPr lang="vi-VN" sz="2400" kern="0">
                <a:solidFill>
                  <a:srgbClr val="444444"/>
                </a:solidFill>
                <a:latin typeface="Times New Roman" panose="02020603050405020304" pitchFamily="18" charset="0"/>
                <a:ea typeface="Times New Roman" panose="02020603050405020304" pitchFamily="18" charset="0"/>
              </a:rPr>
              <a:t>Đạp long đất núi, gầm xông xáo,</a:t>
            </a:r>
          </a:p>
          <a:p>
            <a:pPr algn="ctr"/>
            <a:r>
              <a:rPr lang="vi-VN" sz="2400" kern="0">
                <a:solidFill>
                  <a:srgbClr val="444444"/>
                </a:solidFill>
                <a:latin typeface="Times New Roman" panose="02020603050405020304" pitchFamily="18" charset="0"/>
                <a:ea typeface="Times New Roman" panose="02020603050405020304" pitchFamily="18" charset="0"/>
              </a:rPr>
              <a:t>Máu vọt phì reo muôn ngấn hồng.</a:t>
            </a:r>
          </a:p>
          <a:p>
            <a:pPr algn="ctr"/>
            <a:r>
              <a:rPr lang="vi-VN" sz="2400" kern="0">
                <a:solidFill>
                  <a:srgbClr val="444444"/>
                </a:solidFill>
                <a:latin typeface="Times New Roman" panose="02020603050405020304" pitchFamily="18" charset="0"/>
                <a:ea typeface="Times New Roman" panose="02020603050405020304" pitchFamily="18" charset="0"/>
              </a:rPr>
              <a:t>Mây đen hăm hở bay mù mịt,</a:t>
            </a:r>
          </a:p>
          <a:p>
            <a:pPr algn="ctr"/>
            <a:r>
              <a:rPr lang="vi-VN" sz="2400" kern="0">
                <a:solidFill>
                  <a:srgbClr val="444444"/>
                </a:solidFill>
                <a:latin typeface="Times New Roman" panose="02020603050405020304" pitchFamily="18" charset="0"/>
                <a:ea typeface="Times New Roman" panose="02020603050405020304" pitchFamily="18" charset="0"/>
              </a:rPr>
              <a:t>Sấm ran, sét động nổ loè xanh.</a:t>
            </a:r>
          </a:p>
          <a:p>
            <a:pPr algn="ctr"/>
            <a:r>
              <a:rPr lang="vi-VN" sz="2400" kern="0">
                <a:solidFill>
                  <a:srgbClr val="444444"/>
                </a:solidFill>
                <a:latin typeface="Times New Roman" panose="02020603050405020304" pitchFamily="18" charset="0"/>
                <a:ea typeface="Times New Roman" panose="02020603050405020304" pitchFamily="18" charset="0"/>
              </a:rPr>
              <a:t>Tôm cá xưa nay im thin thít,</a:t>
            </a:r>
          </a:p>
          <a:p>
            <a:pPr algn="ctr"/>
            <a:r>
              <a:rPr lang="vi-VN" sz="2400" kern="0">
                <a:solidFill>
                  <a:srgbClr val="444444"/>
                </a:solidFill>
                <a:latin typeface="Times New Roman" panose="02020603050405020304" pitchFamily="18" charset="0"/>
                <a:ea typeface="Times New Roman" panose="02020603050405020304" pitchFamily="18" charset="0"/>
              </a:rPr>
              <a:t>Mở quác mồm to kêu thất thanh.</a:t>
            </a:r>
          </a:p>
          <a:p>
            <a:pPr algn="ctr"/>
            <a:r>
              <a:rPr lang="vi-VN" sz="2400" kern="0">
                <a:solidFill>
                  <a:srgbClr val="444444"/>
                </a:solidFill>
                <a:latin typeface="Times New Roman" panose="02020603050405020304" pitchFamily="18" charset="0"/>
                <a:ea typeface="Times New Roman" panose="02020603050405020304" pitchFamily="18" charset="0"/>
              </a:rPr>
              <a:t>Mỵ Nương kinh hãi ngồi trong kiệu</a:t>
            </a:r>
            <a:r>
              <a:rPr lang="vi-VN" sz="2400" kern="0" smtClean="0">
                <a:solidFill>
                  <a:srgbClr val="444444"/>
                </a:solidFill>
                <a:latin typeface="Times New Roman" panose="02020603050405020304" pitchFamily="18" charset="0"/>
                <a:ea typeface="Times New Roman" panose="02020603050405020304" pitchFamily="18" charset="0"/>
              </a:rPr>
              <a:t>,</a:t>
            </a:r>
            <a:endParaRPr lang="vi-VN" sz="2400" kern="0">
              <a:solidFill>
                <a:srgbClr val="444444"/>
              </a:solidFill>
              <a:latin typeface="Times New Roman" panose="02020603050405020304" pitchFamily="18" charset="0"/>
              <a:ea typeface="Times New Roman" panose="02020603050405020304" pitchFamily="18" charset="0"/>
            </a:endParaRPr>
          </a:p>
        </p:txBody>
      </p:sp>
      <p:sp>
        <p:nvSpPr>
          <p:cNvPr id="3" name="Rectangle 2"/>
          <p:cNvSpPr/>
          <p:nvPr/>
        </p:nvSpPr>
        <p:spPr>
          <a:xfrm>
            <a:off x="278165" y="1420707"/>
            <a:ext cx="6092825" cy="3046988"/>
          </a:xfrm>
          <a:prstGeom prst="rect">
            <a:avLst/>
          </a:prstGeom>
        </p:spPr>
        <p:txBody>
          <a:bodyPr>
            <a:spAutoFit/>
          </a:bodyPr>
          <a:lstStyle/>
          <a:p>
            <a:pPr lvl="0" algn="ctr"/>
            <a:r>
              <a:rPr lang="vi-VN" sz="2400" kern="0">
                <a:solidFill>
                  <a:srgbClr val="444444"/>
                </a:solidFill>
                <a:latin typeface="Times New Roman" panose="02020603050405020304" pitchFamily="18" charset="0"/>
                <a:ea typeface="Times New Roman" panose="02020603050405020304" pitchFamily="18" charset="0"/>
              </a:rPr>
              <a:t>Bỗng chợt nàng kêu mắt lệ nhoà.</a:t>
            </a:r>
          </a:p>
          <a:p>
            <a:pPr lvl="0" algn="ctr"/>
            <a:r>
              <a:rPr lang="vi-VN" sz="2400" kern="0">
                <a:solidFill>
                  <a:srgbClr val="444444"/>
                </a:solidFill>
                <a:latin typeface="Times New Roman" panose="02020603050405020304" pitchFamily="18" charset="0"/>
                <a:ea typeface="Times New Roman" panose="02020603050405020304" pitchFamily="18" charset="0"/>
              </a:rPr>
              <a:t>(Giọng kiêu hay buồn không ai hiểu,</a:t>
            </a:r>
          </a:p>
          <a:p>
            <a:pPr lvl="0" algn="ctr"/>
            <a:r>
              <a:rPr lang="vi-VN" sz="2400" kern="0">
                <a:solidFill>
                  <a:srgbClr val="444444"/>
                </a:solidFill>
                <a:latin typeface="Times New Roman" panose="02020603050405020304" pitchFamily="18" charset="0"/>
                <a:ea typeface="Times New Roman" panose="02020603050405020304" pitchFamily="18" charset="0"/>
              </a:rPr>
              <a:t>Nhưng thật dễ thương): “Ô! Vì ta!”</a:t>
            </a:r>
          </a:p>
          <a:p>
            <a:pPr lvl="0" algn="ctr"/>
            <a:r>
              <a:rPr lang="vi-VN" sz="2400" kern="0">
                <a:solidFill>
                  <a:srgbClr val="444444"/>
                </a:solidFill>
                <a:latin typeface="Times New Roman" panose="02020603050405020304" pitchFamily="18" charset="0"/>
                <a:ea typeface="Times New Roman" panose="02020603050405020304" pitchFamily="18" charset="0"/>
              </a:rPr>
              <a:t>Thuỷ Tinh năm năm dâng nước bể,</a:t>
            </a:r>
          </a:p>
          <a:p>
            <a:pPr lvl="0" algn="ctr"/>
            <a:r>
              <a:rPr lang="vi-VN" sz="2400" kern="0">
                <a:solidFill>
                  <a:srgbClr val="444444"/>
                </a:solidFill>
                <a:latin typeface="Times New Roman" panose="02020603050405020304" pitchFamily="18" charset="0"/>
                <a:ea typeface="Times New Roman" panose="02020603050405020304" pitchFamily="18" charset="0"/>
              </a:rPr>
              <a:t>Đục núi hò reo đòi Mỵ Nương.</a:t>
            </a:r>
          </a:p>
          <a:p>
            <a:pPr lvl="0" algn="ctr"/>
            <a:r>
              <a:rPr lang="vi-VN" sz="2400" kern="0">
                <a:solidFill>
                  <a:srgbClr val="444444"/>
                </a:solidFill>
                <a:latin typeface="Times New Roman" panose="02020603050405020304" pitchFamily="18" charset="0"/>
                <a:ea typeface="Times New Roman" panose="02020603050405020304" pitchFamily="18" charset="0"/>
              </a:rPr>
              <a:t>Trần gian đâu có người dai thế,</a:t>
            </a:r>
          </a:p>
          <a:p>
            <a:pPr lvl="0" algn="ctr"/>
            <a:r>
              <a:rPr lang="vi-VN" sz="2400" kern="0">
                <a:solidFill>
                  <a:srgbClr val="444444"/>
                </a:solidFill>
                <a:latin typeface="Times New Roman" panose="02020603050405020304" pitchFamily="18" charset="0"/>
                <a:ea typeface="Times New Roman" panose="02020603050405020304" pitchFamily="18" charset="0"/>
              </a:rPr>
              <a:t>Cũng bởi thần yêu nên khác thường!</a:t>
            </a:r>
          </a:p>
          <a:p>
            <a:pPr lvl="0" algn="ctr"/>
            <a:r>
              <a:rPr lang="vi-VN" sz="2400" kern="0">
                <a:solidFill>
                  <a:srgbClr val="444444"/>
                </a:solidFill>
                <a:latin typeface="Times New Roman" panose="02020603050405020304" pitchFamily="18" charset="0"/>
                <a:ea typeface="Times New Roman" panose="02020603050405020304" pitchFamily="18" charset="0"/>
              </a:rPr>
              <a:t>(4-1933 - Nguyễn Nhược Pháp)</a:t>
            </a:r>
          </a:p>
        </p:txBody>
      </p:sp>
      <p:pic>
        <p:nvPicPr>
          <p:cNvPr id="5" name="Picture 4"/>
          <p:cNvPicPr>
            <a:picLocks noChangeAspect="1"/>
          </p:cNvPicPr>
          <p:nvPr/>
        </p:nvPicPr>
        <p:blipFill>
          <a:blip r:embed="rId2"/>
          <a:stretch>
            <a:fillRect/>
          </a:stretch>
        </p:blipFill>
        <p:spPr>
          <a:xfrm>
            <a:off x="5813079" y="423048"/>
            <a:ext cx="6011177" cy="5968501"/>
          </a:xfrm>
          <a:prstGeom prst="rect">
            <a:avLst/>
          </a:prstGeom>
        </p:spPr>
      </p:pic>
    </p:spTree>
    <p:extLst>
      <p:ext uri="{BB962C8B-B14F-4D97-AF65-F5344CB8AC3E}">
        <p14:creationId xmlns:p14="http://schemas.microsoft.com/office/powerpoint/2010/main" val="375427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4" grpId="1"/>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2223" y="0"/>
            <a:ext cx="11291468" cy="954107"/>
          </a:xfrm>
          <a:prstGeom prst="rect">
            <a:avLst/>
          </a:prstGeom>
        </p:spPr>
        <p:txBody>
          <a:bodyPr wrap="square">
            <a:spAutoFit/>
          </a:bodyPr>
          <a:lstStyle/>
          <a:p>
            <a:pPr lvl="0"/>
            <a:r>
              <a:rPr lang="vi-VN" sz="2800" b="1" kern="0">
                <a:solidFill>
                  <a:srgbClr val="444444"/>
                </a:solidFill>
                <a:latin typeface="Times New Roman" panose="02020603050405020304" pitchFamily="18" charset="0"/>
                <a:ea typeface="Times New Roman" panose="02020603050405020304" pitchFamily="18" charset="0"/>
              </a:rPr>
              <a:t>Câu 4. Theo em, vì sao hội thi thể thao trong nhà trường phổ thông thường được đặt tên là Hội khỏe Phù Đổng? </a:t>
            </a:r>
            <a:endParaRPr lang="vi-VN" sz="2800" b="1" kern="0">
              <a:solidFill>
                <a:srgbClr val="444444"/>
              </a:solidFill>
              <a:latin typeface="Times New Roman" panose="02020603050405020304" pitchFamily="18" charset="0"/>
              <a:ea typeface="Times New Roman" panose="02020603050405020304" pitchFamily="18" charset="0"/>
            </a:endParaRPr>
          </a:p>
        </p:txBody>
      </p:sp>
      <p:sp>
        <p:nvSpPr>
          <p:cNvPr id="17" name="Rounded Rectangle 16"/>
          <p:cNvSpPr/>
          <p:nvPr/>
        </p:nvSpPr>
        <p:spPr>
          <a:xfrm>
            <a:off x="282223" y="2729389"/>
            <a:ext cx="2913017" cy="17903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srgbClr val="FFFFFF"/>
                </a:solidFill>
                <a:latin typeface="Times New Roman" panose="02020603050405020304" pitchFamily="18" charset="0"/>
                <a:cs typeface="Times New Roman" panose="02020603050405020304" pitchFamily="18" charset="0"/>
              </a:rPr>
              <a:t>Hội thi đặt tên là hội khỏe Phù Đổng vì</a:t>
            </a:r>
            <a:endParaRPr kumimoji="0" lang="en-US" sz="3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8" name="Rounded Rectangle 17"/>
          <p:cNvSpPr/>
          <p:nvPr/>
        </p:nvSpPr>
        <p:spPr>
          <a:xfrm>
            <a:off x="4938096" y="954107"/>
            <a:ext cx="5272012" cy="141273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srgbClr val="FFFFFF"/>
                </a:solidFill>
                <a:latin typeface="Times New Roman" panose="02020603050405020304" pitchFamily="18" charset="0"/>
                <a:cs typeface="Times New Roman" panose="02020603050405020304" pitchFamily="18" charset="0"/>
              </a:rPr>
              <a:t>Hội thi dành cho lứa tuổi thiếu niên, lứa tuổi Thánh Gióng trong thời đại mới.</a:t>
            </a:r>
            <a:endParaRPr lang="en-US" sz="3200">
              <a:solidFill>
                <a:srgbClr val="FFFFFF"/>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5045234" y="4599325"/>
            <a:ext cx="5164874" cy="226026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srgbClr val="FFFFFF"/>
                </a:solidFill>
                <a:latin typeface="Times New Roman" panose="02020603050405020304" pitchFamily="18" charset="0"/>
                <a:cs typeface="Times New Roman" panose="02020603050405020304" pitchFamily="18" charset="0"/>
              </a:rPr>
              <a:t>Hình ảnh Thánh Gióng là hình ảnh của sức mạnh, của tinh thần chiến thắng rất phù hợp với ý nghĩa của một hội thi thể thao.</a:t>
            </a:r>
            <a:endParaRPr lang="vi-VN" sz="3200">
              <a:solidFill>
                <a:srgbClr val="FFFFFF"/>
              </a:solidFill>
              <a:latin typeface="Times New Roman" panose="02020603050405020304" pitchFamily="18" charset="0"/>
              <a:cs typeface="Times New Roman" panose="02020603050405020304" pitchFamily="18" charset="0"/>
            </a:endParaRPr>
          </a:p>
        </p:txBody>
      </p:sp>
      <p:cxnSp>
        <p:nvCxnSpPr>
          <p:cNvPr id="22" name="Straight Arrow Connector 21"/>
          <p:cNvCxnSpPr/>
          <p:nvPr/>
        </p:nvCxnSpPr>
        <p:spPr>
          <a:xfrm flipV="1">
            <a:off x="3222574" y="2052817"/>
            <a:ext cx="1690490" cy="1724297"/>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223891" y="3802606"/>
            <a:ext cx="1797628" cy="2146434"/>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stretch>
            <a:fillRect/>
          </a:stretch>
        </p:blipFill>
        <p:spPr>
          <a:xfrm>
            <a:off x="890293" y="1135612"/>
            <a:ext cx="2304947" cy="1259939"/>
          </a:xfrm>
          <a:prstGeom prst="rect">
            <a:avLst/>
          </a:prstGeom>
        </p:spPr>
      </p:pic>
      <p:pic>
        <p:nvPicPr>
          <p:cNvPr id="5" name="Picture 4"/>
          <p:cNvPicPr>
            <a:picLocks noChangeAspect="1"/>
          </p:cNvPicPr>
          <p:nvPr/>
        </p:nvPicPr>
        <p:blipFill>
          <a:blip r:embed="rId3"/>
          <a:stretch>
            <a:fillRect/>
          </a:stretch>
        </p:blipFill>
        <p:spPr>
          <a:xfrm>
            <a:off x="824746" y="4888138"/>
            <a:ext cx="2436040" cy="1622811"/>
          </a:xfrm>
          <a:prstGeom prst="rect">
            <a:avLst/>
          </a:prstGeom>
        </p:spPr>
      </p:pic>
    </p:spTree>
    <p:extLst>
      <p:ext uri="{BB962C8B-B14F-4D97-AF65-F5344CB8AC3E}">
        <p14:creationId xmlns:p14="http://schemas.microsoft.com/office/powerpoint/2010/main" val="389834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animBg="1"/>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015" y="1094873"/>
            <a:ext cx="8779718" cy="4162927"/>
          </a:xfrm>
          <a:prstGeom prst="rect">
            <a:avLst/>
          </a:prstGeom>
        </p:spPr>
      </p:pic>
      <p:pic>
        <p:nvPicPr>
          <p:cNvPr id="3" name="图片 6">
            <a:extLst>
              <a:ext uri="{FF2B5EF4-FFF2-40B4-BE49-F238E27FC236}">
                <a16:creationId xmlns:a16="http://schemas.microsoft.com/office/drawing/2014/main" id="{B838AB8A-46FD-4DE5-B6B9-4F7C78796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331" y="3065127"/>
            <a:ext cx="3189457" cy="3956115"/>
          </a:xfrm>
          <a:prstGeom prst="rect">
            <a:avLst/>
          </a:prstGeom>
        </p:spPr>
      </p:pic>
      <p:pic>
        <p:nvPicPr>
          <p:cNvPr id="4" name="图片 11">
            <a:extLst>
              <a:ext uri="{FF2B5EF4-FFF2-40B4-BE49-F238E27FC236}">
                <a16:creationId xmlns:a16="http://schemas.microsoft.com/office/drawing/2014/main" id="{12B4AFD8-2B92-4929-9BBB-BD3D388C9B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5277" y="4425213"/>
            <a:ext cx="4694739" cy="2800566"/>
          </a:xfrm>
          <a:prstGeom prst="rect">
            <a:avLst/>
          </a:prstGeom>
        </p:spPr>
      </p:pic>
      <p:sp>
        <p:nvSpPr>
          <p:cNvPr id="6" name="TextBox 5"/>
          <p:cNvSpPr txBox="1"/>
          <p:nvPr/>
        </p:nvSpPr>
        <p:spPr>
          <a:xfrm>
            <a:off x="4203517" y="2206840"/>
            <a:ext cx="4270721"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smtClean="0">
                <a:ln>
                  <a:noFill/>
                </a:ln>
                <a:solidFill>
                  <a:srgbClr val="00AF92">
                    <a:lumMod val="75000"/>
                  </a:srgbClr>
                </a:solidFill>
                <a:effectLst/>
                <a:uLnTx/>
                <a:uFillTx/>
                <a:latin typeface="Times New Roman" pitchFamily="18" charset="0"/>
                <a:ea typeface="+mn-ea"/>
                <a:cs typeface="Times New Roman" pitchFamily="18" charset="0"/>
              </a:rPr>
              <a:t>VẬN</a:t>
            </a:r>
            <a:r>
              <a:rPr kumimoji="0" lang="en-US" sz="6000" b="0" i="0" u="none" strike="noStrike" kern="1200" cap="none" spc="0" normalizeH="0" noProof="0" smtClean="0">
                <a:ln>
                  <a:noFill/>
                </a:ln>
                <a:solidFill>
                  <a:srgbClr val="00AF92">
                    <a:lumMod val="75000"/>
                  </a:srgbClr>
                </a:solidFill>
                <a:effectLst/>
                <a:uLnTx/>
                <a:uFillTx/>
                <a:latin typeface="Times New Roman" pitchFamily="18" charset="0"/>
                <a:ea typeface="+mn-ea"/>
                <a:cs typeface="Times New Roman" pitchFamily="18" charset="0"/>
              </a:rPr>
              <a:t> DỤNG</a:t>
            </a:r>
            <a:endParaRPr kumimoji="0" lang="en-US" sz="6000" b="0" i="0" u="none" strike="noStrike" kern="1200" cap="none" spc="0" normalizeH="0" baseline="0" noProof="0" dirty="0">
              <a:ln>
                <a:noFill/>
              </a:ln>
              <a:solidFill>
                <a:srgbClr val="00AF92">
                  <a:lumMod val="75000"/>
                </a:srgbClr>
              </a:solidFill>
              <a:effectLst/>
              <a:uLnTx/>
              <a:uFillTx/>
              <a:latin typeface="Times New Roman" pitchFamily="18" charset="0"/>
              <a:ea typeface="+mn-ea"/>
              <a:cs typeface="Times New Roman"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672" y="636169"/>
            <a:ext cx="1695450"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图片 2">
            <a:extLst>
              <a:ext uri="{FF2B5EF4-FFF2-40B4-BE49-F238E27FC236}">
                <a16:creationId xmlns:a16="http://schemas.microsoft.com/office/drawing/2014/main" id="{DB62CEBD-6534-409D-B545-34C538096D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7500" y="365185"/>
            <a:ext cx="1695088" cy="2162406"/>
          </a:xfrm>
          <a:prstGeom prst="rect">
            <a:avLst/>
          </a:prstGeom>
        </p:spPr>
      </p:pic>
    </p:spTree>
    <p:extLst>
      <p:ext uri="{BB962C8B-B14F-4D97-AF65-F5344CB8AC3E}">
        <p14:creationId xmlns:p14="http://schemas.microsoft.com/office/powerpoint/2010/main" val="53207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250" fill="hold"/>
                                        <p:tgtEl>
                                          <p:spTgt spid="3"/>
                                        </p:tgtEl>
                                        <p:attrNameLst>
                                          <p:attrName>ppt_x</p:attrName>
                                        </p:attrNameLst>
                                      </p:cBhvr>
                                      <p:tavLst>
                                        <p:tav tm="0">
                                          <p:val>
                                            <p:strVal val="1+#ppt_w/2"/>
                                          </p:val>
                                        </p:tav>
                                        <p:tav tm="100000">
                                          <p:val>
                                            <p:strVal val="#ppt_x"/>
                                          </p:val>
                                        </p:tav>
                                      </p:tavLst>
                                    </p:anim>
                                    <p:anim calcmode="lin" valueType="num">
                                      <p:cBhvr additive="base">
                                        <p:cTn id="12" dur="12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500" fill="hold"/>
                                        <p:tgtEl>
                                          <p:spTgt spid="4"/>
                                        </p:tgtEl>
                                        <p:attrNameLst>
                                          <p:attrName>ppt_x</p:attrName>
                                        </p:attrNameLst>
                                      </p:cBhvr>
                                      <p:tavLst>
                                        <p:tav tm="0">
                                          <p:val>
                                            <p:strVal val="1+#ppt_w/2"/>
                                          </p:val>
                                        </p:tav>
                                        <p:tav tm="100000">
                                          <p:val>
                                            <p:strVal val="#ppt_x"/>
                                          </p:val>
                                        </p:tav>
                                      </p:tavLst>
                                    </p:anim>
                                    <p:anim calcmode="lin" valueType="num">
                                      <p:cBhvr additive="base">
                                        <p:cTn id="16"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2223" y="0"/>
            <a:ext cx="8421511" cy="523220"/>
          </a:xfrm>
          <a:prstGeom prst="rect">
            <a:avLst/>
          </a:prstGeom>
        </p:spPr>
        <p:txBody>
          <a:bodyPr wrap="square">
            <a:spAutoFit/>
          </a:bodyPr>
          <a:lstStyle/>
          <a:p>
            <a:r>
              <a:rPr lang="en-US" sz="2800" b="1" kern="0">
                <a:solidFill>
                  <a:srgbClr val="444444"/>
                </a:solidFill>
                <a:latin typeface="Times New Roman" panose="02020603050405020304" pitchFamily="18" charset="0"/>
                <a:ea typeface="Times New Roman" panose="02020603050405020304" pitchFamily="18" charset="0"/>
              </a:rPr>
              <a:t>1. Hoàn cảnh và sự việc được </a:t>
            </a:r>
            <a:r>
              <a:rPr lang="en-US" sz="2800" b="1" kern="0" smtClean="0">
                <a:solidFill>
                  <a:srgbClr val="444444"/>
                </a:solidFill>
                <a:latin typeface="Times New Roman" panose="02020603050405020304" pitchFamily="18" charset="0"/>
                <a:ea typeface="Times New Roman" panose="02020603050405020304" pitchFamily="18" charset="0"/>
              </a:rPr>
              <a:t>kể</a:t>
            </a:r>
            <a:endParaRPr lang="en-US" sz="2800"/>
          </a:p>
        </p:txBody>
      </p:sp>
      <p:sp>
        <p:nvSpPr>
          <p:cNvPr id="17" name="Rounded Rectangle 16"/>
          <p:cNvSpPr/>
          <p:nvPr/>
        </p:nvSpPr>
        <p:spPr>
          <a:xfrm>
            <a:off x="282223" y="2729389"/>
            <a:ext cx="2913017"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Hoàn cảnh</a:t>
            </a:r>
          </a:p>
        </p:txBody>
      </p:sp>
      <p:sp>
        <p:nvSpPr>
          <p:cNvPr id="18" name="Rounded Rectangle 17"/>
          <p:cNvSpPr/>
          <p:nvPr/>
        </p:nvSpPr>
        <p:spPr>
          <a:xfrm>
            <a:off x="5021519" y="582955"/>
            <a:ext cx="5272012" cy="914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Vua đã già muốn truyền ngôi.</a:t>
            </a:r>
          </a:p>
        </p:txBody>
      </p:sp>
      <p:sp>
        <p:nvSpPr>
          <p:cNvPr id="19" name="Rounded Rectangle 18"/>
          <p:cNvSpPr/>
          <p:nvPr/>
        </p:nvSpPr>
        <p:spPr>
          <a:xfrm>
            <a:off x="5021519" y="2729389"/>
            <a:ext cx="5272012" cy="914400"/>
          </a:xfrm>
          <a:prstGeom prst="roundRect">
            <a:avLst/>
          </a:prstGeom>
          <a:solidFill>
            <a:srgbClr val="5BBC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a:latin typeface="Times New Roman" panose="02020603050405020304" pitchFamily="18" charset="0"/>
                <a:cs typeface="Times New Roman" panose="02020603050405020304" pitchFamily="18" charset="0"/>
              </a:rPr>
              <a:t>Vua có 20 người con trai.</a:t>
            </a:r>
          </a:p>
        </p:txBody>
      </p:sp>
      <p:sp>
        <p:nvSpPr>
          <p:cNvPr id="20" name="Rounded Rectangle 19"/>
          <p:cNvSpPr/>
          <p:nvPr/>
        </p:nvSpPr>
        <p:spPr>
          <a:xfrm>
            <a:off x="5128657" y="4875823"/>
            <a:ext cx="5164874" cy="914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Times New Roman" panose="02020603050405020304" pitchFamily="18" charset="0"/>
                <a:cs typeface="Times New Roman" panose="02020603050405020304" pitchFamily="18" charset="0"/>
              </a:rPr>
              <a:t>Giặc ngoài đã yên, đất nước thái bình, nhân dân no ấm.</a:t>
            </a:r>
          </a:p>
        </p:txBody>
      </p:sp>
      <p:cxnSp>
        <p:nvCxnSpPr>
          <p:cNvPr id="22" name="Straight Arrow Connector 21"/>
          <p:cNvCxnSpPr/>
          <p:nvPr/>
        </p:nvCxnSpPr>
        <p:spPr>
          <a:xfrm flipV="1">
            <a:off x="3331029" y="1384663"/>
            <a:ext cx="1690490" cy="1724297"/>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349080" y="3130243"/>
            <a:ext cx="1583352" cy="267415"/>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20" idx="1"/>
          </p:cNvCxnSpPr>
          <p:nvPr/>
        </p:nvCxnSpPr>
        <p:spPr>
          <a:xfrm>
            <a:off x="3331029" y="3186589"/>
            <a:ext cx="1797628" cy="2146434"/>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019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animBg="1"/>
      <p:bldP spid="19" grpId="0" animBg="1"/>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2223" y="0"/>
            <a:ext cx="8421511" cy="523220"/>
          </a:xfrm>
          <a:prstGeom prst="rect">
            <a:avLst/>
          </a:prstGeom>
        </p:spPr>
        <p:txBody>
          <a:bodyPr wrap="square">
            <a:spAutoFit/>
          </a:bodyPr>
          <a:lstStyle/>
          <a:p>
            <a:r>
              <a:rPr lang="en-US" sz="2800" b="1" kern="0">
                <a:solidFill>
                  <a:srgbClr val="444444"/>
                </a:solidFill>
                <a:latin typeface="Times New Roman" panose="02020603050405020304" pitchFamily="18" charset="0"/>
                <a:ea typeface="Times New Roman" panose="02020603050405020304" pitchFamily="18" charset="0"/>
              </a:rPr>
              <a:t>1. Hoàn cảnh và sự việc được </a:t>
            </a:r>
            <a:r>
              <a:rPr lang="en-US" sz="2800" b="1" kern="0" smtClean="0">
                <a:solidFill>
                  <a:srgbClr val="444444"/>
                </a:solidFill>
                <a:latin typeface="Times New Roman" panose="02020603050405020304" pitchFamily="18" charset="0"/>
                <a:ea typeface="Times New Roman" panose="02020603050405020304" pitchFamily="18" charset="0"/>
              </a:rPr>
              <a:t>kể</a:t>
            </a:r>
            <a:endParaRPr lang="en-US" sz="2800"/>
          </a:p>
        </p:txBody>
      </p:sp>
      <p:sp>
        <p:nvSpPr>
          <p:cNvPr id="17" name="Rounded Rectangle 16"/>
          <p:cNvSpPr/>
          <p:nvPr/>
        </p:nvSpPr>
        <p:spPr>
          <a:xfrm>
            <a:off x="282223" y="2729389"/>
            <a:ext cx="2913017"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Ý của vua</a:t>
            </a:r>
          </a:p>
        </p:txBody>
      </p:sp>
      <p:sp>
        <p:nvSpPr>
          <p:cNvPr id="18" name="Rounded Rectangle 17"/>
          <p:cNvSpPr/>
          <p:nvPr/>
        </p:nvSpPr>
        <p:spPr>
          <a:xfrm>
            <a:off x="5021519" y="582955"/>
            <a:ext cx="5272012" cy="914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Times New Roman" panose="02020603050405020304" pitchFamily="18" charset="0"/>
                <a:cs typeface="Times New Roman" panose="02020603050405020304" pitchFamily="18" charset="0"/>
              </a:rPr>
              <a:t>Người nối ngôi vua phải nối được chí vua</a:t>
            </a:r>
            <a:r>
              <a:rPr lang="en-US" sz="3200" smtClean="0">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p:txBody>
      </p:sp>
      <p:sp>
        <p:nvSpPr>
          <p:cNvPr id="20" name="Rounded Rectangle 19"/>
          <p:cNvSpPr/>
          <p:nvPr/>
        </p:nvSpPr>
        <p:spPr>
          <a:xfrm>
            <a:off x="5128657" y="4875823"/>
            <a:ext cx="5164874" cy="914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latin typeface="Times New Roman" panose="02020603050405020304" pitchFamily="18" charset="0"/>
                <a:cs typeface="Times New Roman" panose="02020603050405020304" pitchFamily="18" charset="0"/>
              </a:rPr>
              <a:t>K</a:t>
            </a:r>
            <a:r>
              <a:rPr lang="vi-VN" sz="3200" smtClean="0">
                <a:latin typeface="Times New Roman" panose="02020603050405020304" pitchFamily="18" charset="0"/>
                <a:cs typeface="Times New Roman" panose="02020603050405020304" pitchFamily="18" charset="0"/>
              </a:rPr>
              <a:t>hông </a:t>
            </a:r>
            <a:r>
              <a:rPr lang="vi-VN" sz="3200">
                <a:latin typeface="Times New Roman" panose="02020603050405020304" pitchFamily="18" charset="0"/>
                <a:cs typeface="Times New Roman" panose="02020603050405020304" pitchFamily="18" charset="0"/>
              </a:rPr>
              <a:t>nhất thiết là con trưởng</a:t>
            </a:r>
          </a:p>
        </p:txBody>
      </p:sp>
      <p:cxnSp>
        <p:nvCxnSpPr>
          <p:cNvPr id="22" name="Straight Arrow Connector 21"/>
          <p:cNvCxnSpPr/>
          <p:nvPr/>
        </p:nvCxnSpPr>
        <p:spPr>
          <a:xfrm flipV="1">
            <a:off x="3331029" y="1384663"/>
            <a:ext cx="1690490" cy="1724297"/>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20" idx="1"/>
          </p:cNvCxnSpPr>
          <p:nvPr/>
        </p:nvCxnSpPr>
        <p:spPr>
          <a:xfrm>
            <a:off x="3331029" y="3186589"/>
            <a:ext cx="1797628" cy="2146434"/>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070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animBg="1"/>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2223" y="0"/>
            <a:ext cx="8421511" cy="523220"/>
          </a:xfrm>
          <a:prstGeom prst="rect">
            <a:avLst/>
          </a:prstGeom>
        </p:spPr>
        <p:txBody>
          <a:bodyPr wrap="square">
            <a:spAutoFit/>
          </a:bodyPr>
          <a:lstStyle/>
          <a:p>
            <a:r>
              <a:rPr lang="en-US" sz="2800" b="1" kern="0">
                <a:solidFill>
                  <a:srgbClr val="444444"/>
                </a:solidFill>
                <a:latin typeface="Times New Roman" panose="02020603050405020304" pitchFamily="18" charset="0"/>
                <a:ea typeface="Times New Roman" panose="02020603050405020304" pitchFamily="18" charset="0"/>
              </a:rPr>
              <a:t>1. Hoàn cảnh và sự việc được </a:t>
            </a:r>
            <a:r>
              <a:rPr lang="en-US" sz="2800" b="1" kern="0" smtClean="0">
                <a:solidFill>
                  <a:srgbClr val="444444"/>
                </a:solidFill>
                <a:latin typeface="Times New Roman" panose="02020603050405020304" pitchFamily="18" charset="0"/>
                <a:ea typeface="Times New Roman" panose="02020603050405020304" pitchFamily="18" charset="0"/>
              </a:rPr>
              <a:t>kể</a:t>
            </a:r>
            <a:endParaRPr lang="en-US" sz="2800"/>
          </a:p>
        </p:txBody>
      </p:sp>
      <p:sp>
        <p:nvSpPr>
          <p:cNvPr id="17" name="Rounded Rectangle 16"/>
          <p:cNvSpPr/>
          <p:nvPr/>
        </p:nvSpPr>
        <p:spPr>
          <a:xfrm>
            <a:off x="530418" y="2729389"/>
            <a:ext cx="2913017"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Hình thức</a:t>
            </a:r>
          </a:p>
        </p:txBody>
      </p:sp>
      <p:sp>
        <p:nvSpPr>
          <p:cNvPr id="18" name="Rounded Rectangle 17"/>
          <p:cNvSpPr/>
          <p:nvPr/>
        </p:nvSpPr>
        <p:spPr>
          <a:xfrm>
            <a:off x="5021519" y="582955"/>
            <a:ext cx="5272012" cy="914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Times New Roman" panose="02020603050405020304" pitchFamily="18" charset="0"/>
                <a:cs typeface="Times New Roman" panose="02020603050405020304" pitchFamily="18" charset="0"/>
              </a:rPr>
              <a:t>Vua ra một câu đố - nhân lễ </a:t>
            </a:r>
            <a:r>
              <a:rPr lang="vi-VN" sz="3200">
                <a:latin typeface="Times New Roman" panose="02020603050405020304" pitchFamily="18" charset="0"/>
                <a:cs typeface="Times New Roman" panose="02020603050405020304" pitchFamily="18" charset="0"/>
              </a:rPr>
              <a:t>Tiên </a:t>
            </a:r>
            <a:r>
              <a:rPr lang="vi-VN" sz="3200" smtClean="0">
                <a:latin typeface="Times New Roman" panose="02020603050405020304" pitchFamily="18" charset="0"/>
                <a:cs typeface="Times New Roman" panose="02020603050405020304" pitchFamily="18" charset="0"/>
              </a:rPr>
              <a:t>Vương</a:t>
            </a:r>
            <a:r>
              <a:rPr lang="en-US" sz="3200" smtClean="0">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p:txBody>
      </p:sp>
      <p:sp>
        <p:nvSpPr>
          <p:cNvPr id="20" name="Rounded Rectangle 19"/>
          <p:cNvSpPr/>
          <p:nvPr/>
        </p:nvSpPr>
        <p:spPr>
          <a:xfrm>
            <a:off x="5128657" y="4875823"/>
            <a:ext cx="5164874" cy="914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latin typeface="Times New Roman" panose="02020603050405020304" pitchFamily="18" charset="0"/>
                <a:cs typeface="Times New Roman" panose="02020603050405020304" pitchFamily="18" charset="0"/>
              </a:rPr>
              <a:t>C</a:t>
            </a:r>
            <a:r>
              <a:rPr lang="vi-VN" sz="3200" smtClean="0">
                <a:latin typeface="Times New Roman" panose="02020603050405020304" pitchFamily="18" charset="0"/>
                <a:cs typeface="Times New Roman" panose="02020603050405020304" pitchFamily="18" charset="0"/>
              </a:rPr>
              <a:t>ác </a:t>
            </a:r>
            <a:r>
              <a:rPr lang="vi-VN" sz="3200">
                <a:latin typeface="Times New Roman" panose="02020603050405020304" pitchFamily="18" charset="0"/>
                <a:cs typeface="Times New Roman" panose="02020603050405020304" pitchFamily="18" charset="0"/>
              </a:rPr>
              <a:t>Lang dâng lễ vật sao cho vừa ý vua sẽ được nối ngôi.</a:t>
            </a:r>
          </a:p>
        </p:txBody>
      </p:sp>
      <p:cxnSp>
        <p:nvCxnSpPr>
          <p:cNvPr id="22" name="Straight Arrow Connector 21"/>
          <p:cNvCxnSpPr/>
          <p:nvPr/>
        </p:nvCxnSpPr>
        <p:spPr>
          <a:xfrm flipV="1">
            <a:off x="3331029" y="1384663"/>
            <a:ext cx="1690490" cy="1724297"/>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20" idx="1"/>
          </p:cNvCxnSpPr>
          <p:nvPr/>
        </p:nvCxnSpPr>
        <p:spPr>
          <a:xfrm>
            <a:off x="3331029" y="3186589"/>
            <a:ext cx="1797628" cy="2146434"/>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stretch>
            <a:fillRect/>
          </a:stretch>
        </p:blipFill>
        <p:spPr>
          <a:xfrm>
            <a:off x="5624789" y="1878240"/>
            <a:ext cx="4608957" cy="2616697"/>
          </a:xfrm>
          <a:prstGeom prst="rect">
            <a:avLst/>
          </a:prstGeom>
        </p:spPr>
      </p:pic>
    </p:spTree>
    <p:extLst>
      <p:ext uri="{BB962C8B-B14F-4D97-AF65-F5344CB8AC3E}">
        <p14:creationId xmlns:p14="http://schemas.microsoft.com/office/powerpoint/2010/main" val="203402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1">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p:blipFill>
        <p:spPr>
          <a:xfrm>
            <a:off x="547088" y="588818"/>
            <a:ext cx="1984549" cy="1828800"/>
          </a:xfrm>
          <a:prstGeom prst="rect">
            <a:avLst/>
          </a:prstGeom>
        </p:spPr>
      </p:pic>
      <p:pic>
        <p:nvPicPr>
          <p:cNvPr id="3" name="q2">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p:blipFill>
        <p:spPr>
          <a:xfrm>
            <a:off x="4004024" y="561109"/>
            <a:ext cx="2001780" cy="1884218"/>
          </a:xfrm>
          <a:prstGeom prst="rect">
            <a:avLst/>
          </a:prstGeom>
        </p:spPr>
      </p:pic>
      <p:pic>
        <p:nvPicPr>
          <p:cNvPr id="4" name="q3">
            <a:hlinkClick r:id="rId10" action="ppaction://hlinksldjump"/>
          </p:cNvPr>
          <p:cNvPicPr>
            <a:picLocks noChangeAspect="1"/>
          </p:cNvPicPr>
          <p:nvPr/>
        </p:nvPicPr>
        <p:blipFill rotWithShape="1">
          <a:blip r:embed="rId11">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p:blipFill>
        <p:spPr>
          <a:xfrm>
            <a:off x="7297149" y="380248"/>
            <a:ext cx="1905000" cy="1947008"/>
          </a:xfrm>
          <a:prstGeom prst="rect">
            <a:avLst/>
          </a:prstGeom>
        </p:spPr>
      </p:pic>
      <p:pic>
        <p:nvPicPr>
          <p:cNvPr id="5" name="q4">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1848003" y="2554503"/>
            <a:ext cx="1849582" cy="1832377"/>
          </a:xfrm>
          <a:prstGeom prst="rect">
            <a:avLst/>
          </a:prstGeom>
        </p:spPr>
      </p:pic>
      <p:pic>
        <p:nvPicPr>
          <p:cNvPr id="6" name="q5">
            <a:hlinkClick r:id="rId10" action="ppaction://hlinksldjump"/>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63601" y="2441992"/>
            <a:ext cx="2057400" cy="2057400"/>
          </a:xfrm>
          <a:prstGeom prst="rect">
            <a:avLst/>
          </a:prstGeom>
        </p:spPr>
      </p:pic>
      <p:pic>
        <p:nvPicPr>
          <p:cNvPr id="7" name="q6">
            <a:hlinkClick r:id="rId16" action="ppaction://hlinksldjump"/>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l="19899" t="17576" r="25555" b="21786"/>
          <a:stretch/>
        </p:blipFill>
        <p:spPr>
          <a:xfrm>
            <a:off x="6005804" y="2686187"/>
            <a:ext cx="1852778" cy="2059745"/>
          </a:xfrm>
          <a:prstGeom prst="rect">
            <a:avLst/>
          </a:prstGeom>
        </p:spPr>
      </p:pic>
      <p:pic>
        <p:nvPicPr>
          <p:cNvPr id="9" name="q1">
            <a:hlinkClick r:id="rId19"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p:blipFill>
        <p:spPr>
          <a:xfrm>
            <a:off x="547087" y="4833440"/>
            <a:ext cx="1984549" cy="1828800"/>
          </a:xfrm>
          <a:prstGeom prst="rect">
            <a:avLst/>
          </a:prstGeom>
        </p:spPr>
      </p:pic>
      <p:pic>
        <p:nvPicPr>
          <p:cNvPr id="10" name="q4">
            <a:hlinkClick r:id="rId20"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8406848" y="4745932"/>
            <a:ext cx="1849582" cy="1832377"/>
          </a:xfrm>
          <a:prstGeom prst="rect">
            <a:avLst/>
          </a:prstGeom>
        </p:spPr>
      </p:pic>
      <p:pic>
        <p:nvPicPr>
          <p:cNvPr id="11" name="q3">
            <a:hlinkClick r:id="rId21" action="ppaction://hlinksldjump"/>
          </p:cNvPr>
          <p:cNvPicPr>
            <a:picLocks noChangeAspect="1"/>
          </p:cNvPicPr>
          <p:nvPr/>
        </p:nvPicPr>
        <p:blipFill rotWithShape="1">
          <a:blip r:embed="rId11">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p:blipFill>
        <p:spPr>
          <a:xfrm>
            <a:off x="3900785" y="4715232"/>
            <a:ext cx="1905000" cy="1947008"/>
          </a:xfrm>
          <a:prstGeom prst="rect">
            <a:avLst/>
          </a:prstGeom>
        </p:spPr>
      </p:pic>
      <p:pic>
        <p:nvPicPr>
          <p:cNvPr id="12" name="q4">
            <a:hlinkClick r:id="rId2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10067510" y="437563"/>
            <a:ext cx="1849582" cy="1832377"/>
          </a:xfrm>
          <a:prstGeom prst="rect">
            <a:avLst/>
          </a:prstGeom>
        </p:spPr>
      </p:pic>
      <p:pic>
        <p:nvPicPr>
          <p:cNvPr id="1026" name="Picture 2" descr="Qua thời gian kí hiệu mũi tên chỉ hướng được phổ biến khắp thế giới.">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535967" y="5688736"/>
            <a:ext cx="1381125" cy="1047751"/>
          </a:xfrm>
          <a:prstGeom prst="rect">
            <a:avLst/>
          </a:prstGeom>
          <a:noFill/>
          <a:extLst>
            <a:ext uri="{909E8E84-426E-40DD-AFC4-6F175D3DCCD1}">
              <a14:hiddenFill xmlns:a14="http://schemas.microsoft.com/office/drawing/2010/main">
                <a:solidFill>
                  <a:srgbClr val="FFFFFF"/>
                </a:solidFill>
              </a14:hiddenFill>
            </a:ext>
          </a:extLst>
        </p:spPr>
      </p:pic>
      <p:sp>
        <p:nvSpPr>
          <p:cNvPr id="13" name="5-Point Star 12"/>
          <p:cNvSpPr/>
          <p:nvPr/>
        </p:nvSpPr>
        <p:spPr>
          <a:xfrm>
            <a:off x="885084" y="343678"/>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1</a:t>
            </a:r>
            <a:endParaRPr lang="en-US"/>
          </a:p>
        </p:txBody>
      </p:sp>
      <p:sp>
        <p:nvSpPr>
          <p:cNvPr id="15" name="5-Point Star 14"/>
          <p:cNvSpPr/>
          <p:nvPr/>
        </p:nvSpPr>
        <p:spPr>
          <a:xfrm>
            <a:off x="2484386" y="2352755"/>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5</a:t>
            </a:r>
            <a:endParaRPr lang="en-US"/>
          </a:p>
        </p:txBody>
      </p:sp>
      <p:sp>
        <p:nvSpPr>
          <p:cNvPr id="16" name="5-Point Star 15"/>
          <p:cNvSpPr/>
          <p:nvPr/>
        </p:nvSpPr>
        <p:spPr>
          <a:xfrm>
            <a:off x="622838" y="4511423"/>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10</a:t>
            </a:r>
            <a:endParaRPr lang="en-US"/>
          </a:p>
        </p:txBody>
      </p:sp>
      <p:sp>
        <p:nvSpPr>
          <p:cNvPr id="17" name="5-Point Star 16"/>
          <p:cNvSpPr/>
          <p:nvPr/>
        </p:nvSpPr>
        <p:spPr>
          <a:xfrm>
            <a:off x="4090223" y="4393267"/>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2</a:t>
            </a:r>
            <a:endParaRPr lang="en-US"/>
          </a:p>
        </p:txBody>
      </p:sp>
      <p:sp>
        <p:nvSpPr>
          <p:cNvPr id="18" name="5-Point Star 17"/>
          <p:cNvSpPr/>
          <p:nvPr/>
        </p:nvSpPr>
        <p:spPr>
          <a:xfrm>
            <a:off x="6380390" y="2110916"/>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7</a:t>
            </a:r>
            <a:endParaRPr lang="en-US"/>
          </a:p>
        </p:txBody>
      </p:sp>
      <p:sp>
        <p:nvSpPr>
          <p:cNvPr id="19" name="5-Point Star 18"/>
          <p:cNvSpPr/>
          <p:nvPr/>
        </p:nvSpPr>
        <p:spPr>
          <a:xfrm>
            <a:off x="4497231" y="103909"/>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6</a:t>
            </a:r>
            <a:endParaRPr lang="en-US"/>
          </a:p>
        </p:txBody>
      </p:sp>
      <p:sp>
        <p:nvSpPr>
          <p:cNvPr id="20" name="5-Point Star 19"/>
          <p:cNvSpPr/>
          <p:nvPr/>
        </p:nvSpPr>
        <p:spPr>
          <a:xfrm>
            <a:off x="7682262" y="-19637"/>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8</a:t>
            </a:r>
            <a:endParaRPr lang="en-US"/>
          </a:p>
        </p:txBody>
      </p:sp>
      <p:sp>
        <p:nvSpPr>
          <p:cNvPr id="21" name="5-Point Star 20"/>
          <p:cNvSpPr/>
          <p:nvPr/>
        </p:nvSpPr>
        <p:spPr>
          <a:xfrm>
            <a:off x="10128248" y="131618"/>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4</a:t>
            </a:r>
            <a:endParaRPr lang="en-US"/>
          </a:p>
        </p:txBody>
      </p:sp>
      <p:sp>
        <p:nvSpPr>
          <p:cNvPr id="22" name="5-Point Star 21"/>
          <p:cNvSpPr/>
          <p:nvPr/>
        </p:nvSpPr>
        <p:spPr>
          <a:xfrm>
            <a:off x="9691779" y="1936010"/>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9</a:t>
            </a:r>
            <a:endParaRPr lang="en-US"/>
          </a:p>
        </p:txBody>
      </p:sp>
      <p:sp>
        <p:nvSpPr>
          <p:cNvPr id="23" name="5-Point Star 22"/>
          <p:cNvSpPr/>
          <p:nvPr/>
        </p:nvSpPr>
        <p:spPr>
          <a:xfrm>
            <a:off x="8819694" y="4121908"/>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3</a:t>
            </a:r>
            <a:endParaRPr lang="en-US"/>
          </a:p>
        </p:txBody>
      </p:sp>
      <p:pic>
        <p:nvPicPr>
          <p:cNvPr id="24" name="KhuVuonTrenMay-Dangcapnhat_vfb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271522" y="2962284"/>
            <a:ext cx="304871" cy="304871"/>
          </a:xfrm>
          <a:prstGeom prst="rect">
            <a:avLst/>
          </a:prstGeom>
        </p:spPr>
      </p:pic>
    </p:spTree>
    <p:extLst>
      <p:ext uri="{BB962C8B-B14F-4D97-AF65-F5344CB8AC3E}">
        <p14:creationId xmlns:p14="http://schemas.microsoft.com/office/powerpoint/2010/main" val="328223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16" presetClass="exit" presetSubtype="21" fill="hold" grpId="0" nodeType="clickEffect">
                                  <p:stCondLst>
                                    <p:cond delay="0"/>
                                  </p:stCondLst>
                                  <p:childTnLst>
                                    <p:animEffect transition="out" filter="barn(inVertical)">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par>
                                <p:cTn id="24" presetID="16" presetClass="exit" presetSubtype="21" fill="hold" nodeType="withEffect">
                                  <p:stCondLst>
                                    <p:cond delay="0"/>
                                  </p:stCondLst>
                                  <p:childTnLst>
                                    <p:animEffect transition="out" filter="barn(inVertical)">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7" restart="whenNotActive" fill="hold" evtFilter="cancelBubble" nodeType="interactiveSeq">
                <p:stCondLst>
                  <p:cond evt="onClick" delay="0">
                    <p:tgtEl>
                      <p:spTgt spid="23"/>
                    </p:tgtEl>
                  </p:cond>
                </p:stCondLst>
                <p:endSync evt="end" delay="0">
                  <p:rtn val="all"/>
                </p:endSync>
                <p:childTnLst>
                  <p:par>
                    <p:cTn id="28" fill="hold">
                      <p:stCondLst>
                        <p:cond delay="0"/>
                      </p:stCondLst>
                      <p:childTnLst>
                        <p:par>
                          <p:cTn id="29" fill="hold">
                            <p:stCondLst>
                              <p:cond delay="0"/>
                            </p:stCondLst>
                            <p:childTnLst>
                              <p:par>
                                <p:cTn id="30" presetID="16" presetClass="exit" presetSubtype="21" fill="hold" nodeType="clickEffect">
                                  <p:stCondLst>
                                    <p:cond delay="0"/>
                                  </p:stCondLst>
                                  <p:childTnLst>
                                    <p:animEffect transition="out" filter="barn(inVertic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6" presetClass="exit" presetSubtype="21" fill="hold" grpId="0" nodeType="withEffect">
                                  <p:stCondLst>
                                    <p:cond delay="0"/>
                                  </p:stCondLst>
                                  <p:childTnLst>
                                    <p:animEffect transition="out" filter="barn(inVertical)">
                                      <p:cBhvr>
                                        <p:cTn id="34" dur="500"/>
                                        <p:tgtEl>
                                          <p:spTgt spid="23"/>
                                        </p:tgtEl>
                                      </p:cBhvr>
                                    </p:animEffect>
                                    <p:set>
                                      <p:cBhvr>
                                        <p:cTn id="3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6" restart="whenNotActive" fill="hold" evtFilter="cancelBubble" nodeType="interactiveSeq">
                <p:stCondLst>
                  <p:cond evt="onClick" delay="0">
                    <p:tgtEl>
                      <p:spTgt spid="21"/>
                    </p:tgtEl>
                  </p:cond>
                </p:stCondLst>
                <p:endSync evt="end" delay="0">
                  <p:rtn val="all"/>
                </p:endSync>
                <p:childTnLst>
                  <p:par>
                    <p:cTn id="37" fill="hold">
                      <p:stCondLst>
                        <p:cond delay="0"/>
                      </p:stCondLst>
                      <p:childTnLst>
                        <p:par>
                          <p:cTn id="38" fill="hold">
                            <p:stCondLst>
                              <p:cond delay="0"/>
                            </p:stCondLst>
                            <p:childTnLst>
                              <p:par>
                                <p:cTn id="39" presetID="16" presetClass="exit" presetSubtype="21" fill="hold" nodeType="clickEffect">
                                  <p:stCondLst>
                                    <p:cond delay="0"/>
                                  </p:stCondLst>
                                  <p:childTnLst>
                                    <p:animEffect transition="out" filter="barn(inVertical)">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16" presetClass="exit" presetSubtype="21" fill="hold" grpId="0" nodeType="withEffect">
                                  <p:stCondLst>
                                    <p:cond delay="0"/>
                                  </p:stCondLst>
                                  <p:childTnLst>
                                    <p:animEffect transition="out" filter="barn(inVertical)">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5" restart="whenNotActive" fill="hold" evtFilter="cancelBubble" nodeType="interactiveSeq">
                <p:stCondLst>
                  <p:cond evt="onClick" delay="0">
                    <p:tgtEl>
                      <p:spTgt spid="15"/>
                    </p:tgtEl>
                  </p:cond>
                </p:stCondLst>
                <p:endSync evt="end" delay="0">
                  <p:rtn val="all"/>
                </p:endSync>
                <p:childTnLst>
                  <p:par>
                    <p:cTn id="46" fill="hold">
                      <p:stCondLst>
                        <p:cond delay="0"/>
                      </p:stCondLst>
                      <p:childTnLst>
                        <p:par>
                          <p:cTn id="47" fill="hold">
                            <p:stCondLst>
                              <p:cond delay="0"/>
                            </p:stCondLst>
                            <p:childTnLst>
                              <p:par>
                                <p:cTn id="48" presetID="16" presetClass="exit" presetSubtype="21" fill="hold" nodeType="clickEffect">
                                  <p:stCondLst>
                                    <p:cond delay="0"/>
                                  </p:stCondLst>
                                  <p:childTnLst>
                                    <p:animEffect transition="out" filter="barn(inVertical)">
                                      <p:cBhvr>
                                        <p:cTn id="49" dur="500"/>
                                        <p:tgtEl>
                                          <p:spTgt spid="5"/>
                                        </p:tgtEl>
                                      </p:cBhvr>
                                    </p:animEffect>
                                    <p:set>
                                      <p:cBhvr>
                                        <p:cTn id="50" dur="1" fill="hold">
                                          <p:stCondLst>
                                            <p:cond delay="499"/>
                                          </p:stCondLst>
                                        </p:cTn>
                                        <p:tgtEl>
                                          <p:spTgt spid="5"/>
                                        </p:tgtEl>
                                        <p:attrNameLst>
                                          <p:attrName>style.visibility</p:attrName>
                                        </p:attrNameLst>
                                      </p:cBhvr>
                                      <p:to>
                                        <p:strVal val="hidden"/>
                                      </p:to>
                                    </p:set>
                                  </p:childTnLst>
                                </p:cTn>
                              </p:par>
                              <p:par>
                                <p:cTn id="51" presetID="16" presetClass="exit" presetSubtype="21" fill="hold" grpId="0" nodeType="withEffect">
                                  <p:stCondLst>
                                    <p:cond delay="0"/>
                                  </p:stCondLst>
                                  <p:childTnLst>
                                    <p:animEffect transition="out" filter="barn(inVertical)">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4" restart="whenNotActive" fill="hold" evtFilter="cancelBubble" nodeType="interactiveSeq">
                <p:stCondLst>
                  <p:cond evt="onClick" delay="0">
                    <p:tgtEl>
                      <p:spTgt spid="19"/>
                    </p:tgtEl>
                  </p:cond>
                </p:stCondLst>
                <p:endSync evt="end" delay="0">
                  <p:rtn val="all"/>
                </p:endSync>
                <p:childTnLst>
                  <p:par>
                    <p:cTn id="55" fill="hold">
                      <p:stCondLst>
                        <p:cond delay="0"/>
                      </p:stCondLst>
                      <p:childTnLst>
                        <p:par>
                          <p:cTn id="56" fill="hold">
                            <p:stCondLst>
                              <p:cond delay="0"/>
                            </p:stCondLst>
                            <p:childTnLst>
                              <p:par>
                                <p:cTn id="57" presetID="16" presetClass="exit" presetSubtype="21" fill="hold" nodeType="clickEffect">
                                  <p:stCondLst>
                                    <p:cond delay="0"/>
                                  </p:stCondLst>
                                  <p:childTnLst>
                                    <p:animEffect transition="out" filter="barn(inVertical)">
                                      <p:cBhvr>
                                        <p:cTn id="58" dur="500"/>
                                        <p:tgtEl>
                                          <p:spTgt spid="3"/>
                                        </p:tgtEl>
                                      </p:cBhvr>
                                    </p:animEffect>
                                    <p:set>
                                      <p:cBhvr>
                                        <p:cTn id="59" dur="1" fill="hold">
                                          <p:stCondLst>
                                            <p:cond delay="499"/>
                                          </p:stCondLst>
                                        </p:cTn>
                                        <p:tgtEl>
                                          <p:spTgt spid="3"/>
                                        </p:tgtEl>
                                        <p:attrNameLst>
                                          <p:attrName>style.visibility</p:attrName>
                                        </p:attrNameLst>
                                      </p:cBhvr>
                                      <p:to>
                                        <p:strVal val="hidden"/>
                                      </p:to>
                                    </p:set>
                                  </p:childTnLst>
                                </p:cTn>
                              </p:par>
                              <p:par>
                                <p:cTn id="60" presetID="16" presetClass="exit" presetSubtype="21" fill="hold" grpId="0" nodeType="withEffect">
                                  <p:stCondLst>
                                    <p:cond delay="0"/>
                                  </p:stCondLst>
                                  <p:childTnLst>
                                    <p:animEffect transition="out" filter="barn(inVertical)">
                                      <p:cBhvr>
                                        <p:cTn id="61" dur="500"/>
                                        <p:tgtEl>
                                          <p:spTgt spid="19"/>
                                        </p:tgtEl>
                                      </p:cBhvr>
                                    </p:animEffect>
                                    <p:set>
                                      <p:cBhvr>
                                        <p:cTn id="6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63" restart="whenNotActive" fill="hold" evtFilter="cancelBubble" nodeType="interactiveSeq">
                <p:stCondLst>
                  <p:cond evt="onClick" delay="0">
                    <p:tgtEl>
                      <p:spTgt spid="18"/>
                    </p:tgtEl>
                  </p:cond>
                </p:stCondLst>
                <p:endSync evt="end" delay="0">
                  <p:rtn val="all"/>
                </p:endSync>
                <p:childTnLst>
                  <p:par>
                    <p:cTn id="64" fill="hold">
                      <p:stCondLst>
                        <p:cond delay="0"/>
                      </p:stCondLst>
                      <p:childTnLst>
                        <p:par>
                          <p:cTn id="65" fill="hold">
                            <p:stCondLst>
                              <p:cond delay="0"/>
                            </p:stCondLst>
                            <p:childTnLst>
                              <p:par>
                                <p:cTn id="66" presetID="16" presetClass="exit" presetSubtype="21" fill="hold" nodeType="clickEffect">
                                  <p:stCondLst>
                                    <p:cond delay="0"/>
                                  </p:stCondLst>
                                  <p:childTnLst>
                                    <p:animEffect transition="out" filter="barn(inVertical)">
                                      <p:cBhvr>
                                        <p:cTn id="67" dur="500"/>
                                        <p:tgtEl>
                                          <p:spTgt spid="7"/>
                                        </p:tgtEl>
                                      </p:cBhvr>
                                    </p:animEffect>
                                    <p:set>
                                      <p:cBhvr>
                                        <p:cTn id="68" dur="1" fill="hold">
                                          <p:stCondLst>
                                            <p:cond delay="499"/>
                                          </p:stCondLst>
                                        </p:cTn>
                                        <p:tgtEl>
                                          <p:spTgt spid="7"/>
                                        </p:tgtEl>
                                        <p:attrNameLst>
                                          <p:attrName>style.visibility</p:attrName>
                                        </p:attrNameLst>
                                      </p:cBhvr>
                                      <p:to>
                                        <p:strVal val="hidden"/>
                                      </p:to>
                                    </p:set>
                                  </p:childTnLst>
                                </p:cTn>
                              </p:par>
                              <p:par>
                                <p:cTn id="69" presetID="16" presetClass="exit" presetSubtype="21" fill="hold" grpId="0" nodeType="withEffect">
                                  <p:stCondLst>
                                    <p:cond delay="0"/>
                                  </p:stCondLst>
                                  <p:childTnLst>
                                    <p:animEffect transition="out" filter="barn(inVertical)">
                                      <p:cBhvr>
                                        <p:cTn id="70" dur="500"/>
                                        <p:tgtEl>
                                          <p:spTgt spid="18"/>
                                        </p:tgtEl>
                                      </p:cBhvr>
                                    </p:animEffect>
                                    <p:set>
                                      <p:cBhvr>
                                        <p:cTn id="7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6" presetClass="exit" presetSubtype="21" fill="hold" nodeType="clickEffect">
                                  <p:stCondLst>
                                    <p:cond delay="0"/>
                                  </p:stCondLst>
                                  <p:childTnLst>
                                    <p:animEffect transition="out" filter="barn(inVertical)">
                                      <p:cBhvr>
                                        <p:cTn id="76" dur="500"/>
                                        <p:tgtEl>
                                          <p:spTgt spid="4"/>
                                        </p:tgtEl>
                                      </p:cBhvr>
                                    </p:animEffect>
                                    <p:set>
                                      <p:cBhvr>
                                        <p:cTn id="77" dur="1" fill="hold">
                                          <p:stCondLst>
                                            <p:cond delay="499"/>
                                          </p:stCondLst>
                                        </p:cTn>
                                        <p:tgtEl>
                                          <p:spTgt spid="4"/>
                                        </p:tgtEl>
                                        <p:attrNameLst>
                                          <p:attrName>style.visibility</p:attrName>
                                        </p:attrNameLst>
                                      </p:cBhvr>
                                      <p:to>
                                        <p:strVal val="hidden"/>
                                      </p:to>
                                    </p:set>
                                  </p:childTnLst>
                                </p:cTn>
                              </p:par>
                              <p:par>
                                <p:cTn id="78" presetID="16" presetClass="exit" presetSubtype="21" fill="hold" grpId="0" nodeType="withEffect">
                                  <p:stCondLst>
                                    <p:cond delay="0"/>
                                  </p:stCondLst>
                                  <p:childTnLst>
                                    <p:animEffect transition="out" filter="barn(inVertical)">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1" restart="whenNotActive" fill="hold" evtFilter="cancelBubble" nodeType="interactiveSeq">
                <p:stCondLst>
                  <p:cond evt="onClick" delay="0">
                    <p:tgtEl>
                      <p:spTgt spid="22"/>
                    </p:tgtEl>
                  </p:cond>
                </p:stCondLst>
                <p:endSync evt="end" delay="0">
                  <p:rtn val="all"/>
                </p:endSync>
                <p:childTnLst>
                  <p:par>
                    <p:cTn id="82" fill="hold">
                      <p:stCondLst>
                        <p:cond delay="0"/>
                      </p:stCondLst>
                      <p:childTnLst>
                        <p:par>
                          <p:cTn id="83" fill="hold">
                            <p:stCondLst>
                              <p:cond delay="0"/>
                            </p:stCondLst>
                            <p:childTnLst>
                              <p:par>
                                <p:cTn id="84" presetID="16" presetClass="exit" presetSubtype="21" fill="hold" nodeType="clickEffect">
                                  <p:stCondLst>
                                    <p:cond delay="0"/>
                                  </p:stCondLst>
                                  <p:childTnLst>
                                    <p:animEffect transition="out" filter="barn(inVertical)">
                                      <p:cBhvr>
                                        <p:cTn id="85" dur="500"/>
                                        <p:tgtEl>
                                          <p:spTgt spid="6"/>
                                        </p:tgtEl>
                                      </p:cBhvr>
                                    </p:animEffect>
                                    <p:set>
                                      <p:cBhvr>
                                        <p:cTn id="86" dur="1" fill="hold">
                                          <p:stCondLst>
                                            <p:cond delay="499"/>
                                          </p:stCondLst>
                                        </p:cTn>
                                        <p:tgtEl>
                                          <p:spTgt spid="6"/>
                                        </p:tgtEl>
                                        <p:attrNameLst>
                                          <p:attrName>style.visibility</p:attrName>
                                        </p:attrNameLst>
                                      </p:cBhvr>
                                      <p:to>
                                        <p:strVal val="hidden"/>
                                      </p:to>
                                    </p:set>
                                  </p:childTnLst>
                                </p:cTn>
                              </p:par>
                              <p:par>
                                <p:cTn id="87" presetID="16" presetClass="exit" presetSubtype="21" fill="hold" grpId="0" nodeType="withEffect">
                                  <p:stCondLst>
                                    <p:cond delay="0"/>
                                  </p:stCondLst>
                                  <p:childTnLst>
                                    <p:animEffect transition="out" filter="barn(inVertical)">
                                      <p:cBhvr>
                                        <p:cTn id="88" dur="500"/>
                                        <p:tgtEl>
                                          <p:spTgt spid="22"/>
                                        </p:tgtEl>
                                      </p:cBhvr>
                                    </p:animEffect>
                                    <p:set>
                                      <p:cBhvr>
                                        <p:cTn id="8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90" restart="whenNotActive" fill="hold" evtFilter="cancelBubble" nodeType="interactiveSeq">
                <p:stCondLst>
                  <p:cond evt="onClick" delay="0">
                    <p:tgtEl>
                      <p:spTgt spid="16"/>
                    </p:tgtEl>
                  </p:cond>
                </p:stCondLst>
                <p:endSync evt="end" delay="0">
                  <p:rtn val="all"/>
                </p:endSync>
                <p:childTnLst>
                  <p:par>
                    <p:cTn id="91" fill="hold">
                      <p:stCondLst>
                        <p:cond delay="0"/>
                      </p:stCondLst>
                      <p:childTnLst>
                        <p:par>
                          <p:cTn id="92" fill="hold">
                            <p:stCondLst>
                              <p:cond delay="0"/>
                            </p:stCondLst>
                            <p:childTnLst>
                              <p:par>
                                <p:cTn id="93" presetID="16" presetClass="exit" presetSubtype="21" fill="hold" nodeType="clickEffect">
                                  <p:stCondLst>
                                    <p:cond delay="0"/>
                                  </p:stCondLst>
                                  <p:childTnLst>
                                    <p:animEffect transition="out" filter="barn(inVertical)">
                                      <p:cBhvr>
                                        <p:cTn id="94" dur="500"/>
                                        <p:tgtEl>
                                          <p:spTgt spid="9"/>
                                        </p:tgtEl>
                                      </p:cBhvr>
                                    </p:animEffect>
                                    <p:set>
                                      <p:cBhvr>
                                        <p:cTn id="95" dur="1" fill="hold">
                                          <p:stCondLst>
                                            <p:cond delay="499"/>
                                          </p:stCondLst>
                                        </p:cTn>
                                        <p:tgtEl>
                                          <p:spTgt spid="9"/>
                                        </p:tgtEl>
                                        <p:attrNameLst>
                                          <p:attrName>style.visibility</p:attrName>
                                        </p:attrNameLst>
                                      </p:cBhvr>
                                      <p:to>
                                        <p:strVal val="hidden"/>
                                      </p:to>
                                    </p:set>
                                  </p:childTnLst>
                                </p:cTn>
                              </p:par>
                              <p:par>
                                <p:cTn id="96" presetID="16" presetClass="exit" presetSubtype="21" fill="hold" grpId="0" nodeType="withEffect">
                                  <p:stCondLst>
                                    <p:cond delay="0"/>
                                  </p:stCondLst>
                                  <p:childTnLst>
                                    <p:animEffect transition="out" filter="barn(inVertical)">
                                      <p:cBhvr>
                                        <p:cTn id="97" dur="500"/>
                                        <p:tgtEl>
                                          <p:spTgt spid="16"/>
                                        </p:tgtEl>
                                      </p:cBhvr>
                                    </p:animEffect>
                                    <p:set>
                                      <p:cBhvr>
                                        <p:cTn id="9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audio>
              <p:cMediaNode vol="45283" numSld="999">
                <p:cTn id="99" fill="hold" display="0">
                  <p:stCondLst>
                    <p:cond delay="indefinite"/>
                  </p:stCondLst>
                  <p:endCondLst>
                    <p:cond evt="onStopAudio" delay="0">
                      <p:tgtEl>
                        <p:sldTgt/>
                      </p:tgtEl>
                    </p:cond>
                  </p:endCondLst>
                </p:cTn>
                <p:tgtEl>
                  <p:spTgt spid="24"/>
                </p:tgtEl>
              </p:cMediaNode>
            </p:audio>
          </p:childTnLst>
        </p:cTn>
      </p:par>
    </p:tnLst>
    <p:bldLst>
      <p:bldP spid="13"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2223" y="0"/>
            <a:ext cx="842151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1. Hoàn cảnh và sự việc được </a:t>
            </a:r>
            <a:r>
              <a:rPr kumimoji="0" lang="en-US" sz="2800" b="1" i="0" u="none" strike="noStrike" kern="0" cap="none" spc="0" normalizeH="0" baseline="0" noProof="0" smtClean="0">
                <a:ln>
                  <a:noFill/>
                </a:ln>
                <a:solidFill>
                  <a:srgbClr val="444444"/>
                </a:solidFill>
                <a:effectLst/>
                <a:uLnTx/>
                <a:uFillTx/>
                <a:latin typeface="Times New Roman" panose="02020603050405020304" pitchFamily="18" charset="0"/>
                <a:ea typeface="Times New Roman" panose="02020603050405020304" pitchFamily="18" charset="0"/>
                <a:cs typeface="+mn-cs"/>
              </a:rPr>
              <a:t>kể</a:t>
            </a:r>
            <a:endParaRPr kumimoji="0" lang="en-US" sz="2800" b="0" i="0" u="none" strike="noStrike" kern="1200" cap="none" spc="0" normalizeH="0" baseline="0" noProof="0">
              <a:ln>
                <a:noFill/>
              </a:ln>
              <a:solidFill>
                <a:srgbClr val="000000"/>
              </a:solidFill>
              <a:effectLst/>
              <a:uLnTx/>
              <a:uFillTx/>
              <a:latin typeface="Calibri"/>
              <a:ea typeface="+mn-ea"/>
              <a:cs typeface="+mn-cs"/>
            </a:endParaRPr>
          </a:p>
        </p:txBody>
      </p:sp>
      <p:sp>
        <p:nvSpPr>
          <p:cNvPr id="17" name="Rounded Rectangle 16"/>
          <p:cNvSpPr/>
          <p:nvPr/>
        </p:nvSpPr>
        <p:spPr>
          <a:xfrm>
            <a:off x="427037" y="2576761"/>
            <a:ext cx="2913017" cy="12547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Hoàn </a:t>
            </a:r>
            <a:r>
              <a:rPr kumimoji="0" lang="en-US" sz="32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rPr>
              <a:t>cảnh và</a:t>
            </a:r>
            <a:r>
              <a:rPr kumimoji="0" lang="en-US" sz="3200" b="0" i="0" u="none" strike="noStrike" kern="1200" cap="none" spc="0" normalizeH="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sự việc được kể</a:t>
            </a:r>
            <a:endParaRPr kumimoji="0" lang="en-US" sz="3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8" name="Rounded Rectangle 17"/>
          <p:cNvSpPr/>
          <p:nvPr/>
        </p:nvSpPr>
        <p:spPr>
          <a:xfrm>
            <a:off x="5021519" y="582955"/>
            <a:ext cx="2489624" cy="914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rPr>
              <a:t>Hoàn</a:t>
            </a:r>
            <a:r>
              <a:rPr kumimoji="0" lang="en-US" sz="3200" b="0" i="0" u="none" strike="noStrike" kern="1200" cap="none" spc="0" normalizeH="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cảnh</a:t>
            </a:r>
            <a:endParaRPr kumimoji="0" lang="en-US" sz="3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9" name="Rounded Rectangle 18"/>
          <p:cNvSpPr/>
          <p:nvPr/>
        </p:nvSpPr>
        <p:spPr>
          <a:xfrm>
            <a:off x="5021519" y="2729389"/>
            <a:ext cx="2489624" cy="914400"/>
          </a:xfrm>
          <a:prstGeom prst="roundRect">
            <a:avLst/>
          </a:prstGeom>
          <a:solidFill>
            <a:srgbClr val="5BBC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rPr>
              <a:t>Ýcủa</a:t>
            </a:r>
            <a:r>
              <a:rPr kumimoji="0" lang="it-IT" sz="3200" b="0" i="0" u="none" strike="noStrike" kern="1200" cap="none" spc="0" normalizeH="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vua</a:t>
            </a:r>
            <a:endParaRPr kumimoji="0" lang="it-IT" sz="3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0" name="Rounded Rectangle 19"/>
          <p:cNvSpPr/>
          <p:nvPr/>
        </p:nvSpPr>
        <p:spPr>
          <a:xfrm>
            <a:off x="5128657" y="4875823"/>
            <a:ext cx="2382486" cy="914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smtClean="0">
                <a:solidFill>
                  <a:srgbClr val="FFFFFF"/>
                </a:solidFill>
                <a:latin typeface="Times New Roman" panose="02020603050405020304" pitchFamily="18" charset="0"/>
                <a:cs typeface="Times New Roman" panose="02020603050405020304" pitchFamily="18" charset="0"/>
              </a:rPr>
              <a:t>Hình thức</a:t>
            </a:r>
            <a:endParaRPr kumimoji="0" lang="vi-VN" sz="3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cxnSp>
        <p:nvCxnSpPr>
          <p:cNvPr id="22" name="Straight Arrow Connector 21"/>
          <p:cNvCxnSpPr/>
          <p:nvPr/>
        </p:nvCxnSpPr>
        <p:spPr>
          <a:xfrm flipV="1">
            <a:off x="3331029" y="1384663"/>
            <a:ext cx="1690490" cy="1724297"/>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349080" y="3130243"/>
            <a:ext cx="1583352" cy="267415"/>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20" idx="1"/>
          </p:cNvCxnSpPr>
          <p:nvPr/>
        </p:nvCxnSpPr>
        <p:spPr>
          <a:xfrm>
            <a:off x="3331029" y="3186589"/>
            <a:ext cx="1797628" cy="2146434"/>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sp>
        <p:nvSpPr>
          <p:cNvPr id="3" name="Right Brace 2"/>
          <p:cNvSpPr/>
          <p:nvPr/>
        </p:nvSpPr>
        <p:spPr>
          <a:xfrm>
            <a:off x="7863839" y="1045029"/>
            <a:ext cx="1149531" cy="4493622"/>
          </a:xfrm>
          <a:prstGeom prst="rightBrace">
            <a:avLst/>
          </a:prstGeom>
          <a:ln w="57150">
            <a:prstDash val="lgDashDot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ounded Rectangle 10"/>
          <p:cNvSpPr/>
          <p:nvPr/>
        </p:nvSpPr>
        <p:spPr>
          <a:xfrm>
            <a:off x="8571699" y="2558493"/>
            <a:ext cx="3618714" cy="1596573"/>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Times New Roman" panose="02020603050405020304" pitchFamily="18" charset="0"/>
                <a:cs typeface="Times New Roman" panose="02020603050405020304" pitchFamily="18" charset="0"/>
              </a:rPr>
              <a:t>→ Vua chú trọng tài trí, tấm lòng hơn trưởng thứ.</a:t>
            </a:r>
          </a:p>
        </p:txBody>
      </p:sp>
      <p:pic>
        <p:nvPicPr>
          <p:cNvPr id="4" name="Picture 3"/>
          <p:cNvPicPr>
            <a:picLocks noChangeAspect="1"/>
          </p:cNvPicPr>
          <p:nvPr/>
        </p:nvPicPr>
        <p:blipFill>
          <a:blip r:embed="rId2"/>
          <a:stretch>
            <a:fillRect/>
          </a:stretch>
        </p:blipFill>
        <p:spPr>
          <a:xfrm>
            <a:off x="93920" y="4223428"/>
            <a:ext cx="3668517" cy="2099875"/>
          </a:xfrm>
          <a:prstGeom prst="rect">
            <a:avLst/>
          </a:prstGeom>
        </p:spPr>
      </p:pic>
      <p:pic>
        <p:nvPicPr>
          <p:cNvPr id="5" name="Picture 4"/>
          <p:cNvPicPr>
            <a:picLocks noChangeAspect="1"/>
          </p:cNvPicPr>
          <p:nvPr/>
        </p:nvPicPr>
        <p:blipFill>
          <a:blip r:embed="rId3"/>
          <a:stretch>
            <a:fillRect/>
          </a:stretch>
        </p:blipFill>
        <p:spPr>
          <a:xfrm>
            <a:off x="461590" y="821563"/>
            <a:ext cx="2834886" cy="1609483"/>
          </a:xfrm>
          <a:prstGeom prst="rect">
            <a:avLst/>
          </a:prstGeom>
        </p:spPr>
      </p:pic>
    </p:spTree>
    <p:extLst>
      <p:ext uri="{BB962C8B-B14F-4D97-AF65-F5344CB8AC3E}">
        <p14:creationId xmlns:p14="http://schemas.microsoft.com/office/powerpoint/2010/main" val="7507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barn(inVertical)">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barn(inVertical)">
                                      <p:cBhvr>
                                        <p:cTn id="51" dur="500"/>
                                        <p:tgtEl>
                                          <p:spTgt spid="4"/>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barn(inVertical)">
                                      <p:cBhvr>
                                        <p:cTn id="5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animBg="1"/>
      <p:bldP spid="19" grpId="0" animBg="1"/>
      <p:bldP spid="20" grpId="0" animBg="1"/>
      <p:bldP spid="3"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2223" y="0"/>
            <a:ext cx="842151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1. Hoàn cảnh và sự việc được </a:t>
            </a:r>
            <a:r>
              <a:rPr kumimoji="0" lang="en-US" sz="2800" b="1" i="0" u="none" strike="noStrike" kern="0" cap="none" spc="0" normalizeH="0" baseline="0" noProof="0" smtClean="0">
                <a:ln>
                  <a:noFill/>
                </a:ln>
                <a:solidFill>
                  <a:srgbClr val="444444"/>
                </a:solidFill>
                <a:effectLst/>
                <a:uLnTx/>
                <a:uFillTx/>
                <a:latin typeface="Times New Roman" panose="02020603050405020304" pitchFamily="18" charset="0"/>
                <a:ea typeface="Times New Roman" panose="02020603050405020304" pitchFamily="18" charset="0"/>
                <a:cs typeface="+mn-cs"/>
              </a:rPr>
              <a:t>kể</a:t>
            </a:r>
            <a:endParaRPr kumimoji="0" lang="en-US" sz="2800" b="0" i="0" u="none" strike="noStrike" kern="1200" cap="none" spc="0" normalizeH="0" baseline="0" noProof="0">
              <a:ln>
                <a:noFill/>
              </a:ln>
              <a:solidFill>
                <a:srgbClr val="000000"/>
              </a:solidFill>
              <a:effectLst/>
              <a:uLnTx/>
              <a:uFillTx/>
              <a:latin typeface="Calibri"/>
              <a:ea typeface="+mn-ea"/>
              <a:cs typeface="+mn-cs"/>
            </a:endParaRPr>
          </a:p>
        </p:txBody>
      </p:sp>
      <p:sp>
        <p:nvSpPr>
          <p:cNvPr id="17" name="Rounded Rectangle 16"/>
          <p:cNvSpPr/>
          <p:nvPr/>
        </p:nvSpPr>
        <p:spPr>
          <a:xfrm>
            <a:off x="427037" y="2576761"/>
            <a:ext cx="2913017" cy="12547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srgbClr val="FFFFFF"/>
                </a:solidFill>
                <a:latin typeface="Times New Roman" panose="02020603050405020304" pitchFamily="18" charset="0"/>
                <a:cs typeface="Times New Roman" panose="02020603050405020304" pitchFamily="18" charset="0"/>
              </a:rPr>
              <a:t>Các Lang </a:t>
            </a:r>
            <a:endParaRPr kumimoji="0" lang="en-US" sz="3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8" name="Rounded Rectangle 17"/>
          <p:cNvSpPr/>
          <p:nvPr/>
        </p:nvSpPr>
        <p:spPr>
          <a:xfrm>
            <a:off x="5021519" y="582955"/>
            <a:ext cx="2735182" cy="914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400" smtClean="0">
                <a:solidFill>
                  <a:srgbClr val="FFFFFF"/>
                </a:solidFill>
                <a:latin typeface="Times New Roman" panose="02020603050405020304" pitchFamily="18" charset="0"/>
                <a:cs typeface="Times New Roman" panose="02020603050405020304" pitchFamily="18" charset="0"/>
              </a:rPr>
              <a:t>Thi </a:t>
            </a:r>
            <a:r>
              <a:rPr lang="en-US" sz="2400">
                <a:solidFill>
                  <a:srgbClr val="FFFFFF"/>
                </a:solidFill>
                <a:latin typeface="Times New Roman" panose="02020603050405020304" pitchFamily="18" charset="0"/>
                <a:cs typeface="Times New Roman" panose="02020603050405020304" pitchFamily="18" charset="0"/>
              </a:rPr>
              <a:t>nhau làm cỗ thật hậu, thật ngon. </a:t>
            </a: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19" name="Rounded Rectangle 18"/>
          <p:cNvSpPr/>
          <p:nvPr/>
        </p:nvSpPr>
        <p:spPr>
          <a:xfrm>
            <a:off x="5021519" y="2729389"/>
            <a:ext cx="2949458" cy="914400"/>
          </a:xfrm>
          <a:prstGeom prst="roundRect">
            <a:avLst/>
          </a:prstGeom>
          <a:solidFill>
            <a:srgbClr val="5BBC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a:solidFill>
                  <a:srgbClr val="FFFFFF"/>
                </a:solidFill>
                <a:latin typeface="Times New Roman" panose="02020603050405020304" pitchFamily="18" charset="0"/>
                <a:cs typeface="Times New Roman" panose="02020603050405020304" pitchFamily="18" charset="0"/>
              </a:rPr>
              <a:t>Sai người đi tìm của quý trên rừng dưới biển</a:t>
            </a:r>
            <a:endParaRPr kumimoji="0" lang="it-IT" sz="2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20" name="Rounded Rectangle 19"/>
          <p:cNvSpPr/>
          <p:nvPr/>
        </p:nvSpPr>
        <p:spPr>
          <a:xfrm>
            <a:off x="5128657" y="4875823"/>
            <a:ext cx="2842320" cy="914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smtClean="0">
                <a:solidFill>
                  <a:srgbClr val="FFFFFF"/>
                </a:solidFill>
                <a:latin typeface="Times New Roman" panose="02020603050405020304" pitchFamily="18" charset="0"/>
                <a:cs typeface="Times New Roman" panose="02020603050405020304" pitchFamily="18" charset="0"/>
              </a:rPr>
              <a:t>L</a:t>
            </a:r>
            <a:r>
              <a:rPr lang="vi-VN" sz="2400" smtClean="0">
                <a:solidFill>
                  <a:srgbClr val="FFFFFF"/>
                </a:solidFill>
                <a:latin typeface="Times New Roman" panose="02020603050405020304" pitchFamily="18" charset="0"/>
                <a:cs typeface="Times New Roman" panose="02020603050405020304" pitchFamily="18" charset="0"/>
              </a:rPr>
              <a:t>àm </a:t>
            </a:r>
            <a:r>
              <a:rPr lang="vi-VN" sz="2400">
                <a:solidFill>
                  <a:srgbClr val="FFFFFF"/>
                </a:solidFill>
                <a:latin typeface="Times New Roman" panose="02020603050405020304" pitchFamily="18" charset="0"/>
                <a:cs typeface="Times New Roman" panose="02020603050405020304" pitchFamily="18" charset="0"/>
              </a:rPr>
              <a:t>sơn hào hải vị, nem công chả phượng.</a:t>
            </a:r>
            <a:endParaRPr kumimoji="0" lang="vi-VN" sz="2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cxnSp>
        <p:nvCxnSpPr>
          <p:cNvPr id="22" name="Straight Arrow Connector 21"/>
          <p:cNvCxnSpPr/>
          <p:nvPr/>
        </p:nvCxnSpPr>
        <p:spPr>
          <a:xfrm flipV="1">
            <a:off x="3331029" y="1384663"/>
            <a:ext cx="1690490" cy="1724297"/>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349080" y="3130243"/>
            <a:ext cx="1583352" cy="267415"/>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20" idx="1"/>
          </p:cNvCxnSpPr>
          <p:nvPr/>
        </p:nvCxnSpPr>
        <p:spPr>
          <a:xfrm>
            <a:off x="3331029" y="3186589"/>
            <a:ext cx="1797628" cy="2146434"/>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sp>
        <p:nvSpPr>
          <p:cNvPr id="3" name="Right Brace 2"/>
          <p:cNvSpPr/>
          <p:nvPr/>
        </p:nvSpPr>
        <p:spPr>
          <a:xfrm>
            <a:off x="7863839" y="1045029"/>
            <a:ext cx="1149531" cy="4493622"/>
          </a:xfrm>
          <a:prstGeom prst="rightBrace">
            <a:avLst/>
          </a:prstGeom>
          <a:ln w="57150">
            <a:prstDash val="lgDashDot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ounded Rectangle 10"/>
          <p:cNvSpPr/>
          <p:nvPr/>
        </p:nvSpPr>
        <p:spPr>
          <a:xfrm>
            <a:off x="8571699" y="2142309"/>
            <a:ext cx="3618714" cy="2012757"/>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Times New Roman" panose="02020603050405020304" pitchFamily="18" charset="0"/>
                <a:cs typeface="Times New Roman" panose="02020603050405020304" pitchFamily="18" charset="0"/>
              </a:rPr>
              <a:t>Kết quả cuộc thi : Lang Liêu được chọn làm người nối ngôi.</a:t>
            </a:r>
          </a:p>
        </p:txBody>
      </p:sp>
      <p:pic>
        <p:nvPicPr>
          <p:cNvPr id="4" name="Picture 3"/>
          <p:cNvPicPr>
            <a:picLocks noChangeAspect="1"/>
          </p:cNvPicPr>
          <p:nvPr/>
        </p:nvPicPr>
        <p:blipFill>
          <a:blip r:embed="rId2"/>
          <a:stretch>
            <a:fillRect/>
          </a:stretch>
        </p:blipFill>
        <p:spPr>
          <a:xfrm>
            <a:off x="595847" y="4350498"/>
            <a:ext cx="2615411" cy="1743607"/>
          </a:xfrm>
          <a:prstGeom prst="rect">
            <a:avLst/>
          </a:prstGeom>
        </p:spPr>
      </p:pic>
      <p:pic>
        <p:nvPicPr>
          <p:cNvPr id="5" name="Picture 4"/>
          <p:cNvPicPr>
            <a:picLocks noChangeAspect="1"/>
          </p:cNvPicPr>
          <p:nvPr/>
        </p:nvPicPr>
        <p:blipFill>
          <a:blip r:embed="rId3"/>
          <a:stretch>
            <a:fillRect/>
          </a:stretch>
        </p:blipFill>
        <p:spPr>
          <a:xfrm>
            <a:off x="731940" y="582955"/>
            <a:ext cx="2462997" cy="1847248"/>
          </a:xfrm>
          <a:prstGeom prst="rect">
            <a:avLst/>
          </a:prstGeom>
        </p:spPr>
      </p:pic>
    </p:spTree>
    <p:extLst>
      <p:ext uri="{BB962C8B-B14F-4D97-AF65-F5344CB8AC3E}">
        <p14:creationId xmlns:p14="http://schemas.microsoft.com/office/powerpoint/2010/main" val="223858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barn(inVertical)">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barn(inVertical)">
                                      <p:cBhvr>
                                        <p:cTn id="51" dur="500"/>
                                        <p:tgtEl>
                                          <p:spTgt spid="4"/>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barn(inVertical)">
                                      <p:cBhvr>
                                        <p:cTn id="5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animBg="1"/>
      <p:bldP spid="19" grpId="0" animBg="1"/>
      <p:bldP spid="20" grpId="0" animBg="1"/>
      <p:bldP spid="3"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2223" y="0"/>
            <a:ext cx="8421511" cy="523220"/>
          </a:xfrm>
          <a:prstGeom prst="rect">
            <a:avLst/>
          </a:prstGeom>
        </p:spPr>
        <p:txBody>
          <a:bodyPr wrap="square">
            <a:spAutoFit/>
          </a:bodyPr>
          <a:lstStyle/>
          <a:p>
            <a:pPr lvl="0"/>
            <a:r>
              <a:rPr lang="en-US" sz="2800" b="1" kern="0">
                <a:solidFill>
                  <a:srgbClr val="444444"/>
                </a:solidFill>
                <a:latin typeface="Times New Roman" panose="02020603050405020304" pitchFamily="18" charset="0"/>
                <a:ea typeface="Times New Roman" panose="02020603050405020304" pitchFamily="18" charset="0"/>
              </a:rPr>
              <a:t>2. Những đặc điểm chính của nhân vật Lang Liêu</a:t>
            </a:r>
            <a:endParaRPr kumimoji="0" lang="en-US" sz="2800" b="0" i="0" u="none" strike="noStrike" kern="1200" cap="none" spc="0" normalizeH="0" baseline="0" noProof="0">
              <a:ln>
                <a:noFill/>
              </a:ln>
              <a:solidFill>
                <a:srgbClr val="000000"/>
              </a:solidFill>
              <a:effectLst/>
              <a:uLnTx/>
              <a:uFillTx/>
              <a:latin typeface="Calibri"/>
              <a:ea typeface="+mn-ea"/>
              <a:cs typeface="+mn-cs"/>
            </a:endParaRPr>
          </a:p>
        </p:txBody>
      </p:sp>
      <p:sp>
        <p:nvSpPr>
          <p:cNvPr id="17" name="Rounded Rectangle 16"/>
          <p:cNvSpPr/>
          <p:nvPr/>
        </p:nvSpPr>
        <p:spPr>
          <a:xfrm>
            <a:off x="282223" y="2729389"/>
            <a:ext cx="2913017"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srgbClr val="FFFFFF"/>
                </a:solidFill>
                <a:latin typeface="Times New Roman" panose="02020603050405020304" pitchFamily="18" charset="0"/>
                <a:cs typeface="Times New Roman" panose="02020603050405020304" pitchFamily="18" charset="0"/>
              </a:rPr>
              <a:t>Đ</a:t>
            </a:r>
            <a:r>
              <a:rPr lang="en-US" sz="3200" smtClean="0">
                <a:solidFill>
                  <a:srgbClr val="FFFFFF"/>
                </a:solidFill>
                <a:latin typeface="Times New Roman" panose="02020603050405020304" pitchFamily="18" charset="0"/>
                <a:cs typeface="Times New Roman" panose="02020603050405020304" pitchFamily="18" charset="0"/>
              </a:rPr>
              <a:t>ặc </a:t>
            </a:r>
            <a:r>
              <a:rPr lang="en-US" sz="3200">
                <a:solidFill>
                  <a:srgbClr val="FFFFFF"/>
                </a:solidFill>
                <a:latin typeface="Times New Roman" panose="02020603050405020304" pitchFamily="18" charset="0"/>
                <a:cs typeface="Times New Roman" panose="02020603050405020304" pitchFamily="18" charset="0"/>
              </a:rPr>
              <a:t>điểm chính</a:t>
            </a:r>
            <a:endParaRPr kumimoji="0" lang="en-US" sz="3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8" name="Rounded Rectangle 17"/>
          <p:cNvSpPr/>
          <p:nvPr/>
        </p:nvSpPr>
        <p:spPr>
          <a:xfrm>
            <a:off x="5021519" y="582955"/>
            <a:ext cx="6983246" cy="914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srgbClr val="FFFFFF"/>
                </a:solidFill>
                <a:latin typeface="Times New Roman" panose="02020603050405020304" pitchFamily="18" charset="0"/>
                <a:cs typeface="Times New Roman" panose="02020603050405020304" pitchFamily="18" charset="0"/>
              </a:rPr>
              <a:t>Trong các con vua, chàng là người thiệt thòi nhất.</a:t>
            </a:r>
            <a:endParaRPr lang="vi-VN" sz="3200">
              <a:solidFill>
                <a:srgbClr val="FFFFFF"/>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5021519" y="2729389"/>
            <a:ext cx="6983246" cy="914400"/>
          </a:xfrm>
          <a:prstGeom prst="roundRect">
            <a:avLst/>
          </a:prstGeom>
          <a:solidFill>
            <a:srgbClr val="5BBC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srgbClr val="FFFFFF"/>
                </a:solidFill>
                <a:latin typeface="Times New Roman" panose="02020603050405020304" pitchFamily="18" charset="0"/>
                <a:cs typeface="Times New Roman" panose="02020603050405020304" pitchFamily="18" charset="0"/>
              </a:rPr>
              <a:t>Thân là con vua nhưng phận thì gần gũi với dân thường.</a:t>
            </a:r>
            <a:endParaRPr lang="vi-VN" sz="3200">
              <a:solidFill>
                <a:srgbClr val="FFFFFF"/>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5128656" y="4245430"/>
            <a:ext cx="6876109" cy="199861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srgbClr val="FFFFFF"/>
                </a:solidFill>
                <a:latin typeface="Times New Roman" panose="02020603050405020304" pitchFamily="18" charset="0"/>
                <a:cs typeface="Times New Roman" panose="02020603050405020304" pitchFamily="18" charset="0"/>
              </a:rPr>
              <a:t>Chàng được thần báo mộng gợi ý lấy gạo làm bánh. Từ gợi ý, Lang Liêu đã làm ra hai loại bánh rất ngon và ý nghĩa.</a:t>
            </a:r>
            <a:endParaRPr lang="vi-VN" sz="3200">
              <a:solidFill>
                <a:srgbClr val="FFFFFF"/>
              </a:solidFill>
              <a:latin typeface="Times New Roman" panose="02020603050405020304" pitchFamily="18" charset="0"/>
              <a:cs typeface="Times New Roman" panose="02020603050405020304" pitchFamily="18" charset="0"/>
            </a:endParaRPr>
          </a:p>
        </p:txBody>
      </p:sp>
      <p:cxnSp>
        <p:nvCxnSpPr>
          <p:cNvPr id="22" name="Straight Arrow Connector 21"/>
          <p:cNvCxnSpPr/>
          <p:nvPr/>
        </p:nvCxnSpPr>
        <p:spPr>
          <a:xfrm flipV="1">
            <a:off x="3331029" y="1384663"/>
            <a:ext cx="1690490" cy="1724297"/>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349080" y="3130243"/>
            <a:ext cx="1583352" cy="267415"/>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20" idx="1"/>
          </p:cNvCxnSpPr>
          <p:nvPr/>
        </p:nvCxnSpPr>
        <p:spPr>
          <a:xfrm>
            <a:off x="3331029" y="3186589"/>
            <a:ext cx="1797628" cy="2146434"/>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stretch>
            <a:fillRect/>
          </a:stretch>
        </p:blipFill>
        <p:spPr>
          <a:xfrm>
            <a:off x="611210" y="3970403"/>
            <a:ext cx="3565064" cy="2274433"/>
          </a:xfrm>
          <a:prstGeom prst="rect">
            <a:avLst/>
          </a:prstGeom>
        </p:spPr>
      </p:pic>
      <p:pic>
        <p:nvPicPr>
          <p:cNvPr id="4" name="Picture 3"/>
          <p:cNvPicPr>
            <a:picLocks noChangeAspect="1"/>
          </p:cNvPicPr>
          <p:nvPr/>
        </p:nvPicPr>
        <p:blipFill>
          <a:blip r:embed="rId3"/>
          <a:stretch>
            <a:fillRect/>
          </a:stretch>
        </p:blipFill>
        <p:spPr>
          <a:xfrm>
            <a:off x="611210" y="595769"/>
            <a:ext cx="2928824" cy="1847248"/>
          </a:xfrm>
          <a:prstGeom prst="rect">
            <a:avLst/>
          </a:prstGeom>
        </p:spPr>
      </p:pic>
    </p:spTree>
    <p:extLst>
      <p:ext uri="{BB962C8B-B14F-4D97-AF65-F5344CB8AC3E}">
        <p14:creationId xmlns:p14="http://schemas.microsoft.com/office/powerpoint/2010/main" val="177247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arn(inVertical)">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animBg="1"/>
      <p:bldP spid="19" grpId="0" animBg="1"/>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2223" y="0"/>
            <a:ext cx="8421511" cy="523220"/>
          </a:xfrm>
          <a:prstGeom prst="rect">
            <a:avLst/>
          </a:prstGeom>
        </p:spPr>
        <p:txBody>
          <a:bodyPr wrap="square">
            <a:spAutoFit/>
          </a:bodyPr>
          <a:lstStyle/>
          <a:p>
            <a:pPr lvl="0"/>
            <a:r>
              <a:rPr lang="vi-VN" sz="2800" b="1" kern="0">
                <a:solidFill>
                  <a:srgbClr val="444444"/>
                </a:solidFill>
                <a:latin typeface="Times New Roman" panose="02020603050405020304" pitchFamily="18" charset="0"/>
                <a:ea typeface="Times New Roman" panose="02020603050405020304" pitchFamily="18" charset="0"/>
              </a:rPr>
              <a:t>3. Những truyền thống tốt đẹp của người</a:t>
            </a:r>
            <a:endParaRPr kumimoji="0" lang="en-US" sz="2800" b="0" i="0" u="none" strike="noStrike" kern="1200" cap="none" spc="0" normalizeH="0" baseline="0" noProof="0">
              <a:ln>
                <a:noFill/>
              </a:ln>
              <a:solidFill>
                <a:srgbClr val="000000"/>
              </a:solidFill>
              <a:effectLst/>
              <a:uLnTx/>
              <a:uFillTx/>
              <a:latin typeface="Calibri"/>
              <a:ea typeface="+mn-ea"/>
              <a:cs typeface="+mn-cs"/>
            </a:endParaRPr>
          </a:p>
        </p:txBody>
      </p:sp>
      <p:sp>
        <p:nvSpPr>
          <p:cNvPr id="17" name="Rounded Rectangle 16"/>
          <p:cNvSpPr/>
          <p:nvPr/>
        </p:nvSpPr>
        <p:spPr>
          <a:xfrm>
            <a:off x="756118" y="2443017"/>
            <a:ext cx="2913017" cy="1482921"/>
          </a:xfrm>
          <a:prstGeom prst="roundRect">
            <a:avLst>
              <a:gd name="adj" fmla="val 316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srgbClr val="FFFFFF"/>
                </a:solidFill>
                <a:latin typeface="Times New Roman" panose="02020603050405020304" pitchFamily="18" charset="0"/>
                <a:cs typeface="Times New Roman" panose="02020603050405020304" pitchFamily="18" charset="0"/>
              </a:rPr>
              <a:t>Việc được câu chuyện ca ngợi</a:t>
            </a:r>
            <a:endParaRPr kumimoji="0" lang="en-US" sz="3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8" name="Rounded Rectangle 17"/>
          <p:cNvSpPr/>
          <p:nvPr/>
        </p:nvSpPr>
        <p:spPr>
          <a:xfrm>
            <a:off x="5021518" y="582955"/>
            <a:ext cx="6852617" cy="72407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a:solidFill>
                  <a:srgbClr val="FFFFFF"/>
                </a:solidFill>
                <a:latin typeface="Times New Roman" panose="02020603050405020304" pitchFamily="18" charset="0"/>
                <a:cs typeface="Times New Roman" panose="02020603050405020304" pitchFamily="18" charset="0"/>
              </a:rPr>
              <a:t>Giải thích nguồn gốc hai loại bánh cổ truyền.</a:t>
            </a:r>
          </a:p>
        </p:txBody>
      </p:sp>
      <p:sp>
        <p:nvSpPr>
          <p:cNvPr id="19" name="Rounded Rectangle 18"/>
          <p:cNvSpPr/>
          <p:nvPr/>
        </p:nvSpPr>
        <p:spPr>
          <a:xfrm>
            <a:off x="5157308" y="1646425"/>
            <a:ext cx="6787865" cy="1200772"/>
          </a:xfrm>
          <a:prstGeom prst="roundRect">
            <a:avLst/>
          </a:prstGeom>
          <a:solidFill>
            <a:srgbClr val="5BBC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a:solidFill>
                  <a:srgbClr val="FFFFFF"/>
                </a:solidFill>
                <a:latin typeface="Times New Roman" panose="02020603050405020304" pitchFamily="18" charset="0"/>
                <a:cs typeface="Times New Roman" panose="02020603050405020304" pitchFamily="18" charset="0"/>
              </a:rPr>
              <a:t>Giải thích phong tục làm bánh chưng, bánh giầy và tục thờ cúng tổ tiên của người Việt.</a:t>
            </a:r>
          </a:p>
        </p:txBody>
      </p:sp>
      <p:sp>
        <p:nvSpPr>
          <p:cNvPr id="20" name="Rounded Rectangle 19"/>
          <p:cNvSpPr/>
          <p:nvPr/>
        </p:nvSpPr>
        <p:spPr>
          <a:xfrm>
            <a:off x="5076756" y="3062492"/>
            <a:ext cx="6868417" cy="86344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a:solidFill>
                  <a:srgbClr val="FFFFFF"/>
                </a:solidFill>
                <a:latin typeface="Times New Roman" panose="02020603050405020304" pitchFamily="18" charset="0"/>
                <a:cs typeface="Times New Roman" panose="02020603050405020304" pitchFamily="18" charset="0"/>
              </a:rPr>
              <a:t>Quan niệm duy vật thô sơ về Trời, Đất.</a:t>
            </a:r>
          </a:p>
        </p:txBody>
      </p:sp>
      <p:cxnSp>
        <p:nvCxnSpPr>
          <p:cNvPr id="22" name="Straight Arrow Connector 21"/>
          <p:cNvCxnSpPr/>
          <p:nvPr/>
        </p:nvCxnSpPr>
        <p:spPr>
          <a:xfrm flipV="1">
            <a:off x="3331029" y="1384663"/>
            <a:ext cx="1690490" cy="1724297"/>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3349080" y="2385776"/>
            <a:ext cx="1772540" cy="744467"/>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20" idx="1"/>
          </p:cNvCxnSpPr>
          <p:nvPr/>
        </p:nvCxnSpPr>
        <p:spPr>
          <a:xfrm>
            <a:off x="3331029" y="3209201"/>
            <a:ext cx="1745727" cy="285015"/>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stretch>
            <a:fillRect/>
          </a:stretch>
        </p:blipFill>
        <p:spPr>
          <a:xfrm>
            <a:off x="611210" y="3970403"/>
            <a:ext cx="3565064" cy="2274433"/>
          </a:xfrm>
          <a:prstGeom prst="rect">
            <a:avLst/>
          </a:prstGeom>
        </p:spPr>
      </p:pic>
      <p:cxnSp>
        <p:nvCxnSpPr>
          <p:cNvPr id="14" name="Straight Arrow Connector 13"/>
          <p:cNvCxnSpPr/>
          <p:nvPr/>
        </p:nvCxnSpPr>
        <p:spPr>
          <a:xfrm>
            <a:off x="3341289" y="3370986"/>
            <a:ext cx="1816019" cy="1286643"/>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5157308" y="4081188"/>
            <a:ext cx="6796359" cy="934949"/>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lvl="0" algn="ctr"/>
            <a:r>
              <a:rPr lang="vi-VN" sz="2800">
                <a:solidFill>
                  <a:srgbClr val="FFFFFF"/>
                </a:solidFill>
                <a:latin typeface="Times New Roman" panose="02020603050405020304" pitchFamily="18" charset="0"/>
                <a:cs typeface="Times New Roman" panose="02020603050405020304" pitchFamily="18" charset="0"/>
              </a:rPr>
              <a:t>Đề cao nghề nông trồng lúa nước.</a:t>
            </a:r>
          </a:p>
        </p:txBody>
      </p:sp>
      <p:cxnSp>
        <p:nvCxnSpPr>
          <p:cNvPr id="23" name="Straight Arrow Connector 22"/>
          <p:cNvCxnSpPr/>
          <p:nvPr/>
        </p:nvCxnSpPr>
        <p:spPr>
          <a:xfrm>
            <a:off x="3331029" y="3523913"/>
            <a:ext cx="1927511" cy="2238458"/>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5258540" y="5288843"/>
            <a:ext cx="6796359" cy="934949"/>
          </a:xfrm>
          <a:prstGeom prst="roundRect">
            <a:avLst/>
          </a:prstGeom>
          <a:solidFill>
            <a:srgbClr val="0070C0"/>
          </a:solidFill>
        </p:spPr>
        <p:style>
          <a:lnRef idx="1">
            <a:schemeClr val="accent6"/>
          </a:lnRef>
          <a:fillRef idx="3">
            <a:schemeClr val="accent6"/>
          </a:fillRef>
          <a:effectRef idx="2">
            <a:schemeClr val="accent6"/>
          </a:effectRef>
          <a:fontRef idx="minor">
            <a:schemeClr val="lt1"/>
          </a:fontRef>
        </p:style>
        <p:txBody>
          <a:bodyPr rtlCol="0" anchor="ctr"/>
          <a:lstStyle/>
          <a:p>
            <a:pPr lvl="0" algn="ctr"/>
            <a:r>
              <a:rPr lang="vi-VN" sz="2800">
                <a:solidFill>
                  <a:srgbClr val="FFFFFF"/>
                </a:solidFill>
                <a:latin typeface="Times New Roman" panose="02020603050405020304" pitchFamily="18" charset="0"/>
                <a:cs typeface="Times New Roman" panose="02020603050405020304" pitchFamily="18" charset="0"/>
              </a:rPr>
              <a:t>Ước mơ vua sáng, tôi hiền, đất nước thái bình, nhân dân no ấm.</a:t>
            </a:r>
          </a:p>
        </p:txBody>
      </p:sp>
      <p:pic>
        <p:nvPicPr>
          <p:cNvPr id="28" name="Picture 27"/>
          <p:cNvPicPr>
            <a:picLocks noChangeAspect="1"/>
          </p:cNvPicPr>
          <p:nvPr/>
        </p:nvPicPr>
        <p:blipFill>
          <a:blip r:embed="rId3"/>
          <a:stretch>
            <a:fillRect/>
          </a:stretch>
        </p:blipFill>
        <p:spPr>
          <a:xfrm>
            <a:off x="938836" y="567685"/>
            <a:ext cx="2676525" cy="1704975"/>
          </a:xfrm>
          <a:prstGeom prst="rect">
            <a:avLst/>
          </a:prstGeom>
        </p:spPr>
      </p:pic>
    </p:spTree>
    <p:extLst>
      <p:ext uri="{BB962C8B-B14F-4D97-AF65-F5344CB8AC3E}">
        <p14:creationId xmlns:p14="http://schemas.microsoft.com/office/powerpoint/2010/main" val="207326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barn(inVertical)">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barn(inVertical)">
                                      <p:cBhvr>
                                        <p:cTn id="54" dur="500"/>
                                        <p:tgtEl>
                                          <p:spTgt spid="23"/>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arn(inVertical)">
                                      <p:cBhvr>
                                        <p:cTn id="57" dur="500"/>
                                        <p:tgtEl>
                                          <p:spTgt spid="25"/>
                                        </p:tgtEl>
                                      </p:cBhvr>
                                    </p:animEffect>
                                  </p:childTnLst>
                                </p:cTn>
                              </p:par>
                              <p:par>
                                <p:cTn id="58" presetID="16" presetClass="entr" presetSubtype="21" fill="hold"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barn(inVertical)">
                                      <p:cBhvr>
                                        <p:cTn id="6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animBg="1"/>
      <p:bldP spid="19" grpId="0" animBg="1"/>
      <p:bldP spid="20" grpId="0" animBg="1"/>
      <p:bldP spid="16" grpId="0" animBg="1"/>
      <p:bldP spid="2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2C661012-526F-4E7A-AB39-8313A99BC8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37" name="组合 36">
            <a:extLst>
              <a:ext uri="{FF2B5EF4-FFF2-40B4-BE49-F238E27FC236}">
                <a16:creationId xmlns:a16="http://schemas.microsoft.com/office/drawing/2014/main" id="{097B506E-46DF-45F5-B7F0-DEF8EE778B49}"/>
              </a:ext>
            </a:extLst>
          </p:cNvPr>
          <p:cNvGrpSpPr/>
          <p:nvPr/>
        </p:nvGrpSpPr>
        <p:grpSpPr>
          <a:xfrm>
            <a:off x="4930027" y="1501300"/>
            <a:ext cx="4362685" cy="640488"/>
            <a:chOff x="1491415" y="2381173"/>
            <a:chExt cx="4987583" cy="732230"/>
          </a:xfrm>
        </p:grpSpPr>
        <p:sp>
          <p:nvSpPr>
            <p:cNvPr id="38" name="_14">
              <a:extLst>
                <a:ext uri="{FF2B5EF4-FFF2-40B4-BE49-F238E27FC236}">
                  <a16:creationId xmlns:a16="http://schemas.microsoft.com/office/drawing/2014/main" id="{59A3AE0A-9B4E-4856-AE9D-D895041C0540}"/>
                </a:ext>
              </a:extLst>
            </p:cNvPr>
            <p:cNvSpPr txBox="1">
              <a:spLocks noChangeArrowheads="1"/>
            </p:cNvSpPr>
            <p:nvPr/>
          </p:nvSpPr>
          <p:spPr bwMode="auto">
            <a:xfrm>
              <a:off x="1491415" y="2381173"/>
              <a:ext cx="1123680" cy="732230"/>
            </a:xfrm>
            <a:prstGeom prst="rect">
              <a:avLst/>
            </a:prstGeom>
            <a:solidFill>
              <a:srgbClr val="77C57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en-US" altLang="zh-CN" sz="2800" b="1" spc="600" dirty="0">
                  <a:solidFill>
                    <a:srgbClr val="FFFFFF"/>
                  </a:solidFill>
                  <a:latin typeface="微软雅黑" panose="020B0503020204020204" pitchFamily="34" charset="-122"/>
                  <a:ea typeface="微软雅黑" panose="020B0503020204020204" pitchFamily="34" charset="-122"/>
                </a:rPr>
                <a:t>01</a:t>
              </a:r>
              <a:endParaRPr lang="zh-CN" altLang="zh-CN" sz="2800" b="1" spc="600" dirty="0">
                <a:solidFill>
                  <a:srgbClr val="FFFFFF"/>
                </a:solidFill>
                <a:latin typeface="微软雅黑" panose="020B0503020204020204" pitchFamily="34" charset="-122"/>
                <a:ea typeface="微软雅黑" panose="020B0503020204020204" pitchFamily="34" charset="-122"/>
              </a:endParaRPr>
            </a:p>
          </p:txBody>
        </p:sp>
        <p:sp>
          <p:nvSpPr>
            <p:cNvPr id="39" name="矩形 38">
              <a:extLst>
                <a:ext uri="{FF2B5EF4-FFF2-40B4-BE49-F238E27FC236}">
                  <a16:creationId xmlns:a16="http://schemas.microsoft.com/office/drawing/2014/main" id="{975D5CAB-CCB8-4BE6-BBE1-4D3F41F8440F}"/>
                </a:ext>
              </a:extLst>
            </p:cNvPr>
            <p:cNvSpPr/>
            <p:nvPr/>
          </p:nvSpPr>
          <p:spPr bwMode="auto">
            <a:xfrm>
              <a:off x="2952771" y="2450170"/>
              <a:ext cx="3526227"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Học</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cũ</a:t>
              </a:r>
              <a:endParaRPr lang="zh-CN" altLang="en-US"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7" name="矩形 26">
            <a:extLst>
              <a:ext uri="{FF2B5EF4-FFF2-40B4-BE49-F238E27FC236}">
                <a16:creationId xmlns:a16="http://schemas.microsoft.com/office/drawing/2014/main" id="{67477345-0C4A-4E6A-B0CB-B92841CA3A8A}"/>
              </a:ext>
            </a:extLst>
          </p:cNvPr>
          <p:cNvSpPr/>
          <p:nvPr/>
        </p:nvSpPr>
        <p:spPr>
          <a:xfrm>
            <a:off x="1586926" y="2567174"/>
            <a:ext cx="2437998" cy="1552354"/>
          </a:xfrm>
          <a:prstGeom prst="rect">
            <a:avLst/>
          </a:prstGeom>
          <a:solidFill>
            <a:srgbClr val="77C571"/>
          </a:solidFill>
          <a:ln w="12700">
            <a:solidFill>
              <a:srgbClr val="77C5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200" b="1" dirty="0">
                <a:solidFill>
                  <a:srgbClr val="FFFFFF"/>
                </a:solidFill>
                <a:latin typeface="Times New Roman" pitchFamily="18" charset="0"/>
                <a:ea typeface="微软雅黑" panose="020B0503020204020204" pitchFamily="34" charset="-122"/>
                <a:cs typeface="Times New Roman" pitchFamily="18" charset="0"/>
              </a:rPr>
              <a:t>HƯỚNG DẪN TỰ HỌC</a:t>
            </a:r>
          </a:p>
        </p:txBody>
      </p:sp>
      <p:grpSp>
        <p:nvGrpSpPr>
          <p:cNvPr id="20" name="组合 19">
            <a:extLst>
              <a:ext uri="{FF2B5EF4-FFF2-40B4-BE49-F238E27FC236}">
                <a16:creationId xmlns:a16="http://schemas.microsoft.com/office/drawing/2014/main" id="{09E2F73D-FEE1-4088-B410-6B99DFE48A6F}"/>
              </a:ext>
            </a:extLst>
          </p:cNvPr>
          <p:cNvGrpSpPr/>
          <p:nvPr/>
        </p:nvGrpSpPr>
        <p:grpSpPr>
          <a:xfrm>
            <a:off x="4930027" y="2506822"/>
            <a:ext cx="4362685" cy="640488"/>
            <a:chOff x="1491415" y="2381173"/>
            <a:chExt cx="4987583" cy="732230"/>
          </a:xfrm>
        </p:grpSpPr>
        <p:sp>
          <p:nvSpPr>
            <p:cNvPr id="21" name="_14">
              <a:extLst>
                <a:ext uri="{FF2B5EF4-FFF2-40B4-BE49-F238E27FC236}">
                  <a16:creationId xmlns:a16="http://schemas.microsoft.com/office/drawing/2014/main" id="{388F36F5-4DDD-4996-9D5C-FE2B6DC09964}"/>
                </a:ext>
              </a:extLst>
            </p:cNvPr>
            <p:cNvSpPr txBox="1">
              <a:spLocks noChangeArrowheads="1"/>
            </p:cNvSpPr>
            <p:nvPr/>
          </p:nvSpPr>
          <p:spPr bwMode="auto">
            <a:xfrm>
              <a:off x="1491415" y="2381173"/>
              <a:ext cx="1123680" cy="732230"/>
            </a:xfrm>
            <a:prstGeom prst="rect">
              <a:avLst/>
            </a:prstGeom>
            <a:solidFill>
              <a:srgbClr val="56AFBC"/>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en-US" altLang="zh-CN" sz="2800" b="1" spc="600" dirty="0">
                  <a:solidFill>
                    <a:srgbClr val="FFFFFF"/>
                  </a:solidFill>
                  <a:latin typeface="微软雅黑" panose="020B0503020204020204" pitchFamily="34" charset="-122"/>
                  <a:ea typeface="微软雅黑" panose="020B0503020204020204" pitchFamily="34" charset="-122"/>
                </a:rPr>
                <a:t>02</a:t>
              </a:r>
              <a:endParaRPr lang="zh-CN" altLang="zh-CN" sz="2800" b="1" spc="600" dirty="0">
                <a:solidFill>
                  <a:srgbClr val="FFFFFF"/>
                </a:solidFill>
                <a:latin typeface="微软雅黑" panose="020B0503020204020204" pitchFamily="34" charset="-122"/>
                <a:ea typeface="微软雅黑" panose="020B0503020204020204" pitchFamily="34" charset="-122"/>
              </a:endParaRPr>
            </a:p>
          </p:txBody>
        </p:sp>
        <p:sp>
          <p:nvSpPr>
            <p:cNvPr id="22" name="矩形 21">
              <a:extLst>
                <a:ext uri="{FF2B5EF4-FFF2-40B4-BE49-F238E27FC236}">
                  <a16:creationId xmlns:a16="http://schemas.microsoft.com/office/drawing/2014/main" id="{93C82EC4-D302-4D2F-833A-63BD7D96B402}"/>
                </a:ext>
              </a:extLst>
            </p:cNvPr>
            <p:cNvSpPr/>
            <p:nvPr/>
          </p:nvSpPr>
          <p:spPr bwMode="auto">
            <a:xfrm>
              <a:off x="2952771" y="2450170"/>
              <a:ext cx="3526227"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Làm</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phần</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vào</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vở</a:t>
              </a:r>
              <a:endParaRPr lang="zh-CN" altLang="en-US"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3" name="组合 22">
            <a:extLst>
              <a:ext uri="{FF2B5EF4-FFF2-40B4-BE49-F238E27FC236}">
                <a16:creationId xmlns:a16="http://schemas.microsoft.com/office/drawing/2014/main" id="{F135EC70-0850-45F6-844F-EAD977578CE3}"/>
              </a:ext>
            </a:extLst>
          </p:cNvPr>
          <p:cNvGrpSpPr/>
          <p:nvPr/>
        </p:nvGrpSpPr>
        <p:grpSpPr>
          <a:xfrm>
            <a:off x="4930027" y="3512344"/>
            <a:ext cx="4362685" cy="640488"/>
            <a:chOff x="1491415" y="2381173"/>
            <a:chExt cx="4987583" cy="732230"/>
          </a:xfrm>
        </p:grpSpPr>
        <p:sp>
          <p:nvSpPr>
            <p:cNvPr id="24" name="_14">
              <a:extLst>
                <a:ext uri="{FF2B5EF4-FFF2-40B4-BE49-F238E27FC236}">
                  <a16:creationId xmlns:a16="http://schemas.microsoft.com/office/drawing/2014/main" id="{3E4E7D90-19DD-4D72-B9FF-398FD9193F07}"/>
                </a:ext>
              </a:extLst>
            </p:cNvPr>
            <p:cNvSpPr txBox="1">
              <a:spLocks noChangeArrowheads="1"/>
            </p:cNvSpPr>
            <p:nvPr/>
          </p:nvSpPr>
          <p:spPr bwMode="auto">
            <a:xfrm>
              <a:off x="1491415" y="2381173"/>
              <a:ext cx="1123680" cy="732230"/>
            </a:xfrm>
            <a:prstGeom prst="rect">
              <a:avLst/>
            </a:prstGeom>
            <a:solidFill>
              <a:srgbClr val="E68393"/>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en-US" altLang="zh-CN" sz="2800" b="1" spc="600" dirty="0">
                  <a:solidFill>
                    <a:srgbClr val="FFFFFF"/>
                  </a:solidFill>
                  <a:latin typeface="微软雅黑" panose="020B0503020204020204" pitchFamily="34" charset="-122"/>
                  <a:ea typeface="微软雅黑" panose="020B0503020204020204" pitchFamily="34" charset="-122"/>
                </a:rPr>
                <a:t>03</a:t>
              </a:r>
              <a:endParaRPr lang="zh-CN" altLang="zh-CN" sz="2800" b="1" spc="600" dirty="0">
                <a:solidFill>
                  <a:srgbClr val="FFFFFF"/>
                </a:solidFill>
                <a:latin typeface="微软雅黑" panose="020B0503020204020204" pitchFamily="34" charset="-122"/>
                <a:ea typeface="微软雅黑" panose="020B0503020204020204" pitchFamily="34" charset="-122"/>
              </a:endParaRPr>
            </a:p>
          </p:txBody>
        </p:sp>
        <p:sp>
          <p:nvSpPr>
            <p:cNvPr id="25" name="矩形 24">
              <a:extLst>
                <a:ext uri="{FF2B5EF4-FFF2-40B4-BE49-F238E27FC236}">
                  <a16:creationId xmlns:a16="http://schemas.microsoft.com/office/drawing/2014/main" id="{0DC5D25B-4552-4179-9806-81BC06725866}"/>
                </a:ext>
              </a:extLst>
            </p:cNvPr>
            <p:cNvSpPr/>
            <p:nvPr/>
          </p:nvSpPr>
          <p:spPr bwMode="auto">
            <a:xfrm>
              <a:off x="2952771" y="2450170"/>
              <a:ext cx="3526227"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Sưu</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tầm</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các</a:t>
              </a:r>
              <a:r>
                <a:rPr lang="en-US" altLang="zh-CN" sz="280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smtClean="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truyền thuyết.</a:t>
              </a:r>
              <a:endParaRPr lang="zh-CN" altLang="en-US"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6" name="组合 25">
            <a:extLst>
              <a:ext uri="{FF2B5EF4-FFF2-40B4-BE49-F238E27FC236}">
                <a16:creationId xmlns:a16="http://schemas.microsoft.com/office/drawing/2014/main" id="{68746DBC-2327-494C-9D74-8A327463D994}"/>
              </a:ext>
            </a:extLst>
          </p:cNvPr>
          <p:cNvGrpSpPr/>
          <p:nvPr/>
        </p:nvGrpSpPr>
        <p:grpSpPr>
          <a:xfrm>
            <a:off x="4930027" y="4517867"/>
            <a:ext cx="4362685" cy="640488"/>
            <a:chOff x="1491415" y="2381173"/>
            <a:chExt cx="4987583" cy="732230"/>
          </a:xfrm>
        </p:grpSpPr>
        <p:sp>
          <p:nvSpPr>
            <p:cNvPr id="28" name="_14">
              <a:extLst>
                <a:ext uri="{FF2B5EF4-FFF2-40B4-BE49-F238E27FC236}">
                  <a16:creationId xmlns:a16="http://schemas.microsoft.com/office/drawing/2014/main" id="{2AC35BC5-449C-4632-BDAE-D92185D9A5C5}"/>
                </a:ext>
              </a:extLst>
            </p:cNvPr>
            <p:cNvSpPr txBox="1">
              <a:spLocks noChangeArrowheads="1"/>
            </p:cNvSpPr>
            <p:nvPr/>
          </p:nvSpPr>
          <p:spPr bwMode="auto">
            <a:xfrm>
              <a:off x="1491415" y="2381173"/>
              <a:ext cx="1123680" cy="732230"/>
            </a:xfrm>
            <a:prstGeom prst="rect">
              <a:avLst/>
            </a:prstGeom>
            <a:solidFill>
              <a:schemeClr val="accent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en-US" altLang="zh-CN" sz="2800" b="1" spc="600" dirty="0">
                  <a:solidFill>
                    <a:srgbClr val="FFFFFF"/>
                  </a:solidFill>
                  <a:latin typeface="微软雅黑" panose="020B0503020204020204" pitchFamily="34" charset="-122"/>
                  <a:ea typeface="微软雅黑" panose="020B0503020204020204" pitchFamily="34" charset="-122"/>
                </a:rPr>
                <a:t>04</a:t>
              </a:r>
              <a:endParaRPr lang="zh-CN" altLang="zh-CN" sz="2800" b="1" spc="600" dirty="0">
                <a:solidFill>
                  <a:srgbClr val="FFFFFF"/>
                </a:solidFill>
                <a:latin typeface="微软雅黑" panose="020B0503020204020204" pitchFamily="34" charset="-122"/>
                <a:ea typeface="微软雅黑" panose="020B0503020204020204" pitchFamily="34" charset="-122"/>
              </a:endParaRPr>
            </a:p>
          </p:txBody>
        </p:sp>
        <p:sp>
          <p:nvSpPr>
            <p:cNvPr id="29" name="矩形 28">
              <a:extLst>
                <a:ext uri="{FF2B5EF4-FFF2-40B4-BE49-F238E27FC236}">
                  <a16:creationId xmlns:a16="http://schemas.microsoft.com/office/drawing/2014/main" id="{5F076B70-967A-48CB-924F-2CD76E30AA5A}"/>
                </a:ext>
              </a:extLst>
            </p:cNvPr>
            <p:cNvSpPr/>
            <p:nvPr/>
          </p:nvSpPr>
          <p:spPr bwMode="auto">
            <a:xfrm>
              <a:off x="2952771" y="2450170"/>
              <a:ext cx="3526227"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Soạn</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2800" smtClean="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Thế giới cổ tích.</a:t>
              </a:r>
              <a:endParaRPr lang="zh-CN" altLang="en-US"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33" name="图片 32">
            <a:extLst>
              <a:ext uri="{FF2B5EF4-FFF2-40B4-BE49-F238E27FC236}">
                <a16:creationId xmlns:a16="http://schemas.microsoft.com/office/drawing/2014/main" id="{9C6D1B82-0276-4044-93D5-2B280C3FF8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05" y="4217099"/>
            <a:ext cx="3189457" cy="2671796"/>
          </a:xfrm>
          <a:prstGeom prst="rect">
            <a:avLst/>
          </a:prstGeom>
        </p:spPr>
      </p:pic>
      <p:pic>
        <p:nvPicPr>
          <p:cNvPr id="34" name="图片 33">
            <a:extLst>
              <a:ext uri="{FF2B5EF4-FFF2-40B4-BE49-F238E27FC236}">
                <a16:creationId xmlns:a16="http://schemas.microsoft.com/office/drawing/2014/main" id="{AB911176-C9BB-4A1F-966E-2DCFB6CCCA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916" y="2033"/>
            <a:ext cx="1768642" cy="1910133"/>
          </a:xfrm>
          <a:prstGeom prst="rect">
            <a:avLst/>
          </a:prstGeom>
        </p:spPr>
      </p:pic>
      <p:pic>
        <p:nvPicPr>
          <p:cNvPr id="35" name="图片 34">
            <a:extLst>
              <a:ext uri="{FF2B5EF4-FFF2-40B4-BE49-F238E27FC236}">
                <a16:creationId xmlns:a16="http://schemas.microsoft.com/office/drawing/2014/main" id="{31647FD7-C688-4F71-88D8-0F9EDB8D86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7268" y="4202392"/>
            <a:ext cx="3598750" cy="2800566"/>
          </a:xfrm>
          <a:prstGeom prst="rect">
            <a:avLst/>
          </a:prstGeom>
        </p:spPr>
      </p:pic>
      <p:pic>
        <p:nvPicPr>
          <p:cNvPr id="36" name="图片 35">
            <a:extLst>
              <a:ext uri="{FF2B5EF4-FFF2-40B4-BE49-F238E27FC236}">
                <a16:creationId xmlns:a16="http://schemas.microsoft.com/office/drawing/2014/main" id="{6E1848E4-0248-42B9-97FE-AE3557045D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1247" y="917944"/>
            <a:ext cx="1695088" cy="2162406"/>
          </a:xfrm>
          <a:prstGeom prst="rect">
            <a:avLst/>
          </a:prstGeom>
        </p:spPr>
      </p:pic>
    </p:spTree>
    <p:extLst>
      <p:ext uri="{BB962C8B-B14F-4D97-AF65-F5344CB8AC3E}">
        <p14:creationId xmlns:p14="http://schemas.microsoft.com/office/powerpoint/2010/main" val="4136528664"/>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750"/>
                                        <p:tgtEl>
                                          <p:spTgt spid="30"/>
                                        </p:tgtEl>
                                      </p:cBhvr>
                                    </p:animEffect>
                                  </p:childTnLst>
                                </p:cTn>
                              </p:par>
                            </p:childTnLst>
                          </p:cTn>
                        </p:par>
                        <p:par>
                          <p:cTn id="8" fill="hold">
                            <p:stCondLst>
                              <p:cond delay="750"/>
                            </p:stCondLst>
                            <p:childTnLst>
                              <p:par>
                                <p:cTn id="9" presetID="2" presetClass="entr" presetSubtype="2"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1250" fill="hold"/>
                                        <p:tgtEl>
                                          <p:spTgt spid="33"/>
                                        </p:tgtEl>
                                        <p:attrNameLst>
                                          <p:attrName>ppt_x</p:attrName>
                                        </p:attrNameLst>
                                      </p:cBhvr>
                                      <p:tavLst>
                                        <p:tav tm="0">
                                          <p:val>
                                            <p:strVal val="1+#ppt_w/2"/>
                                          </p:val>
                                        </p:tav>
                                        <p:tav tm="100000">
                                          <p:val>
                                            <p:strVal val="#ppt_x"/>
                                          </p:val>
                                        </p:tav>
                                      </p:tavLst>
                                    </p:anim>
                                    <p:anim calcmode="lin" valueType="num">
                                      <p:cBhvr additive="base">
                                        <p:cTn id="12" dur="1250" fill="hold"/>
                                        <p:tgtEl>
                                          <p:spTgt spid="33"/>
                                        </p:tgtEl>
                                        <p:attrNameLst>
                                          <p:attrName>ppt_y</p:attrName>
                                        </p:attrNameLst>
                                      </p:cBhvr>
                                      <p:tavLst>
                                        <p:tav tm="0">
                                          <p:val>
                                            <p:strVal val="#ppt_y"/>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435">
                                          <p:stCondLst>
                                            <p:cond delay="0"/>
                                          </p:stCondLst>
                                        </p:cTn>
                                        <p:tgtEl>
                                          <p:spTgt spid="34"/>
                                        </p:tgtEl>
                                      </p:cBhvr>
                                    </p:animEffect>
                                    <p:anim calcmode="lin" valueType="num">
                                      <p:cBhvr>
                                        <p:cTn id="16" dur="1367"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7" dur="498"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8" dur="498" tmFilter="0, 0; 0.125,0.2665; 0.25,0.4; 0.375,0.465; 0.5,0.5;  0.625,0.535; 0.75,0.6; 0.875,0.7335; 1,1">
                                          <p:stCondLst>
                                            <p:cond delay="498"/>
                                          </p:stCondLst>
                                        </p:cTn>
                                        <p:tgtEl>
                                          <p:spTgt spid="34"/>
                                        </p:tgtEl>
                                        <p:attrNameLst>
                                          <p:attrName>ppt_y</p:attrName>
                                        </p:attrNameLst>
                                      </p:cBhvr>
                                      <p:tavLst>
                                        <p:tav tm="0" fmla="#ppt_y-sin(pi*$)/9">
                                          <p:val>
                                            <p:fltVal val="0"/>
                                          </p:val>
                                        </p:tav>
                                        <p:tav tm="100000">
                                          <p:val>
                                            <p:fltVal val="1"/>
                                          </p:val>
                                        </p:tav>
                                      </p:tavLst>
                                    </p:anim>
                                    <p:anim calcmode="lin" valueType="num">
                                      <p:cBhvr>
                                        <p:cTn id="19" dur="249" tmFilter="0, 0; 0.125,0.2665; 0.25,0.4; 0.375,0.465; 0.5,0.5;  0.625,0.535; 0.75,0.6; 0.875,0.7335; 1,1">
                                          <p:stCondLst>
                                            <p:cond delay="993"/>
                                          </p:stCondLst>
                                        </p:cTn>
                                        <p:tgtEl>
                                          <p:spTgt spid="34"/>
                                        </p:tgtEl>
                                        <p:attrNameLst>
                                          <p:attrName>ppt_y</p:attrName>
                                        </p:attrNameLst>
                                      </p:cBhvr>
                                      <p:tavLst>
                                        <p:tav tm="0" fmla="#ppt_y-sin(pi*$)/27">
                                          <p:val>
                                            <p:fltVal val="0"/>
                                          </p:val>
                                        </p:tav>
                                        <p:tav tm="100000">
                                          <p:val>
                                            <p:fltVal val="1"/>
                                          </p:val>
                                        </p:tav>
                                      </p:tavLst>
                                    </p:anim>
                                    <p:anim calcmode="lin" valueType="num">
                                      <p:cBhvr>
                                        <p:cTn id="20" dur="123" tmFilter="0, 0; 0.125,0.2665; 0.25,0.4; 0.375,0.465; 0.5,0.5;  0.625,0.535; 0.75,0.6; 0.875,0.7335; 1,1">
                                          <p:stCondLst>
                                            <p:cond delay="1242"/>
                                          </p:stCondLst>
                                        </p:cTn>
                                        <p:tgtEl>
                                          <p:spTgt spid="34"/>
                                        </p:tgtEl>
                                        <p:attrNameLst>
                                          <p:attrName>ppt_y</p:attrName>
                                        </p:attrNameLst>
                                      </p:cBhvr>
                                      <p:tavLst>
                                        <p:tav tm="0" fmla="#ppt_y-sin(pi*$)/81">
                                          <p:val>
                                            <p:fltVal val="0"/>
                                          </p:val>
                                        </p:tav>
                                        <p:tav tm="100000">
                                          <p:val>
                                            <p:fltVal val="1"/>
                                          </p:val>
                                        </p:tav>
                                      </p:tavLst>
                                    </p:anim>
                                    <p:animScale>
                                      <p:cBhvr>
                                        <p:cTn id="21" dur="20">
                                          <p:stCondLst>
                                            <p:cond delay="487"/>
                                          </p:stCondLst>
                                        </p:cTn>
                                        <p:tgtEl>
                                          <p:spTgt spid="34"/>
                                        </p:tgtEl>
                                      </p:cBhvr>
                                      <p:to x="100000" y="60000"/>
                                    </p:animScale>
                                    <p:animScale>
                                      <p:cBhvr>
                                        <p:cTn id="22" dur="124" decel="50000">
                                          <p:stCondLst>
                                            <p:cond delay="507"/>
                                          </p:stCondLst>
                                        </p:cTn>
                                        <p:tgtEl>
                                          <p:spTgt spid="34"/>
                                        </p:tgtEl>
                                      </p:cBhvr>
                                      <p:to x="100000" y="100000"/>
                                    </p:animScale>
                                    <p:animScale>
                                      <p:cBhvr>
                                        <p:cTn id="23" dur="20">
                                          <p:stCondLst>
                                            <p:cond delay="984"/>
                                          </p:stCondLst>
                                        </p:cTn>
                                        <p:tgtEl>
                                          <p:spTgt spid="34"/>
                                        </p:tgtEl>
                                      </p:cBhvr>
                                      <p:to x="100000" y="80000"/>
                                    </p:animScale>
                                    <p:animScale>
                                      <p:cBhvr>
                                        <p:cTn id="24" dur="124" decel="50000">
                                          <p:stCondLst>
                                            <p:cond delay="1004"/>
                                          </p:stCondLst>
                                        </p:cTn>
                                        <p:tgtEl>
                                          <p:spTgt spid="34"/>
                                        </p:tgtEl>
                                      </p:cBhvr>
                                      <p:to x="100000" y="100000"/>
                                    </p:animScale>
                                    <p:animScale>
                                      <p:cBhvr>
                                        <p:cTn id="25" dur="20">
                                          <p:stCondLst>
                                            <p:cond delay="1231"/>
                                          </p:stCondLst>
                                        </p:cTn>
                                        <p:tgtEl>
                                          <p:spTgt spid="34"/>
                                        </p:tgtEl>
                                      </p:cBhvr>
                                      <p:to x="100000" y="90000"/>
                                    </p:animScale>
                                    <p:animScale>
                                      <p:cBhvr>
                                        <p:cTn id="26" dur="124" decel="50000">
                                          <p:stCondLst>
                                            <p:cond delay="1251"/>
                                          </p:stCondLst>
                                        </p:cTn>
                                        <p:tgtEl>
                                          <p:spTgt spid="34"/>
                                        </p:tgtEl>
                                      </p:cBhvr>
                                      <p:to x="100000" y="100000"/>
                                    </p:animScale>
                                    <p:animScale>
                                      <p:cBhvr>
                                        <p:cTn id="27" dur="20">
                                          <p:stCondLst>
                                            <p:cond delay="1356"/>
                                          </p:stCondLst>
                                        </p:cTn>
                                        <p:tgtEl>
                                          <p:spTgt spid="34"/>
                                        </p:tgtEl>
                                      </p:cBhvr>
                                      <p:to x="100000" y="95000"/>
                                    </p:animScale>
                                    <p:animScale>
                                      <p:cBhvr>
                                        <p:cTn id="28" dur="124" decel="50000">
                                          <p:stCondLst>
                                            <p:cond delay="1376"/>
                                          </p:stCondLst>
                                        </p:cTn>
                                        <p:tgtEl>
                                          <p:spTgt spid="34"/>
                                        </p:tgtEl>
                                      </p:cBhvr>
                                      <p:to x="100000" y="100000"/>
                                    </p:animScale>
                                  </p:childTnLst>
                                </p:cTn>
                              </p:par>
                              <p:par>
                                <p:cTn id="29" presetID="2" presetClass="entr" presetSubtype="2"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1500" fill="hold"/>
                                        <p:tgtEl>
                                          <p:spTgt spid="35"/>
                                        </p:tgtEl>
                                        <p:attrNameLst>
                                          <p:attrName>ppt_x</p:attrName>
                                        </p:attrNameLst>
                                      </p:cBhvr>
                                      <p:tavLst>
                                        <p:tav tm="0">
                                          <p:val>
                                            <p:strVal val="1+#ppt_w/2"/>
                                          </p:val>
                                        </p:tav>
                                        <p:tav tm="100000">
                                          <p:val>
                                            <p:strVal val="#ppt_x"/>
                                          </p:val>
                                        </p:tav>
                                      </p:tavLst>
                                    </p:anim>
                                    <p:anim calcmode="lin" valueType="num">
                                      <p:cBhvr additive="base">
                                        <p:cTn id="32" dur="1500" fill="hold"/>
                                        <p:tgtEl>
                                          <p:spTgt spid="35"/>
                                        </p:tgtEl>
                                        <p:attrNameLst>
                                          <p:attrName>ppt_y</p:attrName>
                                        </p:attrNameLst>
                                      </p:cBhvr>
                                      <p:tavLst>
                                        <p:tav tm="0">
                                          <p:val>
                                            <p:strVal val="#ppt_y"/>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1000"/>
                                        <p:tgtEl>
                                          <p:spTgt spid="36"/>
                                        </p:tgtEl>
                                      </p:cBhvr>
                                    </p:animEffect>
                                    <p:anim calcmode="lin" valueType="num">
                                      <p:cBhvr>
                                        <p:cTn id="36" dur="1000" fill="hold"/>
                                        <p:tgtEl>
                                          <p:spTgt spid="36"/>
                                        </p:tgtEl>
                                        <p:attrNameLst>
                                          <p:attrName>ppt_x</p:attrName>
                                        </p:attrNameLst>
                                      </p:cBhvr>
                                      <p:tavLst>
                                        <p:tav tm="0">
                                          <p:val>
                                            <p:strVal val="#ppt_x"/>
                                          </p:val>
                                        </p:tav>
                                        <p:tav tm="100000">
                                          <p:val>
                                            <p:strVal val="#ppt_x"/>
                                          </p:val>
                                        </p:tav>
                                      </p:tavLst>
                                    </p:anim>
                                    <p:anim calcmode="lin" valueType="num">
                                      <p:cBhvr>
                                        <p:cTn id="37" dur="1000" fill="hold"/>
                                        <p:tgtEl>
                                          <p:spTgt spid="36"/>
                                        </p:tgtEl>
                                        <p:attrNameLst>
                                          <p:attrName>ppt_y</p:attrName>
                                        </p:attrNameLst>
                                      </p:cBhvr>
                                      <p:tavLst>
                                        <p:tav tm="0">
                                          <p:val>
                                            <p:strVal val="#ppt_y+.1"/>
                                          </p:val>
                                        </p:tav>
                                        <p:tav tm="100000">
                                          <p:val>
                                            <p:strVal val="#ppt_y"/>
                                          </p:val>
                                        </p:tav>
                                      </p:tavLst>
                                    </p:anim>
                                  </p:childTnLst>
                                </p:cTn>
                              </p:par>
                            </p:childTnLst>
                          </p:cTn>
                        </p:par>
                        <p:par>
                          <p:cTn id="38" fill="hold">
                            <p:stCondLst>
                              <p:cond delay="2250"/>
                            </p:stCondLst>
                            <p:childTnLst>
                              <p:par>
                                <p:cTn id="39" presetID="42" presetClass="entr" presetSubtype="0"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750"/>
                                        <p:tgtEl>
                                          <p:spTgt spid="27"/>
                                        </p:tgtEl>
                                      </p:cBhvr>
                                    </p:animEffect>
                                    <p:anim calcmode="lin" valueType="num">
                                      <p:cBhvr>
                                        <p:cTn id="42" dur="750" fill="hold"/>
                                        <p:tgtEl>
                                          <p:spTgt spid="27"/>
                                        </p:tgtEl>
                                        <p:attrNameLst>
                                          <p:attrName>ppt_x</p:attrName>
                                        </p:attrNameLst>
                                      </p:cBhvr>
                                      <p:tavLst>
                                        <p:tav tm="0">
                                          <p:val>
                                            <p:strVal val="#ppt_x"/>
                                          </p:val>
                                        </p:tav>
                                        <p:tav tm="100000">
                                          <p:val>
                                            <p:strVal val="#ppt_x"/>
                                          </p:val>
                                        </p:tav>
                                      </p:tavLst>
                                    </p:anim>
                                    <p:anim calcmode="lin" valueType="num">
                                      <p:cBhvr>
                                        <p:cTn id="43" dur="750" fill="hold"/>
                                        <p:tgtEl>
                                          <p:spTgt spid="27"/>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2" presetClass="entr" presetSubtype="8" fill="hold" nodeType="after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additive="base">
                                        <p:cTn id="47" dur="500" fill="hold"/>
                                        <p:tgtEl>
                                          <p:spTgt spid="37"/>
                                        </p:tgtEl>
                                        <p:attrNameLst>
                                          <p:attrName>ppt_x</p:attrName>
                                        </p:attrNameLst>
                                      </p:cBhvr>
                                      <p:tavLst>
                                        <p:tav tm="0">
                                          <p:val>
                                            <p:strVal val="0-#ppt_w/2"/>
                                          </p:val>
                                        </p:tav>
                                        <p:tav tm="100000">
                                          <p:val>
                                            <p:strVal val="#ppt_x"/>
                                          </p:val>
                                        </p:tav>
                                      </p:tavLst>
                                    </p:anim>
                                    <p:anim calcmode="lin" valueType="num">
                                      <p:cBhvr additive="base">
                                        <p:cTn id="48" dur="500" fill="hold"/>
                                        <p:tgtEl>
                                          <p:spTgt spid="37"/>
                                        </p:tgtEl>
                                        <p:attrNameLst>
                                          <p:attrName>ppt_y</p:attrName>
                                        </p:attrNameLst>
                                      </p:cBhvr>
                                      <p:tavLst>
                                        <p:tav tm="0">
                                          <p:val>
                                            <p:strVal val="#ppt_y"/>
                                          </p:val>
                                        </p:tav>
                                        <p:tav tm="100000">
                                          <p:val>
                                            <p:strVal val="#ppt_y"/>
                                          </p:val>
                                        </p:tav>
                                      </p:tavLst>
                                    </p:anim>
                                  </p:childTnLst>
                                </p:cTn>
                              </p:par>
                            </p:childTnLst>
                          </p:cTn>
                        </p:par>
                        <p:par>
                          <p:cTn id="49" fill="hold">
                            <p:stCondLst>
                              <p:cond delay="3500"/>
                            </p:stCondLst>
                            <p:childTnLst>
                              <p:par>
                                <p:cTn id="50" presetID="2" presetClass="entr" presetSubtype="8" fill="hold" nodeType="after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0-#ppt_w/2"/>
                                          </p:val>
                                        </p:tav>
                                        <p:tav tm="100000">
                                          <p:val>
                                            <p:strVal val="#ppt_x"/>
                                          </p:val>
                                        </p:tav>
                                      </p:tavLst>
                                    </p:anim>
                                    <p:anim calcmode="lin" valueType="num">
                                      <p:cBhvr additive="base">
                                        <p:cTn id="53" dur="500" fill="hold"/>
                                        <p:tgtEl>
                                          <p:spTgt spid="20"/>
                                        </p:tgtEl>
                                        <p:attrNameLst>
                                          <p:attrName>ppt_y</p:attrName>
                                        </p:attrNameLst>
                                      </p:cBhvr>
                                      <p:tavLst>
                                        <p:tav tm="0">
                                          <p:val>
                                            <p:strVal val="#ppt_y"/>
                                          </p:val>
                                        </p:tav>
                                        <p:tav tm="100000">
                                          <p:val>
                                            <p:strVal val="#ppt_y"/>
                                          </p:val>
                                        </p:tav>
                                      </p:tavLst>
                                    </p:anim>
                                  </p:childTnLst>
                                </p:cTn>
                              </p:par>
                            </p:childTnLst>
                          </p:cTn>
                        </p:par>
                        <p:par>
                          <p:cTn id="54" fill="hold">
                            <p:stCondLst>
                              <p:cond delay="4000"/>
                            </p:stCondLst>
                            <p:childTnLst>
                              <p:par>
                                <p:cTn id="55" presetID="2" presetClass="entr" presetSubtype="8" fill="hold" nodeType="after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500" fill="hold"/>
                                        <p:tgtEl>
                                          <p:spTgt spid="23"/>
                                        </p:tgtEl>
                                        <p:attrNameLst>
                                          <p:attrName>ppt_x</p:attrName>
                                        </p:attrNameLst>
                                      </p:cBhvr>
                                      <p:tavLst>
                                        <p:tav tm="0">
                                          <p:val>
                                            <p:strVal val="0-#ppt_w/2"/>
                                          </p:val>
                                        </p:tav>
                                        <p:tav tm="100000">
                                          <p:val>
                                            <p:strVal val="#ppt_x"/>
                                          </p:val>
                                        </p:tav>
                                      </p:tavLst>
                                    </p:anim>
                                    <p:anim calcmode="lin" valueType="num">
                                      <p:cBhvr additive="base">
                                        <p:cTn id="58" dur="500" fill="hold"/>
                                        <p:tgtEl>
                                          <p:spTgt spid="23"/>
                                        </p:tgtEl>
                                        <p:attrNameLst>
                                          <p:attrName>ppt_y</p:attrName>
                                        </p:attrNameLst>
                                      </p:cBhvr>
                                      <p:tavLst>
                                        <p:tav tm="0">
                                          <p:val>
                                            <p:strVal val="#ppt_y"/>
                                          </p:val>
                                        </p:tav>
                                        <p:tav tm="100000">
                                          <p:val>
                                            <p:strVal val="#ppt_y"/>
                                          </p:val>
                                        </p:tav>
                                      </p:tavLst>
                                    </p:anim>
                                  </p:childTnLst>
                                </p:cTn>
                              </p:par>
                            </p:childTnLst>
                          </p:cTn>
                        </p:par>
                        <p:par>
                          <p:cTn id="59" fill="hold">
                            <p:stCondLst>
                              <p:cond delay="4500"/>
                            </p:stCondLst>
                            <p:childTnLst>
                              <p:par>
                                <p:cTn id="60" presetID="2" presetClass="entr" presetSubtype="8" fill="hold" nodeType="afterEffect">
                                  <p:stCondLst>
                                    <p:cond delay="0"/>
                                  </p:stCondLst>
                                  <p:childTnLst>
                                    <p:set>
                                      <p:cBhvr>
                                        <p:cTn id="61" dur="1" fill="hold">
                                          <p:stCondLst>
                                            <p:cond delay="0"/>
                                          </p:stCondLst>
                                        </p:cTn>
                                        <p:tgtEl>
                                          <p:spTgt spid="26"/>
                                        </p:tgtEl>
                                        <p:attrNameLst>
                                          <p:attrName>style.visibility</p:attrName>
                                        </p:attrNameLst>
                                      </p:cBhvr>
                                      <p:to>
                                        <p:strVal val="visible"/>
                                      </p:to>
                                    </p:set>
                                    <p:anim calcmode="lin" valueType="num">
                                      <p:cBhvr additive="base">
                                        <p:cTn id="62" dur="500" fill="hold"/>
                                        <p:tgtEl>
                                          <p:spTgt spid="26"/>
                                        </p:tgtEl>
                                        <p:attrNameLst>
                                          <p:attrName>ppt_x</p:attrName>
                                        </p:attrNameLst>
                                      </p:cBhvr>
                                      <p:tavLst>
                                        <p:tav tm="0">
                                          <p:val>
                                            <p:strVal val="0-#ppt_w/2"/>
                                          </p:val>
                                        </p:tav>
                                        <p:tav tm="100000">
                                          <p:val>
                                            <p:strVal val="#ppt_x"/>
                                          </p:val>
                                        </p:tav>
                                      </p:tavLst>
                                    </p:anim>
                                    <p:anim calcmode="lin" valueType="num">
                                      <p:cBhvr additive="base">
                                        <p:cTn id="63"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32962A5F-9D3B-4E06-98DF-A6BE07D9C2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18" name="图片 17">
            <a:extLst>
              <a:ext uri="{FF2B5EF4-FFF2-40B4-BE49-F238E27FC236}">
                <a16:creationId xmlns:a16="http://schemas.microsoft.com/office/drawing/2014/main" id="{9C451C29-9C6A-4839-88EB-EB295B9655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05" y="4217099"/>
            <a:ext cx="3189457" cy="2671796"/>
          </a:xfrm>
          <a:prstGeom prst="rect">
            <a:avLst/>
          </a:prstGeom>
        </p:spPr>
      </p:pic>
      <p:pic>
        <p:nvPicPr>
          <p:cNvPr id="19" name="图片 18">
            <a:extLst>
              <a:ext uri="{FF2B5EF4-FFF2-40B4-BE49-F238E27FC236}">
                <a16:creationId xmlns:a16="http://schemas.microsoft.com/office/drawing/2014/main" id="{7F9BE7B2-611A-477D-931F-582F4AEB4F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40"/>
            <a:ext cx="3173852" cy="3427760"/>
          </a:xfrm>
          <a:prstGeom prst="rect">
            <a:avLst/>
          </a:prstGeom>
        </p:spPr>
      </p:pic>
      <p:sp>
        <p:nvSpPr>
          <p:cNvPr id="20" name="文本框 7">
            <a:extLst>
              <a:ext uri="{FF2B5EF4-FFF2-40B4-BE49-F238E27FC236}">
                <a16:creationId xmlns:a16="http://schemas.microsoft.com/office/drawing/2014/main" id="{4D672E71-6413-481B-AF0F-5837A24870F4}"/>
              </a:ext>
            </a:extLst>
          </p:cNvPr>
          <p:cNvSpPr txBox="1">
            <a:spLocks noChangeArrowheads="1"/>
          </p:cNvSpPr>
          <p:nvPr/>
        </p:nvSpPr>
        <p:spPr bwMode="auto">
          <a:xfrm>
            <a:off x="1508509" y="2984838"/>
            <a:ext cx="919245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r>
              <a:rPr lang="en-US" altLang="zh-CN" sz="6000" dirty="0">
                <a:solidFill>
                  <a:schemeClr val="accent5">
                    <a:lumMod val="75000"/>
                  </a:schemeClr>
                </a:solidFill>
                <a:latin typeface="Times New Roman" pitchFamily="18" charset="0"/>
                <a:ea typeface="华康海报体W12(P)" panose="040B0C00000000000000" pitchFamily="82" charset="-122"/>
                <a:cs typeface="Times New Roman" pitchFamily="18" charset="0"/>
              </a:rPr>
              <a:t>CHÚC CÁC EM HỌC TỐT!</a:t>
            </a:r>
          </a:p>
        </p:txBody>
      </p:sp>
      <p:pic>
        <p:nvPicPr>
          <p:cNvPr id="26" name="图片 25">
            <a:extLst>
              <a:ext uri="{FF2B5EF4-FFF2-40B4-BE49-F238E27FC236}">
                <a16:creationId xmlns:a16="http://schemas.microsoft.com/office/drawing/2014/main" id="{6DFFEC04-AA47-4161-922E-BED0D3152E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1663" y="4161317"/>
            <a:ext cx="3598750" cy="2800566"/>
          </a:xfrm>
          <a:prstGeom prst="rect">
            <a:avLst/>
          </a:prstGeom>
        </p:spPr>
      </p:pic>
      <p:pic>
        <p:nvPicPr>
          <p:cNvPr id="27" name="图片 26">
            <a:extLst>
              <a:ext uri="{FF2B5EF4-FFF2-40B4-BE49-F238E27FC236}">
                <a16:creationId xmlns:a16="http://schemas.microsoft.com/office/drawing/2014/main" id="{C129CC75-0F96-40BE-94F4-63C9ADDE56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1247" y="917944"/>
            <a:ext cx="1695088" cy="2162406"/>
          </a:xfrm>
          <a:prstGeom prst="rect">
            <a:avLst/>
          </a:prstGeom>
        </p:spPr>
      </p:pic>
    </p:spTree>
    <p:extLst>
      <p:ext uri="{BB962C8B-B14F-4D97-AF65-F5344CB8AC3E}">
        <p14:creationId xmlns:p14="http://schemas.microsoft.com/office/powerpoint/2010/main" val="3892404250"/>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750"/>
                                        <p:tgtEl>
                                          <p:spTgt spid="17"/>
                                        </p:tgtEl>
                                      </p:cBhvr>
                                    </p:animEffect>
                                  </p:childTnLst>
                                </p:cTn>
                              </p:par>
                            </p:childTnLst>
                          </p:cTn>
                        </p:par>
                        <p:par>
                          <p:cTn id="8" fill="hold">
                            <p:stCondLst>
                              <p:cond delay="750"/>
                            </p:stCondLst>
                            <p:childTnLst>
                              <p:par>
                                <p:cTn id="9" presetID="2" presetClass="entr" presetSubtype="2"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250" fill="hold"/>
                                        <p:tgtEl>
                                          <p:spTgt spid="18"/>
                                        </p:tgtEl>
                                        <p:attrNameLst>
                                          <p:attrName>ppt_x</p:attrName>
                                        </p:attrNameLst>
                                      </p:cBhvr>
                                      <p:tavLst>
                                        <p:tav tm="0">
                                          <p:val>
                                            <p:strVal val="1+#ppt_w/2"/>
                                          </p:val>
                                        </p:tav>
                                        <p:tav tm="100000">
                                          <p:val>
                                            <p:strVal val="#ppt_x"/>
                                          </p:val>
                                        </p:tav>
                                      </p:tavLst>
                                    </p:anim>
                                    <p:anim calcmode="lin" valueType="num">
                                      <p:cBhvr additive="base">
                                        <p:cTn id="12" dur="1250" fill="hold"/>
                                        <p:tgtEl>
                                          <p:spTgt spid="18"/>
                                        </p:tgtEl>
                                        <p:attrNameLst>
                                          <p:attrName>ppt_y</p:attrName>
                                        </p:attrNameLst>
                                      </p:cBhvr>
                                      <p:tavLst>
                                        <p:tav tm="0">
                                          <p:val>
                                            <p:strVal val="#ppt_y"/>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435">
                                          <p:stCondLst>
                                            <p:cond delay="0"/>
                                          </p:stCondLst>
                                        </p:cTn>
                                        <p:tgtEl>
                                          <p:spTgt spid="19"/>
                                        </p:tgtEl>
                                      </p:cBhvr>
                                    </p:animEffect>
                                    <p:anim calcmode="lin" valueType="num">
                                      <p:cBhvr>
                                        <p:cTn id="16" dur="1367"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7" dur="498"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8" dur="498" tmFilter="0, 0; 0.125,0.2665; 0.25,0.4; 0.375,0.465; 0.5,0.5;  0.625,0.535; 0.75,0.6; 0.875,0.7335; 1,1">
                                          <p:stCondLst>
                                            <p:cond delay="498"/>
                                          </p:stCondLst>
                                        </p:cTn>
                                        <p:tgtEl>
                                          <p:spTgt spid="19"/>
                                        </p:tgtEl>
                                        <p:attrNameLst>
                                          <p:attrName>ppt_y</p:attrName>
                                        </p:attrNameLst>
                                      </p:cBhvr>
                                      <p:tavLst>
                                        <p:tav tm="0" fmla="#ppt_y-sin(pi*$)/9">
                                          <p:val>
                                            <p:fltVal val="0"/>
                                          </p:val>
                                        </p:tav>
                                        <p:tav tm="100000">
                                          <p:val>
                                            <p:fltVal val="1"/>
                                          </p:val>
                                        </p:tav>
                                      </p:tavLst>
                                    </p:anim>
                                    <p:anim calcmode="lin" valueType="num">
                                      <p:cBhvr>
                                        <p:cTn id="19" dur="249" tmFilter="0, 0; 0.125,0.2665; 0.25,0.4; 0.375,0.465; 0.5,0.5;  0.625,0.535; 0.75,0.6; 0.875,0.7335; 1,1">
                                          <p:stCondLst>
                                            <p:cond delay="993"/>
                                          </p:stCondLst>
                                        </p:cTn>
                                        <p:tgtEl>
                                          <p:spTgt spid="19"/>
                                        </p:tgtEl>
                                        <p:attrNameLst>
                                          <p:attrName>ppt_y</p:attrName>
                                        </p:attrNameLst>
                                      </p:cBhvr>
                                      <p:tavLst>
                                        <p:tav tm="0" fmla="#ppt_y-sin(pi*$)/27">
                                          <p:val>
                                            <p:fltVal val="0"/>
                                          </p:val>
                                        </p:tav>
                                        <p:tav tm="100000">
                                          <p:val>
                                            <p:fltVal val="1"/>
                                          </p:val>
                                        </p:tav>
                                      </p:tavLst>
                                    </p:anim>
                                    <p:anim calcmode="lin" valueType="num">
                                      <p:cBhvr>
                                        <p:cTn id="20" dur="123" tmFilter="0, 0; 0.125,0.2665; 0.25,0.4; 0.375,0.465; 0.5,0.5;  0.625,0.535; 0.75,0.6; 0.875,0.7335; 1,1">
                                          <p:stCondLst>
                                            <p:cond delay="1242"/>
                                          </p:stCondLst>
                                        </p:cTn>
                                        <p:tgtEl>
                                          <p:spTgt spid="19"/>
                                        </p:tgtEl>
                                        <p:attrNameLst>
                                          <p:attrName>ppt_y</p:attrName>
                                        </p:attrNameLst>
                                      </p:cBhvr>
                                      <p:tavLst>
                                        <p:tav tm="0" fmla="#ppt_y-sin(pi*$)/81">
                                          <p:val>
                                            <p:fltVal val="0"/>
                                          </p:val>
                                        </p:tav>
                                        <p:tav tm="100000">
                                          <p:val>
                                            <p:fltVal val="1"/>
                                          </p:val>
                                        </p:tav>
                                      </p:tavLst>
                                    </p:anim>
                                    <p:animScale>
                                      <p:cBhvr>
                                        <p:cTn id="21" dur="20">
                                          <p:stCondLst>
                                            <p:cond delay="487"/>
                                          </p:stCondLst>
                                        </p:cTn>
                                        <p:tgtEl>
                                          <p:spTgt spid="19"/>
                                        </p:tgtEl>
                                      </p:cBhvr>
                                      <p:to x="100000" y="60000"/>
                                    </p:animScale>
                                    <p:animScale>
                                      <p:cBhvr>
                                        <p:cTn id="22" dur="124" decel="50000">
                                          <p:stCondLst>
                                            <p:cond delay="507"/>
                                          </p:stCondLst>
                                        </p:cTn>
                                        <p:tgtEl>
                                          <p:spTgt spid="19"/>
                                        </p:tgtEl>
                                      </p:cBhvr>
                                      <p:to x="100000" y="100000"/>
                                    </p:animScale>
                                    <p:animScale>
                                      <p:cBhvr>
                                        <p:cTn id="23" dur="20">
                                          <p:stCondLst>
                                            <p:cond delay="984"/>
                                          </p:stCondLst>
                                        </p:cTn>
                                        <p:tgtEl>
                                          <p:spTgt spid="19"/>
                                        </p:tgtEl>
                                      </p:cBhvr>
                                      <p:to x="100000" y="80000"/>
                                    </p:animScale>
                                    <p:animScale>
                                      <p:cBhvr>
                                        <p:cTn id="24" dur="124" decel="50000">
                                          <p:stCondLst>
                                            <p:cond delay="1004"/>
                                          </p:stCondLst>
                                        </p:cTn>
                                        <p:tgtEl>
                                          <p:spTgt spid="19"/>
                                        </p:tgtEl>
                                      </p:cBhvr>
                                      <p:to x="100000" y="100000"/>
                                    </p:animScale>
                                    <p:animScale>
                                      <p:cBhvr>
                                        <p:cTn id="25" dur="20">
                                          <p:stCondLst>
                                            <p:cond delay="1231"/>
                                          </p:stCondLst>
                                        </p:cTn>
                                        <p:tgtEl>
                                          <p:spTgt spid="19"/>
                                        </p:tgtEl>
                                      </p:cBhvr>
                                      <p:to x="100000" y="90000"/>
                                    </p:animScale>
                                    <p:animScale>
                                      <p:cBhvr>
                                        <p:cTn id="26" dur="124" decel="50000">
                                          <p:stCondLst>
                                            <p:cond delay="1251"/>
                                          </p:stCondLst>
                                        </p:cTn>
                                        <p:tgtEl>
                                          <p:spTgt spid="19"/>
                                        </p:tgtEl>
                                      </p:cBhvr>
                                      <p:to x="100000" y="100000"/>
                                    </p:animScale>
                                    <p:animScale>
                                      <p:cBhvr>
                                        <p:cTn id="27" dur="20">
                                          <p:stCondLst>
                                            <p:cond delay="1356"/>
                                          </p:stCondLst>
                                        </p:cTn>
                                        <p:tgtEl>
                                          <p:spTgt spid="19"/>
                                        </p:tgtEl>
                                      </p:cBhvr>
                                      <p:to x="100000" y="95000"/>
                                    </p:animScale>
                                    <p:animScale>
                                      <p:cBhvr>
                                        <p:cTn id="28" dur="124" decel="50000">
                                          <p:stCondLst>
                                            <p:cond delay="1376"/>
                                          </p:stCondLst>
                                        </p:cTn>
                                        <p:tgtEl>
                                          <p:spTgt spid="19"/>
                                        </p:tgtEl>
                                      </p:cBhvr>
                                      <p:to x="100000" y="100000"/>
                                    </p:animScale>
                                  </p:childTnLst>
                                </p:cTn>
                              </p:par>
                              <p:par>
                                <p:cTn id="29" presetID="2" presetClass="entr" presetSubtype="2"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1500" fill="hold"/>
                                        <p:tgtEl>
                                          <p:spTgt spid="26"/>
                                        </p:tgtEl>
                                        <p:attrNameLst>
                                          <p:attrName>ppt_x</p:attrName>
                                        </p:attrNameLst>
                                      </p:cBhvr>
                                      <p:tavLst>
                                        <p:tav tm="0">
                                          <p:val>
                                            <p:strVal val="1+#ppt_w/2"/>
                                          </p:val>
                                        </p:tav>
                                        <p:tav tm="100000">
                                          <p:val>
                                            <p:strVal val="#ppt_x"/>
                                          </p:val>
                                        </p:tav>
                                      </p:tavLst>
                                    </p:anim>
                                    <p:anim calcmode="lin" valueType="num">
                                      <p:cBhvr additive="base">
                                        <p:cTn id="32" dur="1500" fill="hold"/>
                                        <p:tgtEl>
                                          <p:spTgt spid="26"/>
                                        </p:tgtEl>
                                        <p:attrNameLst>
                                          <p:attrName>ppt_y</p:attrName>
                                        </p:attrNameLst>
                                      </p:cBhvr>
                                      <p:tavLst>
                                        <p:tav tm="0">
                                          <p:val>
                                            <p:strVal val="#ppt_y"/>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anim calcmode="lin" valueType="num">
                                      <p:cBhvr>
                                        <p:cTn id="36" dur="1000" fill="hold"/>
                                        <p:tgtEl>
                                          <p:spTgt spid="27"/>
                                        </p:tgtEl>
                                        <p:attrNameLst>
                                          <p:attrName>ppt_x</p:attrName>
                                        </p:attrNameLst>
                                      </p:cBhvr>
                                      <p:tavLst>
                                        <p:tav tm="0">
                                          <p:val>
                                            <p:strVal val="#ppt_x"/>
                                          </p:val>
                                        </p:tav>
                                        <p:tav tm="100000">
                                          <p:val>
                                            <p:strVal val="#ppt_x"/>
                                          </p:val>
                                        </p:tav>
                                      </p:tavLst>
                                    </p:anim>
                                    <p:anim calcmode="lin" valueType="num">
                                      <p:cBhvr>
                                        <p:cTn id="37" dur="1000" fill="hold"/>
                                        <p:tgtEl>
                                          <p:spTgt spid="27"/>
                                        </p:tgtEl>
                                        <p:attrNameLst>
                                          <p:attrName>ppt_y</p:attrName>
                                        </p:attrNameLst>
                                      </p:cBhvr>
                                      <p:tavLst>
                                        <p:tav tm="0">
                                          <p:val>
                                            <p:strVal val="#ppt_y+.1"/>
                                          </p:val>
                                        </p:tav>
                                        <p:tav tm="100000">
                                          <p:val>
                                            <p:strVal val="#ppt_y"/>
                                          </p:val>
                                        </p:tav>
                                      </p:tavLst>
                                    </p:anim>
                                  </p:childTnLst>
                                </p:cTn>
                              </p:par>
                            </p:childTnLst>
                          </p:cTn>
                        </p:par>
                        <p:par>
                          <p:cTn id="38" fill="hold">
                            <p:stCondLst>
                              <p:cond delay="2250"/>
                            </p:stCondLst>
                            <p:childTnLst>
                              <p:par>
                                <p:cTn id="39" presetID="2" presetClass="entr" presetSubtype="4"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750" fill="hold"/>
                                        <p:tgtEl>
                                          <p:spTgt spid="20"/>
                                        </p:tgtEl>
                                        <p:attrNameLst>
                                          <p:attrName>ppt_x</p:attrName>
                                        </p:attrNameLst>
                                      </p:cBhvr>
                                      <p:tavLst>
                                        <p:tav tm="0">
                                          <p:val>
                                            <p:strVal val="#ppt_x"/>
                                          </p:val>
                                        </p:tav>
                                        <p:tav tm="100000">
                                          <p:val>
                                            <p:strVal val="#ppt_x"/>
                                          </p:val>
                                        </p:tav>
                                      </p:tavLst>
                                    </p:anim>
                                    <p:anim calcmode="lin" valueType="num">
                                      <p:cBhvr additive="base">
                                        <p:cTn id="42"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07" y="4757731"/>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623636" y="1061021"/>
            <a:ext cx="9374598"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09" eaLnBrk="0" fontAlgn="base" hangingPunct="0">
              <a:spcBef>
                <a:spcPct val="0"/>
              </a:spcBef>
              <a:spcAft>
                <a:spcPct val="0"/>
              </a:spcAft>
              <a:defRPr/>
            </a:pPr>
            <a:r>
              <a:rPr lang="vi-VN" sz="2800" b="1">
                <a:solidFill>
                  <a:prstClr val="white"/>
                </a:solidFill>
                <a:latin typeface="Times New Roman" panose="02020603050405020304" pitchFamily="18" charset="0"/>
              </a:rPr>
              <a:t>Câu 1: Truyện Thánh Gióng </a:t>
            </a:r>
            <a:r>
              <a:rPr lang="en-US" sz="2800" b="1" smtClean="0">
                <a:solidFill>
                  <a:prstClr val="white"/>
                </a:solidFill>
                <a:latin typeface="Times New Roman" panose="02020603050405020304" pitchFamily="18" charset="0"/>
              </a:rPr>
              <a:t>x</a:t>
            </a:r>
            <a:r>
              <a:rPr lang="vi-VN" sz="2800" b="1" smtClean="0">
                <a:solidFill>
                  <a:prstClr val="white"/>
                </a:solidFill>
                <a:latin typeface="Times New Roman" panose="02020603050405020304" pitchFamily="18" charset="0"/>
              </a:rPr>
              <a:t>ảy </a:t>
            </a:r>
            <a:r>
              <a:rPr lang="vi-VN" sz="2800" b="1">
                <a:solidFill>
                  <a:prstClr val="white"/>
                </a:solidFill>
                <a:latin typeface="Times New Roman" panose="02020603050405020304" pitchFamily="18" charset="0"/>
              </a:rPr>
              <a:t>ra ở đời vua nào?</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5" name="Rectangle 4"/>
          <p:cNvSpPr/>
          <p:nvPr/>
        </p:nvSpPr>
        <p:spPr>
          <a:xfrm>
            <a:off x="2285702" y="4403104"/>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1">
              <a:defRPr/>
            </a:pPr>
            <a:r>
              <a:rPr lang="en-US" sz="3200" b="1" smtClean="0">
                <a:solidFill>
                  <a:prstClr val="black"/>
                </a:solidFill>
                <a:latin typeface="Times New Roman" pitchFamily="18" charset="0"/>
                <a:cs typeface="Times New Roman" pitchFamily="18" charset="0"/>
                <a:sym typeface="Arial"/>
              </a:rPr>
              <a:t>Hùng vương thứ 6.</a:t>
            </a:r>
            <a:endParaRPr lang="en-US" sz="3200" b="1" dirty="0">
              <a:solidFill>
                <a:prstClr val="black"/>
              </a:solidFill>
              <a:latin typeface="Times New Roman" pitchFamily="18" charset="0"/>
              <a:cs typeface="Times New Roman" pitchFamily="18" charset="0"/>
              <a:sym typeface="Arial"/>
            </a:endParaRPr>
          </a:p>
        </p:txBody>
      </p:sp>
      <p:sp>
        <p:nvSpPr>
          <p:cNvPr id="15" name="Rectangle 14"/>
          <p:cNvSpPr/>
          <p:nvPr/>
        </p:nvSpPr>
        <p:spPr>
          <a:xfrm>
            <a:off x="2948330" y="3647454"/>
            <a:ext cx="6725221" cy="623239"/>
          </a:xfrm>
          <a:prstGeom prst="rect">
            <a:avLst/>
          </a:prstGeom>
          <a:noFill/>
        </p:spPr>
        <p:txBody>
          <a:bodyPr wrap="none" lIns="68571" tIns="34286" rIns="68571" bIns="34286">
            <a:spAutoFit/>
          </a:bodyPr>
          <a:lstStyle/>
          <a:p>
            <a:pPr algn="ctr" defTabSz="685731">
              <a:defRPr/>
            </a:pPr>
            <a:r>
              <a:rPr lang="en-US" sz="3600" b="1" smtClean="0">
                <a:solidFill>
                  <a:srgbClr val="FF0000"/>
                </a:solidFill>
                <a:latin typeface="Times New Roman" pitchFamily="18" charset="0"/>
                <a:cs typeface="Times New Roman" pitchFamily="18" charset="0"/>
                <a:sym typeface="Arial"/>
              </a:rPr>
              <a:t>Xin chúc mừng bạn đã có 5 điểm.</a:t>
            </a:r>
            <a:endParaRPr lang="en-US" sz="3600" b="1" dirty="0">
              <a:solidFill>
                <a:srgbClr val="FF0000"/>
              </a:solidFill>
              <a:latin typeface="Times New Roman" pitchFamily="18" charset="0"/>
              <a:cs typeface="Times New Roman" pitchFamily="18" charset="0"/>
              <a:sym typeface="Arial"/>
            </a:endParaRPr>
          </a:p>
        </p:txBody>
      </p:sp>
      <p:pic>
        <p:nvPicPr>
          <p:cNvPr id="2" name="Picture 1">
            <a:hlinkClick r:id="rId7" action="ppaction://hlinksldjump"/>
          </p:cNvPr>
          <p:cNvPicPr>
            <a:picLocks noChangeAspect="1"/>
          </p:cNvPicPr>
          <p:nvPr/>
        </p:nvPicPr>
        <p:blipFill>
          <a:blip r:embed="rId8"/>
          <a:stretch>
            <a:fillRect/>
          </a:stretch>
        </p:blipFill>
        <p:spPr>
          <a:xfrm>
            <a:off x="10126134" y="5615181"/>
            <a:ext cx="979274" cy="969579"/>
          </a:xfrm>
          <a:prstGeom prst="rect">
            <a:avLst/>
          </a:prstGeom>
        </p:spPr>
      </p:pic>
    </p:spTree>
    <p:extLst>
      <p:ext uri="{BB962C8B-B14F-4D97-AF65-F5344CB8AC3E}">
        <p14:creationId xmlns:p14="http://schemas.microsoft.com/office/powerpoint/2010/main" val="88241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04" y="4757727"/>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493359" y="1705012"/>
            <a:ext cx="9374598"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09" eaLnBrk="0" fontAlgn="base" hangingPunct="0">
              <a:spcBef>
                <a:spcPct val="0"/>
              </a:spcBef>
              <a:spcAft>
                <a:spcPct val="0"/>
              </a:spcAft>
              <a:defRPr/>
            </a:pPr>
            <a:r>
              <a:rPr lang="vi-VN" sz="2800" b="1">
                <a:solidFill>
                  <a:prstClr val="white"/>
                </a:solidFill>
                <a:latin typeface="Times New Roman" pitchFamily="18" charset="0"/>
                <a:cs typeface="Times New Roman" pitchFamily="18" charset="0"/>
              </a:rPr>
              <a:t>Câu 2: Tiếng nói đầu tiên mà Thánh Gióng cất lên là gì?</a:t>
            </a:r>
            <a:endParaRPr lang="en-US" sz="2800" b="1" dirty="0">
              <a:solidFill>
                <a:prstClr val="white"/>
              </a:solidFill>
              <a:latin typeface="Times New Roman" pitchFamily="18" charset="0"/>
              <a:cs typeface="Times New Roman" pitchFamily="18" charset="0"/>
            </a:endParaRPr>
          </a:p>
        </p:txBody>
      </p:sp>
      <p:sp>
        <p:nvSpPr>
          <p:cNvPr id="5" name="Rectangle 4"/>
          <p:cNvSpPr/>
          <p:nvPr/>
        </p:nvSpPr>
        <p:spPr>
          <a:xfrm>
            <a:off x="2203536" y="3734098"/>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eaLnBrk="0" fontAlgn="base" hangingPunct="0">
              <a:spcBef>
                <a:spcPct val="0"/>
              </a:spcBef>
              <a:spcAft>
                <a:spcPct val="0"/>
              </a:spcAft>
              <a:defRPr/>
            </a:pPr>
            <a:r>
              <a:rPr lang="en-US" sz="2400" b="1">
                <a:solidFill>
                  <a:prstClr val="black"/>
                </a:solidFill>
                <a:latin typeface="Times New Roman" pitchFamily="18" charset="0"/>
                <a:cs typeface="Times New Roman" pitchFamily="18" charset="0"/>
              </a:rPr>
              <a:t>Mẹ ra mời sứ giả vào đây.</a:t>
            </a:r>
            <a:endParaRPr lang="en-US" sz="2400" b="1" dirty="0">
              <a:solidFill>
                <a:prstClr val="black"/>
              </a:solidFill>
              <a:latin typeface="Times New Roman" pitchFamily="18" charset="0"/>
              <a:cs typeface="Times New Roman" pitchFamily="18" charset="0"/>
            </a:endParaRPr>
          </a:p>
        </p:txBody>
      </p:sp>
      <p:sp>
        <p:nvSpPr>
          <p:cNvPr id="15" name="Rectangle 14"/>
          <p:cNvSpPr/>
          <p:nvPr/>
        </p:nvSpPr>
        <p:spPr>
          <a:xfrm>
            <a:off x="2918576" y="3118211"/>
            <a:ext cx="6353324" cy="623239"/>
          </a:xfrm>
          <a:prstGeom prst="rect">
            <a:avLst/>
          </a:prstGeom>
          <a:noFill/>
        </p:spPr>
        <p:txBody>
          <a:bodyPr wrap="none" lIns="68571" tIns="34286" rIns="68571" bIns="34286">
            <a:spAutoFit/>
          </a:bodyPr>
          <a:lstStyle/>
          <a:p>
            <a:pPr algn="ctr" defTabSz="685731">
              <a:defRPr/>
            </a:pPr>
            <a:r>
              <a:rPr lang="en-US" sz="3600" b="1" smtClean="0">
                <a:solidFill>
                  <a:srgbClr val="FF0000"/>
                </a:solidFill>
                <a:latin typeface="Times New Roman" pitchFamily="18" charset="0"/>
                <a:cs typeface="Times New Roman" pitchFamily="18" charset="0"/>
                <a:sym typeface="Arial"/>
              </a:rPr>
              <a:t>Xin chúc mừng bạn có 10 điểm.</a:t>
            </a:r>
            <a:endParaRPr lang="en-US" sz="3600" b="1" dirty="0">
              <a:solidFill>
                <a:srgbClr val="FF0000"/>
              </a:solidFill>
              <a:latin typeface="Times New Roman" pitchFamily="18" charset="0"/>
              <a:cs typeface="Times New Roman" pitchFamily="18" charset="0"/>
              <a:sym typeface="Arial"/>
            </a:endParaRPr>
          </a:p>
        </p:txBody>
      </p:sp>
      <p:pic>
        <p:nvPicPr>
          <p:cNvPr id="9" name="Picture 8">
            <a:hlinkClick r:id="rId7" action="ppaction://hlinksldjump"/>
          </p:cNvPr>
          <p:cNvPicPr>
            <a:picLocks noChangeAspect="1"/>
          </p:cNvPicPr>
          <p:nvPr/>
        </p:nvPicPr>
        <p:blipFill>
          <a:blip r:embed="rId8"/>
          <a:stretch>
            <a:fillRect/>
          </a:stretch>
        </p:blipFill>
        <p:spPr>
          <a:xfrm>
            <a:off x="10272889" y="5747623"/>
            <a:ext cx="979274" cy="969579"/>
          </a:xfrm>
          <a:prstGeom prst="rect">
            <a:avLst/>
          </a:prstGeom>
        </p:spPr>
      </p:pic>
    </p:spTree>
    <p:extLst>
      <p:ext uri="{BB962C8B-B14F-4D97-AF65-F5344CB8AC3E}">
        <p14:creationId xmlns:p14="http://schemas.microsoft.com/office/powerpoint/2010/main" val="46737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01" y="4757721"/>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493359" y="1705006"/>
            <a:ext cx="9374598"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09" eaLnBrk="0" fontAlgn="base" hangingPunct="0">
              <a:spcBef>
                <a:spcPct val="0"/>
              </a:spcBef>
              <a:spcAft>
                <a:spcPct val="0"/>
              </a:spcAft>
              <a:defRPr/>
            </a:pPr>
            <a:r>
              <a:rPr lang="vi-VN" sz="2800" b="1">
                <a:solidFill>
                  <a:prstClr val="white"/>
                </a:solidFill>
                <a:latin typeface="Times New Roman" pitchFamily="18" charset="0"/>
                <a:cs typeface="Times New Roman" pitchFamily="18" charset="0"/>
              </a:rPr>
              <a:t>Câu 3: Để tưởng nhớ công ơn của Thánh Gióng, vua phong cho chàng làm gì?</a:t>
            </a:r>
            <a:endParaRPr lang="en-US" sz="2800" b="1" dirty="0">
              <a:solidFill>
                <a:prstClr val="white"/>
              </a:solidFill>
              <a:latin typeface="Times New Roman" pitchFamily="18" charset="0"/>
              <a:cs typeface="Times New Roman" pitchFamily="18" charset="0"/>
            </a:endParaRPr>
          </a:p>
        </p:txBody>
      </p:sp>
      <p:sp>
        <p:nvSpPr>
          <p:cNvPr id="5" name="Rectangle 4"/>
          <p:cNvSpPr/>
          <p:nvPr/>
        </p:nvSpPr>
        <p:spPr>
          <a:xfrm>
            <a:off x="2203536" y="3734092"/>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1">
              <a:defRPr/>
            </a:pPr>
            <a:r>
              <a:rPr lang="vi-VN" sz="3200" b="1">
                <a:solidFill>
                  <a:srgbClr val="002060"/>
                </a:solidFill>
                <a:latin typeface="Times New Roman" pitchFamily="18" charset="0"/>
                <a:cs typeface="Times New Roman" pitchFamily="18" charset="0"/>
                <a:sym typeface="Arial"/>
              </a:rPr>
              <a:t>Phù Đổng Thiên Vương</a:t>
            </a:r>
            <a:r>
              <a:rPr lang="en-US" sz="3200" b="1" smtClean="0">
                <a:solidFill>
                  <a:srgbClr val="002060"/>
                </a:solidFill>
                <a:latin typeface="Times New Roman" pitchFamily="18" charset="0"/>
                <a:cs typeface="Times New Roman" pitchFamily="18" charset="0"/>
                <a:sym typeface="Arial"/>
              </a:rPr>
              <a:t>.</a:t>
            </a:r>
            <a:endParaRPr lang="en-US" sz="3200" b="1" dirty="0">
              <a:solidFill>
                <a:srgbClr val="002060"/>
              </a:solidFill>
              <a:latin typeface="Times New Roman" pitchFamily="18" charset="0"/>
              <a:cs typeface="Times New Roman" pitchFamily="18" charset="0"/>
              <a:sym typeface="Arial"/>
            </a:endParaRPr>
          </a:p>
        </p:txBody>
      </p:sp>
      <p:sp>
        <p:nvSpPr>
          <p:cNvPr id="15" name="Rectangle 14"/>
          <p:cNvSpPr/>
          <p:nvPr/>
        </p:nvSpPr>
        <p:spPr>
          <a:xfrm>
            <a:off x="2413631" y="3118211"/>
            <a:ext cx="7363216" cy="623239"/>
          </a:xfrm>
          <a:prstGeom prst="rect">
            <a:avLst/>
          </a:prstGeom>
          <a:noFill/>
        </p:spPr>
        <p:txBody>
          <a:bodyPr wrap="none" lIns="68571" tIns="34286" rIns="68571" bIns="34286">
            <a:spAutoFit/>
          </a:bodyPr>
          <a:lstStyle/>
          <a:p>
            <a:pPr algn="ctr" defTabSz="685731">
              <a:defRPr/>
            </a:pPr>
            <a:r>
              <a:rPr lang="en-US" sz="3600" b="1" smtClean="0">
                <a:solidFill>
                  <a:srgbClr val="FF0000"/>
                </a:solidFill>
                <a:latin typeface="Calibri"/>
                <a:cs typeface="Arial"/>
                <a:sym typeface="Arial"/>
              </a:rPr>
              <a:t>Chúc mừng bạn đã ghi được 15 điểm.</a:t>
            </a:r>
            <a:endParaRPr lang="en-US" sz="3600" b="1">
              <a:solidFill>
                <a:srgbClr val="FF0000"/>
              </a:solidFill>
              <a:latin typeface="Calibri"/>
              <a:cs typeface="Arial"/>
              <a:sym typeface="Arial"/>
            </a:endParaRPr>
          </a:p>
        </p:txBody>
      </p:sp>
      <p:pic>
        <p:nvPicPr>
          <p:cNvPr id="9" name="Picture 8">
            <a:hlinkClick r:id="rId7" action="ppaction://hlinksldjump"/>
          </p:cNvPr>
          <p:cNvPicPr>
            <a:picLocks noChangeAspect="1"/>
          </p:cNvPicPr>
          <p:nvPr/>
        </p:nvPicPr>
        <p:blipFill>
          <a:blip r:embed="rId8"/>
          <a:stretch>
            <a:fillRect/>
          </a:stretch>
        </p:blipFill>
        <p:spPr>
          <a:xfrm>
            <a:off x="10009169" y="5747617"/>
            <a:ext cx="979274" cy="969579"/>
          </a:xfrm>
          <a:prstGeom prst="rect">
            <a:avLst/>
          </a:prstGeom>
        </p:spPr>
      </p:pic>
    </p:spTree>
    <p:extLst>
      <p:ext uri="{BB962C8B-B14F-4D97-AF65-F5344CB8AC3E}">
        <p14:creationId xmlns:p14="http://schemas.microsoft.com/office/powerpoint/2010/main" val="240355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795" y="4757713"/>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493359" y="1704998"/>
            <a:ext cx="9374598"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09" eaLnBrk="0" fontAlgn="base" hangingPunct="0">
              <a:spcBef>
                <a:spcPct val="0"/>
              </a:spcBef>
              <a:spcAft>
                <a:spcPct val="0"/>
              </a:spcAft>
              <a:defRPr/>
            </a:pPr>
            <a:r>
              <a:rPr lang="vi-VN" sz="2800" b="1">
                <a:solidFill>
                  <a:prstClr val="white"/>
                </a:solidFill>
                <a:latin typeface="Times New Roman" pitchFamily="18" charset="0"/>
                <a:cs typeface="Times New Roman" pitchFamily="18" charset="0"/>
              </a:rPr>
              <a:t>Câu 4: Truyện Sơn Tinh, Thủy Tinh sảy ra ở đời vua nào?</a:t>
            </a:r>
            <a:endParaRPr lang="en-US" sz="2800" b="1" dirty="0">
              <a:solidFill>
                <a:prstClr val="white"/>
              </a:solidFill>
              <a:latin typeface="Times New Roman" pitchFamily="18" charset="0"/>
              <a:cs typeface="Times New Roman" pitchFamily="18" charset="0"/>
            </a:endParaRPr>
          </a:p>
        </p:txBody>
      </p:sp>
      <p:sp>
        <p:nvSpPr>
          <p:cNvPr id="5" name="Rectangle 4"/>
          <p:cNvSpPr/>
          <p:nvPr/>
        </p:nvSpPr>
        <p:spPr>
          <a:xfrm>
            <a:off x="2203536" y="3734084"/>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1">
              <a:defRPr/>
            </a:pPr>
            <a:r>
              <a:rPr lang="vi-VN" sz="3200" b="1">
                <a:solidFill>
                  <a:srgbClr val="002060"/>
                </a:solidFill>
                <a:latin typeface="Times New Roman" pitchFamily="18" charset="0"/>
                <a:cs typeface="Times New Roman" pitchFamily="18" charset="0"/>
                <a:sym typeface="Arial"/>
              </a:rPr>
              <a:t>Hùng Vương thứ 18</a:t>
            </a:r>
            <a:r>
              <a:rPr lang="en-US" sz="3200" b="1" smtClean="0">
                <a:solidFill>
                  <a:srgbClr val="002060"/>
                </a:solidFill>
                <a:latin typeface="Times New Roman" pitchFamily="18" charset="0"/>
                <a:cs typeface="Times New Roman" pitchFamily="18" charset="0"/>
                <a:sym typeface="Arial"/>
              </a:rPr>
              <a:t>.</a:t>
            </a:r>
            <a:endParaRPr lang="en-US" sz="3200" b="1" dirty="0">
              <a:solidFill>
                <a:srgbClr val="002060"/>
              </a:solidFill>
              <a:latin typeface="Times New Roman" pitchFamily="18" charset="0"/>
              <a:cs typeface="Times New Roman" pitchFamily="18" charset="0"/>
              <a:sym typeface="Arial"/>
            </a:endParaRPr>
          </a:p>
        </p:txBody>
      </p:sp>
      <p:sp>
        <p:nvSpPr>
          <p:cNvPr id="15" name="Rectangle 14"/>
          <p:cNvSpPr/>
          <p:nvPr/>
        </p:nvSpPr>
        <p:spPr>
          <a:xfrm>
            <a:off x="2691294" y="3118211"/>
            <a:ext cx="6807871" cy="623239"/>
          </a:xfrm>
          <a:prstGeom prst="rect">
            <a:avLst/>
          </a:prstGeom>
          <a:noFill/>
        </p:spPr>
        <p:txBody>
          <a:bodyPr wrap="none" lIns="68571" tIns="34286" rIns="68571" bIns="34286">
            <a:spAutoFit/>
          </a:bodyPr>
          <a:lstStyle/>
          <a:p>
            <a:pPr algn="ctr" defTabSz="685731">
              <a:defRPr/>
            </a:pPr>
            <a:r>
              <a:rPr lang="en-US" sz="3600" b="1" smtClean="0">
                <a:solidFill>
                  <a:srgbClr val="FF0000"/>
                </a:solidFill>
                <a:latin typeface="Times New Roman" pitchFamily="18" charset="0"/>
                <a:cs typeface="Times New Roman" pitchFamily="18" charset="0"/>
                <a:sym typeface="Arial"/>
              </a:rPr>
              <a:t>Tuyệt vời vì bạn đã được 10 điểm.</a:t>
            </a:r>
            <a:endParaRPr lang="en-US" sz="3600" b="1" dirty="0">
              <a:solidFill>
                <a:srgbClr val="FF0000"/>
              </a:solidFill>
              <a:latin typeface="Times New Roman" pitchFamily="18" charset="0"/>
              <a:cs typeface="Times New Roman" pitchFamily="18" charset="0"/>
              <a:sym typeface="Arial"/>
            </a:endParaRPr>
          </a:p>
        </p:txBody>
      </p:sp>
      <p:pic>
        <p:nvPicPr>
          <p:cNvPr id="9" name="Picture 8">
            <a:hlinkClick r:id="rId7" action="ppaction://hlinksldjump"/>
          </p:cNvPr>
          <p:cNvPicPr>
            <a:picLocks noChangeAspect="1"/>
          </p:cNvPicPr>
          <p:nvPr/>
        </p:nvPicPr>
        <p:blipFill>
          <a:blip r:embed="rId8"/>
          <a:stretch>
            <a:fillRect/>
          </a:stretch>
        </p:blipFill>
        <p:spPr>
          <a:xfrm>
            <a:off x="10584903" y="5747609"/>
            <a:ext cx="979274" cy="969579"/>
          </a:xfrm>
          <a:prstGeom prst="rect">
            <a:avLst/>
          </a:prstGeom>
        </p:spPr>
      </p:pic>
    </p:spTree>
    <p:extLst>
      <p:ext uri="{BB962C8B-B14F-4D97-AF65-F5344CB8AC3E}">
        <p14:creationId xmlns:p14="http://schemas.microsoft.com/office/powerpoint/2010/main" val="361776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789" y="4757703"/>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493359" y="1704988"/>
            <a:ext cx="9374598"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09" eaLnBrk="0" fontAlgn="base" hangingPunct="0">
              <a:spcBef>
                <a:spcPct val="0"/>
              </a:spcBef>
              <a:spcAft>
                <a:spcPct val="0"/>
              </a:spcAft>
              <a:defRPr/>
            </a:pPr>
            <a:r>
              <a:rPr lang="vi-VN" sz="2800" b="1">
                <a:solidFill>
                  <a:prstClr val="white"/>
                </a:solidFill>
                <a:latin typeface="Times New Roman" pitchFamily="18" charset="0"/>
                <a:cs typeface="Times New Roman" pitchFamily="18" charset="0"/>
              </a:rPr>
              <a:t>Câu 5: Trong truyện Sơn Tinh, Thủy Tinh, Sơn Tinh đến từ đâu?</a:t>
            </a:r>
            <a:endParaRPr lang="en-US" sz="2400" b="1" dirty="0">
              <a:solidFill>
                <a:prstClr val="white"/>
              </a:solidFill>
              <a:latin typeface="Times New Roman" pitchFamily="18" charset="0"/>
              <a:cs typeface="Times New Roman" pitchFamily="18" charset="0"/>
              <a:sym typeface="Arial"/>
            </a:endParaRPr>
          </a:p>
        </p:txBody>
      </p:sp>
      <p:sp>
        <p:nvSpPr>
          <p:cNvPr id="5" name="Rectangle 4"/>
          <p:cNvSpPr/>
          <p:nvPr/>
        </p:nvSpPr>
        <p:spPr>
          <a:xfrm>
            <a:off x="2203536" y="3734074"/>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1">
              <a:defRPr/>
            </a:pPr>
            <a:r>
              <a:rPr lang="en-US" sz="3200" b="1" smtClean="0">
                <a:solidFill>
                  <a:srgbClr val="002060"/>
                </a:solidFill>
                <a:latin typeface="Times New Roman" pitchFamily="18" charset="0"/>
                <a:cs typeface="Times New Roman" pitchFamily="18" charset="0"/>
                <a:sym typeface="Arial"/>
              </a:rPr>
              <a:t>Núi Tản Viên.</a:t>
            </a:r>
            <a:endParaRPr lang="en-US" sz="3200" b="1" dirty="0">
              <a:solidFill>
                <a:srgbClr val="002060"/>
              </a:solidFill>
              <a:latin typeface="Times New Roman" pitchFamily="18" charset="0"/>
              <a:cs typeface="Times New Roman" pitchFamily="18" charset="0"/>
              <a:sym typeface="Arial"/>
            </a:endParaRPr>
          </a:p>
        </p:txBody>
      </p:sp>
      <p:sp>
        <p:nvSpPr>
          <p:cNvPr id="15" name="Rectangle 14"/>
          <p:cNvSpPr/>
          <p:nvPr/>
        </p:nvSpPr>
        <p:spPr>
          <a:xfrm>
            <a:off x="2527424" y="3118211"/>
            <a:ext cx="7135590" cy="623239"/>
          </a:xfrm>
          <a:prstGeom prst="rect">
            <a:avLst/>
          </a:prstGeom>
          <a:noFill/>
        </p:spPr>
        <p:txBody>
          <a:bodyPr wrap="none" lIns="68571" tIns="34286" rIns="68571" bIns="34286">
            <a:spAutoFit/>
          </a:bodyPr>
          <a:lstStyle/>
          <a:p>
            <a:pPr algn="ctr" defTabSz="685731">
              <a:defRPr/>
            </a:pPr>
            <a:r>
              <a:rPr lang="en-US" sz="3600" b="1" smtClean="0">
                <a:solidFill>
                  <a:srgbClr val="FF0000"/>
                </a:solidFill>
                <a:latin typeface="Times New Roman" pitchFamily="18" charset="0"/>
                <a:cs typeface="Times New Roman" pitchFamily="18" charset="0"/>
                <a:sym typeface="Arial"/>
              </a:rPr>
              <a:t>Chúc mừng bạn đã có them 5 điểm.</a:t>
            </a:r>
            <a:endParaRPr lang="en-US" sz="3600" b="1" dirty="0">
              <a:solidFill>
                <a:srgbClr val="FF0000"/>
              </a:solidFill>
              <a:latin typeface="Times New Roman" pitchFamily="18" charset="0"/>
              <a:cs typeface="Times New Roman" pitchFamily="18" charset="0"/>
              <a:sym typeface="Arial"/>
            </a:endParaRPr>
          </a:p>
        </p:txBody>
      </p:sp>
      <p:pic>
        <p:nvPicPr>
          <p:cNvPr id="9" name="Picture 8">
            <a:hlinkClick r:id="rId7" action="ppaction://hlinksldjump"/>
          </p:cNvPr>
          <p:cNvPicPr>
            <a:picLocks noChangeAspect="1"/>
          </p:cNvPicPr>
          <p:nvPr/>
        </p:nvPicPr>
        <p:blipFill>
          <a:blip r:embed="rId8"/>
          <a:stretch>
            <a:fillRect/>
          </a:stretch>
        </p:blipFill>
        <p:spPr>
          <a:xfrm>
            <a:off x="10225653" y="5747599"/>
            <a:ext cx="979274" cy="969579"/>
          </a:xfrm>
          <a:prstGeom prst="rect">
            <a:avLst/>
          </a:prstGeom>
        </p:spPr>
      </p:pic>
    </p:spTree>
    <p:extLst>
      <p:ext uri="{BB962C8B-B14F-4D97-AF65-F5344CB8AC3E}">
        <p14:creationId xmlns:p14="http://schemas.microsoft.com/office/powerpoint/2010/main" val="78990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heme/theme1.xml><?xml version="1.0" encoding="utf-8"?>
<a:theme xmlns:a="http://schemas.openxmlformats.org/drawingml/2006/main" name="nha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NGƯỜI LÁI ĐÒ SÔNG ĐÀ (1)</Template>
  <TotalTime>186</TotalTime>
  <Words>3134</Words>
  <Application>Microsoft Office PowerPoint</Application>
  <PresentationFormat>Custom</PresentationFormat>
  <Paragraphs>363</Paragraphs>
  <Slides>45</Slides>
  <Notes>3</Notes>
  <HiddenSlides>0</HiddenSlides>
  <MMClips>2</MMClips>
  <ScaleCrop>false</ScaleCrop>
  <HeadingPairs>
    <vt:vector size="6" baseType="variant">
      <vt:variant>
        <vt:lpstr>Fonts Used</vt:lpstr>
      </vt:variant>
      <vt:variant>
        <vt:i4>17</vt:i4>
      </vt:variant>
      <vt:variant>
        <vt:lpstr>Theme</vt:lpstr>
      </vt:variant>
      <vt:variant>
        <vt:i4>16</vt:i4>
      </vt:variant>
      <vt:variant>
        <vt:lpstr>Slide Titles</vt:lpstr>
      </vt:variant>
      <vt:variant>
        <vt:i4>45</vt:i4>
      </vt:variant>
    </vt:vector>
  </HeadingPairs>
  <TitlesOfParts>
    <vt:vector size="78" baseType="lpstr">
      <vt:lpstr>微软雅黑</vt:lpstr>
      <vt:lpstr>宋体</vt:lpstr>
      <vt:lpstr>宋体</vt:lpstr>
      <vt:lpstr>Arial</vt:lpstr>
      <vt:lpstr>Calibri</vt:lpstr>
      <vt:lpstr>Calibri Light</vt:lpstr>
      <vt:lpstr>等线</vt:lpstr>
      <vt:lpstr>等线 Light</vt:lpstr>
      <vt:lpstr>Impact</vt:lpstr>
      <vt:lpstr>ITC Avant Garde Std Bk</vt:lpstr>
      <vt:lpstr>LiHei Pro</vt:lpstr>
      <vt:lpstr>Open Sans Extrabold</vt:lpstr>
      <vt:lpstr>Signika</vt:lpstr>
      <vt:lpstr>华文琥珀</vt:lpstr>
      <vt:lpstr>Times New Roman</vt:lpstr>
      <vt:lpstr>华康海报体W12(P)</vt:lpstr>
      <vt:lpstr>迷你简汉真广标</vt:lpstr>
      <vt:lpstr>nhat</vt:lpstr>
      <vt:lpstr>1_Office Theme</vt:lpstr>
      <vt:lpstr>2_Office Theme</vt:lpstr>
      <vt:lpstr>3_Office Theme</vt:lpstr>
      <vt:lpstr>4_Office Theme</vt:lpstr>
      <vt:lpstr>5_Office Theme</vt:lpstr>
      <vt:lpstr>6_Office Theme</vt:lpstr>
      <vt:lpstr>7_Office Theme</vt:lpstr>
      <vt:lpstr>8_Office Theme</vt:lpstr>
      <vt:lpstr>Office Theme</vt:lpstr>
      <vt:lpstr>9_Office Theme</vt:lpstr>
      <vt:lpstr>10_Office Theme</vt:lpstr>
      <vt:lpstr>11_Office Theme</vt:lpstr>
      <vt:lpstr>12_Office Theme</vt:lpstr>
      <vt:lpstr>13_Office Theme</vt:lpstr>
      <vt:lpstr>14_Office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43</cp:revision>
  <dcterms:created xsi:type="dcterms:W3CDTF">2021-11-23T12:59:39Z</dcterms:created>
  <dcterms:modified xsi:type="dcterms:W3CDTF">2021-12-03T23:44:51Z</dcterms:modified>
</cp:coreProperties>
</file>