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4.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6" r:id="rId2"/>
    <p:sldMasterId id="2147483690" r:id="rId3"/>
    <p:sldMasterId id="2147483704" r:id="rId4"/>
    <p:sldMasterId id="2147483717" r:id="rId5"/>
  </p:sldMasterIdLst>
  <p:notesMasterIdLst>
    <p:notesMasterId r:id="rId48"/>
  </p:notesMasterIdLst>
  <p:handoutMasterIdLst>
    <p:handoutMasterId r:id="rId49"/>
  </p:handoutMasterIdLst>
  <p:sldIdLst>
    <p:sldId id="1173" r:id="rId6"/>
    <p:sldId id="1247" r:id="rId7"/>
    <p:sldId id="1276" r:id="rId8"/>
    <p:sldId id="1268" r:id="rId9"/>
    <p:sldId id="1264" r:id="rId10"/>
    <p:sldId id="1282" r:id="rId11"/>
    <p:sldId id="1284" r:id="rId12"/>
    <p:sldId id="1285" r:id="rId13"/>
    <p:sldId id="1320" r:id="rId14"/>
    <p:sldId id="1286" r:id="rId15"/>
    <p:sldId id="1281" r:id="rId16"/>
    <p:sldId id="1280" r:id="rId17"/>
    <p:sldId id="1279" r:id="rId18"/>
    <p:sldId id="1289" r:id="rId19"/>
    <p:sldId id="1287" r:id="rId20"/>
    <p:sldId id="1278" r:id="rId21"/>
    <p:sldId id="1290" r:id="rId22"/>
    <p:sldId id="1291" r:id="rId23"/>
    <p:sldId id="1295" r:id="rId24"/>
    <p:sldId id="1296" r:id="rId25"/>
    <p:sldId id="1294" r:id="rId26"/>
    <p:sldId id="1300" r:id="rId27"/>
    <p:sldId id="1298" r:id="rId28"/>
    <p:sldId id="1299" r:id="rId29"/>
    <p:sldId id="1306" r:id="rId30"/>
    <p:sldId id="1307" r:id="rId31"/>
    <p:sldId id="1308" r:id="rId32"/>
    <p:sldId id="1309" r:id="rId33"/>
    <p:sldId id="1310" r:id="rId34"/>
    <p:sldId id="1311" r:id="rId35"/>
    <p:sldId id="1312" r:id="rId36"/>
    <p:sldId id="1313" r:id="rId37"/>
    <p:sldId id="1314" r:id="rId38"/>
    <p:sldId id="1315" r:id="rId39"/>
    <p:sldId id="1316" r:id="rId40"/>
    <p:sldId id="1274" r:id="rId41"/>
    <p:sldId id="1275" r:id="rId42"/>
    <p:sldId id="1317" r:id="rId43"/>
    <p:sldId id="1318" r:id="rId44"/>
    <p:sldId id="1319" r:id="rId45"/>
    <p:sldId id="1237" r:id="rId46"/>
    <p:sldId id="1272" r:id="rId47"/>
  </p:sldIdLst>
  <p:sldSz cx="9144000" cy="5143500" type="screen16x9"/>
  <p:notesSz cx="6858000" cy="9144000"/>
  <p:custDataLst>
    <p:tags r:id="rId50"/>
  </p:custDataLst>
  <p:defaultTextStyle>
    <a:defPPr>
      <a:defRPr lang="en-US"/>
    </a:defPPr>
    <a:lvl1pPr marL="0" algn="l" defTabSz="685698" rtl="0" eaLnBrk="1" latinLnBrk="0" hangingPunct="1">
      <a:defRPr sz="1400" kern="1200">
        <a:solidFill>
          <a:schemeClr val="tx1"/>
        </a:solidFill>
        <a:latin typeface="+mn-lt"/>
        <a:ea typeface="+mn-ea"/>
        <a:cs typeface="+mn-cs"/>
      </a:defRPr>
    </a:lvl1pPr>
    <a:lvl2pPr marL="342848" algn="l" defTabSz="685698" rtl="0" eaLnBrk="1" latinLnBrk="0" hangingPunct="1">
      <a:defRPr sz="1400" kern="1200">
        <a:solidFill>
          <a:schemeClr val="tx1"/>
        </a:solidFill>
        <a:latin typeface="+mn-lt"/>
        <a:ea typeface="+mn-ea"/>
        <a:cs typeface="+mn-cs"/>
      </a:defRPr>
    </a:lvl2pPr>
    <a:lvl3pPr marL="685698" algn="l" defTabSz="685698" rtl="0" eaLnBrk="1" latinLnBrk="0" hangingPunct="1">
      <a:defRPr sz="1400" kern="1200">
        <a:solidFill>
          <a:schemeClr val="tx1"/>
        </a:solidFill>
        <a:latin typeface="+mn-lt"/>
        <a:ea typeface="+mn-ea"/>
        <a:cs typeface="+mn-cs"/>
      </a:defRPr>
    </a:lvl3pPr>
    <a:lvl4pPr marL="1028547" algn="l" defTabSz="685698" rtl="0" eaLnBrk="1" latinLnBrk="0" hangingPunct="1">
      <a:defRPr sz="1400" kern="1200">
        <a:solidFill>
          <a:schemeClr val="tx1"/>
        </a:solidFill>
        <a:latin typeface="+mn-lt"/>
        <a:ea typeface="+mn-ea"/>
        <a:cs typeface="+mn-cs"/>
      </a:defRPr>
    </a:lvl4pPr>
    <a:lvl5pPr marL="1371396" algn="l" defTabSz="685698" rtl="0" eaLnBrk="1" latinLnBrk="0" hangingPunct="1">
      <a:defRPr sz="1400" kern="1200">
        <a:solidFill>
          <a:schemeClr val="tx1"/>
        </a:solidFill>
        <a:latin typeface="+mn-lt"/>
        <a:ea typeface="+mn-ea"/>
        <a:cs typeface="+mn-cs"/>
      </a:defRPr>
    </a:lvl5pPr>
    <a:lvl6pPr marL="1714247" algn="l" defTabSz="685698" rtl="0" eaLnBrk="1" latinLnBrk="0" hangingPunct="1">
      <a:defRPr sz="1400" kern="1200">
        <a:solidFill>
          <a:schemeClr val="tx1"/>
        </a:solidFill>
        <a:latin typeface="+mn-lt"/>
        <a:ea typeface="+mn-ea"/>
        <a:cs typeface="+mn-cs"/>
      </a:defRPr>
    </a:lvl6pPr>
    <a:lvl7pPr marL="2057093" algn="l" defTabSz="685698" rtl="0" eaLnBrk="1" latinLnBrk="0" hangingPunct="1">
      <a:defRPr sz="1400" kern="1200">
        <a:solidFill>
          <a:schemeClr val="tx1"/>
        </a:solidFill>
        <a:latin typeface="+mn-lt"/>
        <a:ea typeface="+mn-ea"/>
        <a:cs typeface="+mn-cs"/>
      </a:defRPr>
    </a:lvl7pPr>
    <a:lvl8pPr marL="2399940" algn="l" defTabSz="685698" rtl="0" eaLnBrk="1" latinLnBrk="0" hangingPunct="1">
      <a:defRPr sz="1400" kern="1200">
        <a:solidFill>
          <a:schemeClr val="tx1"/>
        </a:solidFill>
        <a:latin typeface="+mn-lt"/>
        <a:ea typeface="+mn-ea"/>
        <a:cs typeface="+mn-cs"/>
      </a:defRPr>
    </a:lvl8pPr>
    <a:lvl9pPr marL="2742788" algn="l" defTabSz="685698" rtl="0" eaLnBrk="1" latinLnBrk="0" hangingPunct="1">
      <a:defRPr sz="1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6" pos="528" userDrawn="1">
          <p15:clr>
            <a:srgbClr val="A4A3A4"/>
          </p15:clr>
        </p15:guide>
        <p15:guide id="7" pos="7152" userDrawn="1">
          <p15:clr>
            <a:srgbClr val="A4A3A4"/>
          </p15:clr>
        </p15:guide>
        <p15:guide id="8" orient="horz" pos="1620">
          <p15:clr>
            <a:srgbClr val="A4A3A4"/>
          </p15:clr>
        </p15:guide>
        <p15:guide id="9" pos="2880">
          <p15:clr>
            <a:srgbClr val="A4A3A4"/>
          </p15:clr>
        </p15:guide>
        <p15:guide id="10" pos="396">
          <p15:clr>
            <a:srgbClr val="A4A3A4"/>
          </p15:clr>
        </p15:guide>
        <p15:guide id="11" pos="5364">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A0001"/>
    <a:srgbClr val="BCBCBC"/>
    <a:srgbClr val="58B46E"/>
    <a:srgbClr val="00DAD0"/>
    <a:srgbClr val="980001"/>
    <a:srgbClr val="C4C4C4"/>
    <a:srgbClr val="82D6E1"/>
    <a:srgbClr val="A3EFE8"/>
    <a:srgbClr val="AACD4C"/>
    <a:srgbClr val="FDFD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29" autoAdjust="0"/>
    <p:restoredTop sz="94434" autoAdjust="0"/>
  </p:normalViewPr>
  <p:slideViewPr>
    <p:cSldViewPr snapToGrid="0">
      <p:cViewPr varScale="1">
        <p:scale>
          <a:sx n="114" d="100"/>
          <a:sy n="114" d="100"/>
        </p:scale>
        <p:origin x="542" y="86"/>
      </p:cViewPr>
      <p:guideLst>
        <p:guide orient="horz" pos="2160"/>
        <p:guide pos="3840"/>
        <p:guide pos="528"/>
        <p:guide pos="7152"/>
        <p:guide orient="horz" pos="1620"/>
        <p:guide pos="2880"/>
        <p:guide pos="396"/>
        <p:guide pos="5364"/>
      </p:guideLst>
    </p:cSldViewPr>
  </p:slideViewPr>
  <p:notesTextViewPr>
    <p:cViewPr>
      <p:scale>
        <a:sx n="1" d="1"/>
        <a:sy n="1" d="1"/>
      </p:scale>
      <p:origin x="0" y="0"/>
    </p:cViewPr>
  </p:notesTextViewPr>
  <p:sorterViewPr>
    <p:cViewPr>
      <p:scale>
        <a:sx n="64" d="100"/>
        <a:sy n="64" d="100"/>
      </p:scale>
      <p:origin x="0" y="0"/>
    </p:cViewPr>
  </p:sorterViewPr>
  <p:notesViewPr>
    <p:cSldViewPr snapToGrid="0" showGuides="1">
      <p:cViewPr varScale="1">
        <p:scale>
          <a:sx n="88" d="100"/>
          <a:sy n="88" d="100"/>
        </p:scale>
        <p:origin x="3822" y="10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tags" Target="tags/tag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handoutMaster" Target="handoutMasters/handout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notesMaster" Target="notesMasters/notesMaster1.xml"/><Relationship Id="rId8" Type="http://schemas.openxmlformats.org/officeDocument/2006/relationships/slide" Target="slides/slide3.xml"/><Relationship Id="rId51"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552253F-1DC1-44AB-85F9-14DB9D873A39}" type="datetimeFigureOut">
              <a:rPr lang="en-US" smtClean="0"/>
              <a:t>1/24/2022</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FF8A4E4-7001-4196-8720-A0FCB0AEBF4A}" type="slidenum">
              <a:rPr lang="en-US" smtClean="0"/>
              <a:t>‹#›</a:t>
            </a:fld>
            <a:endParaRPr lang="en-US"/>
          </a:p>
        </p:txBody>
      </p:sp>
    </p:spTree>
    <p:extLst>
      <p:ext uri="{BB962C8B-B14F-4D97-AF65-F5344CB8AC3E}">
        <p14:creationId xmlns:p14="http://schemas.microsoft.com/office/powerpoint/2010/main" val="286918130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64D076-05C0-4F10-BAEB-F2DA581BE89B}" type="datetimeFigureOut">
              <a:rPr lang="en-US" smtClean="0"/>
              <a:t>1/24/2022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E7B7F8-81FA-46DC-8926-8D6B124E54D6}" type="slidenum">
              <a:rPr lang="en-US" smtClean="0"/>
              <a:t>‹#›</a:t>
            </a:fld>
            <a:endParaRPr lang="en-US"/>
          </a:p>
        </p:txBody>
      </p:sp>
    </p:spTree>
    <p:extLst>
      <p:ext uri="{BB962C8B-B14F-4D97-AF65-F5344CB8AC3E}">
        <p14:creationId xmlns:p14="http://schemas.microsoft.com/office/powerpoint/2010/main" val="1151455770"/>
      </p:ext>
    </p:extLst>
  </p:cSld>
  <p:clrMap bg1="lt1" tx1="dk1" bg2="lt2" tx2="dk2" accent1="accent1" accent2="accent2" accent3="accent3" accent4="accent4" accent5="accent5" accent6="accent6" hlink="hlink" folHlink="folHlink"/>
  <p:notesStyle>
    <a:lvl1pPr marL="0" algn="l" defTabSz="685698" rtl="0" eaLnBrk="1" latinLnBrk="0" hangingPunct="1">
      <a:defRPr sz="900" kern="1200">
        <a:solidFill>
          <a:schemeClr val="tx1"/>
        </a:solidFill>
        <a:latin typeface="+mn-lt"/>
        <a:ea typeface="+mn-ea"/>
        <a:cs typeface="+mn-cs"/>
      </a:defRPr>
    </a:lvl1pPr>
    <a:lvl2pPr marL="342848" algn="l" defTabSz="685698" rtl="0" eaLnBrk="1" latinLnBrk="0" hangingPunct="1">
      <a:defRPr sz="900" kern="1200">
        <a:solidFill>
          <a:schemeClr val="tx1"/>
        </a:solidFill>
        <a:latin typeface="+mn-lt"/>
        <a:ea typeface="+mn-ea"/>
        <a:cs typeface="+mn-cs"/>
      </a:defRPr>
    </a:lvl2pPr>
    <a:lvl3pPr marL="685698" algn="l" defTabSz="685698" rtl="0" eaLnBrk="1" latinLnBrk="0" hangingPunct="1">
      <a:defRPr sz="900" kern="1200">
        <a:solidFill>
          <a:schemeClr val="tx1"/>
        </a:solidFill>
        <a:latin typeface="+mn-lt"/>
        <a:ea typeface="+mn-ea"/>
        <a:cs typeface="+mn-cs"/>
      </a:defRPr>
    </a:lvl3pPr>
    <a:lvl4pPr marL="1028547" algn="l" defTabSz="685698" rtl="0" eaLnBrk="1" latinLnBrk="0" hangingPunct="1">
      <a:defRPr sz="900" kern="1200">
        <a:solidFill>
          <a:schemeClr val="tx1"/>
        </a:solidFill>
        <a:latin typeface="+mn-lt"/>
        <a:ea typeface="+mn-ea"/>
        <a:cs typeface="+mn-cs"/>
      </a:defRPr>
    </a:lvl4pPr>
    <a:lvl5pPr marL="1371396" algn="l" defTabSz="685698" rtl="0" eaLnBrk="1" latinLnBrk="0" hangingPunct="1">
      <a:defRPr sz="900" kern="1200">
        <a:solidFill>
          <a:schemeClr val="tx1"/>
        </a:solidFill>
        <a:latin typeface="+mn-lt"/>
        <a:ea typeface="+mn-ea"/>
        <a:cs typeface="+mn-cs"/>
      </a:defRPr>
    </a:lvl5pPr>
    <a:lvl6pPr marL="1714247" algn="l" defTabSz="685698" rtl="0" eaLnBrk="1" latinLnBrk="0" hangingPunct="1">
      <a:defRPr sz="900" kern="1200">
        <a:solidFill>
          <a:schemeClr val="tx1"/>
        </a:solidFill>
        <a:latin typeface="+mn-lt"/>
        <a:ea typeface="+mn-ea"/>
        <a:cs typeface="+mn-cs"/>
      </a:defRPr>
    </a:lvl6pPr>
    <a:lvl7pPr marL="2057093" algn="l" defTabSz="685698" rtl="0" eaLnBrk="1" latinLnBrk="0" hangingPunct="1">
      <a:defRPr sz="900" kern="1200">
        <a:solidFill>
          <a:schemeClr val="tx1"/>
        </a:solidFill>
        <a:latin typeface="+mn-lt"/>
        <a:ea typeface="+mn-ea"/>
        <a:cs typeface="+mn-cs"/>
      </a:defRPr>
    </a:lvl7pPr>
    <a:lvl8pPr marL="2399940" algn="l" defTabSz="685698" rtl="0" eaLnBrk="1" latinLnBrk="0" hangingPunct="1">
      <a:defRPr sz="900" kern="1200">
        <a:solidFill>
          <a:schemeClr val="tx1"/>
        </a:solidFill>
        <a:latin typeface="+mn-lt"/>
        <a:ea typeface="+mn-ea"/>
        <a:cs typeface="+mn-cs"/>
      </a:defRPr>
    </a:lvl8pPr>
    <a:lvl9pPr marL="2742788" algn="l" defTabSz="685698"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E7B7F8-81FA-46DC-8926-8D6B124E54D6}" type="slidenum">
              <a:rPr lang="en-US" smtClean="0"/>
              <a:t>1</a:t>
            </a:fld>
            <a:endParaRPr lang="en-US"/>
          </a:p>
        </p:txBody>
      </p:sp>
    </p:spTree>
    <p:extLst>
      <p:ext uri="{BB962C8B-B14F-4D97-AF65-F5344CB8AC3E}">
        <p14:creationId xmlns:p14="http://schemas.microsoft.com/office/powerpoint/2010/main" val="18226689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698" rtl="0" eaLnBrk="1" fontAlgn="auto" latinLnBrk="0" hangingPunct="1">
              <a:lnSpc>
                <a:spcPct val="100000"/>
              </a:lnSpc>
              <a:spcBef>
                <a:spcPts val="0"/>
              </a:spcBef>
              <a:spcAft>
                <a:spcPts val="0"/>
              </a:spcAft>
              <a:buClrTx/>
              <a:buSzTx/>
              <a:buFontTx/>
              <a:buNone/>
              <a:tabLst/>
              <a:defRPr/>
            </a:pPr>
            <a:fld id="{C9E7B7F8-81FA-46DC-8926-8D6B124E54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698"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99900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698" rtl="0" eaLnBrk="1" fontAlgn="auto" latinLnBrk="0" hangingPunct="1">
              <a:lnSpc>
                <a:spcPct val="100000"/>
              </a:lnSpc>
              <a:spcBef>
                <a:spcPts val="0"/>
              </a:spcBef>
              <a:spcAft>
                <a:spcPts val="0"/>
              </a:spcAft>
              <a:buClrTx/>
              <a:buSzTx/>
              <a:buFontTx/>
              <a:buNone/>
              <a:tabLst/>
              <a:defRPr/>
            </a:pPr>
            <a:fld id="{C9E7B7F8-81FA-46DC-8926-8D6B124E54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698"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782657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698" rtl="0" eaLnBrk="1" fontAlgn="auto" latinLnBrk="0" hangingPunct="1">
              <a:lnSpc>
                <a:spcPct val="100000"/>
              </a:lnSpc>
              <a:spcBef>
                <a:spcPts val="0"/>
              </a:spcBef>
              <a:spcAft>
                <a:spcPts val="0"/>
              </a:spcAft>
              <a:buClrTx/>
              <a:buSzTx/>
              <a:buFontTx/>
              <a:buNone/>
              <a:tabLst/>
              <a:defRPr/>
            </a:pPr>
            <a:fld id="{C9E7B7F8-81FA-46DC-8926-8D6B124E54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698"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816043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698" rtl="0" eaLnBrk="1" fontAlgn="auto" latinLnBrk="0" hangingPunct="1">
              <a:lnSpc>
                <a:spcPct val="100000"/>
              </a:lnSpc>
              <a:spcBef>
                <a:spcPts val="0"/>
              </a:spcBef>
              <a:spcAft>
                <a:spcPts val="0"/>
              </a:spcAft>
              <a:buClrTx/>
              <a:buSzTx/>
              <a:buFontTx/>
              <a:buNone/>
              <a:tabLst/>
              <a:defRPr/>
            </a:pPr>
            <a:fld id="{C9E7B7F8-81FA-46DC-8926-8D6B124E54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698"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469869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698" rtl="0" eaLnBrk="1" fontAlgn="auto" latinLnBrk="0" hangingPunct="1">
              <a:lnSpc>
                <a:spcPct val="100000"/>
              </a:lnSpc>
              <a:spcBef>
                <a:spcPts val="0"/>
              </a:spcBef>
              <a:spcAft>
                <a:spcPts val="0"/>
              </a:spcAft>
              <a:buClrTx/>
              <a:buSzTx/>
              <a:buFontTx/>
              <a:buNone/>
              <a:tabLst/>
              <a:defRPr/>
            </a:pPr>
            <a:fld id="{C9E7B7F8-81FA-46DC-8926-8D6B124E54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698"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282226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698" rtl="0" eaLnBrk="1" fontAlgn="auto" latinLnBrk="0" hangingPunct="1">
              <a:lnSpc>
                <a:spcPct val="100000"/>
              </a:lnSpc>
              <a:spcBef>
                <a:spcPts val="0"/>
              </a:spcBef>
              <a:spcAft>
                <a:spcPts val="0"/>
              </a:spcAft>
              <a:buClrTx/>
              <a:buSzTx/>
              <a:buFontTx/>
              <a:buNone/>
              <a:tabLst/>
              <a:defRPr/>
            </a:pPr>
            <a:fld id="{C9E7B7F8-81FA-46DC-8926-8D6B124E54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698"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514283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698" rtl="0" eaLnBrk="1" fontAlgn="auto" latinLnBrk="0" hangingPunct="1">
              <a:lnSpc>
                <a:spcPct val="100000"/>
              </a:lnSpc>
              <a:spcBef>
                <a:spcPts val="0"/>
              </a:spcBef>
              <a:spcAft>
                <a:spcPts val="0"/>
              </a:spcAft>
              <a:buClrTx/>
              <a:buSzTx/>
              <a:buFontTx/>
              <a:buNone/>
              <a:tabLst/>
              <a:defRPr/>
            </a:pPr>
            <a:fld id="{C9E7B7F8-81FA-46DC-8926-8D6B124E54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698"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25319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698" rtl="0" eaLnBrk="1" fontAlgn="auto" latinLnBrk="0" hangingPunct="1">
              <a:lnSpc>
                <a:spcPct val="100000"/>
              </a:lnSpc>
              <a:spcBef>
                <a:spcPts val="0"/>
              </a:spcBef>
              <a:spcAft>
                <a:spcPts val="0"/>
              </a:spcAft>
              <a:buClrTx/>
              <a:buSzTx/>
              <a:buFontTx/>
              <a:buNone/>
              <a:tabLst/>
              <a:defRPr/>
            </a:pPr>
            <a:fld id="{C9E7B7F8-81FA-46DC-8926-8D6B124E54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698"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945779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698" rtl="0" eaLnBrk="1" fontAlgn="auto" latinLnBrk="0" hangingPunct="1">
              <a:lnSpc>
                <a:spcPct val="100000"/>
              </a:lnSpc>
              <a:spcBef>
                <a:spcPts val="0"/>
              </a:spcBef>
              <a:spcAft>
                <a:spcPts val="0"/>
              </a:spcAft>
              <a:buClrTx/>
              <a:buSzTx/>
              <a:buFontTx/>
              <a:buNone/>
              <a:tabLst/>
              <a:defRPr/>
            </a:pPr>
            <a:fld id="{C9E7B7F8-81FA-46DC-8926-8D6B124E54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698"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814569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698" rtl="0" eaLnBrk="1" fontAlgn="auto" latinLnBrk="0" hangingPunct="1">
              <a:lnSpc>
                <a:spcPct val="100000"/>
              </a:lnSpc>
              <a:spcBef>
                <a:spcPts val="0"/>
              </a:spcBef>
              <a:spcAft>
                <a:spcPts val="0"/>
              </a:spcAft>
              <a:buClrTx/>
              <a:buSzTx/>
              <a:buFontTx/>
              <a:buNone/>
              <a:tabLst/>
              <a:defRPr/>
            </a:pPr>
            <a:fld id="{C9E7B7F8-81FA-46DC-8926-8D6B124E54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698"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19088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E7B7F8-81FA-46DC-8926-8D6B124E54D6}"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16074332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698" rtl="0" eaLnBrk="1" fontAlgn="auto" latinLnBrk="0" hangingPunct="1">
              <a:lnSpc>
                <a:spcPct val="100000"/>
              </a:lnSpc>
              <a:spcBef>
                <a:spcPts val="0"/>
              </a:spcBef>
              <a:spcAft>
                <a:spcPts val="0"/>
              </a:spcAft>
              <a:buClrTx/>
              <a:buSzTx/>
              <a:buFontTx/>
              <a:buNone/>
              <a:tabLst/>
              <a:defRPr/>
            </a:pPr>
            <a:fld id="{C9E7B7F8-81FA-46DC-8926-8D6B124E54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698"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524212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698" rtl="0" eaLnBrk="1" fontAlgn="auto" latinLnBrk="0" hangingPunct="1">
              <a:lnSpc>
                <a:spcPct val="100000"/>
              </a:lnSpc>
              <a:spcBef>
                <a:spcPts val="0"/>
              </a:spcBef>
              <a:spcAft>
                <a:spcPts val="0"/>
              </a:spcAft>
              <a:buClrTx/>
              <a:buSzTx/>
              <a:buFontTx/>
              <a:buNone/>
              <a:tabLst/>
              <a:defRPr/>
            </a:pPr>
            <a:fld id="{C9E7B7F8-81FA-46DC-8926-8D6B124E54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698"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308994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698" rtl="0" eaLnBrk="1" fontAlgn="auto" latinLnBrk="0" hangingPunct="1">
              <a:lnSpc>
                <a:spcPct val="100000"/>
              </a:lnSpc>
              <a:spcBef>
                <a:spcPts val="0"/>
              </a:spcBef>
              <a:spcAft>
                <a:spcPts val="0"/>
              </a:spcAft>
              <a:buClrTx/>
              <a:buSzTx/>
              <a:buFontTx/>
              <a:buNone/>
              <a:tabLst/>
              <a:defRPr/>
            </a:pPr>
            <a:fld id="{C9E7B7F8-81FA-46DC-8926-8D6B124E54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698"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880397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698" rtl="0" eaLnBrk="1" fontAlgn="auto" latinLnBrk="0" hangingPunct="1">
              <a:lnSpc>
                <a:spcPct val="100000"/>
              </a:lnSpc>
              <a:spcBef>
                <a:spcPts val="0"/>
              </a:spcBef>
              <a:spcAft>
                <a:spcPts val="0"/>
              </a:spcAft>
              <a:buClrTx/>
              <a:buSzTx/>
              <a:buFontTx/>
              <a:buNone/>
              <a:tabLst/>
              <a:defRPr/>
            </a:pPr>
            <a:fld id="{C9E7B7F8-81FA-46DC-8926-8D6B124E54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698"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321633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698" rtl="0" eaLnBrk="1" fontAlgn="auto" latinLnBrk="0" hangingPunct="1">
              <a:lnSpc>
                <a:spcPct val="100000"/>
              </a:lnSpc>
              <a:spcBef>
                <a:spcPts val="0"/>
              </a:spcBef>
              <a:spcAft>
                <a:spcPts val="0"/>
              </a:spcAft>
              <a:buClrTx/>
              <a:buSzTx/>
              <a:buFontTx/>
              <a:buNone/>
              <a:tabLst/>
              <a:defRPr/>
            </a:pPr>
            <a:fld id="{C9E7B7F8-81FA-46DC-8926-8D6B124E54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698"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951537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31B1D58-9E00-4EA0-BE40-E5F3EDE04F04}" type="slidenum">
              <a:rPr kumimoji="0" lang="en-SG"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SG"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42321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31B1D58-9E00-4EA0-BE40-E5F3EDE04F04}" type="slidenum">
              <a:rPr kumimoji="0" lang="en-SG"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SG"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54843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31B1D58-9E00-4EA0-BE40-E5F3EDE04F04}" type="slidenum">
              <a:rPr kumimoji="0" lang="en-SG"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SG"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54755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31B1D58-9E00-4EA0-BE40-E5F3EDE04F04}" type="slidenum">
              <a:rPr kumimoji="0" lang="en-SG"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SG"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45143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31B1D58-9E00-4EA0-BE40-E5F3EDE04F04}" type="slidenum">
              <a:rPr kumimoji="0" lang="en-SG"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SG"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42652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E7B7F8-81FA-46DC-8926-8D6B124E54D6}"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7336087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31B1D58-9E00-4EA0-BE40-E5F3EDE04F04}" type="slidenum">
              <a:rPr kumimoji="0" lang="en-SG"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SG"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684233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31B1D58-9E00-4EA0-BE40-E5F3EDE04F04}" type="slidenum">
              <a:rPr kumimoji="0" lang="en-SG"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SG"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55959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31B1D58-9E00-4EA0-BE40-E5F3EDE04F04}" type="slidenum">
              <a:rPr kumimoji="0" lang="en-SG"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SG"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692684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31B1D58-9E00-4EA0-BE40-E5F3EDE04F04}" type="slidenum">
              <a:rPr kumimoji="0" lang="en-SG"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SG"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50948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31B1D58-9E00-4EA0-BE40-E5F3EDE04F04}" type="slidenum">
              <a:rPr kumimoji="0" lang="en-SG"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SG"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068974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31B1D58-9E00-4EA0-BE40-E5F3EDE04F04}" type="slidenum">
              <a:rPr kumimoji="0" lang="en-SG"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SG"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801420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E7B7F8-81FA-46DC-8926-8D6B124E54D6}" type="slidenum">
              <a:rPr lang="en-US" smtClean="0">
                <a:solidFill>
                  <a:prstClr val="black"/>
                </a:solidFill>
              </a:rPr>
              <a:pPr/>
              <a:t>36</a:t>
            </a:fld>
            <a:endParaRPr lang="en-US">
              <a:solidFill>
                <a:prstClr val="black"/>
              </a:solidFill>
            </a:endParaRPr>
          </a:p>
        </p:txBody>
      </p:sp>
    </p:spTree>
    <p:extLst>
      <p:ext uri="{BB962C8B-B14F-4D97-AF65-F5344CB8AC3E}">
        <p14:creationId xmlns:p14="http://schemas.microsoft.com/office/powerpoint/2010/main" val="160743320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E7B7F8-81FA-46DC-8926-8D6B124E54D6}" type="slidenum">
              <a:rPr lang="en-US" smtClean="0">
                <a:solidFill>
                  <a:prstClr val="black"/>
                </a:solidFill>
              </a:rPr>
              <a:pPr/>
              <a:t>37</a:t>
            </a:fld>
            <a:endParaRPr lang="en-US">
              <a:solidFill>
                <a:prstClr val="black"/>
              </a:solidFill>
            </a:endParaRPr>
          </a:p>
        </p:txBody>
      </p:sp>
    </p:spTree>
    <p:extLst>
      <p:ext uri="{BB962C8B-B14F-4D97-AF65-F5344CB8AC3E}">
        <p14:creationId xmlns:p14="http://schemas.microsoft.com/office/powerpoint/2010/main" val="160743320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E7B7F8-81FA-46DC-8926-8D6B124E54D6}" type="slidenum">
              <a:rPr lang="en-US" smtClean="0">
                <a:solidFill>
                  <a:prstClr val="black"/>
                </a:solidFill>
              </a:rPr>
              <a:pPr/>
              <a:t>38</a:t>
            </a:fld>
            <a:endParaRPr lang="en-US">
              <a:solidFill>
                <a:prstClr val="black"/>
              </a:solidFill>
            </a:endParaRPr>
          </a:p>
        </p:txBody>
      </p:sp>
    </p:spTree>
    <p:extLst>
      <p:ext uri="{BB962C8B-B14F-4D97-AF65-F5344CB8AC3E}">
        <p14:creationId xmlns:p14="http://schemas.microsoft.com/office/powerpoint/2010/main" val="65485907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E7B7F8-81FA-46DC-8926-8D6B124E54D6}" type="slidenum">
              <a:rPr lang="en-US" smtClean="0">
                <a:solidFill>
                  <a:prstClr val="black"/>
                </a:solidFill>
              </a:rPr>
              <a:pPr/>
              <a:t>39</a:t>
            </a:fld>
            <a:endParaRPr lang="en-US">
              <a:solidFill>
                <a:prstClr val="black"/>
              </a:solidFill>
            </a:endParaRPr>
          </a:p>
        </p:txBody>
      </p:sp>
    </p:spTree>
    <p:extLst>
      <p:ext uri="{BB962C8B-B14F-4D97-AF65-F5344CB8AC3E}">
        <p14:creationId xmlns:p14="http://schemas.microsoft.com/office/powerpoint/2010/main" val="14525915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E7B7F8-81FA-46DC-8926-8D6B124E54D6}"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160743320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E7B7F8-81FA-46DC-8926-8D6B124E54D6}" type="slidenum">
              <a:rPr lang="en-US" smtClean="0">
                <a:solidFill>
                  <a:prstClr val="black"/>
                </a:solidFill>
              </a:rPr>
              <a:pPr/>
              <a:t>40</a:t>
            </a:fld>
            <a:endParaRPr lang="en-US">
              <a:solidFill>
                <a:prstClr val="black"/>
              </a:solidFill>
            </a:endParaRPr>
          </a:p>
        </p:txBody>
      </p:sp>
    </p:spTree>
    <p:extLst>
      <p:ext uri="{BB962C8B-B14F-4D97-AF65-F5344CB8AC3E}">
        <p14:creationId xmlns:p14="http://schemas.microsoft.com/office/powerpoint/2010/main" val="316997947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E7B7F8-81FA-46DC-8926-8D6B124E54D6}" type="slidenum">
              <a:rPr lang="en-US" smtClean="0"/>
              <a:t>41</a:t>
            </a:fld>
            <a:endParaRPr lang="en-US"/>
          </a:p>
        </p:txBody>
      </p:sp>
    </p:spTree>
    <p:extLst>
      <p:ext uri="{BB962C8B-B14F-4D97-AF65-F5344CB8AC3E}">
        <p14:creationId xmlns:p14="http://schemas.microsoft.com/office/powerpoint/2010/main" val="348296609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E7B7F8-81FA-46DC-8926-8D6B124E54D6}" type="slidenum">
              <a:rPr lang="en-US" smtClean="0">
                <a:solidFill>
                  <a:prstClr val="black"/>
                </a:solidFill>
              </a:rPr>
              <a:pPr/>
              <a:t>42</a:t>
            </a:fld>
            <a:endParaRPr lang="en-US">
              <a:solidFill>
                <a:prstClr val="black"/>
              </a:solidFill>
            </a:endParaRPr>
          </a:p>
        </p:txBody>
      </p:sp>
    </p:spTree>
    <p:extLst>
      <p:ext uri="{BB962C8B-B14F-4D97-AF65-F5344CB8AC3E}">
        <p14:creationId xmlns:p14="http://schemas.microsoft.com/office/powerpoint/2010/main" val="18226689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E7B7F8-81FA-46DC-8926-8D6B124E54D6}"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16074332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698" rtl="0" eaLnBrk="1" fontAlgn="auto" latinLnBrk="0" hangingPunct="1">
              <a:lnSpc>
                <a:spcPct val="100000"/>
              </a:lnSpc>
              <a:spcBef>
                <a:spcPts val="0"/>
              </a:spcBef>
              <a:spcAft>
                <a:spcPts val="0"/>
              </a:spcAft>
              <a:buClrTx/>
              <a:buSzTx/>
              <a:buFontTx/>
              <a:buNone/>
              <a:tabLst/>
              <a:defRPr/>
            </a:pPr>
            <a:fld id="{C9E7B7F8-81FA-46DC-8926-8D6B124E54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698"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900250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698" rtl="0" eaLnBrk="1" fontAlgn="auto" latinLnBrk="0" hangingPunct="1">
              <a:lnSpc>
                <a:spcPct val="100000"/>
              </a:lnSpc>
              <a:spcBef>
                <a:spcPts val="0"/>
              </a:spcBef>
              <a:spcAft>
                <a:spcPts val="0"/>
              </a:spcAft>
              <a:buClrTx/>
              <a:buSzTx/>
              <a:buFontTx/>
              <a:buNone/>
              <a:tabLst/>
              <a:defRPr/>
            </a:pPr>
            <a:fld id="{C9E7B7F8-81FA-46DC-8926-8D6B124E54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698"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580259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698" rtl="0" eaLnBrk="1" fontAlgn="auto" latinLnBrk="0" hangingPunct="1">
              <a:lnSpc>
                <a:spcPct val="100000"/>
              </a:lnSpc>
              <a:spcBef>
                <a:spcPts val="0"/>
              </a:spcBef>
              <a:spcAft>
                <a:spcPts val="0"/>
              </a:spcAft>
              <a:buClrTx/>
              <a:buSzTx/>
              <a:buFontTx/>
              <a:buNone/>
              <a:tabLst/>
              <a:defRPr/>
            </a:pPr>
            <a:fld id="{C9E7B7F8-81FA-46DC-8926-8D6B124E54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698"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533644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698" rtl="0" eaLnBrk="1" fontAlgn="auto" latinLnBrk="0" hangingPunct="1">
              <a:lnSpc>
                <a:spcPct val="100000"/>
              </a:lnSpc>
              <a:spcBef>
                <a:spcPts val="0"/>
              </a:spcBef>
              <a:spcAft>
                <a:spcPts val="0"/>
              </a:spcAft>
              <a:buClrTx/>
              <a:buSzTx/>
              <a:buFontTx/>
              <a:buNone/>
              <a:tabLst/>
              <a:defRPr/>
            </a:pPr>
            <a:fld id="{C9E7B7F8-81FA-46DC-8926-8D6B124E54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698"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692608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7054669"/>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3843234"/>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6842571"/>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3941320"/>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5899774"/>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6976042"/>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6976042"/>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6485410"/>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6976042"/>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6976042"/>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6485410"/>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46302688"/>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6485410"/>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772"/>
            <a:ext cx="6858000" cy="1790700"/>
          </a:xfrm>
        </p:spPr>
        <p:txBody>
          <a:bodyPr anchor="b"/>
          <a:lstStyle>
            <a:lvl1pPr algn="ctr">
              <a:defRPr sz="4500"/>
            </a:lvl1pPr>
          </a:lstStyle>
          <a:p>
            <a:r>
              <a:rPr lang="en-US" altLang="zh-CN"/>
              <a:t>Click to edit Master title style</a:t>
            </a:r>
            <a:endParaRPr lang="zh-CN" altLang="en-US"/>
          </a:p>
        </p:txBody>
      </p:sp>
      <p:sp>
        <p:nvSpPr>
          <p:cNvPr id="3" name="副标题 2"/>
          <p:cNvSpPr>
            <a:spLocks noGrp="1"/>
          </p:cNvSpPr>
          <p:nvPr>
            <p:ph type="subTitle" idx="1"/>
          </p:nvPr>
        </p:nvSpPr>
        <p:spPr>
          <a:xfrm>
            <a:off x="1143000" y="2701528"/>
            <a:ext cx="6858000" cy="1241822"/>
          </a:xfrm>
        </p:spPr>
        <p:txBody>
          <a:bodyPr/>
          <a:lstStyle>
            <a:lvl1pPr marL="0" indent="0" algn="ctr">
              <a:buNone/>
              <a:defRPr sz="1800"/>
            </a:lvl1pPr>
            <a:lvl2pPr marL="342848" indent="0" algn="ctr">
              <a:buNone/>
              <a:defRPr sz="1500"/>
            </a:lvl2pPr>
            <a:lvl3pPr marL="685698" indent="0" algn="ctr">
              <a:buNone/>
              <a:defRPr sz="1400"/>
            </a:lvl3pPr>
            <a:lvl4pPr marL="1028547" indent="0" algn="ctr">
              <a:buNone/>
              <a:defRPr sz="1200"/>
            </a:lvl4pPr>
            <a:lvl5pPr marL="1371396" indent="0" algn="ctr">
              <a:buNone/>
              <a:defRPr sz="1200"/>
            </a:lvl5pPr>
            <a:lvl6pPr marL="1714247" indent="0" algn="ctr">
              <a:buNone/>
              <a:defRPr sz="1200"/>
            </a:lvl6pPr>
            <a:lvl7pPr marL="2057093" indent="0" algn="ctr">
              <a:buNone/>
              <a:defRPr sz="1200"/>
            </a:lvl7pPr>
            <a:lvl8pPr marL="2399940" indent="0" algn="ctr">
              <a:buNone/>
              <a:defRPr sz="1200"/>
            </a:lvl8pPr>
            <a:lvl9pPr marL="2742788" indent="0" algn="ctr">
              <a:buNone/>
              <a:defRPr sz="1200"/>
            </a:lvl9pPr>
          </a:lstStyle>
          <a:p>
            <a:r>
              <a:rPr lang="en-US" altLang="zh-CN"/>
              <a:t>Click to edit Master subtitle style</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2022/1/24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362272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内容占位符 2"/>
          <p:cNvSpPr>
            <a:spLocks noGrp="1"/>
          </p:cNvSpPr>
          <p:nvPr>
            <p:ph idx="1"/>
          </p:nvPr>
        </p:nvSpPr>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2022/1/24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814181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310"/>
            <a:ext cx="7886700" cy="2139553"/>
          </a:xfrm>
        </p:spPr>
        <p:txBody>
          <a:bodyPr anchor="b"/>
          <a:lstStyle>
            <a:lvl1pPr>
              <a:defRPr sz="4500"/>
            </a:lvl1pPr>
          </a:lstStyle>
          <a:p>
            <a:r>
              <a:rPr lang="en-US" altLang="zh-CN"/>
              <a:t>Click to edit Master title style</a:t>
            </a:r>
            <a:endParaRPr lang="zh-CN" altLang="en-US"/>
          </a:p>
        </p:txBody>
      </p:sp>
      <p:sp>
        <p:nvSpPr>
          <p:cNvPr id="3" name="文本占位符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848" indent="0">
              <a:buNone/>
              <a:defRPr sz="1500">
                <a:solidFill>
                  <a:schemeClr val="tx1">
                    <a:tint val="75000"/>
                  </a:schemeClr>
                </a:solidFill>
              </a:defRPr>
            </a:lvl2pPr>
            <a:lvl3pPr marL="685698" indent="0">
              <a:buNone/>
              <a:defRPr sz="1400">
                <a:solidFill>
                  <a:schemeClr val="tx1">
                    <a:tint val="75000"/>
                  </a:schemeClr>
                </a:solidFill>
              </a:defRPr>
            </a:lvl3pPr>
            <a:lvl4pPr marL="1028547" indent="0">
              <a:buNone/>
              <a:defRPr sz="1200">
                <a:solidFill>
                  <a:schemeClr val="tx1">
                    <a:tint val="75000"/>
                  </a:schemeClr>
                </a:solidFill>
              </a:defRPr>
            </a:lvl4pPr>
            <a:lvl5pPr marL="1371396" indent="0">
              <a:buNone/>
              <a:defRPr sz="1200">
                <a:solidFill>
                  <a:schemeClr val="tx1">
                    <a:tint val="75000"/>
                  </a:schemeClr>
                </a:solidFill>
              </a:defRPr>
            </a:lvl5pPr>
            <a:lvl6pPr marL="1714247" indent="0">
              <a:buNone/>
              <a:defRPr sz="1200">
                <a:solidFill>
                  <a:schemeClr val="tx1">
                    <a:tint val="75000"/>
                  </a:schemeClr>
                </a:solidFill>
              </a:defRPr>
            </a:lvl6pPr>
            <a:lvl7pPr marL="2057093" indent="0">
              <a:buNone/>
              <a:defRPr sz="1200">
                <a:solidFill>
                  <a:schemeClr val="tx1">
                    <a:tint val="75000"/>
                  </a:schemeClr>
                </a:solidFill>
              </a:defRPr>
            </a:lvl7pPr>
            <a:lvl8pPr marL="2399940" indent="0">
              <a:buNone/>
              <a:defRPr sz="1200">
                <a:solidFill>
                  <a:schemeClr val="tx1">
                    <a:tint val="75000"/>
                  </a:schemeClr>
                </a:solidFill>
              </a:defRPr>
            </a:lvl8pPr>
            <a:lvl9pPr marL="2742788" indent="0">
              <a:buNone/>
              <a:defRPr sz="1200">
                <a:solidFill>
                  <a:schemeClr val="tx1">
                    <a:tint val="75000"/>
                  </a:schemeClr>
                </a:solidFill>
              </a:defRPr>
            </a:lvl9pPr>
          </a:lstStyle>
          <a:p>
            <a:pPr lvl="0"/>
            <a:r>
              <a:rPr lang="en-US" altLang="zh-CN"/>
              <a:t>Click to edit Master text styles</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2022/1/24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208239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内容占位符 2"/>
          <p:cNvSpPr>
            <a:spLocks noGrp="1"/>
          </p:cNvSpPr>
          <p:nvPr>
            <p:ph sz="half" idx="1"/>
          </p:nvPr>
        </p:nvSpPr>
        <p:spPr>
          <a:xfrm>
            <a:off x="628650" y="1369219"/>
            <a:ext cx="3886200" cy="3263504"/>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内容占位符 3"/>
          <p:cNvSpPr>
            <a:spLocks noGrp="1"/>
          </p:cNvSpPr>
          <p:nvPr>
            <p:ph sz="half" idx="2"/>
          </p:nvPr>
        </p:nvSpPr>
        <p:spPr>
          <a:xfrm>
            <a:off x="4629150" y="1369219"/>
            <a:ext cx="3886200" cy="3263504"/>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2022/1/24</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3024809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4"/>
            <a:ext cx="7886700" cy="994172"/>
          </a:xfrm>
        </p:spPr>
        <p:txBody>
          <a:bodyPr/>
          <a:lstStyle/>
          <a:p>
            <a:r>
              <a:rPr lang="en-US" altLang="zh-CN"/>
              <a:t>Click to edit Master title style</a:t>
            </a:r>
            <a:endParaRPr lang="zh-CN" altLang="en-US"/>
          </a:p>
        </p:txBody>
      </p:sp>
      <p:sp>
        <p:nvSpPr>
          <p:cNvPr id="3" name="文本占位符 2"/>
          <p:cNvSpPr>
            <a:spLocks noGrp="1"/>
          </p:cNvSpPr>
          <p:nvPr>
            <p:ph type="body" idx="1"/>
          </p:nvPr>
        </p:nvSpPr>
        <p:spPr>
          <a:xfrm>
            <a:off x="629842" y="1260872"/>
            <a:ext cx="3868340" cy="617934"/>
          </a:xfrm>
        </p:spPr>
        <p:txBody>
          <a:bodyPr anchor="b"/>
          <a:lstStyle>
            <a:lvl1pPr marL="0" indent="0">
              <a:buNone/>
              <a:defRPr sz="1800" b="1"/>
            </a:lvl1pPr>
            <a:lvl2pPr marL="342848" indent="0">
              <a:buNone/>
              <a:defRPr sz="1500" b="1"/>
            </a:lvl2pPr>
            <a:lvl3pPr marL="685698" indent="0">
              <a:buNone/>
              <a:defRPr sz="1400" b="1"/>
            </a:lvl3pPr>
            <a:lvl4pPr marL="1028547" indent="0">
              <a:buNone/>
              <a:defRPr sz="1200" b="1"/>
            </a:lvl4pPr>
            <a:lvl5pPr marL="1371396" indent="0">
              <a:buNone/>
              <a:defRPr sz="1200" b="1"/>
            </a:lvl5pPr>
            <a:lvl6pPr marL="1714247" indent="0">
              <a:buNone/>
              <a:defRPr sz="1200" b="1"/>
            </a:lvl6pPr>
            <a:lvl7pPr marL="2057093" indent="0">
              <a:buNone/>
              <a:defRPr sz="1200" b="1"/>
            </a:lvl7pPr>
            <a:lvl8pPr marL="2399940" indent="0">
              <a:buNone/>
              <a:defRPr sz="1200" b="1"/>
            </a:lvl8pPr>
            <a:lvl9pPr marL="2742788" indent="0">
              <a:buNone/>
              <a:defRPr sz="1200" b="1"/>
            </a:lvl9pPr>
          </a:lstStyle>
          <a:p>
            <a:pPr lvl="0"/>
            <a:r>
              <a:rPr lang="en-US" altLang="zh-CN"/>
              <a:t>Click to edit Master text styles</a:t>
            </a:r>
          </a:p>
        </p:txBody>
      </p:sp>
      <p:sp>
        <p:nvSpPr>
          <p:cNvPr id="4" name="内容占位符 3"/>
          <p:cNvSpPr>
            <a:spLocks noGrp="1"/>
          </p:cNvSpPr>
          <p:nvPr>
            <p:ph sz="half" idx="2"/>
          </p:nvPr>
        </p:nvSpPr>
        <p:spPr>
          <a:xfrm>
            <a:off x="629842" y="1878806"/>
            <a:ext cx="3868340" cy="2763441"/>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文本占位符 4"/>
          <p:cNvSpPr>
            <a:spLocks noGrp="1"/>
          </p:cNvSpPr>
          <p:nvPr>
            <p:ph type="body" sz="quarter" idx="3"/>
          </p:nvPr>
        </p:nvSpPr>
        <p:spPr>
          <a:xfrm>
            <a:off x="4629152" y="1260872"/>
            <a:ext cx="3887391" cy="617934"/>
          </a:xfrm>
        </p:spPr>
        <p:txBody>
          <a:bodyPr anchor="b"/>
          <a:lstStyle>
            <a:lvl1pPr marL="0" indent="0">
              <a:buNone/>
              <a:defRPr sz="1800" b="1"/>
            </a:lvl1pPr>
            <a:lvl2pPr marL="342848" indent="0">
              <a:buNone/>
              <a:defRPr sz="1500" b="1"/>
            </a:lvl2pPr>
            <a:lvl3pPr marL="685698" indent="0">
              <a:buNone/>
              <a:defRPr sz="1400" b="1"/>
            </a:lvl3pPr>
            <a:lvl4pPr marL="1028547" indent="0">
              <a:buNone/>
              <a:defRPr sz="1200" b="1"/>
            </a:lvl4pPr>
            <a:lvl5pPr marL="1371396" indent="0">
              <a:buNone/>
              <a:defRPr sz="1200" b="1"/>
            </a:lvl5pPr>
            <a:lvl6pPr marL="1714247" indent="0">
              <a:buNone/>
              <a:defRPr sz="1200" b="1"/>
            </a:lvl6pPr>
            <a:lvl7pPr marL="2057093" indent="0">
              <a:buNone/>
              <a:defRPr sz="1200" b="1"/>
            </a:lvl7pPr>
            <a:lvl8pPr marL="2399940" indent="0">
              <a:buNone/>
              <a:defRPr sz="1200" b="1"/>
            </a:lvl8pPr>
            <a:lvl9pPr marL="2742788" indent="0">
              <a:buNone/>
              <a:defRPr sz="1200" b="1"/>
            </a:lvl9pPr>
          </a:lstStyle>
          <a:p>
            <a:pPr lvl="0"/>
            <a:r>
              <a:rPr lang="en-US" altLang="zh-CN"/>
              <a:t>Click to edit Master text styles</a:t>
            </a:r>
          </a:p>
        </p:txBody>
      </p:sp>
      <p:sp>
        <p:nvSpPr>
          <p:cNvPr id="6" name="内容占位符 5"/>
          <p:cNvSpPr>
            <a:spLocks noGrp="1"/>
          </p:cNvSpPr>
          <p:nvPr>
            <p:ph sz="quarter" idx="4"/>
          </p:nvPr>
        </p:nvSpPr>
        <p:spPr>
          <a:xfrm>
            <a:off x="4629152" y="1878806"/>
            <a:ext cx="3887391" cy="2763441"/>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2022/1/24</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88078715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99247" y="273844"/>
            <a:ext cx="7886700" cy="422042"/>
          </a:xfrm>
        </p:spPr>
        <p:txBody>
          <a:bodyPr>
            <a:normAutofit/>
          </a:bodyPr>
          <a:lstStyle>
            <a:lvl1pPr>
              <a:defRPr sz="1800"/>
            </a:lvl1pPr>
          </a:lstStyle>
          <a:p>
            <a:r>
              <a:rPr lang="en-US" altLang="zh-CN"/>
              <a:t>Click to edit Master title style</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2022/1/24</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6" name="图片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799200" cy="1161000"/>
          </a:xfrm>
          <a:prstGeom prst="rect">
            <a:avLst/>
          </a:prstGeom>
        </p:spPr>
      </p:pic>
    </p:spTree>
    <p:extLst>
      <p:ext uri="{BB962C8B-B14F-4D97-AF65-F5344CB8AC3E}">
        <p14:creationId xmlns:p14="http://schemas.microsoft.com/office/powerpoint/2010/main" val="37787321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2022/1/24</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2315887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en-US" altLang="zh-CN"/>
              <a:t>Click to edit Master title style</a:t>
            </a:r>
            <a:endParaRPr lang="zh-CN" altLang="en-US"/>
          </a:p>
        </p:txBody>
      </p:sp>
      <p:sp>
        <p:nvSpPr>
          <p:cNvPr id="3" name="内容占位符 2"/>
          <p:cNvSpPr>
            <a:spLocks noGrp="1"/>
          </p:cNvSpPr>
          <p:nvPr>
            <p:ph idx="1"/>
          </p:nvPr>
        </p:nvSpPr>
        <p:spPr>
          <a:xfrm>
            <a:off x="3887391" y="740575"/>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文本占位符 3"/>
          <p:cNvSpPr>
            <a:spLocks noGrp="1"/>
          </p:cNvSpPr>
          <p:nvPr>
            <p:ph type="body" sz="half" idx="2"/>
          </p:nvPr>
        </p:nvSpPr>
        <p:spPr>
          <a:xfrm>
            <a:off x="629841" y="1543052"/>
            <a:ext cx="2949178" cy="2858691"/>
          </a:xfrm>
        </p:spPr>
        <p:txBody>
          <a:bodyPr/>
          <a:lstStyle>
            <a:lvl1pPr marL="0" indent="0">
              <a:buNone/>
              <a:defRPr sz="1200"/>
            </a:lvl1pPr>
            <a:lvl2pPr marL="342848" indent="0">
              <a:buNone/>
              <a:defRPr sz="1100"/>
            </a:lvl2pPr>
            <a:lvl3pPr marL="685698" indent="0">
              <a:buNone/>
              <a:defRPr sz="900"/>
            </a:lvl3pPr>
            <a:lvl4pPr marL="1028547" indent="0">
              <a:buNone/>
              <a:defRPr sz="800"/>
            </a:lvl4pPr>
            <a:lvl5pPr marL="1371396" indent="0">
              <a:buNone/>
              <a:defRPr sz="800"/>
            </a:lvl5pPr>
            <a:lvl6pPr marL="1714247" indent="0">
              <a:buNone/>
              <a:defRPr sz="800"/>
            </a:lvl6pPr>
            <a:lvl7pPr marL="2057093" indent="0">
              <a:buNone/>
              <a:defRPr sz="800"/>
            </a:lvl7pPr>
            <a:lvl8pPr marL="2399940" indent="0">
              <a:buNone/>
              <a:defRPr sz="800"/>
            </a:lvl8pPr>
            <a:lvl9pPr marL="2742788" indent="0">
              <a:buNone/>
              <a:defRPr sz="800"/>
            </a:lvl9pPr>
          </a:lstStyle>
          <a:p>
            <a:pPr lvl="0"/>
            <a:r>
              <a:rPr lang="en-US" altLang="zh-CN"/>
              <a:t>Click to edit Master text styles</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2022/1/24</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9192463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en-US" altLang="zh-CN"/>
              <a:t>Click to edit Master title style</a:t>
            </a:r>
            <a:endParaRPr lang="zh-CN" altLang="en-US"/>
          </a:p>
        </p:txBody>
      </p:sp>
      <p:sp>
        <p:nvSpPr>
          <p:cNvPr id="3" name="图片占位符 2"/>
          <p:cNvSpPr>
            <a:spLocks noGrp="1"/>
          </p:cNvSpPr>
          <p:nvPr>
            <p:ph type="pic" idx="1"/>
          </p:nvPr>
        </p:nvSpPr>
        <p:spPr>
          <a:xfrm>
            <a:off x="3887391" y="740575"/>
            <a:ext cx="4629150" cy="3655219"/>
          </a:xfrm>
        </p:spPr>
        <p:txBody>
          <a:bodyPr/>
          <a:lstStyle>
            <a:lvl1pPr marL="0" indent="0">
              <a:buNone/>
              <a:defRPr sz="2400"/>
            </a:lvl1pPr>
            <a:lvl2pPr marL="342848" indent="0">
              <a:buNone/>
              <a:defRPr sz="2100"/>
            </a:lvl2pPr>
            <a:lvl3pPr marL="685698" indent="0">
              <a:buNone/>
              <a:defRPr sz="1800"/>
            </a:lvl3pPr>
            <a:lvl4pPr marL="1028547" indent="0">
              <a:buNone/>
              <a:defRPr sz="1500"/>
            </a:lvl4pPr>
            <a:lvl5pPr marL="1371396" indent="0">
              <a:buNone/>
              <a:defRPr sz="1500"/>
            </a:lvl5pPr>
            <a:lvl6pPr marL="1714247" indent="0">
              <a:buNone/>
              <a:defRPr sz="1500"/>
            </a:lvl6pPr>
            <a:lvl7pPr marL="2057093" indent="0">
              <a:buNone/>
              <a:defRPr sz="1500"/>
            </a:lvl7pPr>
            <a:lvl8pPr marL="2399940" indent="0">
              <a:buNone/>
              <a:defRPr sz="1500"/>
            </a:lvl8pPr>
            <a:lvl9pPr marL="2742788" indent="0">
              <a:buNone/>
              <a:defRPr sz="1500"/>
            </a:lvl9pPr>
          </a:lstStyle>
          <a:p>
            <a:r>
              <a:rPr lang="en-US" altLang="zh-CN"/>
              <a:t>Click icon to add picture</a:t>
            </a:r>
            <a:endParaRPr lang="zh-CN" altLang="en-US"/>
          </a:p>
        </p:txBody>
      </p:sp>
      <p:sp>
        <p:nvSpPr>
          <p:cNvPr id="4" name="文本占位符 3"/>
          <p:cNvSpPr>
            <a:spLocks noGrp="1"/>
          </p:cNvSpPr>
          <p:nvPr>
            <p:ph type="body" sz="half" idx="2"/>
          </p:nvPr>
        </p:nvSpPr>
        <p:spPr>
          <a:xfrm>
            <a:off x="629841" y="1543052"/>
            <a:ext cx="2949178" cy="2858691"/>
          </a:xfrm>
        </p:spPr>
        <p:txBody>
          <a:bodyPr/>
          <a:lstStyle>
            <a:lvl1pPr marL="0" indent="0">
              <a:buNone/>
              <a:defRPr sz="1200"/>
            </a:lvl1pPr>
            <a:lvl2pPr marL="342848" indent="0">
              <a:buNone/>
              <a:defRPr sz="1100"/>
            </a:lvl2pPr>
            <a:lvl3pPr marL="685698" indent="0">
              <a:buNone/>
              <a:defRPr sz="900"/>
            </a:lvl3pPr>
            <a:lvl4pPr marL="1028547" indent="0">
              <a:buNone/>
              <a:defRPr sz="800"/>
            </a:lvl4pPr>
            <a:lvl5pPr marL="1371396" indent="0">
              <a:buNone/>
              <a:defRPr sz="800"/>
            </a:lvl5pPr>
            <a:lvl6pPr marL="1714247" indent="0">
              <a:buNone/>
              <a:defRPr sz="800"/>
            </a:lvl6pPr>
            <a:lvl7pPr marL="2057093" indent="0">
              <a:buNone/>
              <a:defRPr sz="800"/>
            </a:lvl7pPr>
            <a:lvl8pPr marL="2399940" indent="0">
              <a:buNone/>
              <a:defRPr sz="800"/>
            </a:lvl8pPr>
            <a:lvl9pPr marL="2742788" indent="0">
              <a:buNone/>
              <a:defRPr sz="800"/>
            </a:lvl9pPr>
          </a:lstStyle>
          <a:p>
            <a:pPr lvl="0"/>
            <a:r>
              <a:rPr lang="en-US" altLang="zh-CN"/>
              <a:t>Click to edit Master text styles</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2022/1/24</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8342804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8861976"/>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竖排文字占位符 2"/>
          <p:cNvSpPr>
            <a:spLocks noGrp="1"/>
          </p:cNvSpPr>
          <p:nvPr>
            <p:ph type="body" orient="vert" idx="1"/>
          </p:nvPr>
        </p:nvSpPr>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2022/1/24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4113003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6" y="273850"/>
            <a:ext cx="1971675" cy="4358879"/>
          </a:xfrm>
        </p:spPr>
        <p:txBody>
          <a:bodyPr vert="eaVert"/>
          <a:lstStyle/>
          <a:p>
            <a:r>
              <a:rPr lang="en-US" altLang="zh-CN"/>
              <a:t>Click to edit Master title style</a:t>
            </a:r>
            <a:endParaRPr lang="zh-CN" altLang="en-US"/>
          </a:p>
        </p:txBody>
      </p:sp>
      <p:sp>
        <p:nvSpPr>
          <p:cNvPr id="3" name="竖排文字占位符 2"/>
          <p:cNvSpPr>
            <a:spLocks noGrp="1"/>
          </p:cNvSpPr>
          <p:nvPr>
            <p:ph type="body" orient="vert" idx="1"/>
          </p:nvPr>
        </p:nvSpPr>
        <p:spPr>
          <a:xfrm>
            <a:off x="628652" y="273850"/>
            <a:ext cx="5800725" cy="4358879"/>
          </a:xfrm>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2022/1/24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1902813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148602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486205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772"/>
            <a:ext cx="6858000" cy="1790700"/>
          </a:xfrm>
        </p:spPr>
        <p:txBody>
          <a:bodyPr anchor="b"/>
          <a:lstStyle>
            <a:lvl1pPr algn="ctr">
              <a:defRPr sz="4500"/>
            </a:lvl1pPr>
          </a:lstStyle>
          <a:p>
            <a:r>
              <a:rPr lang="en-US" altLang="zh-CN"/>
              <a:t>Click to edit Master title style</a:t>
            </a:r>
            <a:endParaRPr lang="zh-CN" altLang="en-US"/>
          </a:p>
        </p:txBody>
      </p:sp>
      <p:sp>
        <p:nvSpPr>
          <p:cNvPr id="3" name="副标题 2"/>
          <p:cNvSpPr>
            <a:spLocks noGrp="1"/>
          </p:cNvSpPr>
          <p:nvPr>
            <p:ph type="subTitle" idx="1"/>
          </p:nvPr>
        </p:nvSpPr>
        <p:spPr>
          <a:xfrm>
            <a:off x="1143000" y="2701528"/>
            <a:ext cx="6858000" cy="1241822"/>
          </a:xfrm>
        </p:spPr>
        <p:txBody>
          <a:bodyPr/>
          <a:lstStyle>
            <a:lvl1pPr marL="0" indent="0" algn="ctr">
              <a:buNone/>
              <a:defRPr sz="1800"/>
            </a:lvl1pPr>
            <a:lvl2pPr marL="342857" indent="0" algn="ctr">
              <a:buNone/>
              <a:defRPr sz="1500"/>
            </a:lvl2pPr>
            <a:lvl3pPr marL="685715" indent="0" algn="ctr">
              <a:buNone/>
              <a:defRPr sz="1400"/>
            </a:lvl3pPr>
            <a:lvl4pPr marL="1028573" indent="0" algn="ctr">
              <a:buNone/>
              <a:defRPr sz="1200"/>
            </a:lvl4pPr>
            <a:lvl5pPr marL="1371430" indent="0" algn="ctr">
              <a:buNone/>
              <a:defRPr sz="1200"/>
            </a:lvl5pPr>
            <a:lvl6pPr marL="1714289" indent="0" algn="ctr">
              <a:buNone/>
              <a:defRPr sz="1200"/>
            </a:lvl6pPr>
            <a:lvl7pPr marL="2057144" indent="0" algn="ctr">
              <a:buNone/>
              <a:defRPr sz="1200"/>
            </a:lvl7pPr>
            <a:lvl8pPr marL="2400000" indent="0" algn="ctr">
              <a:buNone/>
              <a:defRPr sz="1200"/>
            </a:lvl8pPr>
            <a:lvl9pPr marL="2742857" indent="0" algn="ctr">
              <a:buNone/>
              <a:defRPr sz="1200"/>
            </a:lvl9pPr>
          </a:lstStyle>
          <a:p>
            <a:r>
              <a:rPr lang="en-US" altLang="zh-CN"/>
              <a:t>Click to edit Master subtitle style</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2022/1/24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2721155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内容占位符 2"/>
          <p:cNvSpPr>
            <a:spLocks noGrp="1"/>
          </p:cNvSpPr>
          <p:nvPr>
            <p:ph idx="1"/>
          </p:nvPr>
        </p:nvSpPr>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2022/1/24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7590393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309"/>
            <a:ext cx="7886700" cy="2139553"/>
          </a:xfrm>
        </p:spPr>
        <p:txBody>
          <a:bodyPr anchor="b"/>
          <a:lstStyle>
            <a:lvl1pPr>
              <a:defRPr sz="4500"/>
            </a:lvl1pPr>
          </a:lstStyle>
          <a:p>
            <a:r>
              <a:rPr lang="en-US" altLang="zh-CN"/>
              <a:t>Click to edit Master title style</a:t>
            </a:r>
            <a:endParaRPr lang="zh-CN" altLang="en-US"/>
          </a:p>
        </p:txBody>
      </p:sp>
      <p:sp>
        <p:nvSpPr>
          <p:cNvPr id="3" name="文本占位符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857" indent="0">
              <a:buNone/>
              <a:defRPr sz="1500">
                <a:solidFill>
                  <a:schemeClr val="tx1">
                    <a:tint val="75000"/>
                  </a:schemeClr>
                </a:solidFill>
              </a:defRPr>
            </a:lvl2pPr>
            <a:lvl3pPr marL="685715" indent="0">
              <a:buNone/>
              <a:defRPr sz="1400">
                <a:solidFill>
                  <a:schemeClr val="tx1">
                    <a:tint val="75000"/>
                  </a:schemeClr>
                </a:solidFill>
              </a:defRPr>
            </a:lvl3pPr>
            <a:lvl4pPr marL="1028573" indent="0">
              <a:buNone/>
              <a:defRPr sz="1200">
                <a:solidFill>
                  <a:schemeClr val="tx1">
                    <a:tint val="75000"/>
                  </a:schemeClr>
                </a:solidFill>
              </a:defRPr>
            </a:lvl4pPr>
            <a:lvl5pPr marL="1371430" indent="0">
              <a:buNone/>
              <a:defRPr sz="1200">
                <a:solidFill>
                  <a:schemeClr val="tx1">
                    <a:tint val="75000"/>
                  </a:schemeClr>
                </a:solidFill>
              </a:defRPr>
            </a:lvl5pPr>
            <a:lvl6pPr marL="1714289" indent="0">
              <a:buNone/>
              <a:defRPr sz="1200">
                <a:solidFill>
                  <a:schemeClr val="tx1">
                    <a:tint val="75000"/>
                  </a:schemeClr>
                </a:solidFill>
              </a:defRPr>
            </a:lvl6pPr>
            <a:lvl7pPr marL="2057144" indent="0">
              <a:buNone/>
              <a:defRPr sz="1200">
                <a:solidFill>
                  <a:schemeClr val="tx1">
                    <a:tint val="75000"/>
                  </a:schemeClr>
                </a:solidFill>
              </a:defRPr>
            </a:lvl7pPr>
            <a:lvl8pPr marL="2400000" indent="0">
              <a:buNone/>
              <a:defRPr sz="1200">
                <a:solidFill>
                  <a:schemeClr val="tx1">
                    <a:tint val="75000"/>
                  </a:schemeClr>
                </a:solidFill>
              </a:defRPr>
            </a:lvl8pPr>
            <a:lvl9pPr marL="2742857" indent="0">
              <a:buNone/>
              <a:defRPr sz="1200">
                <a:solidFill>
                  <a:schemeClr val="tx1">
                    <a:tint val="75000"/>
                  </a:schemeClr>
                </a:solidFill>
              </a:defRPr>
            </a:lvl9pPr>
          </a:lstStyle>
          <a:p>
            <a:pPr lvl="0"/>
            <a:r>
              <a:rPr lang="en-US" altLang="zh-CN"/>
              <a:t>Click to edit Master text styles</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2022/1/24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3461946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内容占位符 2"/>
          <p:cNvSpPr>
            <a:spLocks noGrp="1"/>
          </p:cNvSpPr>
          <p:nvPr>
            <p:ph sz="half" idx="1"/>
          </p:nvPr>
        </p:nvSpPr>
        <p:spPr>
          <a:xfrm>
            <a:off x="628650" y="1369219"/>
            <a:ext cx="3886200" cy="3263504"/>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内容占位符 3"/>
          <p:cNvSpPr>
            <a:spLocks noGrp="1"/>
          </p:cNvSpPr>
          <p:nvPr>
            <p:ph sz="half" idx="2"/>
          </p:nvPr>
        </p:nvSpPr>
        <p:spPr>
          <a:xfrm>
            <a:off x="4629150" y="1369219"/>
            <a:ext cx="3886200" cy="3263504"/>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2022/1/24</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8921497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4"/>
            <a:ext cx="7886700" cy="994172"/>
          </a:xfrm>
        </p:spPr>
        <p:txBody>
          <a:bodyPr/>
          <a:lstStyle/>
          <a:p>
            <a:r>
              <a:rPr lang="en-US" altLang="zh-CN"/>
              <a:t>Click to edit Master title style</a:t>
            </a:r>
            <a:endParaRPr lang="zh-CN" altLang="en-US"/>
          </a:p>
        </p:txBody>
      </p:sp>
      <p:sp>
        <p:nvSpPr>
          <p:cNvPr id="3" name="文本占位符 2"/>
          <p:cNvSpPr>
            <a:spLocks noGrp="1"/>
          </p:cNvSpPr>
          <p:nvPr>
            <p:ph type="body" idx="1"/>
          </p:nvPr>
        </p:nvSpPr>
        <p:spPr>
          <a:xfrm>
            <a:off x="629842" y="1260872"/>
            <a:ext cx="3868340" cy="617934"/>
          </a:xfrm>
        </p:spPr>
        <p:txBody>
          <a:bodyPr anchor="b"/>
          <a:lstStyle>
            <a:lvl1pPr marL="0" indent="0">
              <a:buNone/>
              <a:defRPr sz="1800" b="1"/>
            </a:lvl1pPr>
            <a:lvl2pPr marL="342857" indent="0">
              <a:buNone/>
              <a:defRPr sz="1500" b="1"/>
            </a:lvl2pPr>
            <a:lvl3pPr marL="685715" indent="0">
              <a:buNone/>
              <a:defRPr sz="1400" b="1"/>
            </a:lvl3pPr>
            <a:lvl4pPr marL="1028573" indent="0">
              <a:buNone/>
              <a:defRPr sz="1200" b="1"/>
            </a:lvl4pPr>
            <a:lvl5pPr marL="1371430" indent="0">
              <a:buNone/>
              <a:defRPr sz="1200" b="1"/>
            </a:lvl5pPr>
            <a:lvl6pPr marL="1714289" indent="0">
              <a:buNone/>
              <a:defRPr sz="1200" b="1"/>
            </a:lvl6pPr>
            <a:lvl7pPr marL="2057144" indent="0">
              <a:buNone/>
              <a:defRPr sz="1200" b="1"/>
            </a:lvl7pPr>
            <a:lvl8pPr marL="2400000" indent="0">
              <a:buNone/>
              <a:defRPr sz="1200" b="1"/>
            </a:lvl8pPr>
            <a:lvl9pPr marL="2742857" indent="0">
              <a:buNone/>
              <a:defRPr sz="1200" b="1"/>
            </a:lvl9pPr>
          </a:lstStyle>
          <a:p>
            <a:pPr lvl="0"/>
            <a:r>
              <a:rPr lang="en-US" altLang="zh-CN"/>
              <a:t>Click to edit Master text styles</a:t>
            </a:r>
          </a:p>
        </p:txBody>
      </p:sp>
      <p:sp>
        <p:nvSpPr>
          <p:cNvPr id="4" name="内容占位符 3"/>
          <p:cNvSpPr>
            <a:spLocks noGrp="1"/>
          </p:cNvSpPr>
          <p:nvPr>
            <p:ph sz="half" idx="2"/>
          </p:nvPr>
        </p:nvSpPr>
        <p:spPr>
          <a:xfrm>
            <a:off x="629842" y="1878806"/>
            <a:ext cx="3868340" cy="2763441"/>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文本占位符 4"/>
          <p:cNvSpPr>
            <a:spLocks noGrp="1"/>
          </p:cNvSpPr>
          <p:nvPr>
            <p:ph type="body" sz="quarter" idx="3"/>
          </p:nvPr>
        </p:nvSpPr>
        <p:spPr>
          <a:xfrm>
            <a:off x="4629152" y="1260872"/>
            <a:ext cx="3887391" cy="617934"/>
          </a:xfrm>
        </p:spPr>
        <p:txBody>
          <a:bodyPr anchor="b"/>
          <a:lstStyle>
            <a:lvl1pPr marL="0" indent="0">
              <a:buNone/>
              <a:defRPr sz="1800" b="1"/>
            </a:lvl1pPr>
            <a:lvl2pPr marL="342857" indent="0">
              <a:buNone/>
              <a:defRPr sz="1500" b="1"/>
            </a:lvl2pPr>
            <a:lvl3pPr marL="685715" indent="0">
              <a:buNone/>
              <a:defRPr sz="1400" b="1"/>
            </a:lvl3pPr>
            <a:lvl4pPr marL="1028573" indent="0">
              <a:buNone/>
              <a:defRPr sz="1200" b="1"/>
            </a:lvl4pPr>
            <a:lvl5pPr marL="1371430" indent="0">
              <a:buNone/>
              <a:defRPr sz="1200" b="1"/>
            </a:lvl5pPr>
            <a:lvl6pPr marL="1714289" indent="0">
              <a:buNone/>
              <a:defRPr sz="1200" b="1"/>
            </a:lvl6pPr>
            <a:lvl7pPr marL="2057144" indent="0">
              <a:buNone/>
              <a:defRPr sz="1200" b="1"/>
            </a:lvl7pPr>
            <a:lvl8pPr marL="2400000" indent="0">
              <a:buNone/>
              <a:defRPr sz="1200" b="1"/>
            </a:lvl8pPr>
            <a:lvl9pPr marL="2742857" indent="0">
              <a:buNone/>
              <a:defRPr sz="1200" b="1"/>
            </a:lvl9pPr>
          </a:lstStyle>
          <a:p>
            <a:pPr lvl="0"/>
            <a:r>
              <a:rPr lang="en-US" altLang="zh-CN"/>
              <a:t>Click to edit Master text styles</a:t>
            </a:r>
          </a:p>
        </p:txBody>
      </p:sp>
      <p:sp>
        <p:nvSpPr>
          <p:cNvPr id="6" name="内容占位符 5"/>
          <p:cNvSpPr>
            <a:spLocks noGrp="1"/>
          </p:cNvSpPr>
          <p:nvPr>
            <p:ph sz="quarter" idx="4"/>
          </p:nvPr>
        </p:nvSpPr>
        <p:spPr>
          <a:xfrm>
            <a:off x="4629152" y="1878806"/>
            <a:ext cx="3887391" cy="2763441"/>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2022/1/24</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2854904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99247" y="273844"/>
            <a:ext cx="7886700" cy="422042"/>
          </a:xfrm>
        </p:spPr>
        <p:txBody>
          <a:bodyPr>
            <a:normAutofit/>
          </a:bodyPr>
          <a:lstStyle>
            <a:lvl1pPr>
              <a:defRPr sz="1800"/>
            </a:lvl1pPr>
          </a:lstStyle>
          <a:p>
            <a:r>
              <a:rPr lang="en-US" altLang="zh-CN"/>
              <a:t>Click to edit Master title style</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2022/1/24</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6" name="图片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799200" cy="1161000"/>
          </a:xfrm>
          <a:prstGeom prst="rect">
            <a:avLst/>
          </a:prstGeom>
        </p:spPr>
      </p:pic>
    </p:spTree>
    <p:extLst>
      <p:ext uri="{BB962C8B-B14F-4D97-AF65-F5344CB8AC3E}">
        <p14:creationId xmlns:p14="http://schemas.microsoft.com/office/powerpoint/2010/main" val="27522086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6605153"/>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2022/1/24</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9669451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en-US" altLang="zh-CN"/>
              <a:t>Click to edit Master title style</a:t>
            </a:r>
            <a:endParaRPr lang="zh-CN" altLang="en-US"/>
          </a:p>
        </p:txBody>
      </p:sp>
      <p:sp>
        <p:nvSpPr>
          <p:cNvPr id="3" name="内容占位符 2"/>
          <p:cNvSpPr>
            <a:spLocks noGrp="1"/>
          </p:cNvSpPr>
          <p:nvPr>
            <p:ph idx="1"/>
          </p:nvPr>
        </p:nvSpPr>
        <p:spPr>
          <a:xfrm>
            <a:off x="3887391" y="740574"/>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文本占位符 3"/>
          <p:cNvSpPr>
            <a:spLocks noGrp="1"/>
          </p:cNvSpPr>
          <p:nvPr>
            <p:ph type="body" sz="half" idx="2"/>
          </p:nvPr>
        </p:nvSpPr>
        <p:spPr>
          <a:xfrm>
            <a:off x="629841" y="1543052"/>
            <a:ext cx="2949178" cy="2858691"/>
          </a:xfrm>
        </p:spPr>
        <p:txBody>
          <a:bodyPr/>
          <a:lstStyle>
            <a:lvl1pPr marL="0" indent="0">
              <a:buNone/>
              <a:defRPr sz="1200"/>
            </a:lvl1pPr>
            <a:lvl2pPr marL="342857" indent="0">
              <a:buNone/>
              <a:defRPr sz="1100"/>
            </a:lvl2pPr>
            <a:lvl3pPr marL="685715" indent="0">
              <a:buNone/>
              <a:defRPr sz="900"/>
            </a:lvl3pPr>
            <a:lvl4pPr marL="1028573" indent="0">
              <a:buNone/>
              <a:defRPr sz="800"/>
            </a:lvl4pPr>
            <a:lvl5pPr marL="1371430" indent="0">
              <a:buNone/>
              <a:defRPr sz="800"/>
            </a:lvl5pPr>
            <a:lvl6pPr marL="1714289" indent="0">
              <a:buNone/>
              <a:defRPr sz="800"/>
            </a:lvl6pPr>
            <a:lvl7pPr marL="2057144" indent="0">
              <a:buNone/>
              <a:defRPr sz="800"/>
            </a:lvl7pPr>
            <a:lvl8pPr marL="2400000" indent="0">
              <a:buNone/>
              <a:defRPr sz="800"/>
            </a:lvl8pPr>
            <a:lvl9pPr marL="2742857" indent="0">
              <a:buNone/>
              <a:defRPr sz="800"/>
            </a:lvl9pPr>
          </a:lstStyle>
          <a:p>
            <a:pPr lvl="0"/>
            <a:r>
              <a:rPr lang="en-US" altLang="zh-CN"/>
              <a:t>Click to edit Master text styles</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2022/1/24</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0239754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en-US" altLang="zh-CN"/>
              <a:t>Click to edit Master title style</a:t>
            </a:r>
            <a:endParaRPr lang="zh-CN" altLang="en-US"/>
          </a:p>
        </p:txBody>
      </p:sp>
      <p:sp>
        <p:nvSpPr>
          <p:cNvPr id="3" name="图片占位符 2"/>
          <p:cNvSpPr>
            <a:spLocks noGrp="1"/>
          </p:cNvSpPr>
          <p:nvPr>
            <p:ph type="pic" idx="1"/>
          </p:nvPr>
        </p:nvSpPr>
        <p:spPr>
          <a:xfrm>
            <a:off x="3887391" y="740574"/>
            <a:ext cx="4629150" cy="3655219"/>
          </a:xfrm>
        </p:spPr>
        <p:txBody>
          <a:bodyPr/>
          <a:lstStyle>
            <a:lvl1pPr marL="0" indent="0">
              <a:buNone/>
              <a:defRPr sz="2400"/>
            </a:lvl1pPr>
            <a:lvl2pPr marL="342857" indent="0">
              <a:buNone/>
              <a:defRPr sz="2100"/>
            </a:lvl2pPr>
            <a:lvl3pPr marL="685715" indent="0">
              <a:buNone/>
              <a:defRPr sz="1800"/>
            </a:lvl3pPr>
            <a:lvl4pPr marL="1028573" indent="0">
              <a:buNone/>
              <a:defRPr sz="1500"/>
            </a:lvl4pPr>
            <a:lvl5pPr marL="1371430" indent="0">
              <a:buNone/>
              <a:defRPr sz="1500"/>
            </a:lvl5pPr>
            <a:lvl6pPr marL="1714289" indent="0">
              <a:buNone/>
              <a:defRPr sz="1500"/>
            </a:lvl6pPr>
            <a:lvl7pPr marL="2057144" indent="0">
              <a:buNone/>
              <a:defRPr sz="1500"/>
            </a:lvl7pPr>
            <a:lvl8pPr marL="2400000" indent="0">
              <a:buNone/>
              <a:defRPr sz="1500"/>
            </a:lvl8pPr>
            <a:lvl9pPr marL="2742857" indent="0">
              <a:buNone/>
              <a:defRPr sz="1500"/>
            </a:lvl9pPr>
          </a:lstStyle>
          <a:p>
            <a:r>
              <a:rPr lang="en-US" altLang="zh-CN"/>
              <a:t>Click icon to add picture</a:t>
            </a:r>
            <a:endParaRPr lang="zh-CN" altLang="en-US"/>
          </a:p>
        </p:txBody>
      </p:sp>
      <p:sp>
        <p:nvSpPr>
          <p:cNvPr id="4" name="文本占位符 3"/>
          <p:cNvSpPr>
            <a:spLocks noGrp="1"/>
          </p:cNvSpPr>
          <p:nvPr>
            <p:ph type="body" sz="half" idx="2"/>
          </p:nvPr>
        </p:nvSpPr>
        <p:spPr>
          <a:xfrm>
            <a:off x="629841" y="1543052"/>
            <a:ext cx="2949178" cy="2858691"/>
          </a:xfrm>
        </p:spPr>
        <p:txBody>
          <a:bodyPr/>
          <a:lstStyle>
            <a:lvl1pPr marL="0" indent="0">
              <a:buNone/>
              <a:defRPr sz="1200"/>
            </a:lvl1pPr>
            <a:lvl2pPr marL="342857" indent="0">
              <a:buNone/>
              <a:defRPr sz="1100"/>
            </a:lvl2pPr>
            <a:lvl3pPr marL="685715" indent="0">
              <a:buNone/>
              <a:defRPr sz="900"/>
            </a:lvl3pPr>
            <a:lvl4pPr marL="1028573" indent="0">
              <a:buNone/>
              <a:defRPr sz="800"/>
            </a:lvl4pPr>
            <a:lvl5pPr marL="1371430" indent="0">
              <a:buNone/>
              <a:defRPr sz="800"/>
            </a:lvl5pPr>
            <a:lvl6pPr marL="1714289" indent="0">
              <a:buNone/>
              <a:defRPr sz="800"/>
            </a:lvl6pPr>
            <a:lvl7pPr marL="2057144" indent="0">
              <a:buNone/>
              <a:defRPr sz="800"/>
            </a:lvl7pPr>
            <a:lvl8pPr marL="2400000" indent="0">
              <a:buNone/>
              <a:defRPr sz="800"/>
            </a:lvl8pPr>
            <a:lvl9pPr marL="2742857" indent="0">
              <a:buNone/>
              <a:defRPr sz="800"/>
            </a:lvl9pPr>
          </a:lstStyle>
          <a:p>
            <a:pPr lvl="0"/>
            <a:r>
              <a:rPr lang="en-US" altLang="zh-CN"/>
              <a:t>Click to edit Master text styles</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2022/1/24</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0048510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竖排文字占位符 2"/>
          <p:cNvSpPr>
            <a:spLocks noGrp="1"/>
          </p:cNvSpPr>
          <p:nvPr>
            <p:ph type="body" orient="vert" idx="1"/>
          </p:nvPr>
        </p:nvSpPr>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2022/1/24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8228505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6" y="273849"/>
            <a:ext cx="1971675" cy="4358879"/>
          </a:xfrm>
        </p:spPr>
        <p:txBody>
          <a:bodyPr vert="eaVert"/>
          <a:lstStyle/>
          <a:p>
            <a:r>
              <a:rPr lang="en-US" altLang="zh-CN"/>
              <a:t>Click to edit Master title style</a:t>
            </a:r>
            <a:endParaRPr lang="zh-CN" altLang="en-US"/>
          </a:p>
        </p:txBody>
      </p:sp>
      <p:sp>
        <p:nvSpPr>
          <p:cNvPr id="3" name="竖排文字占位符 2"/>
          <p:cNvSpPr>
            <a:spLocks noGrp="1"/>
          </p:cNvSpPr>
          <p:nvPr>
            <p:ph type="body" orient="vert" idx="1"/>
          </p:nvPr>
        </p:nvSpPr>
        <p:spPr>
          <a:xfrm>
            <a:off x="628652" y="273849"/>
            <a:ext cx="5800725" cy="4358879"/>
          </a:xfrm>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2022/1/24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6452530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140109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772"/>
            <a:ext cx="6858000" cy="1790700"/>
          </a:xfrm>
        </p:spPr>
        <p:txBody>
          <a:bodyPr anchor="b"/>
          <a:lstStyle>
            <a:lvl1pPr algn="ctr">
              <a:defRPr sz="4500"/>
            </a:lvl1pPr>
          </a:lstStyle>
          <a:p>
            <a:r>
              <a:rPr lang="en-US" altLang="zh-CN"/>
              <a:t>Click to edit Master title style</a:t>
            </a:r>
            <a:endParaRPr lang="zh-CN" altLang="en-US"/>
          </a:p>
        </p:txBody>
      </p:sp>
      <p:sp>
        <p:nvSpPr>
          <p:cNvPr id="3" name="副标题 2"/>
          <p:cNvSpPr>
            <a:spLocks noGrp="1"/>
          </p:cNvSpPr>
          <p:nvPr>
            <p:ph type="subTitle" idx="1"/>
          </p:nvPr>
        </p:nvSpPr>
        <p:spPr>
          <a:xfrm>
            <a:off x="1143000" y="2701528"/>
            <a:ext cx="6858000" cy="1241822"/>
          </a:xfrm>
        </p:spPr>
        <p:txBody>
          <a:bodyPr/>
          <a:lstStyle>
            <a:lvl1pPr marL="0" indent="0" algn="ctr">
              <a:buNone/>
              <a:defRPr sz="1800"/>
            </a:lvl1pPr>
            <a:lvl2pPr marL="342875" indent="0" algn="ctr">
              <a:buNone/>
              <a:defRPr sz="1500"/>
            </a:lvl2pPr>
            <a:lvl3pPr marL="685749" indent="0" algn="ctr">
              <a:buNone/>
              <a:defRPr sz="1400"/>
            </a:lvl3pPr>
            <a:lvl4pPr marL="1028624" indent="0" algn="ctr">
              <a:buNone/>
              <a:defRPr sz="1200"/>
            </a:lvl4pPr>
            <a:lvl5pPr marL="1371498" indent="0" algn="ctr">
              <a:buNone/>
              <a:defRPr sz="1200"/>
            </a:lvl5pPr>
            <a:lvl6pPr marL="1714373" indent="0" algn="ctr">
              <a:buNone/>
              <a:defRPr sz="1200"/>
            </a:lvl6pPr>
            <a:lvl7pPr marL="2057246" indent="0" algn="ctr">
              <a:buNone/>
              <a:defRPr sz="1200"/>
            </a:lvl7pPr>
            <a:lvl8pPr marL="2400120" indent="0" algn="ctr">
              <a:buNone/>
              <a:defRPr sz="1200"/>
            </a:lvl8pPr>
            <a:lvl9pPr marL="2742995" indent="0" algn="ctr">
              <a:buNone/>
              <a:defRPr sz="1200"/>
            </a:lvl9pPr>
          </a:lstStyle>
          <a:p>
            <a:r>
              <a:rPr lang="en-US" altLang="zh-CN"/>
              <a:t>Click to edit Master subtitle style</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2022/1/24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83708410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内容占位符 2"/>
          <p:cNvSpPr>
            <a:spLocks noGrp="1"/>
          </p:cNvSpPr>
          <p:nvPr>
            <p:ph idx="1"/>
          </p:nvPr>
        </p:nvSpPr>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2022/1/24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256789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307"/>
            <a:ext cx="7886700" cy="2139553"/>
          </a:xfrm>
        </p:spPr>
        <p:txBody>
          <a:bodyPr anchor="b"/>
          <a:lstStyle>
            <a:lvl1pPr>
              <a:defRPr sz="4500"/>
            </a:lvl1pPr>
          </a:lstStyle>
          <a:p>
            <a:r>
              <a:rPr lang="en-US" altLang="zh-CN"/>
              <a:t>Click to edit Master title style</a:t>
            </a:r>
            <a:endParaRPr lang="zh-CN" altLang="en-US"/>
          </a:p>
        </p:txBody>
      </p:sp>
      <p:sp>
        <p:nvSpPr>
          <p:cNvPr id="3" name="文本占位符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875" indent="0">
              <a:buNone/>
              <a:defRPr sz="1500">
                <a:solidFill>
                  <a:schemeClr val="tx1">
                    <a:tint val="75000"/>
                  </a:schemeClr>
                </a:solidFill>
              </a:defRPr>
            </a:lvl2pPr>
            <a:lvl3pPr marL="685749" indent="0">
              <a:buNone/>
              <a:defRPr sz="1400">
                <a:solidFill>
                  <a:schemeClr val="tx1">
                    <a:tint val="75000"/>
                  </a:schemeClr>
                </a:solidFill>
              </a:defRPr>
            </a:lvl3pPr>
            <a:lvl4pPr marL="1028624" indent="0">
              <a:buNone/>
              <a:defRPr sz="1200">
                <a:solidFill>
                  <a:schemeClr val="tx1">
                    <a:tint val="75000"/>
                  </a:schemeClr>
                </a:solidFill>
              </a:defRPr>
            </a:lvl4pPr>
            <a:lvl5pPr marL="1371498" indent="0">
              <a:buNone/>
              <a:defRPr sz="1200">
                <a:solidFill>
                  <a:schemeClr val="tx1">
                    <a:tint val="75000"/>
                  </a:schemeClr>
                </a:solidFill>
              </a:defRPr>
            </a:lvl5pPr>
            <a:lvl6pPr marL="1714373" indent="0">
              <a:buNone/>
              <a:defRPr sz="1200">
                <a:solidFill>
                  <a:schemeClr val="tx1">
                    <a:tint val="75000"/>
                  </a:schemeClr>
                </a:solidFill>
              </a:defRPr>
            </a:lvl6pPr>
            <a:lvl7pPr marL="2057246" indent="0">
              <a:buNone/>
              <a:defRPr sz="1200">
                <a:solidFill>
                  <a:schemeClr val="tx1">
                    <a:tint val="75000"/>
                  </a:schemeClr>
                </a:solidFill>
              </a:defRPr>
            </a:lvl7pPr>
            <a:lvl8pPr marL="2400120" indent="0">
              <a:buNone/>
              <a:defRPr sz="1200">
                <a:solidFill>
                  <a:schemeClr val="tx1">
                    <a:tint val="75000"/>
                  </a:schemeClr>
                </a:solidFill>
              </a:defRPr>
            </a:lvl8pPr>
            <a:lvl9pPr marL="2742995" indent="0">
              <a:buNone/>
              <a:defRPr sz="1200">
                <a:solidFill>
                  <a:schemeClr val="tx1">
                    <a:tint val="75000"/>
                  </a:schemeClr>
                </a:solidFill>
              </a:defRPr>
            </a:lvl9pPr>
          </a:lstStyle>
          <a:p>
            <a:pPr lvl="0"/>
            <a:r>
              <a:rPr lang="en-US" altLang="zh-CN"/>
              <a:t>Click to edit Master text styles</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2022/1/24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75539877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内容占位符 2"/>
          <p:cNvSpPr>
            <a:spLocks noGrp="1"/>
          </p:cNvSpPr>
          <p:nvPr>
            <p:ph sz="half" idx="1"/>
          </p:nvPr>
        </p:nvSpPr>
        <p:spPr>
          <a:xfrm>
            <a:off x="628650" y="1369219"/>
            <a:ext cx="3886200" cy="3263504"/>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内容占位符 3"/>
          <p:cNvSpPr>
            <a:spLocks noGrp="1"/>
          </p:cNvSpPr>
          <p:nvPr>
            <p:ph sz="half" idx="2"/>
          </p:nvPr>
        </p:nvSpPr>
        <p:spPr>
          <a:xfrm>
            <a:off x="4629150" y="1369219"/>
            <a:ext cx="3886200" cy="3263504"/>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2022/1/24</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4996587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9476347"/>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4"/>
            <a:ext cx="7886700" cy="994172"/>
          </a:xfrm>
        </p:spPr>
        <p:txBody>
          <a:bodyPr/>
          <a:lstStyle/>
          <a:p>
            <a:r>
              <a:rPr lang="en-US" altLang="zh-CN"/>
              <a:t>Click to edit Master title style</a:t>
            </a:r>
            <a:endParaRPr lang="zh-CN" altLang="en-US"/>
          </a:p>
        </p:txBody>
      </p:sp>
      <p:sp>
        <p:nvSpPr>
          <p:cNvPr id="3" name="文本占位符 2"/>
          <p:cNvSpPr>
            <a:spLocks noGrp="1"/>
          </p:cNvSpPr>
          <p:nvPr>
            <p:ph type="body" idx="1"/>
          </p:nvPr>
        </p:nvSpPr>
        <p:spPr>
          <a:xfrm>
            <a:off x="629842" y="1260872"/>
            <a:ext cx="3868340" cy="617934"/>
          </a:xfrm>
        </p:spPr>
        <p:txBody>
          <a:bodyPr anchor="b"/>
          <a:lstStyle>
            <a:lvl1pPr marL="0" indent="0">
              <a:buNone/>
              <a:defRPr sz="1800" b="1"/>
            </a:lvl1pPr>
            <a:lvl2pPr marL="342875" indent="0">
              <a:buNone/>
              <a:defRPr sz="1500" b="1"/>
            </a:lvl2pPr>
            <a:lvl3pPr marL="685749" indent="0">
              <a:buNone/>
              <a:defRPr sz="1400" b="1"/>
            </a:lvl3pPr>
            <a:lvl4pPr marL="1028624" indent="0">
              <a:buNone/>
              <a:defRPr sz="1200" b="1"/>
            </a:lvl4pPr>
            <a:lvl5pPr marL="1371498" indent="0">
              <a:buNone/>
              <a:defRPr sz="1200" b="1"/>
            </a:lvl5pPr>
            <a:lvl6pPr marL="1714373" indent="0">
              <a:buNone/>
              <a:defRPr sz="1200" b="1"/>
            </a:lvl6pPr>
            <a:lvl7pPr marL="2057246" indent="0">
              <a:buNone/>
              <a:defRPr sz="1200" b="1"/>
            </a:lvl7pPr>
            <a:lvl8pPr marL="2400120" indent="0">
              <a:buNone/>
              <a:defRPr sz="1200" b="1"/>
            </a:lvl8pPr>
            <a:lvl9pPr marL="2742995" indent="0">
              <a:buNone/>
              <a:defRPr sz="1200" b="1"/>
            </a:lvl9pPr>
          </a:lstStyle>
          <a:p>
            <a:pPr lvl="0"/>
            <a:r>
              <a:rPr lang="en-US" altLang="zh-CN"/>
              <a:t>Click to edit Master text styles</a:t>
            </a:r>
          </a:p>
        </p:txBody>
      </p:sp>
      <p:sp>
        <p:nvSpPr>
          <p:cNvPr id="4" name="内容占位符 3"/>
          <p:cNvSpPr>
            <a:spLocks noGrp="1"/>
          </p:cNvSpPr>
          <p:nvPr>
            <p:ph sz="half" idx="2"/>
          </p:nvPr>
        </p:nvSpPr>
        <p:spPr>
          <a:xfrm>
            <a:off x="629842" y="1878806"/>
            <a:ext cx="3868340" cy="2763441"/>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文本占位符 4"/>
          <p:cNvSpPr>
            <a:spLocks noGrp="1"/>
          </p:cNvSpPr>
          <p:nvPr>
            <p:ph type="body" sz="quarter" idx="3"/>
          </p:nvPr>
        </p:nvSpPr>
        <p:spPr>
          <a:xfrm>
            <a:off x="4629152" y="1260872"/>
            <a:ext cx="3887391" cy="617934"/>
          </a:xfrm>
        </p:spPr>
        <p:txBody>
          <a:bodyPr anchor="b"/>
          <a:lstStyle>
            <a:lvl1pPr marL="0" indent="0">
              <a:buNone/>
              <a:defRPr sz="1800" b="1"/>
            </a:lvl1pPr>
            <a:lvl2pPr marL="342875" indent="0">
              <a:buNone/>
              <a:defRPr sz="1500" b="1"/>
            </a:lvl2pPr>
            <a:lvl3pPr marL="685749" indent="0">
              <a:buNone/>
              <a:defRPr sz="1400" b="1"/>
            </a:lvl3pPr>
            <a:lvl4pPr marL="1028624" indent="0">
              <a:buNone/>
              <a:defRPr sz="1200" b="1"/>
            </a:lvl4pPr>
            <a:lvl5pPr marL="1371498" indent="0">
              <a:buNone/>
              <a:defRPr sz="1200" b="1"/>
            </a:lvl5pPr>
            <a:lvl6pPr marL="1714373" indent="0">
              <a:buNone/>
              <a:defRPr sz="1200" b="1"/>
            </a:lvl6pPr>
            <a:lvl7pPr marL="2057246" indent="0">
              <a:buNone/>
              <a:defRPr sz="1200" b="1"/>
            </a:lvl7pPr>
            <a:lvl8pPr marL="2400120" indent="0">
              <a:buNone/>
              <a:defRPr sz="1200" b="1"/>
            </a:lvl8pPr>
            <a:lvl9pPr marL="2742995" indent="0">
              <a:buNone/>
              <a:defRPr sz="1200" b="1"/>
            </a:lvl9pPr>
          </a:lstStyle>
          <a:p>
            <a:pPr lvl="0"/>
            <a:r>
              <a:rPr lang="en-US" altLang="zh-CN"/>
              <a:t>Click to edit Master text styles</a:t>
            </a:r>
          </a:p>
        </p:txBody>
      </p:sp>
      <p:sp>
        <p:nvSpPr>
          <p:cNvPr id="6" name="内容占位符 5"/>
          <p:cNvSpPr>
            <a:spLocks noGrp="1"/>
          </p:cNvSpPr>
          <p:nvPr>
            <p:ph sz="quarter" idx="4"/>
          </p:nvPr>
        </p:nvSpPr>
        <p:spPr>
          <a:xfrm>
            <a:off x="4629152" y="1878806"/>
            <a:ext cx="3887391" cy="2763441"/>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2022/1/24</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86704003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99247" y="273844"/>
            <a:ext cx="7886700" cy="422042"/>
          </a:xfrm>
        </p:spPr>
        <p:txBody>
          <a:bodyPr>
            <a:normAutofit/>
          </a:bodyPr>
          <a:lstStyle>
            <a:lvl1pPr>
              <a:defRPr sz="1800"/>
            </a:lvl1pPr>
          </a:lstStyle>
          <a:p>
            <a:r>
              <a:rPr lang="en-US" altLang="zh-CN"/>
              <a:t>Click to edit Master title style</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2022/1/24</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6" name="图片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799200" cy="1161000"/>
          </a:xfrm>
          <a:prstGeom prst="rect">
            <a:avLst/>
          </a:prstGeom>
        </p:spPr>
      </p:pic>
    </p:spTree>
    <p:extLst>
      <p:ext uri="{BB962C8B-B14F-4D97-AF65-F5344CB8AC3E}">
        <p14:creationId xmlns:p14="http://schemas.microsoft.com/office/powerpoint/2010/main" val="160818265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2022/1/24</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59055952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en-US" altLang="zh-CN"/>
              <a:t>Click to edit Master title style</a:t>
            </a:r>
            <a:endParaRPr lang="zh-CN" altLang="en-US"/>
          </a:p>
        </p:txBody>
      </p:sp>
      <p:sp>
        <p:nvSpPr>
          <p:cNvPr id="3" name="内容占位符 2"/>
          <p:cNvSpPr>
            <a:spLocks noGrp="1"/>
          </p:cNvSpPr>
          <p:nvPr>
            <p:ph idx="1"/>
          </p:nvPr>
        </p:nvSpPr>
        <p:spPr>
          <a:xfrm>
            <a:off x="3887391" y="740572"/>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文本占位符 3"/>
          <p:cNvSpPr>
            <a:spLocks noGrp="1"/>
          </p:cNvSpPr>
          <p:nvPr>
            <p:ph type="body" sz="half" idx="2"/>
          </p:nvPr>
        </p:nvSpPr>
        <p:spPr>
          <a:xfrm>
            <a:off x="629841" y="1543052"/>
            <a:ext cx="2949178" cy="2858691"/>
          </a:xfrm>
        </p:spPr>
        <p:txBody>
          <a:bodyPr/>
          <a:lstStyle>
            <a:lvl1pPr marL="0" indent="0">
              <a:buNone/>
              <a:defRPr sz="1200"/>
            </a:lvl1pPr>
            <a:lvl2pPr marL="342875" indent="0">
              <a:buNone/>
              <a:defRPr sz="1100"/>
            </a:lvl2pPr>
            <a:lvl3pPr marL="685749" indent="0">
              <a:buNone/>
              <a:defRPr sz="900"/>
            </a:lvl3pPr>
            <a:lvl4pPr marL="1028624" indent="0">
              <a:buNone/>
              <a:defRPr sz="800"/>
            </a:lvl4pPr>
            <a:lvl5pPr marL="1371498" indent="0">
              <a:buNone/>
              <a:defRPr sz="800"/>
            </a:lvl5pPr>
            <a:lvl6pPr marL="1714373" indent="0">
              <a:buNone/>
              <a:defRPr sz="800"/>
            </a:lvl6pPr>
            <a:lvl7pPr marL="2057246" indent="0">
              <a:buNone/>
              <a:defRPr sz="800"/>
            </a:lvl7pPr>
            <a:lvl8pPr marL="2400120" indent="0">
              <a:buNone/>
              <a:defRPr sz="800"/>
            </a:lvl8pPr>
            <a:lvl9pPr marL="2742995" indent="0">
              <a:buNone/>
              <a:defRPr sz="800"/>
            </a:lvl9pPr>
          </a:lstStyle>
          <a:p>
            <a:pPr lvl="0"/>
            <a:r>
              <a:rPr lang="en-US" altLang="zh-CN"/>
              <a:t>Click to edit Master text styles</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2022/1/24</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5740346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en-US" altLang="zh-CN"/>
              <a:t>Click to edit Master title style</a:t>
            </a:r>
            <a:endParaRPr lang="zh-CN" altLang="en-US"/>
          </a:p>
        </p:txBody>
      </p:sp>
      <p:sp>
        <p:nvSpPr>
          <p:cNvPr id="3" name="图片占位符 2"/>
          <p:cNvSpPr>
            <a:spLocks noGrp="1"/>
          </p:cNvSpPr>
          <p:nvPr>
            <p:ph type="pic" idx="1"/>
          </p:nvPr>
        </p:nvSpPr>
        <p:spPr>
          <a:xfrm>
            <a:off x="3887391" y="740572"/>
            <a:ext cx="4629150" cy="3655219"/>
          </a:xfrm>
        </p:spPr>
        <p:txBody>
          <a:bodyPr/>
          <a:lstStyle>
            <a:lvl1pPr marL="0" indent="0">
              <a:buNone/>
              <a:defRPr sz="2400"/>
            </a:lvl1pPr>
            <a:lvl2pPr marL="342875" indent="0">
              <a:buNone/>
              <a:defRPr sz="2100"/>
            </a:lvl2pPr>
            <a:lvl3pPr marL="685749" indent="0">
              <a:buNone/>
              <a:defRPr sz="1800"/>
            </a:lvl3pPr>
            <a:lvl4pPr marL="1028624" indent="0">
              <a:buNone/>
              <a:defRPr sz="1500"/>
            </a:lvl4pPr>
            <a:lvl5pPr marL="1371498" indent="0">
              <a:buNone/>
              <a:defRPr sz="1500"/>
            </a:lvl5pPr>
            <a:lvl6pPr marL="1714373" indent="0">
              <a:buNone/>
              <a:defRPr sz="1500"/>
            </a:lvl6pPr>
            <a:lvl7pPr marL="2057246" indent="0">
              <a:buNone/>
              <a:defRPr sz="1500"/>
            </a:lvl7pPr>
            <a:lvl8pPr marL="2400120" indent="0">
              <a:buNone/>
              <a:defRPr sz="1500"/>
            </a:lvl8pPr>
            <a:lvl9pPr marL="2742995" indent="0">
              <a:buNone/>
              <a:defRPr sz="1500"/>
            </a:lvl9pPr>
          </a:lstStyle>
          <a:p>
            <a:r>
              <a:rPr lang="en-US" altLang="zh-CN"/>
              <a:t>Click icon to add picture</a:t>
            </a:r>
            <a:endParaRPr lang="zh-CN" altLang="en-US"/>
          </a:p>
        </p:txBody>
      </p:sp>
      <p:sp>
        <p:nvSpPr>
          <p:cNvPr id="4" name="文本占位符 3"/>
          <p:cNvSpPr>
            <a:spLocks noGrp="1"/>
          </p:cNvSpPr>
          <p:nvPr>
            <p:ph type="body" sz="half" idx="2"/>
          </p:nvPr>
        </p:nvSpPr>
        <p:spPr>
          <a:xfrm>
            <a:off x="629841" y="1543052"/>
            <a:ext cx="2949178" cy="2858691"/>
          </a:xfrm>
        </p:spPr>
        <p:txBody>
          <a:bodyPr/>
          <a:lstStyle>
            <a:lvl1pPr marL="0" indent="0">
              <a:buNone/>
              <a:defRPr sz="1200"/>
            </a:lvl1pPr>
            <a:lvl2pPr marL="342875" indent="0">
              <a:buNone/>
              <a:defRPr sz="1100"/>
            </a:lvl2pPr>
            <a:lvl3pPr marL="685749" indent="0">
              <a:buNone/>
              <a:defRPr sz="900"/>
            </a:lvl3pPr>
            <a:lvl4pPr marL="1028624" indent="0">
              <a:buNone/>
              <a:defRPr sz="800"/>
            </a:lvl4pPr>
            <a:lvl5pPr marL="1371498" indent="0">
              <a:buNone/>
              <a:defRPr sz="800"/>
            </a:lvl5pPr>
            <a:lvl6pPr marL="1714373" indent="0">
              <a:buNone/>
              <a:defRPr sz="800"/>
            </a:lvl6pPr>
            <a:lvl7pPr marL="2057246" indent="0">
              <a:buNone/>
              <a:defRPr sz="800"/>
            </a:lvl7pPr>
            <a:lvl8pPr marL="2400120" indent="0">
              <a:buNone/>
              <a:defRPr sz="800"/>
            </a:lvl8pPr>
            <a:lvl9pPr marL="2742995" indent="0">
              <a:buNone/>
              <a:defRPr sz="800"/>
            </a:lvl9pPr>
          </a:lstStyle>
          <a:p>
            <a:pPr lvl="0"/>
            <a:r>
              <a:rPr lang="en-US" altLang="zh-CN"/>
              <a:t>Click to edit Master text styles</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2022/1/24</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6727027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竖排文字占位符 2"/>
          <p:cNvSpPr>
            <a:spLocks noGrp="1"/>
          </p:cNvSpPr>
          <p:nvPr>
            <p:ph type="body" orient="vert" idx="1"/>
          </p:nvPr>
        </p:nvSpPr>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2022/1/24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6634579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6" y="273847"/>
            <a:ext cx="1971675" cy="4358879"/>
          </a:xfrm>
        </p:spPr>
        <p:txBody>
          <a:bodyPr vert="eaVert"/>
          <a:lstStyle/>
          <a:p>
            <a:r>
              <a:rPr lang="en-US" altLang="zh-CN"/>
              <a:t>Click to edit Master title style</a:t>
            </a:r>
            <a:endParaRPr lang="zh-CN" altLang="en-US"/>
          </a:p>
        </p:txBody>
      </p:sp>
      <p:sp>
        <p:nvSpPr>
          <p:cNvPr id="3" name="竖排文字占位符 2"/>
          <p:cNvSpPr>
            <a:spLocks noGrp="1"/>
          </p:cNvSpPr>
          <p:nvPr>
            <p:ph type="body" orient="vert" idx="1"/>
          </p:nvPr>
        </p:nvSpPr>
        <p:spPr>
          <a:xfrm>
            <a:off x="628652" y="273847"/>
            <a:ext cx="5800725" cy="4358879"/>
          </a:xfrm>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2022/1/24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82679784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432120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defTabSz="342900"/>
            <a:fld id="{5DE1C94C-8720-4F7C-97B2-FE0F6F79682F}" type="datetimeFigureOut">
              <a:rPr lang="en-US" smtClean="0">
                <a:solidFill>
                  <a:prstClr val="black">
                    <a:tint val="75000"/>
                  </a:prstClr>
                </a:solidFill>
              </a:rPr>
              <a:pPr defTabSz="342900"/>
              <a:t>1/24/2022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3429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342900"/>
            <a:fld id="{F56366D6-058E-46CB-B6D2-81105A2C222F}" type="slidenum">
              <a:rPr lang="en-US" smtClean="0">
                <a:solidFill>
                  <a:prstClr val="black">
                    <a:tint val="75000"/>
                  </a:prstClr>
                </a:solidFill>
              </a:rPr>
              <a:pPr defTabSz="342900"/>
              <a:t>‹#›</a:t>
            </a:fld>
            <a:endParaRPr lang="en-US">
              <a:solidFill>
                <a:prstClr val="black">
                  <a:tint val="75000"/>
                </a:prstClr>
              </a:solidFill>
            </a:endParaRPr>
          </a:p>
        </p:txBody>
      </p:sp>
    </p:spTree>
    <p:extLst>
      <p:ext uri="{BB962C8B-B14F-4D97-AF65-F5344CB8AC3E}">
        <p14:creationId xmlns:p14="http://schemas.microsoft.com/office/powerpoint/2010/main" val="272423426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342900"/>
            <a:fld id="{5DE1C94C-8720-4F7C-97B2-FE0F6F79682F}" type="datetimeFigureOut">
              <a:rPr lang="en-US" smtClean="0">
                <a:solidFill>
                  <a:prstClr val="black">
                    <a:tint val="75000"/>
                  </a:prstClr>
                </a:solidFill>
              </a:rPr>
              <a:pPr defTabSz="342900"/>
              <a:t>1/24/2022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3429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342900"/>
            <a:fld id="{F56366D6-058E-46CB-B6D2-81105A2C222F}" type="slidenum">
              <a:rPr lang="en-US" smtClean="0">
                <a:solidFill>
                  <a:prstClr val="black">
                    <a:tint val="75000"/>
                  </a:prstClr>
                </a:solidFill>
              </a:rPr>
              <a:pPr defTabSz="342900"/>
              <a:t>‹#›</a:t>
            </a:fld>
            <a:endParaRPr lang="en-US">
              <a:solidFill>
                <a:prstClr val="black">
                  <a:tint val="75000"/>
                </a:prstClr>
              </a:solidFill>
            </a:endParaRPr>
          </a:p>
        </p:txBody>
      </p:sp>
    </p:spTree>
    <p:extLst>
      <p:ext uri="{BB962C8B-B14F-4D97-AF65-F5344CB8AC3E}">
        <p14:creationId xmlns:p14="http://schemas.microsoft.com/office/powerpoint/2010/main" val="7650946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9776919"/>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342900"/>
            <a:fld id="{5DE1C94C-8720-4F7C-97B2-FE0F6F79682F}" type="datetimeFigureOut">
              <a:rPr lang="en-US" smtClean="0">
                <a:solidFill>
                  <a:prstClr val="black">
                    <a:tint val="75000"/>
                  </a:prstClr>
                </a:solidFill>
              </a:rPr>
              <a:pPr defTabSz="342900"/>
              <a:t>1/24/2022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3429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342900"/>
            <a:fld id="{F56366D6-058E-46CB-B6D2-81105A2C222F}" type="slidenum">
              <a:rPr lang="en-US" smtClean="0">
                <a:solidFill>
                  <a:prstClr val="black">
                    <a:tint val="75000"/>
                  </a:prstClr>
                </a:solidFill>
              </a:rPr>
              <a:pPr defTabSz="342900"/>
              <a:t>‹#›</a:t>
            </a:fld>
            <a:endParaRPr lang="en-US">
              <a:solidFill>
                <a:prstClr val="black">
                  <a:tint val="75000"/>
                </a:prstClr>
              </a:solidFill>
            </a:endParaRPr>
          </a:p>
        </p:txBody>
      </p:sp>
    </p:spTree>
    <p:extLst>
      <p:ext uri="{BB962C8B-B14F-4D97-AF65-F5344CB8AC3E}">
        <p14:creationId xmlns:p14="http://schemas.microsoft.com/office/powerpoint/2010/main" val="339977641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defTabSz="342900"/>
            <a:fld id="{5DE1C94C-8720-4F7C-97B2-FE0F6F79682F}" type="datetimeFigureOut">
              <a:rPr lang="en-US" smtClean="0">
                <a:solidFill>
                  <a:prstClr val="black">
                    <a:tint val="75000"/>
                  </a:prstClr>
                </a:solidFill>
              </a:rPr>
              <a:pPr defTabSz="342900"/>
              <a:t>1/24/2022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3429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342900"/>
            <a:fld id="{F56366D6-058E-46CB-B6D2-81105A2C222F}" type="slidenum">
              <a:rPr lang="en-US" smtClean="0">
                <a:solidFill>
                  <a:prstClr val="black">
                    <a:tint val="75000"/>
                  </a:prstClr>
                </a:solidFill>
              </a:rPr>
              <a:pPr defTabSz="342900"/>
              <a:t>‹#›</a:t>
            </a:fld>
            <a:endParaRPr lang="en-US">
              <a:solidFill>
                <a:prstClr val="black">
                  <a:tint val="75000"/>
                </a:prstClr>
              </a:solidFill>
            </a:endParaRPr>
          </a:p>
        </p:txBody>
      </p:sp>
    </p:spTree>
    <p:extLst>
      <p:ext uri="{BB962C8B-B14F-4D97-AF65-F5344CB8AC3E}">
        <p14:creationId xmlns:p14="http://schemas.microsoft.com/office/powerpoint/2010/main" val="420852755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defTabSz="342900"/>
            <a:fld id="{5DE1C94C-8720-4F7C-97B2-FE0F6F79682F}" type="datetimeFigureOut">
              <a:rPr lang="en-US" smtClean="0">
                <a:solidFill>
                  <a:prstClr val="black">
                    <a:tint val="75000"/>
                  </a:prstClr>
                </a:solidFill>
              </a:rPr>
              <a:pPr defTabSz="342900"/>
              <a:t>1/24/2022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34290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342900"/>
            <a:fld id="{F56366D6-058E-46CB-B6D2-81105A2C222F}" type="slidenum">
              <a:rPr lang="en-US" smtClean="0">
                <a:solidFill>
                  <a:prstClr val="black">
                    <a:tint val="75000"/>
                  </a:prstClr>
                </a:solidFill>
              </a:rPr>
              <a:pPr defTabSz="342900"/>
              <a:t>‹#›</a:t>
            </a:fld>
            <a:endParaRPr lang="en-US">
              <a:solidFill>
                <a:prstClr val="black">
                  <a:tint val="75000"/>
                </a:prstClr>
              </a:solidFill>
            </a:endParaRPr>
          </a:p>
        </p:txBody>
      </p:sp>
    </p:spTree>
    <p:extLst>
      <p:ext uri="{BB962C8B-B14F-4D97-AF65-F5344CB8AC3E}">
        <p14:creationId xmlns:p14="http://schemas.microsoft.com/office/powerpoint/2010/main" val="83807625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defTabSz="342900"/>
            <a:fld id="{5DE1C94C-8720-4F7C-97B2-FE0F6F79682F}" type="datetimeFigureOut">
              <a:rPr lang="en-US" smtClean="0">
                <a:solidFill>
                  <a:prstClr val="black">
                    <a:tint val="75000"/>
                  </a:prstClr>
                </a:solidFill>
              </a:rPr>
              <a:pPr defTabSz="342900"/>
              <a:t>1/24/2022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34290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342900"/>
            <a:fld id="{F56366D6-058E-46CB-B6D2-81105A2C222F}" type="slidenum">
              <a:rPr lang="en-US" smtClean="0">
                <a:solidFill>
                  <a:prstClr val="black">
                    <a:tint val="75000"/>
                  </a:prstClr>
                </a:solidFill>
              </a:rPr>
              <a:pPr defTabSz="342900"/>
              <a:t>‹#›</a:t>
            </a:fld>
            <a:endParaRPr lang="en-US">
              <a:solidFill>
                <a:prstClr val="black">
                  <a:tint val="75000"/>
                </a:prstClr>
              </a:solidFill>
            </a:endParaRPr>
          </a:p>
        </p:txBody>
      </p:sp>
    </p:spTree>
    <p:extLst>
      <p:ext uri="{BB962C8B-B14F-4D97-AF65-F5344CB8AC3E}">
        <p14:creationId xmlns:p14="http://schemas.microsoft.com/office/powerpoint/2010/main" val="197278204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342900"/>
            <a:fld id="{5DE1C94C-8720-4F7C-97B2-FE0F6F79682F}" type="datetimeFigureOut">
              <a:rPr lang="en-US" smtClean="0">
                <a:solidFill>
                  <a:prstClr val="black">
                    <a:tint val="75000"/>
                  </a:prstClr>
                </a:solidFill>
              </a:rPr>
              <a:pPr defTabSz="342900"/>
              <a:t>1/24/2022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34290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342900"/>
            <a:fld id="{F56366D6-058E-46CB-B6D2-81105A2C222F}" type="slidenum">
              <a:rPr lang="en-US" smtClean="0">
                <a:solidFill>
                  <a:prstClr val="black">
                    <a:tint val="75000"/>
                  </a:prstClr>
                </a:solidFill>
              </a:rPr>
              <a:pPr defTabSz="342900"/>
              <a:t>‹#›</a:t>
            </a:fld>
            <a:endParaRPr lang="en-US">
              <a:solidFill>
                <a:prstClr val="black">
                  <a:tint val="75000"/>
                </a:prstClr>
              </a:solidFill>
            </a:endParaRPr>
          </a:p>
        </p:txBody>
      </p:sp>
    </p:spTree>
    <p:extLst>
      <p:ext uri="{BB962C8B-B14F-4D97-AF65-F5344CB8AC3E}">
        <p14:creationId xmlns:p14="http://schemas.microsoft.com/office/powerpoint/2010/main" val="19716697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defTabSz="342900"/>
            <a:fld id="{5DE1C94C-8720-4F7C-97B2-FE0F6F79682F}" type="datetimeFigureOut">
              <a:rPr lang="en-US" smtClean="0">
                <a:solidFill>
                  <a:prstClr val="black">
                    <a:tint val="75000"/>
                  </a:prstClr>
                </a:solidFill>
              </a:rPr>
              <a:pPr defTabSz="342900"/>
              <a:t>1/24/2022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3429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342900"/>
            <a:fld id="{F56366D6-058E-46CB-B6D2-81105A2C222F}" type="slidenum">
              <a:rPr lang="en-US" smtClean="0">
                <a:solidFill>
                  <a:prstClr val="black">
                    <a:tint val="75000"/>
                  </a:prstClr>
                </a:solidFill>
              </a:rPr>
              <a:pPr defTabSz="342900"/>
              <a:t>‹#›</a:t>
            </a:fld>
            <a:endParaRPr lang="en-US">
              <a:solidFill>
                <a:prstClr val="black">
                  <a:tint val="75000"/>
                </a:prstClr>
              </a:solidFill>
            </a:endParaRPr>
          </a:p>
        </p:txBody>
      </p:sp>
    </p:spTree>
    <p:extLst>
      <p:ext uri="{BB962C8B-B14F-4D97-AF65-F5344CB8AC3E}">
        <p14:creationId xmlns:p14="http://schemas.microsoft.com/office/powerpoint/2010/main" val="147632642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defTabSz="342900"/>
            <a:fld id="{5DE1C94C-8720-4F7C-97B2-FE0F6F79682F}" type="datetimeFigureOut">
              <a:rPr lang="en-US" smtClean="0">
                <a:solidFill>
                  <a:prstClr val="black">
                    <a:tint val="75000"/>
                  </a:prstClr>
                </a:solidFill>
              </a:rPr>
              <a:pPr defTabSz="342900"/>
              <a:t>1/24/2022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3429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342900"/>
            <a:fld id="{F56366D6-058E-46CB-B6D2-81105A2C222F}" type="slidenum">
              <a:rPr lang="en-US" smtClean="0">
                <a:solidFill>
                  <a:prstClr val="black">
                    <a:tint val="75000"/>
                  </a:prstClr>
                </a:solidFill>
              </a:rPr>
              <a:pPr defTabSz="342900"/>
              <a:t>‹#›</a:t>
            </a:fld>
            <a:endParaRPr lang="en-US">
              <a:solidFill>
                <a:prstClr val="black">
                  <a:tint val="75000"/>
                </a:prstClr>
              </a:solidFill>
            </a:endParaRPr>
          </a:p>
        </p:txBody>
      </p:sp>
    </p:spTree>
    <p:extLst>
      <p:ext uri="{BB962C8B-B14F-4D97-AF65-F5344CB8AC3E}">
        <p14:creationId xmlns:p14="http://schemas.microsoft.com/office/powerpoint/2010/main" val="342934585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342900"/>
            <a:fld id="{5DE1C94C-8720-4F7C-97B2-FE0F6F79682F}" type="datetimeFigureOut">
              <a:rPr lang="en-US" smtClean="0">
                <a:solidFill>
                  <a:prstClr val="black">
                    <a:tint val="75000"/>
                  </a:prstClr>
                </a:solidFill>
              </a:rPr>
              <a:pPr defTabSz="342900"/>
              <a:t>1/24/2022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3429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342900"/>
            <a:fld id="{F56366D6-058E-46CB-B6D2-81105A2C222F}" type="slidenum">
              <a:rPr lang="en-US" smtClean="0">
                <a:solidFill>
                  <a:prstClr val="black">
                    <a:tint val="75000"/>
                  </a:prstClr>
                </a:solidFill>
              </a:rPr>
              <a:pPr defTabSz="342900"/>
              <a:t>‹#›</a:t>
            </a:fld>
            <a:endParaRPr lang="en-US">
              <a:solidFill>
                <a:prstClr val="black">
                  <a:tint val="75000"/>
                </a:prstClr>
              </a:solidFill>
            </a:endParaRPr>
          </a:p>
        </p:txBody>
      </p:sp>
    </p:spTree>
    <p:extLst>
      <p:ext uri="{BB962C8B-B14F-4D97-AF65-F5344CB8AC3E}">
        <p14:creationId xmlns:p14="http://schemas.microsoft.com/office/powerpoint/2010/main" val="175488073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342900"/>
            <a:fld id="{5DE1C94C-8720-4F7C-97B2-FE0F6F79682F}" type="datetimeFigureOut">
              <a:rPr lang="en-US" smtClean="0">
                <a:solidFill>
                  <a:prstClr val="black">
                    <a:tint val="75000"/>
                  </a:prstClr>
                </a:solidFill>
              </a:rPr>
              <a:pPr defTabSz="342900"/>
              <a:t>1/24/2022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3429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342900"/>
            <a:fld id="{F56366D6-058E-46CB-B6D2-81105A2C222F}" type="slidenum">
              <a:rPr lang="en-US" smtClean="0">
                <a:solidFill>
                  <a:prstClr val="black">
                    <a:tint val="75000"/>
                  </a:prstClr>
                </a:solidFill>
              </a:rPr>
              <a:pPr defTabSz="342900"/>
              <a:t>‹#›</a:t>
            </a:fld>
            <a:endParaRPr lang="en-US">
              <a:solidFill>
                <a:prstClr val="black">
                  <a:tint val="75000"/>
                </a:prstClr>
              </a:solidFill>
            </a:endParaRPr>
          </a:p>
        </p:txBody>
      </p:sp>
    </p:spTree>
    <p:extLst>
      <p:ext uri="{BB962C8B-B14F-4D97-AF65-F5344CB8AC3E}">
        <p14:creationId xmlns:p14="http://schemas.microsoft.com/office/powerpoint/2010/main" val="37347025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4250227"/>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9663169"/>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0047627"/>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2" Type="http://schemas.openxmlformats.org/officeDocument/2006/relationships/slideLayout" Target="../slideLayouts/slideLayout22.xml"/><Relationship Id="rId16" Type="http://schemas.openxmlformats.org/officeDocument/2006/relationships/image" Target="../media/image3.jpeg"/><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5" Type="http://schemas.openxmlformats.org/officeDocument/2006/relationships/image" Target="../media/image2.jpeg"/><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3.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image" Target="../media/image3.jpeg"/><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2.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theme" Target="../theme/theme4.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image" Target="../media/image3.jpeg"/><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image" Target="../media/image2.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5.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22">
            <a:extLst>
              <a:ext uri="{28A0092B-C50C-407E-A947-70E740481C1C}">
                <a14:useLocalDpi xmlns:a14="http://schemas.microsoft.com/office/drawing/2010/main" val="0"/>
              </a:ext>
            </a:extLst>
          </a:blip>
          <a:srcRect t="57717" b="20988"/>
          <a:stretch/>
        </p:blipFill>
        <p:spPr>
          <a:xfrm>
            <a:off x="0" y="4048168"/>
            <a:ext cx="9144000" cy="1095332"/>
          </a:xfrm>
          <a:prstGeom prst="rect">
            <a:avLst/>
          </a:prstGeom>
        </p:spPr>
      </p:pic>
    </p:spTree>
    <p:extLst>
      <p:ext uri="{BB962C8B-B14F-4D97-AF65-F5344CB8AC3E}">
        <p14:creationId xmlns:p14="http://schemas.microsoft.com/office/powerpoint/2010/main" val="4140808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62" r:id="rId6"/>
    <p:sldLayoutId id="2147483667" r:id="rId7"/>
    <p:sldLayoutId id="2147483666" r:id="rId8"/>
    <p:sldLayoutId id="2147483655" r:id="rId9"/>
    <p:sldLayoutId id="2147483656" r:id="rId10"/>
    <p:sldLayoutId id="2147483657" r:id="rId11"/>
    <p:sldLayoutId id="2147483658" r:id="rId12"/>
    <p:sldLayoutId id="2147483659" r:id="rId13"/>
    <p:sldLayoutId id="2147483668" r:id="rId14"/>
    <p:sldLayoutId id="2147483669" r:id="rId15"/>
    <p:sldLayoutId id="2147483670" r:id="rId16"/>
    <p:sldLayoutId id="2147483671" r:id="rId17"/>
    <p:sldLayoutId id="2147483672" r:id="rId18"/>
    <p:sldLayoutId id="2147483673" r:id="rId19"/>
    <p:sldLayoutId id="2147483674" r:id="rId20"/>
  </p:sldLayoutIdLst>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hf hdr="0" ftr="0" dt="0"/>
  <p:txStyles>
    <p:titleStyle>
      <a:lvl1pPr algn="l" defTabSz="685698"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26" indent="-171426" algn="l" defTabSz="685698"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277" indent="-171426" algn="l" defTabSz="685698"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123" indent="-171426" algn="l" defTabSz="685698"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970" indent="-171426" algn="l" defTabSz="68569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818" indent="-171426" algn="l" defTabSz="68569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668" indent="-171426" algn="l" defTabSz="68569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517" indent="-171426" algn="l" defTabSz="68569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366" indent="-171426" algn="l" defTabSz="68569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217" indent="-171426" algn="l" defTabSz="68569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698" rtl="0" eaLnBrk="1" latinLnBrk="0" hangingPunct="1">
        <a:defRPr sz="1400" kern="1200">
          <a:solidFill>
            <a:schemeClr val="tx1"/>
          </a:solidFill>
          <a:latin typeface="+mn-lt"/>
          <a:ea typeface="+mn-ea"/>
          <a:cs typeface="+mn-cs"/>
        </a:defRPr>
      </a:lvl1pPr>
      <a:lvl2pPr marL="342848" algn="l" defTabSz="685698" rtl="0" eaLnBrk="1" latinLnBrk="0" hangingPunct="1">
        <a:defRPr sz="1400" kern="1200">
          <a:solidFill>
            <a:schemeClr val="tx1"/>
          </a:solidFill>
          <a:latin typeface="+mn-lt"/>
          <a:ea typeface="+mn-ea"/>
          <a:cs typeface="+mn-cs"/>
        </a:defRPr>
      </a:lvl2pPr>
      <a:lvl3pPr marL="685698" algn="l" defTabSz="685698" rtl="0" eaLnBrk="1" latinLnBrk="0" hangingPunct="1">
        <a:defRPr sz="1400" kern="1200">
          <a:solidFill>
            <a:schemeClr val="tx1"/>
          </a:solidFill>
          <a:latin typeface="+mn-lt"/>
          <a:ea typeface="+mn-ea"/>
          <a:cs typeface="+mn-cs"/>
        </a:defRPr>
      </a:lvl3pPr>
      <a:lvl4pPr marL="1028547" algn="l" defTabSz="685698" rtl="0" eaLnBrk="1" latinLnBrk="0" hangingPunct="1">
        <a:defRPr sz="1400" kern="1200">
          <a:solidFill>
            <a:schemeClr val="tx1"/>
          </a:solidFill>
          <a:latin typeface="+mn-lt"/>
          <a:ea typeface="+mn-ea"/>
          <a:cs typeface="+mn-cs"/>
        </a:defRPr>
      </a:lvl4pPr>
      <a:lvl5pPr marL="1371396" algn="l" defTabSz="685698" rtl="0" eaLnBrk="1" latinLnBrk="0" hangingPunct="1">
        <a:defRPr sz="1400" kern="1200">
          <a:solidFill>
            <a:schemeClr val="tx1"/>
          </a:solidFill>
          <a:latin typeface="+mn-lt"/>
          <a:ea typeface="+mn-ea"/>
          <a:cs typeface="+mn-cs"/>
        </a:defRPr>
      </a:lvl5pPr>
      <a:lvl6pPr marL="1714247" algn="l" defTabSz="685698" rtl="0" eaLnBrk="1" latinLnBrk="0" hangingPunct="1">
        <a:defRPr sz="1400" kern="1200">
          <a:solidFill>
            <a:schemeClr val="tx1"/>
          </a:solidFill>
          <a:latin typeface="+mn-lt"/>
          <a:ea typeface="+mn-ea"/>
          <a:cs typeface="+mn-cs"/>
        </a:defRPr>
      </a:lvl6pPr>
      <a:lvl7pPr marL="2057093" algn="l" defTabSz="685698" rtl="0" eaLnBrk="1" latinLnBrk="0" hangingPunct="1">
        <a:defRPr sz="1400" kern="1200">
          <a:solidFill>
            <a:schemeClr val="tx1"/>
          </a:solidFill>
          <a:latin typeface="+mn-lt"/>
          <a:ea typeface="+mn-ea"/>
          <a:cs typeface="+mn-cs"/>
        </a:defRPr>
      </a:lvl7pPr>
      <a:lvl8pPr marL="2399940" algn="l" defTabSz="685698" rtl="0" eaLnBrk="1" latinLnBrk="0" hangingPunct="1">
        <a:defRPr sz="1400" kern="1200">
          <a:solidFill>
            <a:schemeClr val="tx1"/>
          </a:solidFill>
          <a:latin typeface="+mn-lt"/>
          <a:ea typeface="+mn-ea"/>
          <a:cs typeface="+mn-cs"/>
        </a:defRPr>
      </a:lvl8pPr>
      <a:lvl9pPr marL="2742788" algn="l" defTabSz="685698" rtl="0" eaLnBrk="1" latinLnBrk="0" hangingPunct="1">
        <a:defRPr sz="1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lum/>
          </a:blip>
          <a:srcRect/>
          <a:stretch>
            <a:fillRect l="-1000" r="-1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273844"/>
            <a:ext cx="7886700" cy="994172"/>
          </a:xfrm>
          <a:prstGeom prst="rect">
            <a:avLst/>
          </a:prstGeom>
        </p:spPr>
        <p:txBody>
          <a:bodyPr vert="horz" lIns="68571" tIns="34289" rIns="68571" bIns="34289"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628650" y="1369219"/>
            <a:ext cx="7886700" cy="3263504"/>
          </a:xfrm>
          <a:prstGeom prst="rect">
            <a:avLst/>
          </a:prstGeom>
        </p:spPr>
        <p:txBody>
          <a:bodyPr vert="horz" lIns="68571" tIns="34289" rIns="68571" bIns="34289"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628650" y="4767264"/>
            <a:ext cx="2057400" cy="273844"/>
          </a:xfrm>
          <a:prstGeom prst="rect">
            <a:avLst/>
          </a:prstGeom>
        </p:spPr>
        <p:txBody>
          <a:bodyPr vert="horz" lIns="68571" tIns="34289" rIns="68571" bIns="34289" rtlCol="0" anchor="ctr"/>
          <a:lstStyle>
            <a:lvl1pPr algn="l">
              <a:defRPr sz="900">
                <a:solidFill>
                  <a:schemeClr val="tx1">
                    <a:tint val="75000"/>
                  </a:schemeClr>
                </a:solidFill>
                <a:latin typeface="印品黑体" panose="00000500000000000000" pitchFamily="2" charset="-122"/>
                <a:ea typeface="印品黑体" panose="00000500000000000000" pitchFamily="2" charset="-122"/>
              </a:defRPr>
            </a:lvl1pPr>
          </a:lstStyle>
          <a:p>
            <a:fld id="{D997B5FA-0921-464F-AAE1-844C04324D75}" type="datetimeFigureOut">
              <a:rPr lang="zh-CN" altLang="en-US" smtClean="0">
                <a:solidFill>
                  <a:prstClr val="black">
                    <a:tint val="75000"/>
                  </a:prstClr>
                </a:solidFill>
              </a:rPr>
              <a:pPr/>
              <a:t>2022/1/24</a:t>
            </a:fld>
            <a:endParaRPr lang="zh-CN" altLang="en-US" dirty="0">
              <a:solidFill>
                <a:prstClr val="black">
                  <a:tint val="75000"/>
                </a:prstClr>
              </a:solidFill>
            </a:endParaRPr>
          </a:p>
        </p:txBody>
      </p:sp>
      <p:sp>
        <p:nvSpPr>
          <p:cNvPr id="5" name="页脚占位符 4"/>
          <p:cNvSpPr>
            <a:spLocks noGrp="1"/>
          </p:cNvSpPr>
          <p:nvPr>
            <p:ph type="ftr" sz="quarter" idx="3"/>
          </p:nvPr>
        </p:nvSpPr>
        <p:spPr>
          <a:xfrm>
            <a:off x="3028950" y="4767264"/>
            <a:ext cx="3086100" cy="273844"/>
          </a:xfrm>
          <a:prstGeom prst="rect">
            <a:avLst/>
          </a:prstGeom>
        </p:spPr>
        <p:txBody>
          <a:bodyPr vert="horz" lIns="68571" tIns="34289" rIns="68571" bIns="34289" rtlCol="0" anchor="ctr"/>
          <a:lstStyle>
            <a:lvl1pPr algn="ctr">
              <a:defRPr sz="900">
                <a:solidFill>
                  <a:schemeClr val="tx1">
                    <a:tint val="75000"/>
                  </a:schemeClr>
                </a:solidFill>
                <a:latin typeface="印品黑体" panose="00000500000000000000" pitchFamily="2" charset="-122"/>
                <a:ea typeface="印品黑体" panose="00000500000000000000" pitchFamily="2" charset="-122"/>
              </a:defRPr>
            </a:lvl1pPr>
          </a:lstStyle>
          <a:p>
            <a:endParaRPr lang="zh-CN" altLang="en-US" dirty="0">
              <a:solidFill>
                <a:prstClr val="black">
                  <a:tint val="75000"/>
                </a:prstClr>
              </a:solidFill>
            </a:endParaRPr>
          </a:p>
        </p:txBody>
      </p:sp>
      <p:sp>
        <p:nvSpPr>
          <p:cNvPr id="6" name="灯片编号占位符 5"/>
          <p:cNvSpPr>
            <a:spLocks noGrp="1"/>
          </p:cNvSpPr>
          <p:nvPr>
            <p:ph type="sldNum" sz="quarter" idx="4"/>
          </p:nvPr>
        </p:nvSpPr>
        <p:spPr>
          <a:xfrm>
            <a:off x="6457950" y="4767264"/>
            <a:ext cx="2057400" cy="273844"/>
          </a:xfrm>
          <a:prstGeom prst="rect">
            <a:avLst/>
          </a:prstGeom>
        </p:spPr>
        <p:txBody>
          <a:bodyPr vert="horz" lIns="68571" tIns="34289" rIns="68571" bIns="34289" rtlCol="0" anchor="ctr"/>
          <a:lstStyle>
            <a:lvl1pPr algn="r">
              <a:defRPr sz="900">
                <a:solidFill>
                  <a:schemeClr val="tx1">
                    <a:tint val="75000"/>
                  </a:schemeClr>
                </a:solidFill>
                <a:latin typeface="印品黑体" panose="00000500000000000000" pitchFamily="2" charset="-122"/>
                <a:ea typeface="印品黑体" panose="00000500000000000000" pitchFamily="2" charset="-122"/>
              </a:defRPr>
            </a:lvl1pPr>
          </a:lstStyle>
          <a:p>
            <a:fld id="{565CE74E-AB26-4998-AD42-012C4C1AD076}" type="slidenum">
              <a:rPr lang="zh-CN" altLang="en-US" smtClean="0">
                <a:solidFill>
                  <a:prstClr val="black">
                    <a:tint val="75000"/>
                  </a:prstClr>
                </a:solidFill>
              </a:rPr>
              <a:pPr/>
              <a:t>‹#›</a:t>
            </a:fld>
            <a:endParaRPr lang="zh-CN" altLang="en-US" dirty="0">
              <a:solidFill>
                <a:prstClr val="black">
                  <a:tint val="75000"/>
                </a:prstClr>
              </a:solidFill>
            </a:endParaRPr>
          </a:p>
        </p:txBody>
      </p:sp>
      <p:pic>
        <p:nvPicPr>
          <p:cNvPr id="7" name="图片 6"/>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 y="3717"/>
            <a:ext cx="9144001" cy="5128192"/>
          </a:xfrm>
          <a:prstGeom prst="rect">
            <a:avLst/>
          </a:prstGeom>
        </p:spPr>
      </p:pic>
    </p:spTree>
    <p:extLst>
      <p:ext uri="{BB962C8B-B14F-4D97-AF65-F5344CB8AC3E}">
        <p14:creationId xmlns:p14="http://schemas.microsoft.com/office/powerpoint/2010/main" val="1612242494"/>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Lst>
  <p:txStyles>
    <p:titleStyle>
      <a:lvl1pPr algn="l" defTabSz="685698" rtl="0" eaLnBrk="1" latinLnBrk="0" hangingPunct="1">
        <a:lnSpc>
          <a:spcPct val="90000"/>
        </a:lnSpc>
        <a:spcBef>
          <a:spcPct val="0"/>
        </a:spcBef>
        <a:buNone/>
        <a:defRPr sz="3300" kern="1200">
          <a:solidFill>
            <a:schemeClr val="tx1"/>
          </a:solidFill>
          <a:latin typeface="印品黑体" panose="00000500000000000000" pitchFamily="2" charset="-122"/>
          <a:ea typeface="印品黑体" panose="00000500000000000000" pitchFamily="2" charset="-122"/>
          <a:cs typeface="+mj-cs"/>
        </a:defRPr>
      </a:lvl1pPr>
    </p:titleStyle>
    <p:bodyStyle>
      <a:lvl1pPr marL="171426" indent="-171426" algn="l" defTabSz="685698" rtl="0" eaLnBrk="1" latinLnBrk="0" hangingPunct="1">
        <a:lnSpc>
          <a:spcPct val="90000"/>
        </a:lnSpc>
        <a:spcBef>
          <a:spcPts val="750"/>
        </a:spcBef>
        <a:buFont typeface="Arial" panose="020B0604020202020204" pitchFamily="34" charset="0"/>
        <a:buChar char="•"/>
        <a:defRPr sz="2100" kern="1200">
          <a:solidFill>
            <a:schemeClr val="tx1"/>
          </a:solidFill>
          <a:latin typeface="印品黑体" panose="00000500000000000000" pitchFamily="2" charset="-122"/>
          <a:ea typeface="印品黑体" panose="00000500000000000000" pitchFamily="2" charset="-122"/>
          <a:cs typeface="+mn-cs"/>
        </a:defRPr>
      </a:lvl1pPr>
      <a:lvl2pPr marL="514277" indent="-171426" algn="l" defTabSz="685698" rtl="0" eaLnBrk="1" latinLnBrk="0" hangingPunct="1">
        <a:lnSpc>
          <a:spcPct val="90000"/>
        </a:lnSpc>
        <a:spcBef>
          <a:spcPts val="375"/>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2pPr>
      <a:lvl3pPr marL="857123" indent="-171426" algn="l" defTabSz="685698" rtl="0" eaLnBrk="1" latinLnBrk="0" hangingPunct="1">
        <a:lnSpc>
          <a:spcPct val="90000"/>
        </a:lnSpc>
        <a:spcBef>
          <a:spcPts val="375"/>
        </a:spcBef>
        <a:buFont typeface="Arial" panose="020B0604020202020204" pitchFamily="34" charset="0"/>
        <a:buChar char="•"/>
        <a:defRPr sz="1500" kern="1200">
          <a:solidFill>
            <a:schemeClr val="tx1"/>
          </a:solidFill>
          <a:latin typeface="印品黑体" panose="00000500000000000000" pitchFamily="2" charset="-122"/>
          <a:ea typeface="印品黑体" panose="00000500000000000000" pitchFamily="2" charset="-122"/>
          <a:cs typeface="+mn-cs"/>
        </a:defRPr>
      </a:lvl3pPr>
      <a:lvl4pPr marL="1199970" indent="-171426" algn="l" defTabSz="685698" rtl="0" eaLnBrk="1" latinLnBrk="0" hangingPunct="1">
        <a:lnSpc>
          <a:spcPct val="90000"/>
        </a:lnSpc>
        <a:spcBef>
          <a:spcPts val="375"/>
        </a:spcBef>
        <a:buFont typeface="Arial" panose="020B0604020202020204" pitchFamily="34" charset="0"/>
        <a:buChar char="•"/>
        <a:defRPr sz="1400" kern="1200">
          <a:solidFill>
            <a:schemeClr val="tx1"/>
          </a:solidFill>
          <a:latin typeface="印品黑体" panose="00000500000000000000" pitchFamily="2" charset="-122"/>
          <a:ea typeface="印品黑体" panose="00000500000000000000" pitchFamily="2" charset="-122"/>
          <a:cs typeface="+mn-cs"/>
        </a:defRPr>
      </a:lvl4pPr>
      <a:lvl5pPr marL="1542818" indent="-171426" algn="l" defTabSz="685698" rtl="0" eaLnBrk="1" latinLnBrk="0" hangingPunct="1">
        <a:lnSpc>
          <a:spcPct val="90000"/>
        </a:lnSpc>
        <a:spcBef>
          <a:spcPts val="375"/>
        </a:spcBef>
        <a:buFont typeface="Arial" panose="020B0604020202020204" pitchFamily="34" charset="0"/>
        <a:buChar char="•"/>
        <a:defRPr sz="1400" kern="1200">
          <a:solidFill>
            <a:schemeClr val="tx1"/>
          </a:solidFill>
          <a:latin typeface="印品黑体" panose="00000500000000000000" pitchFamily="2" charset="-122"/>
          <a:ea typeface="印品黑体" panose="00000500000000000000" pitchFamily="2" charset="-122"/>
          <a:cs typeface="+mn-cs"/>
        </a:defRPr>
      </a:lvl5pPr>
      <a:lvl6pPr marL="1885668" indent="-171426" algn="l" defTabSz="68569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517" indent="-171426" algn="l" defTabSz="68569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366" indent="-171426" algn="l" defTabSz="68569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217" indent="-171426" algn="l" defTabSz="68569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zh-CN"/>
      </a:defPPr>
      <a:lvl1pPr marL="0" algn="l" defTabSz="685698" rtl="0" eaLnBrk="1" latinLnBrk="0" hangingPunct="1">
        <a:defRPr sz="1400" kern="1200">
          <a:solidFill>
            <a:schemeClr val="tx1"/>
          </a:solidFill>
          <a:latin typeface="+mn-lt"/>
          <a:ea typeface="+mn-ea"/>
          <a:cs typeface="+mn-cs"/>
        </a:defRPr>
      </a:lvl1pPr>
      <a:lvl2pPr marL="342848" algn="l" defTabSz="685698" rtl="0" eaLnBrk="1" latinLnBrk="0" hangingPunct="1">
        <a:defRPr sz="1400" kern="1200">
          <a:solidFill>
            <a:schemeClr val="tx1"/>
          </a:solidFill>
          <a:latin typeface="+mn-lt"/>
          <a:ea typeface="+mn-ea"/>
          <a:cs typeface="+mn-cs"/>
        </a:defRPr>
      </a:lvl2pPr>
      <a:lvl3pPr marL="685698" algn="l" defTabSz="685698" rtl="0" eaLnBrk="1" latinLnBrk="0" hangingPunct="1">
        <a:defRPr sz="1400" kern="1200">
          <a:solidFill>
            <a:schemeClr val="tx1"/>
          </a:solidFill>
          <a:latin typeface="+mn-lt"/>
          <a:ea typeface="+mn-ea"/>
          <a:cs typeface="+mn-cs"/>
        </a:defRPr>
      </a:lvl3pPr>
      <a:lvl4pPr marL="1028547" algn="l" defTabSz="685698" rtl="0" eaLnBrk="1" latinLnBrk="0" hangingPunct="1">
        <a:defRPr sz="1400" kern="1200">
          <a:solidFill>
            <a:schemeClr val="tx1"/>
          </a:solidFill>
          <a:latin typeface="+mn-lt"/>
          <a:ea typeface="+mn-ea"/>
          <a:cs typeface="+mn-cs"/>
        </a:defRPr>
      </a:lvl4pPr>
      <a:lvl5pPr marL="1371396" algn="l" defTabSz="685698" rtl="0" eaLnBrk="1" latinLnBrk="0" hangingPunct="1">
        <a:defRPr sz="1400" kern="1200">
          <a:solidFill>
            <a:schemeClr val="tx1"/>
          </a:solidFill>
          <a:latin typeface="+mn-lt"/>
          <a:ea typeface="+mn-ea"/>
          <a:cs typeface="+mn-cs"/>
        </a:defRPr>
      </a:lvl5pPr>
      <a:lvl6pPr marL="1714247" algn="l" defTabSz="685698" rtl="0" eaLnBrk="1" latinLnBrk="0" hangingPunct="1">
        <a:defRPr sz="1400" kern="1200">
          <a:solidFill>
            <a:schemeClr val="tx1"/>
          </a:solidFill>
          <a:latin typeface="+mn-lt"/>
          <a:ea typeface="+mn-ea"/>
          <a:cs typeface="+mn-cs"/>
        </a:defRPr>
      </a:lvl6pPr>
      <a:lvl7pPr marL="2057093" algn="l" defTabSz="685698" rtl="0" eaLnBrk="1" latinLnBrk="0" hangingPunct="1">
        <a:defRPr sz="1400" kern="1200">
          <a:solidFill>
            <a:schemeClr val="tx1"/>
          </a:solidFill>
          <a:latin typeface="+mn-lt"/>
          <a:ea typeface="+mn-ea"/>
          <a:cs typeface="+mn-cs"/>
        </a:defRPr>
      </a:lvl7pPr>
      <a:lvl8pPr marL="2399940" algn="l" defTabSz="685698" rtl="0" eaLnBrk="1" latinLnBrk="0" hangingPunct="1">
        <a:defRPr sz="1400" kern="1200">
          <a:solidFill>
            <a:schemeClr val="tx1"/>
          </a:solidFill>
          <a:latin typeface="+mn-lt"/>
          <a:ea typeface="+mn-ea"/>
          <a:cs typeface="+mn-cs"/>
        </a:defRPr>
      </a:lvl8pPr>
      <a:lvl9pPr marL="2742788" algn="l" defTabSz="685698" rtl="0" eaLnBrk="1" latinLnBrk="0" hangingPunct="1">
        <a:defRPr sz="1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lum/>
          </a:blip>
          <a:srcRect/>
          <a:stretch>
            <a:fillRect l="-1000" r="-1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273844"/>
            <a:ext cx="7886700" cy="994172"/>
          </a:xfrm>
          <a:prstGeom prst="rect">
            <a:avLst/>
          </a:prstGeom>
        </p:spPr>
        <p:txBody>
          <a:bodyPr vert="horz" lIns="68573" tIns="34289" rIns="68573" bIns="34289"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628650" y="1369219"/>
            <a:ext cx="7886700" cy="3263504"/>
          </a:xfrm>
          <a:prstGeom prst="rect">
            <a:avLst/>
          </a:prstGeom>
        </p:spPr>
        <p:txBody>
          <a:bodyPr vert="horz" lIns="68573" tIns="34289" rIns="68573" bIns="34289"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628650" y="4767264"/>
            <a:ext cx="2057400" cy="273844"/>
          </a:xfrm>
          <a:prstGeom prst="rect">
            <a:avLst/>
          </a:prstGeom>
        </p:spPr>
        <p:txBody>
          <a:bodyPr vert="horz" lIns="68573" tIns="34289" rIns="68573" bIns="34289" rtlCol="0" anchor="ctr"/>
          <a:lstStyle>
            <a:lvl1pPr algn="l">
              <a:defRPr sz="900">
                <a:solidFill>
                  <a:schemeClr val="tx1">
                    <a:tint val="75000"/>
                  </a:schemeClr>
                </a:solidFill>
                <a:latin typeface="印品黑体" panose="00000500000000000000" pitchFamily="2" charset="-122"/>
                <a:ea typeface="印品黑体" panose="00000500000000000000" pitchFamily="2" charset="-122"/>
              </a:defRPr>
            </a:lvl1pPr>
          </a:lstStyle>
          <a:p>
            <a:pPr defTabSz="685715"/>
            <a:fld id="{D997B5FA-0921-464F-AAE1-844C04324D75}" type="datetimeFigureOut">
              <a:rPr lang="zh-CN" altLang="en-US" smtClean="0">
                <a:solidFill>
                  <a:prstClr val="black">
                    <a:tint val="75000"/>
                  </a:prstClr>
                </a:solidFill>
              </a:rPr>
              <a:pPr defTabSz="685715"/>
              <a:t>2022/1/24</a:t>
            </a:fld>
            <a:endParaRPr lang="zh-CN" altLang="en-US" dirty="0">
              <a:solidFill>
                <a:prstClr val="black">
                  <a:tint val="75000"/>
                </a:prstClr>
              </a:solidFill>
            </a:endParaRPr>
          </a:p>
        </p:txBody>
      </p:sp>
      <p:sp>
        <p:nvSpPr>
          <p:cNvPr id="5" name="页脚占位符 4"/>
          <p:cNvSpPr>
            <a:spLocks noGrp="1"/>
          </p:cNvSpPr>
          <p:nvPr>
            <p:ph type="ftr" sz="quarter" idx="3"/>
          </p:nvPr>
        </p:nvSpPr>
        <p:spPr>
          <a:xfrm>
            <a:off x="3028950" y="4767264"/>
            <a:ext cx="3086100" cy="273844"/>
          </a:xfrm>
          <a:prstGeom prst="rect">
            <a:avLst/>
          </a:prstGeom>
        </p:spPr>
        <p:txBody>
          <a:bodyPr vert="horz" lIns="68573" tIns="34289" rIns="68573" bIns="34289" rtlCol="0" anchor="ctr"/>
          <a:lstStyle>
            <a:lvl1pPr algn="ctr">
              <a:defRPr sz="900">
                <a:solidFill>
                  <a:schemeClr val="tx1">
                    <a:tint val="75000"/>
                  </a:schemeClr>
                </a:solidFill>
                <a:latin typeface="印品黑体" panose="00000500000000000000" pitchFamily="2" charset="-122"/>
                <a:ea typeface="印品黑体" panose="00000500000000000000" pitchFamily="2" charset="-122"/>
              </a:defRPr>
            </a:lvl1pPr>
          </a:lstStyle>
          <a:p>
            <a:pPr defTabSz="685715"/>
            <a:endParaRPr lang="zh-CN" altLang="en-US" dirty="0">
              <a:solidFill>
                <a:prstClr val="black">
                  <a:tint val="75000"/>
                </a:prstClr>
              </a:solidFill>
            </a:endParaRPr>
          </a:p>
        </p:txBody>
      </p:sp>
      <p:sp>
        <p:nvSpPr>
          <p:cNvPr id="6" name="灯片编号占位符 5"/>
          <p:cNvSpPr>
            <a:spLocks noGrp="1"/>
          </p:cNvSpPr>
          <p:nvPr>
            <p:ph type="sldNum" sz="quarter" idx="4"/>
          </p:nvPr>
        </p:nvSpPr>
        <p:spPr>
          <a:xfrm>
            <a:off x="6457950" y="4767264"/>
            <a:ext cx="2057400" cy="273844"/>
          </a:xfrm>
          <a:prstGeom prst="rect">
            <a:avLst/>
          </a:prstGeom>
        </p:spPr>
        <p:txBody>
          <a:bodyPr vert="horz" lIns="68573" tIns="34289" rIns="68573" bIns="34289" rtlCol="0" anchor="ctr"/>
          <a:lstStyle>
            <a:lvl1pPr algn="r">
              <a:defRPr sz="900">
                <a:solidFill>
                  <a:schemeClr val="tx1">
                    <a:tint val="75000"/>
                  </a:schemeClr>
                </a:solidFill>
                <a:latin typeface="印品黑体" panose="00000500000000000000" pitchFamily="2" charset="-122"/>
                <a:ea typeface="印品黑体" panose="00000500000000000000" pitchFamily="2" charset="-122"/>
              </a:defRPr>
            </a:lvl1pPr>
          </a:lstStyle>
          <a:p>
            <a:pPr defTabSz="685715"/>
            <a:fld id="{565CE74E-AB26-4998-AD42-012C4C1AD076}" type="slidenum">
              <a:rPr lang="zh-CN" altLang="en-US" smtClean="0">
                <a:solidFill>
                  <a:prstClr val="black">
                    <a:tint val="75000"/>
                  </a:prstClr>
                </a:solidFill>
              </a:rPr>
              <a:pPr defTabSz="685715"/>
              <a:t>‹#›</a:t>
            </a:fld>
            <a:endParaRPr lang="zh-CN" altLang="en-US" dirty="0">
              <a:solidFill>
                <a:prstClr val="black">
                  <a:tint val="75000"/>
                </a:prstClr>
              </a:solidFill>
            </a:endParaRPr>
          </a:p>
        </p:txBody>
      </p:sp>
      <p:pic>
        <p:nvPicPr>
          <p:cNvPr id="7" name="图片 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 y="3717"/>
            <a:ext cx="9144001" cy="5128192"/>
          </a:xfrm>
          <a:prstGeom prst="rect">
            <a:avLst/>
          </a:prstGeom>
        </p:spPr>
      </p:pic>
    </p:spTree>
    <p:extLst>
      <p:ext uri="{BB962C8B-B14F-4D97-AF65-F5344CB8AC3E}">
        <p14:creationId xmlns:p14="http://schemas.microsoft.com/office/powerpoint/2010/main" val="2214877920"/>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Lst>
  <p:txStyles>
    <p:titleStyle>
      <a:lvl1pPr algn="l" defTabSz="685715" rtl="0" eaLnBrk="1" latinLnBrk="0" hangingPunct="1">
        <a:lnSpc>
          <a:spcPct val="90000"/>
        </a:lnSpc>
        <a:spcBef>
          <a:spcPct val="0"/>
        </a:spcBef>
        <a:buNone/>
        <a:defRPr sz="3300" kern="1200">
          <a:solidFill>
            <a:schemeClr val="tx1"/>
          </a:solidFill>
          <a:latin typeface="印品黑体" panose="00000500000000000000" pitchFamily="2" charset="-122"/>
          <a:ea typeface="印品黑体" panose="00000500000000000000" pitchFamily="2" charset="-122"/>
          <a:cs typeface="+mj-cs"/>
        </a:defRPr>
      </a:lvl1pPr>
    </p:titleStyle>
    <p:bodyStyle>
      <a:lvl1pPr marL="171430" indent="-171430" algn="l" defTabSz="685715" rtl="0" eaLnBrk="1" latinLnBrk="0" hangingPunct="1">
        <a:lnSpc>
          <a:spcPct val="90000"/>
        </a:lnSpc>
        <a:spcBef>
          <a:spcPts val="750"/>
        </a:spcBef>
        <a:buFont typeface="Arial" panose="020B0604020202020204" pitchFamily="34" charset="0"/>
        <a:buChar char="•"/>
        <a:defRPr sz="2100" kern="1200">
          <a:solidFill>
            <a:schemeClr val="tx1"/>
          </a:solidFill>
          <a:latin typeface="印品黑体" panose="00000500000000000000" pitchFamily="2" charset="-122"/>
          <a:ea typeface="印品黑体" panose="00000500000000000000" pitchFamily="2" charset="-122"/>
          <a:cs typeface="+mn-cs"/>
        </a:defRPr>
      </a:lvl1pPr>
      <a:lvl2pPr marL="514289" indent="-171430" algn="l" defTabSz="685715" rtl="0" eaLnBrk="1" latinLnBrk="0" hangingPunct="1">
        <a:lnSpc>
          <a:spcPct val="90000"/>
        </a:lnSpc>
        <a:spcBef>
          <a:spcPts val="375"/>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2pPr>
      <a:lvl3pPr marL="857144" indent="-171430" algn="l" defTabSz="685715" rtl="0" eaLnBrk="1" latinLnBrk="0" hangingPunct="1">
        <a:lnSpc>
          <a:spcPct val="90000"/>
        </a:lnSpc>
        <a:spcBef>
          <a:spcPts val="375"/>
        </a:spcBef>
        <a:buFont typeface="Arial" panose="020B0604020202020204" pitchFamily="34" charset="0"/>
        <a:buChar char="•"/>
        <a:defRPr sz="1500" kern="1200">
          <a:solidFill>
            <a:schemeClr val="tx1"/>
          </a:solidFill>
          <a:latin typeface="印品黑体" panose="00000500000000000000" pitchFamily="2" charset="-122"/>
          <a:ea typeface="印品黑体" panose="00000500000000000000" pitchFamily="2" charset="-122"/>
          <a:cs typeface="+mn-cs"/>
        </a:defRPr>
      </a:lvl3pPr>
      <a:lvl4pPr marL="1200000"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印品黑体" panose="00000500000000000000" pitchFamily="2" charset="-122"/>
          <a:ea typeface="印品黑体" panose="00000500000000000000" pitchFamily="2" charset="-122"/>
          <a:cs typeface="+mn-cs"/>
        </a:defRPr>
      </a:lvl4pPr>
      <a:lvl5pPr marL="1542857"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印品黑体" panose="00000500000000000000" pitchFamily="2" charset="-122"/>
          <a:ea typeface="印品黑体" panose="00000500000000000000" pitchFamily="2" charset="-122"/>
          <a:cs typeface="+mn-cs"/>
        </a:defRPr>
      </a:lvl5pPr>
      <a:lvl6pPr marL="1885715"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573"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430"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289"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zh-CN"/>
      </a:defPPr>
      <a:lvl1pPr marL="0" algn="l" defTabSz="685715" rtl="0" eaLnBrk="1" latinLnBrk="0" hangingPunct="1">
        <a:defRPr sz="1400" kern="1200">
          <a:solidFill>
            <a:schemeClr val="tx1"/>
          </a:solidFill>
          <a:latin typeface="+mn-lt"/>
          <a:ea typeface="+mn-ea"/>
          <a:cs typeface="+mn-cs"/>
        </a:defRPr>
      </a:lvl1pPr>
      <a:lvl2pPr marL="342857" algn="l" defTabSz="685715" rtl="0" eaLnBrk="1" latinLnBrk="0" hangingPunct="1">
        <a:defRPr sz="1400" kern="1200">
          <a:solidFill>
            <a:schemeClr val="tx1"/>
          </a:solidFill>
          <a:latin typeface="+mn-lt"/>
          <a:ea typeface="+mn-ea"/>
          <a:cs typeface="+mn-cs"/>
        </a:defRPr>
      </a:lvl2pPr>
      <a:lvl3pPr marL="685715" algn="l" defTabSz="685715" rtl="0" eaLnBrk="1" latinLnBrk="0" hangingPunct="1">
        <a:defRPr sz="1400" kern="1200">
          <a:solidFill>
            <a:schemeClr val="tx1"/>
          </a:solidFill>
          <a:latin typeface="+mn-lt"/>
          <a:ea typeface="+mn-ea"/>
          <a:cs typeface="+mn-cs"/>
        </a:defRPr>
      </a:lvl3pPr>
      <a:lvl4pPr marL="1028573" algn="l" defTabSz="685715" rtl="0" eaLnBrk="1" latinLnBrk="0" hangingPunct="1">
        <a:defRPr sz="1400" kern="1200">
          <a:solidFill>
            <a:schemeClr val="tx1"/>
          </a:solidFill>
          <a:latin typeface="+mn-lt"/>
          <a:ea typeface="+mn-ea"/>
          <a:cs typeface="+mn-cs"/>
        </a:defRPr>
      </a:lvl4pPr>
      <a:lvl5pPr marL="1371430" algn="l" defTabSz="685715" rtl="0" eaLnBrk="1" latinLnBrk="0" hangingPunct="1">
        <a:defRPr sz="1400" kern="1200">
          <a:solidFill>
            <a:schemeClr val="tx1"/>
          </a:solidFill>
          <a:latin typeface="+mn-lt"/>
          <a:ea typeface="+mn-ea"/>
          <a:cs typeface="+mn-cs"/>
        </a:defRPr>
      </a:lvl5pPr>
      <a:lvl6pPr marL="1714289" algn="l" defTabSz="685715" rtl="0" eaLnBrk="1" latinLnBrk="0" hangingPunct="1">
        <a:defRPr sz="1400" kern="1200">
          <a:solidFill>
            <a:schemeClr val="tx1"/>
          </a:solidFill>
          <a:latin typeface="+mn-lt"/>
          <a:ea typeface="+mn-ea"/>
          <a:cs typeface="+mn-cs"/>
        </a:defRPr>
      </a:lvl6pPr>
      <a:lvl7pPr marL="2057144" algn="l" defTabSz="685715" rtl="0" eaLnBrk="1" latinLnBrk="0" hangingPunct="1">
        <a:defRPr sz="1400" kern="1200">
          <a:solidFill>
            <a:schemeClr val="tx1"/>
          </a:solidFill>
          <a:latin typeface="+mn-lt"/>
          <a:ea typeface="+mn-ea"/>
          <a:cs typeface="+mn-cs"/>
        </a:defRPr>
      </a:lvl7pPr>
      <a:lvl8pPr marL="2400000" algn="l" defTabSz="685715" rtl="0" eaLnBrk="1" latinLnBrk="0" hangingPunct="1">
        <a:defRPr sz="1400" kern="1200">
          <a:solidFill>
            <a:schemeClr val="tx1"/>
          </a:solidFill>
          <a:latin typeface="+mn-lt"/>
          <a:ea typeface="+mn-ea"/>
          <a:cs typeface="+mn-cs"/>
        </a:defRPr>
      </a:lvl8pPr>
      <a:lvl9pPr marL="2742857" algn="l" defTabSz="685715" rtl="0" eaLnBrk="1" latinLnBrk="0" hangingPunct="1">
        <a:defRPr sz="1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lum/>
          </a:blip>
          <a:srcRect/>
          <a:stretch>
            <a:fillRect l="-1000" r="-1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273844"/>
            <a:ext cx="7886700" cy="994172"/>
          </a:xfrm>
          <a:prstGeom prst="rect">
            <a:avLst/>
          </a:prstGeom>
        </p:spPr>
        <p:txBody>
          <a:bodyPr vert="horz" lIns="68576" tIns="34289" rIns="68576" bIns="34289"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628650" y="1369219"/>
            <a:ext cx="7886700" cy="3263504"/>
          </a:xfrm>
          <a:prstGeom prst="rect">
            <a:avLst/>
          </a:prstGeom>
        </p:spPr>
        <p:txBody>
          <a:bodyPr vert="horz" lIns="68576" tIns="34289" rIns="68576" bIns="34289"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628650" y="4767264"/>
            <a:ext cx="2057400" cy="273844"/>
          </a:xfrm>
          <a:prstGeom prst="rect">
            <a:avLst/>
          </a:prstGeom>
        </p:spPr>
        <p:txBody>
          <a:bodyPr vert="horz" lIns="68576" tIns="34289" rIns="68576" bIns="34289" rtlCol="0" anchor="ctr"/>
          <a:lstStyle>
            <a:lvl1pPr algn="l">
              <a:defRPr sz="900">
                <a:solidFill>
                  <a:schemeClr val="tx1">
                    <a:tint val="75000"/>
                  </a:schemeClr>
                </a:solidFill>
                <a:latin typeface="印品黑体" panose="00000500000000000000" pitchFamily="2" charset="-122"/>
                <a:ea typeface="印品黑体" panose="00000500000000000000" pitchFamily="2" charset="-122"/>
              </a:defRPr>
            </a:lvl1pPr>
          </a:lstStyle>
          <a:p>
            <a:pPr defTabSz="685749"/>
            <a:fld id="{D997B5FA-0921-464F-AAE1-844C04324D75}" type="datetimeFigureOut">
              <a:rPr lang="zh-CN" altLang="en-US" smtClean="0">
                <a:solidFill>
                  <a:prstClr val="black">
                    <a:tint val="75000"/>
                  </a:prstClr>
                </a:solidFill>
              </a:rPr>
              <a:pPr defTabSz="685749"/>
              <a:t>2022/1/24</a:t>
            </a:fld>
            <a:endParaRPr lang="zh-CN" altLang="en-US" dirty="0">
              <a:solidFill>
                <a:prstClr val="black">
                  <a:tint val="75000"/>
                </a:prstClr>
              </a:solidFill>
            </a:endParaRPr>
          </a:p>
        </p:txBody>
      </p:sp>
      <p:sp>
        <p:nvSpPr>
          <p:cNvPr id="5" name="页脚占位符 4"/>
          <p:cNvSpPr>
            <a:spLocks noGrp="1"/>
          </p:cNvSpPr>
          <p:nvPr>
            <p:ph type="ftr" sz="quarter" idx="3"/>
          </p:nvPr>
        </p:nvSpPr>
        <p:spPr>
          <a:xfrm>
            <a:off x="3028950" y="4767264"/>
            <a:ext cx="3086100" cy="273844"/>
          </a:xfrm>
          <a:prstGeom prst="rect">
            <a:avLst/>
          </a:prstGeom>
        </p:spPr>
        <p:txBody>
          <a:bodyPr vert="horz" lIns="68576" tIns="34289" rIns="68576" bIns="34289" rtlCol="0" anchor="ctr"/>
          <a:lstStyle>
            <a:lvl1pPr algn="ctr">
              <a:defRPr sz="900">
                <a:solidFill>
                  <a:schemeClr val="tx1">
                    <a:tint val="75000"/>
                  </a:schemeClr>
                </a:solidFill>
                <a:latin typeface="印品黑体" panose="00000500000000000000" pitchFamily="2" charset="-122"/>
                <a:ea typeface="印品黑体" panose="00000500000000000000" pitchFamily="2" charset="-122"/>
              </a:defRPr>
            </a:lvl1pPr>
          </a:lstStyle>
          <a:p>
            <a:pPr defTabSz="685749"/>
            <a:endParaRPr lang="zh-CN" altLang="en-US" dirty="0">
              <a:solidFill>
                <a:prstClr val="black">
                  <a:tint val="75000"/>
                </a:prstClr>
              </a:solidFill>
            </a:endParaRPr>
          </a:p>
        </p:txBody>
      </p:sp>
      <p:sp>
        <p:nvSpPr>
          <p:cNvPr id="6" name="灯片编号占位符 5"/>
          <p:cNvSpPr>
            <a:spLocks noGrp="1"/>
          </p:cNvSpPr>
          <p:nvPr>
            <p:ph type="sldNum" sz="quarter" idx="4"/>
          </p:nvPr>
        </p:nvSpPr>
        <p:spPr>
          <a:xfrm>
            <a:off x="6457950" y="4767264"/>
            <a:ext cx="2057400" cy="273844"/>
          </a:xfrm>
          <a:prstGeom prst="rect">
            <a:avLst/>
          </a:prstGeom>
        </p:spPr>
        <p:txBody>
          <a:bodyPr vert="horz" lIns="68576" tIns="34289" rIns="68576" bIns="34289" rtlCol="0" anchor="ctr"/>
          <a:lstStyle>
            <a:lvl1pPr algn="r">
              <a:defRPr sz="900">
                <a:solidFill>
                  <a:schemeClr val="tx1">
                    <a:tint val="75000"/>
                  </a:schemeClr>
                </a:solidFill>
                <a:latin typeface="印品黑体" panose="00000500000000000000" pitchFamily="2" charset="-122"/>
                <a:ea typeface="印品黑体" panose="00000500000000000000" pitchFamily="2" charset="-122"/>
              </a:defRPr>
            </a:lvl1pPr>
          </a:lstStyle>
          <a:p>
            <a:pPr defTabSz="685749"/>
            <a:fld id="{565CE74E-AB26-4998-AD42-012C4C1AD076}" type="slidenum">
              <a:rPr lang="zh-CN" altLang="en-US" smtClean="0">
                <a:solidFill>
                  <a:prstClr val="black">
                    <a:tint val="75000"/>
                  </a:prstClr>
                </a:solidFill>
              </a:rPr>
              <a:pPr defTabSz="685749"/>
              <a:t>‹#›</a:t>
            </a:fld>
            <a:endParaRPr lang="zh-CN" altLang="en-US" dirty="0">
              <a:solidFill>
                <a:prstClr val="black">
                  <a:tint val="75000"/>
                </a:prstClr>
              </a:solidFill>
            </a:endParaRPr>
          </a:p>
        </p:txBody>
      </p:sp>
      <p:pic>
        <p:nvPicPr>
          <p:cNvPr id="7" name="图片 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 y="3717"/>
            <a:ext cx="9144001" cy="5128192"/>
          </a:xfrm>
          <a:prstGeom prst="rect">
            <a:avLst/>
          </a:prstGeom>
        </p:spPr>
      </p:pic>
    </p:spTree>
    <p:extLst>
      <p:ext uri="{BB962C8B-B14F-4D97-AF65-F5344CB8AC3E}">
        <p14:creationId xmlns:p14="http://schemas.microsoft.com/office/powerpoint/2010/main" val="2154403298"/>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Lst>
  <p:txStyles>
    <p:titleStyle>
      <a:lvl1pPr algn="l" defTabSz="685749" rtl="0" eaLnBrk="1" latinLnBrk="0" hangingPunct="1">
        <a:lnSpc>
          <a:spcPct val="90000"/>
        </a:lnSpc>
        <a:spcBef>
          <a:spcPct val="0"/>
        </a:spcBef>
        <a:buNone/>
        <a:defRPr sz="3300" kern="1200">
          <a:solidFill>
            <a:schemeClr val="tx1"/>
          </a:solidFill>
          <a:latin typeface="印品黑体" panose="00000500000000000000" pitchFamily="2" charset="-122"/>
          <a:ea typeface="印品黑体" panose="00000500000000000000" pitchFamily="2" charset="-122"/>
          <a:cs typeface="+mj-cs"/>
        </a:defRPr>
      </a:lvl1pPr>
    </p:titleStyle>
    <p:bodyStyle>
      <a:lvl1pPr marL="171438" indent="-171438" algn="l" defTabSz="685749" rtl="0" eaLnBrk="1" latinLnBrk="0" hangingPunct="1">
        <a:lnSpc>
          <a:spcPct val="90000"/>
        </a:lnSpc>
        <a:spcBef>
          <a:spcPts val="750"/>
        </a:spcBef>
        <a:buFont typeface="Arial" panose="020B0604020202020204" pitchFamily="34" charset="0"/>
        <a:buChar char="•"/>
        <a:defRPr sz="2100" kern="1200">
          <a:solidFill>
            <a:schemeClr val="tx1"/>
          </a:solidFill>
          <a:latin typeface="印品黑体" panose="00000500000000000000" pitchFamily="2" charset="-122"/>
          <a:ea typeface="印品黑体" panose="00000500000000000000" pitchFamily="2" charset="-122"/>
          <a:cs typeface="+mn-cs"/>
        </a:defRPr>
      </a:lvl1pPr>
      <a:lvl2pPr marL="514313" indent="-171438" algn="l" defTabSz="685749" rtl="0" eaLnBrk="1" latinLnBrk="0" hangingPunct="1">
        <a:lnSpc>
          <a:spcPct val="90000"/>
        </a:lnSpc>
        <a:spcBef>
          <a:spcPts val="375"/>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2pPr>
      <a:lvl3pPr marL="857186" indent="-171438" algn="l" defTabSz="685749" rtl="0" eaLnBrk="1" latinLnBrk="0" hangingPunct="1">
        <a:lnSpc>
          <a:spcPct val="90000"/>
        </a:lnSpc>
        <a:spcBef>
          <a:spcPts val="375"/>
        </a:spcBef>
        <a:buFont typeface="Arial" panose="020B0604020202020204" pitchFamily="34" charset="0"/>
        <a:buChar char="•"/>
        <a:defRPr sz="1500" kern="1200">
          <a:solidFill>
            <a:schemeClr val="tx1"/>
          </a:solidFill>
          <a:latin typeface="印品黑体" panose="00000500000000000000" pitchFamily="2" charset="-122"/>
          <a:ea typeface="印品黑体" panose="00000500000000000000" pitchFamily="2" charset="-122"/>
          <a:cs typeface="+mn-cs"/>
        </a:defRPr>
      </a:lvl3pPr>
      <a:lvl4pPr marL="1200060" indent="-171438" algn="l" defTabSz="685749" rtl="0" eaLnBrk="1" latinLnBrk="0" hangingPunct="1">
        <a:lnSpc>
          <a:spcPct val="90000"/>
        </a:lnSpc>
        <a:spcBef>
          <a:spcPts val="375"/>
        </a:spcBef>
        <a:buFont typeface="Arial" panose="020B0604020202020204" pitchFamily="34" charset="0"/>
        <a:buChar char="•"/>
        <a:defRPr sz="1400" kern="1200">
          <a:solidFill>
            <a:schemeClr val="tx1"/>
          </a:solidFill>
          <a:latin typeface="印品黑体" panose="00000500000000000000" pitchFamily="2" charset="-122"/>
          <a:ea typeface="印品黑体" panose="00000500000000000000" pitchFamily="2" charset="-122"/>
          <a:cs typeface="+mn-cs"/>
        </a:defRPr>
      </a:lvl4pPr>
      <a:lvl5pPr marL="1542935" indent="-171438" algn="l" defTabSz="685749" rtl="0" eaLnBrk="1" latinLnBrk="0" hangingPunct="1">
        <a:lnSpc>
          <a:spcPct val="90000"/>
        </a:lnSpc>
        <a:spcBef>
          <a:spcPts val="375"/>
        </a:spcBef>
        <a:buFont typeface="Arial" panose="020B0604020202020204" pitchFamily="34" charset="0"/>
        <a:buChar char="•"/>
        <a:defRPr sz="1400" kern="1200">
          <a:solidFill>
            <a:schemeClr val="tx1"/>
          </a:solidFill>
          <a:latin typeface="印品黑体" panose="00000500000000000000" pitchFamily="2" charset="-122"/>
          <a:ea typeface="印品黑体" panose="00000500000000000000" pitchFamily="2" charset="-122"/>
          <a:cs typeface="+mn-cs"/>
        </a:defRPr>
      </a:lvl5pPr>
      <a:lvl6pPr marL="1885809" indent="-171438" algn="l" defTabSz="68574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684" indent="-171438" algn="l" defTabSz="68574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558" indent="-171438" algn="l" defTabSz="68574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433" indent="-171438" algn="l" defTabSz="68574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zh-CN"/>
      </a:defPPr>
      <a:lvl1pPr marL="0" algn="l" defTabSz="685749" rtl="0" eaLnBrk="1" latinLnBrk="0" hangingPunct="1">
        <a:defRPr sz="1400" kern="1200">
          <a:solidFill>
            <a:schemeClr val="tx1"/>
          </a:solidFill>
          <a:latin typeface="+mn-lt"/>
          <a:ea typeface="+mn-ea"/>
          <a:cs typeface="+mn-cs"/>
        </a:defRPr>
      </a:lvl1pPr>
      <a:lvl2pPr marL="342875" algn="l" defTabSz="685749" rtl="0" eaLnBrk="1" latinLnBrk="0" hangingPunct="1">
        <a:defRPr sz="1400" kern="1200">
          <a:solidFill>
            <a:schemeClr val="tx1"/>
          </a:solidFill>
          <a:latin typeface="+mn-lt"/>
          <a:ea typeface="+mn-ea"/>
          <a:cs typeface="+mn-cs"/>
        </a:defRPr>
      </a:lvl2pPr>
      <a:lvl3pPr marL="685749" algn="l" defTabSz="685749" rtl="0" eaLnBrk="1" latinLnBrk="0" hangingPunct="1">
        <a:defRPr sz="1400" kern="1200">
          <a:solidFill>
            <a:schemeClr val="tx1"/>
          </a:solidFill>
          <a:latin typeface="+mn-lt"/>
          <a:ea typeface="+mn-ea"/>
          <a:cs typeface="+mn-cs"/>
        </a:defRPr>
      </a:lvl3pPr>
      <a:lvl4pPr marL="1028624" algn="l" defTabSz="685749" rtl="0" eaLnBrk="1" latinLnBrk="0" hangingPunct="1">
        <a:defRPr sz="1400" kern="1200">
          <a:solidFill>
            <a:schemeClr val="tx1"/>
          </a:solidFill>
          <a:latin typeface="+mn-lt"/>
          <a:ea typeface="+mn-ea"/>
          <a:cs typeface="+mn-cs"/>
        </a:defRPr>
      </a:lvl4pPr>
      <a:lvl5pPr marL="1371498" algn="l" defTabSz="685749" rtl="0" eaLnBrk="1" latinLnBrk="0" hangingPunct="1">
        <a:defRPr sz="1400" kern="1200">
          <a:solidFill>
            <a:schemeClr val="tx1"/>
          </a:solidFill>
          <a:latin typeface="+mn-lt"/>
          <a:ea typeface="+mn-ea"/>
          <a:cs typeface="+mn-cs"/>
        </a:defRPr>
      </a:lvl5pPr>
      <a:lvl6pPr marL="1714373" algn="l" defTabSz="685749" rtl="0" eaLnBrk="1" latinLnBrk="0" hangingPunct="1">
        <a:defRPr sz="1400" kern="1200">
          <a:solidFill>
            <a:schemeClr val="tx1"/>
          </a:solidFill>
          <a:latin typeface="+mn-lt"/>
          <a:ea typeface="+mn-ea"/>
          <a:cs typeface="+mn-cs"/>
        </a:defRPr>
      </a:lvl6pPr>
      <a:lvl7pPr marL="2057246" algn="l" defTabSz="685749" rtl="0" eaLnBrk="1" latinLnBrk="0" hangingPunct="1">
        <a:defRPr sz="1400" kern="1200">
          <a:solidFill>
            <a:schemeClr val="tx1"/>
          </a:solidFill>
          <a:latin typeface="+mn-lt"/>
          <a:ea typeface="+mn-ea"/>
          <a:cs typeface="+mn-cs"/>
        </a:defRPr>
      </a:lvl7pPr>
      <a:lvl8pPr marL="2400120" algn="l" defTabSz="685749" rtl="0" eaLnBrk="1" latinLnBrk="0" hangingPunct="1">
        <a:defRPr sz="1400" kern="1200">
          <a:solidFill>
            <a:schemeClr val="tx1"/>
          </a:solidFill>
          <a:latin typeface="+mn-lt"/>
          <a:ea typeface="+mn-ea"/>
          <a:cs typeface="+mn-cs"/>
        </a:defRPr>
      </a:lvl8pPr>
      <a:lvl9pPr marL="2742995" algn="l" defTabSz="685749" rtl="0" eaLnBrk="1" latinLnBrk="0" hangingPunct="1">
        <a:defRPr sz="1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342900"/>
            <a:fld id="{5DE1C94C-8720-4F7C-97B2-FE0F6F79682F}" type="datetimeFigureOut">
              <a:rPr lang="en-US" smtClean="0">
                <a:solidFill>
                  <a:prstClr val="black">
                    <a:tint val="75000"/>
                  </a:prstClr>
                </a:solidFill>
              </a:rPr>
              <a:pPr defTabSz="342900"/>
              <a:t>1/24/2022</a:t>
            </a:fld>
            <a:endParaRPr lang="en-US">
              <a:solidFill>
                <a:prstClr val="black">
                  <a:tint val="75000"/>
                </a:prstClr>
              </a:solidFill>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342900"/>
            <a:endParaRPr lang="en-US">
              <a:solidFill>
                <a:prstClr val="black">
                  <a:tint val="75000"/>
                </a:prstClr>
              </a:solidFill>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342900"/>
            <a:fld id="{F56366D6-058E-46CB-B6D2-81105A2C222F}" type="slidenum">
              <a:rPr lang="en-US" smtClean="0">
                <a:solidFill>
                  <a:prstClr val="black">
                    <a:tint val="75000"/>
                  </a:prstClr>
                </a:solidFill>
              </a:rPr>
              <a:pPr defTabSz="342900"/>
              <a:t>‹#›</a:t>
            </a:fld>
            <a:endParaRPr lang="en-US">
              <a:solidFill>
                <a:prstClr val="black">
                  <a:tint val="75000"/>
                </a:prstClr>
              </a:solidFill>
            </a:endParaRPr>
          </a:p>
        </p:txBody>
      </p:sp>
    </p:spTree>
    <p:extLst>
      <p:ext uri="{BB962C8B-B14F-4D97-AF65-F5344CB8AC3E}">
        <p14:creationId xmlns:p14="http://schemas.microsoft.com/office/powerpoint/2010/main" val="300912972"/>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image" Target="../media/image12.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8.xml"/><Relationship Id="rId1" Type="http://schemas.openxmlformats.org/officeDocument/2006/relationships/slideLayout" Target="../slideLayouts/slideLayout9.xml"/><Relationship Id="rId5" Type="http://schemas.openxmlformats.org/officeDocument/2006/relationships/image" Target="../media/image15.png"/><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9.xml"/><Relationship Id="rId1" Type="http://schemas.openxmlformats.org/officeDocument/2006/relationships/slideLayout" Target="../slideLayouts/slideLayout9.xml"/><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0.xml"/><Relationship Id="rId1" Type="http://schemas.openxmlformats.org/officeDocument/2006/relationships/slideLayout" Target="../slideLayouts/slideLayout9.xml"/><Relationship Id="rId5" Type="http://schemas.openxmlformats.org/officeDocument/2006/relationships/image" Target="../media/image17.png"/><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3.jpg"/><Relationship Id="rId7"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9.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8" Type="http://schemas.openxmlformats.org/officeDocument/2006/relationships/image" Target="../media/image26.png"/><Relationship Id="rId13" Type="http://schemas.microsoft.com/office/2007/relationships/hdphoto" Target="../media/hdphoto5.wdp"/><Relationship Id="rId18" Type="http://schemas.openxmlformats.org/officeDocument/2006/relationships/image" Target="../media/image32.png"/><Relationship Id="rId3" Type="http://schemas.openxmlformats.org/officeDocument/2006/relationships/image" Target="../media/image23.png"/><Relationship Id="rId21" Type="http://schemas.microsoft.com/office/2007/relationships/hdphoto" Target="../media/hdphoto9.wdp"/><Relationship Id="rId7" Type="http://schemas.microsoft.com/office/2007/relationships/hdphoto" Target="../media/hdphoto3.wdp"/><Relationship Id="rId12" Type="http://schemas.openxmlformats.org/officeDocument/2006/relationships/image" Target="../media/image29.png"/><Relationship Id="rId17" Type="http://schemas.microsoft.com/office/2007/relationships/hdphoto" Target="../media/hdphoto7.wdp"/><Relationship Id="rId25" Type="http://schemas.openxmlformats.org/officeDocument/2006/relationships/image" Target="../media/image36.png"/><Relationship Id="rId2" Type="http://schemas.openxmlformats.org/officeDocument/2006/relationships/notesSlide" Target="../notesSlides/notesSlide25.xml"/><Relationship Id="rId16" Type="http://schemas.openxmlformats.org/officeDocument/2006/relationships/image" Target="../media/image31.png"/><Relationship Id="rId20" Type="http://schemas.openxmlformats.org/officeDocument/2006/relationships/image" Target="../media/image33.png"/><Relationship Id="rId1" Type="http://schemas.openxmlformats.org/officeDocument/2006/relationships/slideLayout" Target="../slideLayouts/slideLayout58.xml"/><Relationship Id="rId6" Type="http://schemas.openxmlformats.org/officeDocument/2006/relationships/image" Target="../media/image25.png"/><Relationship Id="rId11" Type="http://schemas.microsoft.com/office/2007/relationships/hdphoto" Target="../media/hdphoto4.wdp"/><Relationship Id="rId24" Type="http://schemas.openxmlformats.org/officeDocument/2006/relationships/slide" Target="slide22.xml"/><Relationship Id="rId5" Type="http://schemas.microsoft.com/office/2007/relationships/hdphoto" Target="../media/hdphoto2.wdp"/><Relationship Id="rId15" Type="http://schemas.microsoft.com/office/2007/relationships/hdphoto" Target="../media/hdphoto6.wdp"/><Relationship Id="rId23" Type="http://schemas.openxmlformats.org/officeDocument/2006/relationships/image" Target="../media/image35.png"/><Relationship Id="rId10" Type="http://schemas.openxmlformats.org/officeDocument/2006/relationships/image" Target="../media/image28.png"/><Relationship Id="rId19" Type="http://schemas.microsoft.com/office/2007/relationships/hdphoto" Target="../media/hdphoto8.wdp"/><Relationship Id="rId4" Type="http://schemas.openxmlformats.org/officeDocument/2006/relationships/image" Target="../media/image24.png"/><Relationship Id="rId9" Type="http://schemas.openxmlformats.org/officeDocument/2006/relationships/image" Target="../media/image27.png"/><Relationship Id="rId14" Type="http://schemas.openxmlformats.org/officeDocument/2006/relationships/image" Target="../media/image30.png"/><Relationship Id="rId22" Type="http://schemas.openxmlformats.org/officeDocument/2006/relationships/image" Target="../media/image34.png"/></Relationships>
</file>

<file path=ppt/slides/_rels/slide26.xml.rels><?xml version="1.0" encoding="UTF-8" standalone="yes"?>
<Relationships xmlns="http://schemas.openxmlformats.org/package/2006/relationships"><Relationship Id="rId8" Type="http://schemas.openxmlformats.org/officeDocument/2006/relationships/slide" Target="slide23.xml"/><Relationship Id="rId3" Type="http://schemas.openxmlformats.org/officeDocument/2006/relationships/image" Target="../media/image37.jpg"/><Relationship Id="rId7" Type="http://schemas.microsoft.com/office/2007/relationships/hdphoto" Target="../media/hdphoto11.wdp"/><Relationship Id="rId2" Type="http://schemas.openxmlformats.org/officeDocument/2006/relationships/notesSlide" Target="../notesSlides/notesSlide26.xml"/><Relationship Id="rId1" Type="http://schemas.openxmlformats.org/officeDocument/2006/relationships/slideLayout" Target="../slideLayouts/slideLayout58.xml"/><Relationship Id="rId6" Type="http://schemas.openxmlformats.org/officeDocument/2006/relationships/image" Target="../media/image39.png"/><Relationship Id="rId5" Type="http://schemas.microsoft.com/office/2007/relationships/hdphoto" Target="../media/hdphoto10.wdp"/><Relationship Id="rId10" Type="http://schemas.openxmlformats.org/officeDocument/2006/relationships/image" Target="../media/image35.png"/><Relationship Id="rId4" Type="http://schemas.openxmlformats.org/officeDocument/2006/relationships/image" Target="../media/image38.png"/><Relationship Id="rId9" Type="http://schemas.openxmlformats.org/officeDocument/2006/relationships/image" Target="../media/image40.png"/></Relationships>
</file>

<file path=ppt/slides/_rels/slide27.xml.rels><?xml version="1.0" encoding="UTF-8" standalone="yes"?>
<Relationships xmlns="http://schemas.openxmlformats.org/package/2006/relationships"><Relationship Id="rId8" Type="http://schemas.openxmlformats.org/officeDocument/2006/relationships/image" Target="../media/image25.png"/><Relationship Id="rId13" Type="http://schemas.microsoft.com/office/2007/relationships/hdphoto" Target="../media/hdphoto4.wdp"/><Relationship Id="rId18" Type="http://schemas.openxmlformats.org/officeDocument/2006/relationships/image" Target="../media/image31.png"/><Relationship Id="rId26" Type="http://schemas.openxmlformats.org/officeDocument/2006/relationships/image" Target="../media/image41.png"/><Relationship Id="rId39" Type="http://schemas.openxmlformats.org/officeDocument/2006/relationships/slide" Target="slide31.xml"/><Relationship Id="rId3" Type="http://schemas.openxmlformats.org/officeDocument/2006/relationships/slideLayout" Target="../slideLayouts/slideLayout58.xml"/><Relationship Id="rId21" Type="http://schemas.microsoft.com/office/2007/relationships/hdphoto" Target="../media/hdphoto8.wdp"/><Relationship Id="rId34" Type="http://schemas.openxmlformats.org/officeDocument/2006/relationships/slide" Target="slide28.xml"/><Relationship Id="rId42" Type="http://schemas.openxmlformats.org/officeDocument/2006/relationships/image" Target="../media/image34.png"/><Relationship Id="rId7" Type="http://schemas.microsoft.com/office/2007/relationships/hdphoto" Target="../media/hdphoto2.wdp"/><Relationship Id="rId12" Type="http://schemas.openxmlformats.org/officeDocument/2006/relationships/image" Target="../media/image28.png"/><Relationship Id="rId17" Type="http://schemas.microsoft.com/office/2007/relationships/hdphoto" Target="../media/hdphoto6.wdp"/><Relationship Id="rId25" Type="http://schemas.microsoft.com/office/2007/relationships/hdphoto" Target="../media/hdphoto11.wdp"/><Relationship Id="rId33" Type="http://schemas.openxmlformats.org/officeDocument/2006/relationships/image" Target="../media/image48.png"/><Relationship Id="rId38" Type="http://schemas.openxmlformats.org/officeDocument/2006/relationships/slide" Target="slide30.xml"/><Relationship Id="rId2" Type="http://schemas.openxmlformats.org/officeDocument/2006/relationships/audio" Target="../media/media1.mp3"/><Relationship Id="rId16" Type="http://schemas.openxmlformats.org/officeDocument/2006/relationships/image" Target="../media/image30.png"/><Relationship Id="rId20" Type="http://schemas.openxmlformats.org/officeDocument/2006/relationships/image" Target="../media/image32.png"/><Relationship Id="rId29" Type="http://schemas.openxmlformats.org/officeDocument/2006/relationships/image" Target="../media/image44.png"/><Relationship Id="rId41" Type="http://schemas.openxmlformats.org/officeDocument/2006/relationships/slide" Target="slide35.xml"/><Relationship Id="rId1" Type="http://schemas.microsoft.com/office/2007/relationships/media" Target="../media/media1.mp3"/><Relationship Id="rId6" Type="http://schemas.openxmlformats.org/officeDocument/2006/relationships/image" Target="../media/image24.png"/><Relationship Id="rId11" Type="http://schemas.openxmlformats.org/officeDocument/2006/relationships/image" Target="../media/image27.png"/><Relationship Id="rId24" Type="http://schemas.openxmlformats.org/officeDocument/2006/relationships/image" Target="../media/image39.png"/><Relationship Id="rId32" Type="http://schemas.openxmlformats.org/officeDocument/2006/relationships/image" Target="../media/image47.png"/><Relationship Id="rId37" Type="http://schemas.openxmlformats.org/officeDocument/2006/relationships/slide" Target="slide33.xml"/><Relationship Id="rId40" Type="http://schemas.openxmlformats.org/officeDocument/2006/relationships/slide" Target="slide34.xml"/><Relationship Id="rId45" Type="http://schemas.openxmlformats.org/officeDocument/2006/relationships/image" Target="../media/image40.png"/><Relationship Id="rId5" Type="http://schemas.openxmlformats.org/officeDocument/2006/relationships/image" Target="../media/image23.png"/><Relationship Id="rId15" Type="http://schemas.microsoft.com/office/2007/relationships/hdphoto" Target="../media/hdphoto5.wdp"/><Relationship Id="rId23" Type="http://schemas.microsoft.com/office/2007/relationships/hdphoto" Target="../media/hdphoto9.wdp"/><Relationship Id="rId28" Type="http://schemas.openxmlformats.org/officeDocument/2006/relationships/image" Target="../media/image43.png"/><Relationship Id="rId36" Type="http://schemas.openxmlformats.org/officeDocument/2006/relationships/slide" Target="slide29.xml"/><Relationship Id="rId10" Type="http://schemas.openxmlformats.org/officeDocument/2006/relationships/image" Target="../media/image26.png"/><Relationship Id="rId19" Type="http://schemas.microsoft.com/office/2007/relationships/hdphoto" Target="../media/hdphoto7.wdp"/><Relationship Id="rId31" Type="http://schemas.openxmlformats.org/officeDocument/2006/relationships/image" Target="../media/image46.png"/><Relationship Id="rId44" Type="http://schemas.openxmlformats.org/officeDocument/2006/relationships/slide" Target="slide36.xml"/><Relationship Id="rId4" Type="http://schemas.openxmlformats.org/officeDocument/2006/relationships/notesSlide" Target="../notesSlides/notesSlide27.xml"/><Relationship Id="rId9" Type="http://schemas.microsoft.com/office/2007/relationships/hdphoto" Target="../media/hdphoto3.wdp"/><Relationship Id="rId14" Type="http://schemas.openxmlformats.org/officeDocument/2006/relationships/image" Target="../media/image29.png"/><Relationship Id="rId22" Type="http://schemas.openxmlformats.org/officeDocument/2006/relationships/image" Target="../media/image33.png"/><Relationship Id="rId27" Type="http://schemas.openxmlformats.org/officeDocument/2006/relationships/image" Target="../media/image42.png"/><Relationship Id="rId30" Type="http://schemas.openxmlformats.org/officeDocument/2006/relationships/image" Target="../media/image45.png"/><Relationship Id="rId35" Type="http://schemas.openxmlformats.org/officeDocument/2006/relationships/slide" Target="slide32.xml"/><Relationship Id="rId43" Type="http://schemas.openxmlformats.org/officeDocument/2006/relationships/image" Target="../media/image49.png"/></Relationships>
</file>

<file path=ppt/slides/_rels/slide28.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40.png"/><Relationship Id="rId2" Type="http://schemas.openxmlformats.org/officeDocument/2006/relationships/notesSlide" Target="../notesSlides/notesSlide28.xml"/><Relationship Id="rId1" Type="http://schemas.openxmlformats.org/officeDocument/2006/relationships/slideLayout" Target="../slideLayouts/slideLayout58.xml"/><Relationship Id="rId6" Type="http://schemas.openxmlformats.org/officeDocument/2006/relationships/slide" Target="slide27.xml"/><Relationship Id="rId5" Type="http://schemas.microsoft.com/office/2007/relationships/hdphoto" Target="../media/hdphoto12.wdp"/><Relationship Id="rId4" Type="http://schemas.openxmlformats.org/officeDocument/2006/relationships/image" Target="../media/image51.png"/></Relationships>
</file>

<file path=ppt/slides/_rels/slide29.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40.png"/><Relationship Id="rId2" Type="http://schemas.openxmlformats.org/officeDocument/2006/relationships/notesSlide" Target="../notesSlides/notesSlide29.xml"/><Relationship Id="rId1" Type="http://schemas.openxmlformats.org/officeDocument/2006/relationships/slideLayout" Target="../slideLayouts/slideLayout58.xml"/><Relationship Id="rId6" Type="http://schemas.openxmlformats.org/officeDocument/2006/relationships/slide" Target="slide27.xml"/><Relationship Id="rId5" Type="http://schemas.microsoft.com/office/2007/relationships/hdphoto" Target="../media/hdphoto12.wdp"/><Relationship Id="rId4" Type="http://schemas.openxmlformats.org/officeDocument/2006/relationships/image" Target="../media/image51.png"/></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40.png"/><Relationship Id="rId2" Type="http://schemas.openxmlformats.org/officeDocument/2006/relationships/notesSlide" Target="../notesSlides/notesSlide30.xml"/><Relationship Id="rId1" Type="http://schemas.openxmlformats.org/officeDocument/2006/relationships/slideLayout" Target="../slideLayouts/slideLayout58.xml"/><Relationship Id="rId6" Type="http://schemas.openxmlformats.org/officeDocument/2006/relationships/slide" Target="slide27.xml"/><Relationship Id="rId5" Type="http://schemas.microsoft.com/office/2007/relationships/hdphoto" Target="../media/hdphoto12.wdp"/><Relationship Id="rId4" Type="http://schemas.openxmlformats.org/officeDocument/2006/relationships/image" Target="../media/image51.png"/></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40.png"/><Relationship Id="rId2" Type="http://schemas.openxmlformats.org/officeDocument/2006/relationships/notesSlide" Target="../notesSlides/notesSlide31.xml"/><Relationship Id="rId1" Type="http://schemas.openxmlformats.org/officeDocument/2006/relationships/slideLayout" Target="../slideLayouts/slideLayout58.xml"/><Relationship Id="rId6" Type="http://schemas.openxmlformats.org/officeDocument/2006/relationships/slide" Target="slide27.xml"/><Relationship Id="rId5" Type="http://schemas.microsoft.com/office/2007/relationships/hdphoto" Target="../media/hdphoto12.wdp"/><Relationship Id="rId4" Type="http://schemas.openxmlformats.org/officeDocument/2006/relationships/image" Target="../media/image51.png"/></Relationships>
</file>

<file path=ppt/slides/_rels/slide32.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40.png"/><Relationship Id="rId2" Type="http://schemas.openxmlformats.org/officeDocument/2006/relationships/notesSlide" Target="../notesSlides/notesSlide32.xml"/><Relationship Id="rId1" Type="http://schemas.openxmlformats.org/officeDocument/2006/relationships/slideLayout" Target="../slideLayouts/slideLayout58.xml"/><Relationship Id="rId6" Type="http://schemas.openxmlformats.org/officeDocument/2006/relationships/slide" Target="slide23.xml"/><Relationship Id="rId5" Type="http://schemas.microsoft.com/office/2007/relationships/hdphoto" Target="../media/hdphoto12.wdp"/><Relationship Id="rId4" Type="http://schemas.openxmlformats.org/officeDocument/2006/relationships/image" Target="../media/image51.png"/></Relationships>
</file>

<file path=ppt/slides/_rels/slide33.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40.png"/><Relationship Id="rId2" Type="http://schemas.openxmlformats.org/officeDocument/2006/relationships/notesSlide" Target="../notesSlides/notesSlide33.xml"/><Relationship Id="rId1" Type="http://schemas.openxmlformats.org/officeDocument/2006/relationships/slideLayout" Target="../slideLayouts/slideLayout58.xml"/><Relationship Id="rId6" Type="http://schemas.openxmlformats.org/officeDocument/2006/relationships/slide" Target="slide27.xml"/><Relationship Id="rId5" Type="http://schemas.microsoft.com/office/2007/relationships/hdphoto" Target="../media/hdphoto12.wdp"/><Relationship Id="rId4" Type="http://schemas.openxmlformats.org/officeDocument/2006/relationships/image" Target="../media/image51.png"/></Relationships>
</file>

<file path=ppt/slides/_rels/slide34.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40.png"/><Relationship Id="rId2" Type="http://schemas.openxmlformats.org/officeDocument/2006/relationships/notesSlide" Target="../notesSlides/notesSlide34.xml"/><Relationship Id="rId1" Type="http://schemas.openxmlformats.org/officeDocument/2006/relationships/slideLayout" Target="../slideLayouts/slideLayout58.xml"/><Relationship Id="rId6" Type="http://schemas.openxmlformats.org/officeDocument/2006/relationships/slide" Target="slide27.xml"/><Relationship Id="rId5" Type="http://schemas.microsoft.com/office/2007/relationships/hdphoto" Target="../media/hdphoto12.wdp"/><Relationship Id="rId4" Type="http://schemas.openxmlformats.org/officeDocument/2006/relationships/image" Target="../media/image51.png"/></Relationships>
</file>

<file path=ppt/slides/_rels/slide35.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40.png"/><Relationship Id="rId2" Type="http://schemas.openxmlformats.org/officeDocument/2006/relationships/notesSlide" Target="../notesSlides/notesSlide35.xml"/><Relationship Id="rId1" Type="http://schemas.openxmlformats.org/officeDocument/2006/relationships/slideLayout" Target="../slideLayouts/slideLayout58.xml"/><Relationship Id="rId6" Type="http://schemas.openxmlformats.org/officeDocument/2006/relationships/slide" Target="slide27.xml"/><Relationship Id="rId5" Type="http://schemas.microsoft.com/office/2007/relationships/hdphoto" Target="../media/hdphoto12.wdp"/><Relationship Id="rId4" Type="http://schemas.openxmlformats.org/officeDocument/2006/relationships/image" Target="../media/image51.png"/></Relationships>
</file>

<file path=ppt/slides/_rels/slide3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6.xml"/><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3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7.xml"/><Relationship Id="rId1" Type="http://schemas.openxmlformats.org/officeDocument/2006/relationships/slideLayout" Target="../slideLayouts/slideLayout6.xml"/><Relationship Id="rId4" Type="http://schemas.openxmlformats.org/officeDocument/2006/relationships/image" Target="../media/image52.png"/></Relationships>
</file>

<file path=ppt/slides/_rels/slide3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8.xml"/><Relationship Id="rId1" Type="http://schemas.openxmlformats.org/officeDocument/2006/relationships/slideLayout" Target="../slideLayouts/slideLayout6.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3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9.xml"/><Relationship Id="rId1" Type="http://schemas.openxmlformats.org/officeDocument/2006/relationships/slideLayout" Target="../slideLayouts/slideLayout6.xml"/><Relationship Id="rId4" Type="http://schemas.openxmlformats.org/officeDocument/2006/relationships/image" Target="../media/image53.png"/></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0.xml"/><Relationship Id="rId1" Type="http://schemas.openxmlformats.org/officeDocument/2006/relationships/slideLayout" Target="../slideLayouts/slideLayout6.xml"/><Relationship Id="rId5" Type="http://schemas.openxmlformats.org/officeDocument/2006/relationships/image" Target="../media/image57.png"/><Relationship Id="rId4" Type="http://schemas.openxmlformats.org/officeDocument/2006/relationships/image" Target="../media/image56.png"/></Relationships>
</file>

<file path=ppt/slides/_rels/slide4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microsoft.com/office/2007/relationships/hdphoto" Target="../media/hdphoto1.wdp"/><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2351315" y="452846"/>
            <a:ext cx="1904280" cy="707874"/>
          </a:xfrm>
          <a:prstGeom prst="rect">
            <a:avLst/>
          </a:prstGeom>
          <a:noFill/>
        </p:spPr>
        <p:txBody>
          <a:bodyPr wrap="none" lIns="91428" tIns="45714" rIns="91428" bIns="45714" rtlCol="0">
            <a:spAutoFit/>
            <a:scene3d>
              <a:camera prst="obliqueTopLeft"/>
              <a:lightRig rig="threePt" dir="t"/>
            </a:scene3d>
          </a:bodyPr>
          <a:lstStyle/>
          <a:p>
            <a:r>
              <a:rPr lang="en-US" sz="4000" err="1">
                <a:solidFill>
                  <a:srgbClr val="00B0F0"/>
                </a:solidFill>
                <a:latin typeface="Times New Roman" pitchFamily="18" charset="0"/>
                <a:cs typeface="Times New Roman" pitchFamily="18" charset="0"/>
              </a:rPr>
              <a:t>Tiết</a:t>
            </a:r>
            <a:r>
              <a:rPr lang="en-US" sz="4000">
                <a:solidFill>
                  <a:srgbClr val="00B0F0"/>
                </a:solidFill>
                <a:latin typeface="Times New Roman" pitchFamily="18" charset="0"/>
                <a:cs typeface="Times New Roman" pitchFamily="18" charset="0"/>
              </a:rPr>
              <a:t> 77: </a:t>
            </a:r>
            <a:endParaRPr lang="en-US" sz="4000" dirty="0">
              <a:solidFill>
                <a:srgbClr val="00B0F0"/>
              </a:solidFill>
              <a:latin typeface="Times New Roman" pitchFamily="18" charset="0"/>
              <a:cs typeface="Times New Roman" pitchFamily="18" charset="0"/>
            </a:endParaRPr>
          </a:p>
        </p:txBody>
      </p:sp>
      <p:sp>
        <p:nvSpPr>
          <p:cNvPr id="13" name="TextBox 12"/>
          <p:cNvSpPr txBox="1"/>
          <p:nvPr/>
        </p:nvSpPr>
        <p:spPr>
          <a:xfrm>
            <a:off x="1731087" y="1253873"/>
            <a:ext cx="6778299" cy="1409605"/>
          </a:xfrm>
          <a:prstGeom prst="rect">
            <a:avLst/>
          </a:prstGeom>
          <a:noFill/>
        </p:spPr>
        <p:txBody>
          <a:bodyPr wrap="square" lIns="91428" tIns="45714" rIns="91428" bIns="45714" rtlCol="0">
            <a:spAutoFit/>
            <a:scene3d>
              <a:camera prst="obliqueTopRight"/>
              <a:lightRig rig="threePt" dir="t"/>
            </a:scene3d>
          </a:bodyPr>
          <a:lstStyle/>
          <a:p>
            <a:pPr algn="ctr">
              <a:lnSpc>
                <a:spcPct val="107000"/>
              </a:lnSpc>
            </a:pPr>
            <a:r>
              <a:rPr lang="en-US" sz="4000" b="1">
                <a:solidFill>
                  <a:srgbClr val="00B0F0"/>
                </a:solidFill>
                <a:latin typeface="Times New Roman"/>
                <a:ea typeface="Calibri"/>
                <a:cs typeface="Times New Roman"/>
              </a:rPr>
              <a:t>THỰC HÀNH TIẾNG VIỆT: DẤU CÂU</a:t>
            </a:r>
            <a:endParaRPr lang="en-US" sz="3200" dirty="0">
              <a:solidFill>
                <a:srgbClr val="00B0F0"/>
              </a:solidFill>
              <a:latin typeface="Calibri"/>
              <a:ea typeface="Calibri"/>
              <a:cs typeface="Times New Roman"/>
            </a:endParaRPr>
          </a:p>
        </p:txBody>
      </p:sp>
      <p:sp>
        <p:nvSpPr>
          <p:cNvPr id="14" name="TextBox 13"/>
          <p:cNvSpPr txBox="1"/>
          <p:nvPr/>
        </p:nvSpPr>
        <p:spPr>
          <a:xfrm>
            <a:off x="2908663" y="2908663"/>
            <a:ext cx="3851054" cy="707886"/>
          </a:xfrm>
          <a:prstGeom prst="rect">
            <a:avLst/>
          </a:prstGeom>
          <a:noFill/>
        </p:spPr>
        <p:txBody>
          <a:bodyPr wrap="none" lIns="91428" tIns="45714" rIns="91428" bIns="45714" rtlCol="0">
            <a:spAutoFit/>
            <a:scene3d>
              <a:camera prst="obliqueTopRight"/>
              <a:lightRig rig="threePt" dir="t"/>
            </a:scene3d>
          </a:bodyPr>
          <a:lstStyle/>
          <a:p>
            <a:r>
              <a:rPr lang="en-US" sz="4000" dirty="0">
                <a:solidFill>
                  <a:srgbClr val="00B0F0"/>
                </a:solidFill>
                <a:latin typeface="Times New Roman" pitchFamily="18" charset="0"/>
                <a:cs typeface="Times New Roman" pitchFamily="18" charset="0"/>
              </a:rPr>
              <a:t>GIÁO VIÊN:….. </a:t>
            </a:r>
          </a:p>
        </p:txBody>
      </p:sp>
    </p:spTree>
    <p:extLst>
      <p:ext uri="{BB962C8B-B14F-4D97-AF65-F5344CB8AC3E}">
        <p14:creationId xmlns:p14="http://schemas.microsoft.com/office/powerpoint/2010/main" val="23353125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658C3150-061A-4777-A0C7-C90FC0E9CA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8944" y="-748555"/>
            <a:ext cx="7203688" cy="6004217"/>
          </a:xfrm>
          <a:prstGeom prst="rect">
            <a:avLst/>
          </a:prstGeom>
        </p:spPr>
      </p:pic>
      <p:sp>
        <p:nvSpPr>
          <p:cNvPr id="10" name="文本框 9">
            <a:extLst>
              <a:ext uri="{FF2B5EF4-FFF2-40B4-BE49-F238E27FC236}">
                <a16:creationId xmlns:a16="http://schemas.microsoft.com/office/drawing/2014/main" id="{E58B3AC2-C2BF-46E9-A39F-C3937F970537}"/>
              </a:ext>
            </a:extLst>
          </p:cNvPr>
          <p:cNvSpPr txBox="1"/>
          <p:nvPr/>
        </p:nvSpPr>
        <p:spPr>
          <a:xfrm>
            <a:off x="2110813" y="2453688"/>
            <a:ext cx="5776956" cy="707874"/>
          </a:xfrm>
          <a:prstGeom prst="rect">
            <a:avLst/>
          </a:prstGeom>
          <a:noFill/>
        </p:spPr>
        <p:txBody>
          <a:bodyPr vert="horz" wrap="square" lIns="91428" tIns="45714" rIns="91428" bIns="45714" rtlCol="0">
            <a:spAutoFit/>
          </a:bodyPr>
          <a:lstStyle/>
          <a:p>
            <a:pPr marL="0" marR="0" lvl="0" indent="0" algn="just" defTabSz="685698"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a:ln>
                  <a:noFill/>
                </a:ln>
                <a:solidFill>
                  <a:srgbClr val="00DAD0"/>
                </a:solidFill>
                <a:effectLst>
                  <a:outerShdw blurRad="38100" dist="38100" dir="2700000" algn="tl">
                    <a:srgbClr val="000000">
                      <a:alpha val="43137"/>
                    </a:srgbClr>
                  </a:outerShdw>
                </a:effectLst>
                <a:uLnTx/>
                <a:uFillTx/>
                <a:latin typeface="Times New Roman" pitchFamily="18" charset="0"/>
                <a:ea typeface="苏新诗爨宝子简" panose="03000909000000000000" pitchFamily="65" charset="-122"/>
                <a:cs typeface="Times New Roman" pitchFamily="18" charset="0"/>
              </a:rPr>
              <a:t>II. Luyện</a:t>
            </a:r>
            <a:r>
              <a:rPr kumimoji="0" lang="en-US" altLang="zh-CN" sz="4000" b="1" i="0" u="none" strike="noStrike" kern="1200" cap="none" spc="0" normalizeH="0" noProof="0">
                <a:ln>
                  <a:noFill/>
                </a:ln>
                <a:solidFill>
                  <a:srgbClr val="00DAD0"/>
                </a:solidFill>
                <a:effectLst>
                  <a:outerShdw blurRad="38100" dist="38100" dir="2700000" algn="tl">
                    <a:srgbClr val="000000">
                      <a:alpha val="43137"/>
                    </a:srgbClr>
                  </a:outerShdw>
                </a:effectLst>
                <a:uLnTx/>
                <a:uFillTx/>
                <a:latin typeface="Times New Roman" pitchFamily="18" charset="0"/>
                <a:ea typeface="苏新诗爨宝子简" panose="03000909000000000000" pitchFamily="65" charset="-122"/>
                <a:cs typeface="Times New Roman" pitchFamily="18" charset="0"/>
              </a:rPr>
              <a:t> tập</a:t>
            </a:r>
            <a:endParaRPr kumimoji="0" lang="zh-CN" altLang="en-US" sz="4000" b="1" i="0" u="none" strike="noStrike" kern="1200" cap="none" spc="0" normalizeH="0" baseline="0" noProof="0" dirty="0">
              <a:ln>
                <a:noFill/>
              </a:ln>
              <a:solidFill>
                <a:srgbClr val="00DAD0"/>
              </a:solidFill>
              <a:effectLst>
                <a:outerShdw blurRad="38100" dist="38100" dir="2700000" algn="tl">
                  <a:srgbClr val="000000">
                    <a:alpha val="43137"/>
                  </a:srgbClr>
                </a:outerShdw>
              </a:effectLst>
              <a:uLnTx/>
              <a:uFillTx/>
              <a:latin typeface="Times New Roman" pitchFamily="18" charset="0"/>
              <a:ea typeface="苏新诗爨宝子简" panose="03000909000000000000" pitchFamily="65" charset="-122"/>
              <a:cs typeface="Times New Roman" pitchFamily="18" charset="0"/>
            </a:endParaRPr>
          </a:p>
        </p:txBody>
      </p:sp>
    </p:spTree>
    <p:extLst>
      <p:ext uri="{BB962C8B-B14F-4D97-AF65-F5344CB8AC3E}">
        <p14:creationId xmlns:p14="http://schemas.microsoft.com/office/powerpoint/2010/main" val="22776176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1194275" y="1032698"/>
            <a:ext cx="6755449" cy="3108543"/>
          </a:xfrm>
          <a:prstGeom prst="rect">
            <a:avLst/>
          </a:prstGeom>
        </p:spPr>
        <p:txBody>
          <a:bodyPr wrap="square">
            <a:spAutoFit/>
          </a:bodyPr>
          <a:lstStyle/>
          <a:p>
            <a:pPr algn="just"/>
            <a:r>
              <a:rPr lang="en-US" sz="2800">
                <a:solidFill>
                  <a:srgbClr val="444444"/>
                </a:solidFill>
                <a:latin typeface="Times New Roman" panose="02020603050405020304" pitchFamily="18" charset="0"/>
                <a:ea typeface="Microsoft YaHei Light" panose="020B0502040204020203" pitchFamily="34" charset="-122"/>
                <a:cs typeface="Times New Roman" panose="02020603050405020304" pitchFamily="18" charset="0"/>
              </a:rPr>
              <a:t>	</a:t>
            </a:r>
            <a:r>
              <a:rPr lang="vi-VN" sz="2800" i="1">
                <a:solidFill>
                  <a:srgbClr val="444444"/>
                </a:solidFill>
                <a:latin typeface="Times New Roman" panose="02020603050405020304" pitchFamily="18" charset="0"/>
                <a:ea typeface="Microsoft YaHei Light" panose="020B0502040204020203" pitchFamily="34" charset="-122"/>
                <a:cs typeface="Times New Roman" panose="02020603050405020304" pitchFamily="18" charset="0"/>
              </a:rPr>
              <a:t>Một người ở vùng núi Tản Viên có tài lạ: vẫy tay về phía đông, phía đông nổi cồn bãi; vẫy tay về phía tây, phía tây mọc lên từng dãy núi đồi. Người ta gọi chàng là Sơn Tinh. Một người ở miền biển, tài năng cũng không kém: gọi gió, gió đến; hô mưa, mưa về. Người ta gọi chàng là Thủy Tinh. </a:t>
            </a:r>
            <a:endParaRPr lang="en-US" sz="2800" i="1">
              <a:latin typeface="Times New Roman" panose="02020603050405020304" pitchFamily="18" charset="0"/>
              <a:ea typeface="Microsoft YaHei Light" panose="020B0502040204020203" pitchFamily="34" charset="-122"/>
              <a:cs typeface="Times New Roman" panose="02020603050405020304" pitchFamily="18" charset="0"/>
            </a:endParaRPr>
          </a:p>
        </p:txBody>
      </p:sp>
      <p:sp>
        <p:nvSpPr>
          <p:cNvPr id="3" name="Rectangle 2"/>
          <p:cNvSpPr/>
          <p:nvPr/>
        </p:nvSpPr>
        <p:spPr>
          <a:xfrm>
            <a:off x="0" y="0"/>
            <a:ext cx="4572000" cy="584775"/>
          </a:xfrm>
          <a:prstGeom prst="rect">
            <a:avLst/>
          </a:prstGeom>
        </p:spPr>
        <p:txBody>
          <a:bodyPr>
            <a:spAutoFit/>
          </a:bodyPr>
          <a:lstStyle/>
          <a:p>
            <a:pPr algn="just"/>
            <a:r>
              <a:rPr lang="en-US" sz="2800" b="1">
                <a:solidFill>
                  <a:srgbClr val="444444"/>
                </a:solidFill>
                <a:latin typeface="Times New Roman" panose="02020603050405020304" pitchFamily="18" charset="0"/>
                <a:ea typeface="Microsoft YaHei Light" panose="020B0502040204020203" pitchFamily="34" charset="-122"/>
                <a:cs typeface="Times New Roman" panose="02020603050405020304" pitchFamily="18" charset="0"/>
              </a:rPr>
              <a:t>Bài tập 1: SGK T13</a:t>
            </a:r>
            <a:r>
              <a:rPr lang="vi-VN" sz="3200">
                <a:solidFill>
                  <a:srgbClr val="444444"/>
                </a:solidFill>
                <a:latin typeface="Times New Roman" panose="02020603050405020304" pitchFamily="18" charset="0"/>
                <a:ea typeface="Microsoft YaHei Light" panose="020B0502040204020203" pitchFamily="34" charset="-122"/>
                <a:cs typeface="Times New Roman" panose="02020603050405020304" pitchFamily="18" charset="0"/>
              </a:rPr>
              <a:t> </a:t>
            </a:r>
            <a:endParaRPr lang="en-US" sz="3200">
              <a:latin typeface="Times New Roman" panose="02020603050405020304" pitchFamily="18" charset="0"/>
              <a:ea typeface="Microsoft YaHei Light" panose="020B0502040204020203" pitchFamily="34" charset="-122"/>
              <a:cs typeface="Times New Roman" panose="02020603050405020304" pitchFamily="18" charset="0"/>
            </a:endParaRPr>
          </a:p>
        </p:txBody>
      </p:sp>
      <p:sp>
        <p:nvSpPr>
          <p:cNvPr id="4" name="Rectangle 3"/>
          <p:cNvSpPr/>
          <p:nvPr/>
        </p:nvSpPr>
        <p:spPr>
          <a:xfrm>
            <a:off x="3157671" y="78591"/>
            <a:ext cx="5413760" cy="954107"/>
          </a:xfrm>
          <a:prstGeom prst="rect">
            <a:avLst/>
          </a:prstGeom>
        </p:spPr>
        <p:txBody>
          <a:bodyPr wrap="square">
            <a:spAutoFit/>
          </a:bodyPr>
          <a:lstStyle/>
          <a:p>
            <a:pPr algn="just"/>
            <a:r>
              <a:rPr lang="en-US" sz="2800">
                <a:solidFill>
                  <a:srgbClr val="444444"/>
                </a:solidFill>
                <a:latin typeface="Times New Roman" panose="02020603050405020304" pitchFamily="18" charset="0"/>
                <a:ea typeface="Microsoft YaHei Light" panose="020B0502040204020203" pitchFamily="34" charset="-122"/>
                <a:cs typeface="Times New Roman" panose="02020603050405020304" pitchFamily="18" charset="0"/>
              </a:rPr>
              <a:t>Tìm và cho biết công dụng của dấu chấm phẩy trong đoạn văn sau:</a:t>
            </a:r>
            <a:endParaRPr lang="en-US" sz="2800">
              <a:latin typeface="Times New Roman" panose="02020603050405020304" pitchFamily="18" charset="0"/>
              <a:ea typeface="Microsoft YaHei Light" panose="020B0502040204020203" pitchFamily="34" charset="-122"/>
              <a:cs typeface="Times New Roman" panose="02020603050405020304" pitchFamily="18" charset="0"/>
            </a:endParaRPr>
          </a:p>
        </p:txBody>
      </p:sp>
    </p:spTree>
    <p:extLst>
      <p:ext uri="{BB962C8B-B14F-4D97-AF65-F5344CB8AC3E}">
        <p14:creationId xmlns:p14="http://schemas.microsoft.com/office/powerpoint/2010/main" val="26039244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3258086" y="107690"/>
            <a:ext cx="5777450" cy="523220"/>
          </a:xfrm>
          <a:prstGeom prst="rect">
            <a:avLst/>
          </a:prstGeom>
        </p:spPr>
        <p:txBody>
          <a:bodyPr wrap="square">
            <a:spAutoFit/>
          </a:bodyPr>
          <a:lstStyle/>
          <a:p>
            <a:pPr algn="just"/>
            <a:r>
              <a:rPr lang="vi-VN" sz="2800">
                <a:solidFill>
                  <a:srgbClr val="000000"/>
                </a:solidFill>
                <a:latin typeface="Times New Roman" panose="02020603050405020304" pitchFamily="18" charset="0"/>
                <a:cs typeface="Times New Roman" panose="02020603050405020304" pitchFamily="18" charset="0"/>
              </a:rPr>
              <a:t>Các câu có sử dụng dấu chấm phẩy là: </a:t>
            </a:r>
          </a:p>
        </p:txBody>
      </p:sp>
      <p:sp>
        <p:nvSpPr>
          <p:cNvPr id="3" name="Rectangle 2"/>
          <p:cNvSpPr/>
          <p:nvPr/>
        </p:nvSpPr>
        <p:spPr>
          <a:xfrm>
            <a:off x="145278" y="76913"/>
            <a:ext cx="4572000" cy="584775"/>
          </a:xfrm>
          <a:prstGeom prst="rect">
            <a:avLst/>
          </a:prstGeom>
        </p:spPr>
        <p:txBody>
          <a:bodyPr>
            <a:spAutoFit/>
          </a:bodyPr>
          <a:lstStyle/>
          <a:p>
            <a:pPr algn="just"/>
            <a:r>
              <a:rPr lang="en-US" sz="2800" b="1">
                <a:solidFill>
                  <a:srgbClr val="444444"/>
                </a:solidFill>
                <a:latin typeface="Times New Roman" panose="02020603050405020304" pitchFamily="18" charset="0"/>
                <a:ea typeface="Microsoft YaHei Light" panose="020B0502040204020203" pitchFamily="34" charset="-122"/>
                <a:cs typeface="Times New Roman" panose="02020603050405020304" pitchFamily="18" charset="0"/>
              </a:rPr>
              <a:t>Bài tập 1: SGK T13</a:t>
            </a:r>
            <a:r>
              <a:rPr lang="vi-VN" sz="3200">
                <a:solidFill>
                  <a:srgbClr val="444444"/>
                </a:solidFill>
                <a:latin typeface="Times New Roman" panose="02020603050405020304" pitchFamily="18" charset="0"/>
                <a:ea typeface="Microsoft YaHei Light" panose="020B0502040204020203" pitchFamily="34" charset="-122"/>
                <a:cs typeface="Times New Roman" panose="02020603050405020304" pitchFamily="18" charset="0"/>
              </a:rPr>
              <a:t> </a:t>
            </a:r>
            <a:endParaRPr lang="en-US" sz="3200">
              <a:latin typeface="Times New Roman" panose="02020603050405020304" pitchFamily="18" charset="0"/>
              <a:ea typeface="Microsoft YaHei Light" panose="020B0502040204020203" pitchFamily="34" charset="-122"/>
              <a:cs typeface="Times New Roman" panose="02020603050405020304" pitchFamily="18" charset="0"/>
            </a:endParaRPr>
          </a:p>
        </p:txBody>
      </p:sp>
      <p:sp>
        <p:nvSpPr>
          <p:cNvPr id="4" name="Rectangle 3"/>
          <p:cNvSpPr/>
          <p:nvPr/>
        </p:nvSpPr>
        <p:spPr>
          <a:xfrm>
            <a:off x="145278" y="581050"/>
            <a:ext cx="6776815" cy="1815882"/>
          </a:xfrm>
          <a:prstGeom prst="rect">
            <a:avLst/>
          </a:prstGeom>
        </p:spPr>
        <p:txBody>
          <a:bodyPr wrap="square">
            <a:spAutoFit/>
          </a:bodyPr>
          <a:lstStyle/>
          <a:p>
            <a:pPr lvl="0" algn="just"/>
            <a:r>
              <a:rPr lang="vi-VN" sz="2800">
                <a:solidFill>
                  <a:srgbClr val="000000"/>
                </a:solidFill>
                <a:latin typeface="Times New Roman" panose="02020603050405020304" pitchFamily="18" charset="0"/>
                <a:cs typeface="Times New Roman" panose="02020603050405020304" pitchFamily="18" charset="0"/>
              </a:rPr>
              <a:t>+ Một người ở vùng núi Tản Viên có tài lạ: vẫy tay về phía đông, phía đông nổi cồn bãi; vẫy tay về phía tây, phía tây mọc lên từng dãy núi đồi. </a:t>
            </a:r>
          </a:p>
        </p:txBody>
      </p:sp>
      <p:sp>
        <p:nvSpPr>
          <p:cNvPr id="5" name="Rectangle 4"/>
          <p:cNvSpPr/>
          <p:nvPr/>
        </p:nvSpPr>
        <p:spPr>
          <a:xfrm>
            <a:off x="252100" y="2236081"/>
            <a:ext cx="6781089" cy="1384995"/>
          </a:xfrm>
          <a:prstGeom prst="rect">
            <a:avLst/>
          </a:prstGeom>
        </p:spPr>
        <p:txBody>
          <a:bodyPr wrap="square">
            <a:spAutoFit/>
          </a:bodyPr>
          <a:lstStyle/>
          <a:p>
            <a:pPr lvl="0" algn="just"/>
            <a:r>
              <a:rPr lang="vi-VN" sz="2800">
                <a:solidFill>
                  <a:srgbClr val="000000"/>
                </a:solidFill>
                <a:latin typeface="Times New Roman" panose="02020603050405020304" pitchFamily="18" charset="0"/>
                <a:cs typeface="Times New Roman" panose="02020603050405020304" pitchFamily="18" charset="0"/>
              </a:rPr>
              <a:t>+ Một người ở miền biển, tài năng cũng không kém: gọi gió, gió đến; hô mưa, mưa về</a:t>
            </a:r>
            <a:r>
              <a:rPr lang="en-US" sz="2800">
                <a:solidFill>
                  <a:srgbClr val="000000"/>
                </a:solidFill>
                <a:latin typeface="Times New Roman" panose="02020603050405020304" pitchFamily="18" charset="0"/>
                <a:cs typeface="Times New Roman" panose="02020603050405020304" pitchFamily="18" charset="0"/>
              </a:rPr>
              <a:t>.</a:t>
            </a:r>
            <a:r>
              <a:rPr lang="vi-VN" sz="2800">
                <a:solidFill>
                  <a:srgbClr val="000000"/>
                </a:solidFill>
                <a:latin typeface="Times New Roman" panose="02020603050405020304" pitchFamily="18" charset="0"/>
                <a:cs typeface="Times New Roman" panose="02020603050405020304" pitchFamily="18" charset="0"/>
              </a:rPr>
              <a:t> </a:t>
            </a:r>
          </a:p>
        </p:txBody>
      </p:sp>
      <p:sp>
        <p:nvSpPr>
          <p:cNvPr id="6" name="Rectangle 5"/>
          <p:cNvSpPr/>
          <p:nvPr/>
        </p:nvSpPr>
        <p:spPr>
          <a:xfrm>
            <a:off x="972086" y="3193370"/>
            <a:ext cx="4572000" cy="1384995"/>
          </a:xfrm>
          <a:prstGeom prst="rect">
            <a:avLst/>
          </a:prstGeom>
        </p:spPr>
        <p:txBody>
          <a:bodyPr>
            <a:spAutoFit/>
          </a:bodyPr>
          <a:lstStyle/>
          <a:p>
            <a:pPr lvl="0" algn="just"/>
            <a:r>
              <a:rPr lang="vi-VN" sz="2800">
                <a:solidFill>
                  <a:srgbClr val="000000"/>
                </a:solidFill>
                <a:latin typeface="Times New Roman" panose="02020603050405020304" pitchFamily="18" charset="0"/>
                <a:cs typeface="Times New Roman" panose="02020603050405020304" pitchFamily="18" charset="0"/>
              </a:rPr>
              <a:t>- Tác dụng: Dấu chấm phẩy dùng để đánh dấu ranh giới giữa các vế của câu ghép. </a:t>
            </a:r>
          </a:p>
        </p:txBody>
      </p:sp>
    </p:spTree>
    <p:extLst>
      <p:ext uri="{BB962C8B-B14F-4D97-AF65-F5344CB8AC3E}">
        <p14:creationId xmlns:p14="http://schemas.microsoft.com/office/powerpoint/2010/main" val="36210697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Effect transition="in" filter="barn(inVertical)">
                                      <p:cBhvr>
                                        <p:cTn id="22" dur="500"/>
                                        <p:tgtEl>
                                          <p:spTgt spid="5">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6">
                                            <p:txEl>
                                              <p:pRg st="0" end="0"/>
                                            </p:txEl>
                                          </p:spTgt>
                                        </p:tgtEl>
                                        <p:attrNameLst>
                                          <p:attrName>style.visibility</p:attrName>
                                        </p:attrNameLst>
                                      </p:cBhvr>
                                      <p:to>
                                        <p:strVal val="visible"/>
                                      </p:to>
                                    </p:set>
                                    <p:animEffect transition="in" filter="barn(inVertical)">
                                      <p:cBhvr>
                                        <p:cTn id="2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0" y="0"/>
            <a:ext cx="4572000" cy="584775"/>
          </a:xfrm>
          <a:prstGeom prst="rect">
            <a:avLst/>
          </a:prstGeom>
        </p:spPr>
        <p:txBody>
          <a:bodyPr>
            <a:spAutoFit/>
          </a:bodyPr>
          <a:lstStyle/>
          <a:p>
            <a:pPr algn="just"/>
            <a:r>
              <a:rPr lang="en-US" sz="2800" b="1">
                <a:solidFill>
                  <a:srgbClr val="444444"/>
                </a:solidFill>
                <a:latin typeface="Times New Roman" panose="02020603050405020304" pitchFamily="18" charset="0"/>
                <a:ea typeface="Microsoft YaHei Light" panose="020B0502040204020203" pitchFamily="34" charset="-122"/>
                <a:cs typeface="Times New Roman" panose="02020603050405020304" pitchFamily="18" charset="0"/>
              </a:rPr>
              <a:t>Bài tập 2: SGK T13</a:t>
            </a:r>
            <a:r>
              <a:rPr lang="vi-VN" sz="3200">
                <a:solidFill>
                  <a:srgbClr val="444444"/>
                </a:solidFill>
                <a:latin typeface="Times New Roman" panose="02020603050405020304" pitchFamily="18" charset="0"/>
                <a:ea typeface="Microsoft YaHei Light" panose="020B0502040204020203" pitchFamily="34" charset="-122"/>
                <a:cs typeface="Times New Roman" panose="02020603050405020304" pitchFamily="18" charset="0"/>
              </a:rPr>
              <a:t> </a:t>
            </a:r>
            <a:endParaRPr lang="en-US" sz="3200">
              <a:latin typeface="Times New Roman" panose="02020603050405020304" pitchFamily="18" charset="0"/>
              <a:ea typeface="Microsoft YaHei Light" panose="020B0502040204020203" pitchFamily="34" charset="-122"/>
              <a:cs typeface="Times New Roman" panose="02020603050405020304" pitchFamily="18" charset="0"/>
            </a:endParaRPr>
          </a:p>
        </p:txBody>
      </p:sp>
      <p:sp>
        <p:nvSpPr>
          <p:cNvPr id="3" name="Rectangle 2"/>
          <p:cNvSpPr/>
          <p:nvPr/>
        </p:nvSpPr>
        <p:spPr>
          <a:xfrm>
            <a:off x="717845" y="476861"/>
            <a:ext cx="7879223" cy="461665"/>
          </a:xfrm>
          <a:prstGeom prst="rect">
            <a:avLst/>
          </a:prstGeom>
        </p:spPr>
        <p:txBody>
          <a:bodyPr wrap="square">
            <a:spAutoFit/>
          </a:bodyPr>
          <a:lstStyle/>
          <a:p>
            <a:pPr algn="just"/>
            <a:r>
              <a:rPr lang="en-US" sz="2400">
                <a:solidFill>
                  <a:srgbClr val="000000"/>
                </a:solidFill>
                <a:latin typeface="Times New Roman" panose="02020603050405020304" pitchFamily="18" charset="0"/>
                <a:cs typeface="Times New Roman" panose="02020603050405020304" pitchFamily="18" charset="0"/>
              </a:rPr>
              <a:t>	Viết đoạn văn (khoảng 5-7 câu) có dùng dấu chấm phẩy.</a:t>
            </a:r>
            <a:endParaRPr lang="en-US" sz="2400">
              <a:latin typeface="Times New Roman" panose="02020603050405020304" pitchFamily="18" charset="0"/>
              <a:cs typeface="Times New Roman" panose="02020603050405020304" pitchFamily="18" charset="0"/>
            </a:endParaRPr>
          </a:p>
        </p:txBody>
      </p:sp>
      <p:sp>
        <p:nvSpPr>
          <p:cNvPr id="4" name="Cloud Callout 3"/>
          <p:cNvSpPr/>
          <p:nvPr/>
        </p:nvSpPr>
        <p:spPr>
          <a:xfrm>
            <a:off x="4794189" y="1179319"/>
            <a:ext cx="3717422" cy="1717705"/>
          </a:xfrm>
          <a:prstGeom prst="cloudCallout">
            <a:avLst>
              <a:gd name="adj1" fmla="val -37226"/>
              <a:gd name="adj2" fmla="val 80971"/>
            </a:avLst>
          </a:prstGeom>
          <a:ln w="57150">
            <a:prstDash val="dashDot"/>
          </a:ln>
        </p:spPr>
        <p:style>
          <a:lnRef idx="2">
            <a:schemeClr val="accent2"/>
          </a:lnRef>
          <a:fillRef idx="1">
            <a:schemeClr val="lt1"/>
          </a:fillRef>
          <a:effectRef idx="0">
            <a:schemeClr val="accent2"/>
          </a:effectRef>
          <a:fontRef idx="minor">
            <a:schemeClr val="dk1"/>
          </a:fontRef>
        </p:style>
        <p:txBody>
          <a:bodyPr rtlCol="0" anchor="ctr"/>
          <a:lstStyle/>
          <a:p>
            <a:pPr algn="ctr"/>
            <a:r>
              <a:rPr lang="nl-NL" sz="2800" i="1" kern="100">
                <a:latin typeface="Times New Roman" panose="02020603050405020304" pitchFamily="18" charset="0"/>
                <a:ea typeface="SimSun" panose="02010600030101010101" pitchFamily="2" charset="-122"/>
              </a:rPr>
              <a:t>Em dự định viết đoạn văn chủ đề gì?</a:t>
            </a:r>
            <a:endParaRPr lang="en-US" sz="2800"/>
          </a:p>
        </p:txBody>
      </p:sp>
      <p:sp>
        <p:nvSpPr>
          <p:cNvPr id="5" name="Cloud Callout 4"/>
          <p:cNvSpPr/>
          <p:nvPr/>
        </p:nvSpPr>
        <p:spPr>
          <a:xfrm>
            <a:off x="4495088" y="973513"/>
            <a:ext cx="4247261" cy="2375729"/>
          </a:xfrm>
          <a:prstGeom prst="cloudCallout">
            <a:avLst>
              <a:gd name="adj1" fmla="val -37226"/>
              <a:gd name="adj2" fmla="val 80971"/>
            </a:avLst>
          </a:prstGeom>
          <a:ln w="57150">
            <a:prstDash val="dashDot"/>
          </a:ln>
        </p:spPr>
        <p:style>
          <a:lnRef idx="2">
            <a:schemeClr val="accent2"/>
          </a:lnRef>
          <a:fillRef idx="1">
            <a:schemeClr val="lt1"/>
          </a:fillRef>
          <a:effectRef idx="0">
            <a:schemeClr val="accent2"/>
          </a:effectRef>
          <a:fontRef idx="minor">
            <a:schemeClr val="dk1"/>
          </a:fontRef>
        </p:style>
        <p:txBody>
          <a:bodyPr rtlCol="0" anchor="ctr"/>
          <a:lstStyle/>
          <a:p>
            <a:pPr algn="ctr"/>
            <a:r>
              <a:rPr lang="nl-NL" sz="2800" i="1" kern="100">
                <a:latin typeface="Times New Roman" panose="02020603050405020304" pitchFamily="18" charset="0"/>
                <a:ea typeface="SimSun" panose="02010600030101010101" pitchFamily="2" charset="-122"/>
              </a:rPr>
              <a:t>Em dự định dùng dấu chấm phẩy ở chỗ nào, câu nào?</a:t>
            </a:r>
            <a:endParaRPr lang="en-US" sz="2800"/>
          </a:p>
        </p:txBody>
      </p:sp>
      <p:sp>
        <p:nvSpPr>
          <p:cNvPr id="6" name="Cloud Callout 5"/>
          <p:cNvSpPr/>
          <p:nvPr/>
        </p:nvSpPr>
        <p:spPr>
          <a:xfrm>
            <a:off x="4495088" y="1075546"/>
            <a:ext cx="4101980" cy="2171664"/>
          </a:xfrm>
          <a:prstGeom prst="cloudCallout">
            <a:avLst>
              <a:gd name="adj1" fmla="val -37226"/>
              <a:gd name="adj2" fmla="val 80971"/>
            </a:avLst>
          </a:prstGeom>
          <a:ln w="57150">
            <a:prstDash val="dashDot"/>
          </a:ln>
        </p:spPr>
        <p:style>
          <a:lnRef idx="2">
            <a:schemeClr val="accent2"/>
          </a:lnRef>
          <a:fillRef idx="1">
            <a:schemeClr val="lt1"/>
          </a:fillRef>
          <a:effectRef idx="0">
            <a:schemeClr val="accent2"/>
          </a:effectRef>
          <a:fontRef idx="minor">
            <a:schemeClr val="dk1"/>
          </a:fontRef>
        </p:style>
        <p:txBody>
          <a:bodyPr rtlCol="0" anchor="ctr"/>
          <a:lstStyle/>
          <a:p>
            <a:pPr algn="ctr"/>
            <a:r>
              <a:rPr lang="nl-NL" sz="2800" i="1" kern="100">
                <a:latin typeface="Times New Roman" panose="02020603050405020304" pitchFamily="18" charset="0"/>
                <a:ea typeface="SimSun" panose="02010600030101010101" pitchFamily="2" charset="-122"/>
              </a:rPr>
              <a:t>Ví dụ: chủ đề giới thiệu về vùng đất mà em yêu thích.</a:t>
            </a:r>
            <a:endParaRPr lang="en-US" sz="2800"/>
          </a:p>
        </p:txBody>
      </p:sp>
      <p:sp>
        <p:nvSpPr>
          <p:cNvPr id="7" name="Rectangle 6"/>
          <p:cNvSpPr/>
          <p:nvPr/>
        </p:nvSpPr>
        <p:spPr>
          <a:xfrm>
            <a:off x="383666" y="971570"/>
            <a:ext cx="2398816" cy="415498"/>
          </a:xfrm>
          <a:prstGeom prst="rect">
            <a:avLst/>
          </a:prstGeom>
        </p:spPr>
        <p:txBody>
          <a:bodyPr wrap="square">
            <a:spAutoFit/>
          </a:bodyPr>
          <a:lstStyle/>
          <a:p>
            <a:pPr algn="just" defTabSz="685800"/>
            <a:r>
              <a:rPr lang="en-US" sz="2100" b="1" kern="100">
                <a:solidFill>
                  <a:prstClr val="black"/>
                </a:solidFill>
                <a:latin typeface="Times New Roman" panose="02020603050405020304" pitchFamily="18" charset="0"/>
                <a:ea typeface="SimSun" panose="02010600030101010101" pitchFamily="2" charset="-122"/>
              </a:rPr>
              <a:t>* Về hình thức:</a:t>
            </a:r>
            <a:endParaRPr lang="en-US" sz="2100" b="1">
              <a:solidFill>
                <a:prstClr val="black"/>
              </a:solidFill>
              <a:latin typeface="等线" panose="020F0502020204030204"/>
            </a:endParaRPr>
          </a:p>
        </p:txBody>
      </p:sp>
      <p:sp>
        <p:nvSpPr>
          <p:cNvPr id="8" name="Rectangle 7"/>
          <p:cNvSpPr/>
          <p:nvPr/>
        </p:nvSpPr>
        <p:spPr>
          <a:xfrm>
            <a:off x="463823" y="1363985"/>
            <a:ext cx="3939640" cy="415498"/>
          </a:xfrm>
          <a:prstGeom prst="rect">
            <a:avLst/>
          </a:prstGeom>
        </p:spPr>
        <p:txBody>
          <a:bodyPr wrap="square">
            <a:spAutoFit/>
          </a:bodyPr>
          <a:lstStyle/>
          <a:p>
            <a:pPr algn="just" defTabSz="685800"/>
            <a:r>
              <a:rPr lang="en-US" sz="2100" kern="100">
                <a:solidFill>
                  <a:prstClr val="black"/>
                </a:solidFill>
                <a:latin typeface="Times New Roman" panose="02020603050405020304" pitchFamily="18" charset="0"/>
                <a:ea typeface="SimSun" panose="02010600030101010101" pitchFamily="2" charset="-122"/>
              </a:rPr>
              <a:t>- Đảm bảo số câu theo quy định. </a:t>
            </a:r>
            <a:endParaRPr lang="en-US" sz="2100">
              <a:solidFill>
                <a:prstClr val="black"/>
              </a:solidFill>
              <a:latin typeface="等线" panose="020F0502020204030204"/>
            </a:endParaRPr>
          </a:p>
        </p:txBody>
      </p:sp>
      <p:sp>
        <p:nvSpPr>
          <p:cNvPr id="9" name="Rectangle 8"/>
          <p:cNvSpPr/>
          <p:nvPr/>
        </p:nvSpPr>
        <p:spPr>
          <a:xfrm>
            <a:off x="463822" y="1756400"/>
            <a:ext cx="4937168" cy="415498"/>
          </a:xfrm>
          <a:prstGeom prst="rect">
            <a:avLst/>
          </a:prstGeom>
        </p:spPr>
        <p:txBody>
          <a:bodyPr wrap="square">
            <a:spAutoFit/>
          </a:bodyPr>
          <a:lstStyle/>
          <a:p>
            <a:pPr algn="just" defTabSz="685800"/>
            <a:r>
              <a:rPr lang="en-US" sz="2100" kern="100">
                <a:solidFill>
                  <a:prstClr val="black"/>
                </a:solidFill>
                <a:latin typeface="Times New Roman" panose="02020603050405020304" pitchFamily="18" charset="0"/>
                <a:ea typeface="SimSun" panose="02010600030101010101" pitchFamily="2" charset="-122"/>
              </a:rPr>
              <a:t>- Đảm bảo chính tả, quy tắc ngữ pháp. </a:t>
            </a:r>
            <a:endParaRPr lang="en-US" sz="2100">
              <a:solidFill>
                <a:prstClr val="black"/>
              </a:solidFill>
              <a:latin typeface="等线" panose="020F0502020204030204"/>
            </a:endParaRPr>
          </a:p>
        </p:txBody>
      </p:sp>
      <p:sp>
        <p:nvSpPr>
          <p:cNvPr id="10" name="Rectangle 9"/>
          <p:cNvSpPr/>
          <p:nvPr/>
        </p:nvSpPr>
        <p:spPr>
          <a:xfrm>
            <a:off x="543981" y="2162559"/>
            <a:ext cx="3939640" cy="415498"/>
          </a:xfrm>
          <a:prstGeom prst="rect">
            <a:avLst/>
          </a:prstGeom>
        </p:spPr>
        <p:txBody>
          <a:bodyPr wrap="square">
            <a:spAutoFit/>
          </a:bodyPr>
          <a:lstStyle/>
          <a:p>
            <a:pPr algn="just" defTabSz="685800"/>
            <a:r>
              <a:rPr lang="en-US" sz="2100" kern="100">
                <a:solidFill>
                  <a:prstClr val="black"/>
                </a:solidFill>
                <a:latin typeface="Times New Roman" panose="02020603050405020304" pitchFamily="18" charset="0"/>
                <a:ea typeface="SimSun" panose="02010600030101010101" pitchFamily="2" charset="-122"/>
              </a:rPr>
              <a:t>- Diễn đạt trong sáng, phù hợp. </a:t>
            </a:r>
            <a:endParaRPr lang="en-US" sz="2100">
              <a:solidFill>
                <a:prstClr val="black"/>
              </a:solidFill>
              <a:latin typeface="等线" panose="020F0502020204030204"/>
            </a:endParaRPr>
          </a:p>
        </p:txBody>
      </p:sp>
      <p:sp>
        <p:nvSpPr>
          <p:cNvPr id="11" name="Rectangle 10"/>
          <p:cNvSpPr/>
          <p:nvPr/>
        </p:nvSpPr>
        <p:spPr>
          <a:xfrm>
            <a:off x="543981" y="2616357"/>
            <a:ext cx="3939640" cy="738664"/>
          </a:xfrm>
          <a:prstGeom prst="rect">
            <a:avLst/>
          </a:prstGeom>
        </p:spPr>
        <p:txBody>
          <a:bodyPr wrap="square">
            <a:spAutoFit/>
          </a:bodyPr>
          <a:lstStyle/>
          <a:p>
            <a:pPr algn="just" defTabSz="685800"/>
            <a:r>
              <a:rPr lang="en-US" sz="2100" kern="100">
                <a:solidFill>
                  <a:prstClr val="black"/>
                </a:solidFill>
                <a:latin typeface="Times New Roman" panose="02020603050405020304" pitchFamily="18" charset="0"/>
                <a:ea typeface="SimSun" panose="02010600030101010101" pitchFamily="2" charset="-122"/>
              </a:rPr>
              <a:t>- Dùng dấu chấm phẩy trong một vài câu. </a:t>
            </a:r>
            <a:endParaRPr lang="en-US" sz="2100">
              <a:solidFill>
                <a:prstClr val="black"/>
              </a:solidFill>
              <a:latin typeface="等线" panose="020F0502020204030204"/>
            </a:endParaRPr>
          </a:p>
        </p:txBody>
      </p:sp>
    </p:spTree>
    <p:extLst>
      <p:ext uri="{BB962C8B-B14F-4D97-AF65-F5344CB8AC3E}">
        <p14:creationId xmlns:p14="http://schemas.microsoft.com/office/powerpoint/2010/main" val="34672811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1" nodeType="clickEffect">
                                  <p:stCondLst>
                                    <p:cond delay="0"/>
                                  </p:stCondLst>
                                  <p:childTnLst>
                                    <p:animEffect transition="out" filter="fade">
                                      <p:cBhvr>
                                        <p:cTn id="26" dur="500"/>
                                        <p:tgtEl>
                                          <p:spTgt spid="4"/>
                                        </p:tgtEl>
                                      </p:cBhvr>
                                    </p:animEffect>
                                    <p:set>
                                      <p:cBhvr>
                                        <p:cTn id="27" dur="1" fill="hold">
                                          <p:stCondLst>
                                            <p:cond delay="499"/>
                                          </p:stCondLst>
                                        </p:cTn>
                                        <p:tgtEl>
                                          <p:spTgt spid="4"/>
                                        </p:tgtEl>
                                        <p:attrNameLst>
                                          <p:attrName>style.visibility</p:attrName>
                                        </p:attrNameLst>
                                      </p:cBhvr>
                                      <p:to>
                                        <p:strVal val="hidden"/>
                                      </p:to>
                                    </p:set>
                                  </p:childTnLst>
                                </p:cTn>
                              </p:par>
                              <p:par>
                                <p:cTn id="28" presetID="10" presetClass="exit" presetSubtype="0" fill="hold" grpId="1" nodeType="withEffect">
                                  <p:stCondLst>
                                    <p:cond delay="0"/>
                                  </p:stCondLst>
                                  <p:childTnLst>
                                    <p:animEffect transition="out" filter="fade">
                                      <p:cBhvr>
                                        <p:cTn id="29" dur="500"/>
                                        <p:tgtEl>
                                          <p:spTgt spid="6"/>
                                        </p:tgtEl>
                                      </p:cBhvr>
                                    </p:animEffect>
                                    <p:set>
                                      <p:cBhvr>
                                        <p:cTn id="30" dur="1" fill="hold">
                                          <p:stCondLst>
                                            <p:cond delay="499"/>
                                          </p:stCondLst>
                                        </p:cTn>
                                        <p:tgtEl>
                                          <p:spTgt spid="6"/>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barn(inVertical)">
                                      <p:cBhvr>
                                        <p:cTn id="35" dur="500"/>
                                        <p:tgtEl>
                                          <p:spTgt spid="5"/>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grpId="1" nodeType="clickEffect">
                                  <p:stCondLst>
                                    <p:cond delay="0"/>
                                  </p:stCondLst>
                                  <p:childTnLst>
                                    <p:animEffect transition="out" filter="fade">
                                      <p:cBhvr>
                                        <p:cTn id="39" dur="500"/>
                                        <p:tgtEl>
                                          <p:spTgt spid="5"/>
                                        </p:tgtEl>
                                      </p:cBhvr>
                                    </p:animEffect>
                                    <p:set>
                                      <p:cBhvr>
                                        <p:cTn id="40" dur="1" fill="hold">
                                          <p:stCondLst>
                                            <p:cond delay="499"/>
                                          </p:stCondLst>
                                        </p:cTn>
                                        <p:tgtEl>
                                          <p:spTgt spid="5"/>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barn(inVertical)">
                                      <p:cBhvr>
                                        <p:cTn id="45" dur="500"/>
                                        <p:tgtEl>
                                          <p:spTgt spid="7"/>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8"/>
                                        </p:tgtEl>
                                        <p:attrNameLst>
                                          <p:attrName>style.visibility</p:attrName>
                                        </p:attrNameLst>
                                      </p:cBhvr>
                                      <p:to>
                                        <p:strVal val="visible"/>
                                      </p:to>
                                    </p:set>
                                    <p:animEffect transition="in" filter="barn(inVertical)">
                                      <p:cBhvr>
                                        <p:cTn id="50" dur="500"/>
                                        <p:tgtEl>
                                          <p:spTgt spid="8"/>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9"/>
                                        </p:tgtEl>
                                        <p:attrNameLst>
                                          <p:attrName>style.visibility</p:attrName>
                                        </p:attrNameLst>
                                      </p:cBhvr>
                                      <p:to>
                                        <p:strVal val="visible"/>
                                      </p:to>
                                    </p:set>
                                    <p:animEffect transition="in" filter="barn(inVertical)">
                                      <p:cBhvr>
                                        <p:cTn id="55" dur="500"/>
                                        <p:tgtEl>
                                          <p:spTgt spid="9"/>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10"/>
                                        </p:tgtEl>
                                        <p:attrNameLst>
                                          <p:attrName>style.visibility</p:attrName>
                                        </p:attrNameLst>
                                      </p:cBhvr>
                                      <p:to>
                                        <p:strVal val="visible"/>
                                      </p:to>
                                    </p:set>
                                    <p:animEffect transition="in" filter="barn(inVertical)">
                                      <p:cBhvr>
                                        <p:cTn id="60" dur="500"/>
                                        <p:tgtEl>
                                          <p:spTgt spid="10"/>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grpId="0" nodeType="clickEffect">
                                  <p:stCondLst>
                                    <p:cond delay="0"/>
                                  </p:stCondLst>
                                  <p:childTnLst>
                                    <p:set>
                                      <p:cBhvr>
                                        <p:cTn id="64" dur="1" fill="hold">
                                          <p:stCondLst>
                                            <p:cond delay="0"/>
                                          </p:stCondLst>
                                        </p:cTn>
                                        <p:tgtEl>
                                          <p:spTgt spid="11"/>
                                        </p:tgtEl>
                                        <p:attrNameLst>
                                          <p:attrName>style.visibility</p:attrName>
                                        </p:attrNameLst>
                                      </p:cBhvr>
                                      <p:to>
                                        <p:strVal val="visible"/>
                                      </p:to>
                                    </p:set>
                                    <p:animEffect transition="in" filter="barn(inVertical)">
                                      <p:cBhvr>
                                        <p:cTn id="6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animBg="1"/>
      <p:bldP spid="4" grpId="1" animBg="1"/>
      <p:bldP spid="5" grpId="0" animBg="1"/>
      <p:bldP spid="5" grpId="1" animBg="1"/>
      <p:bldP spid="6" grpId="0" animBg="1"/>
      <p:bldP spid="6" grpId="1" animBg="1"/>
      <p:bldP spid="7" grpId="0"/>
      <p:bldP spid="8" grpId="0"/>
      <p:bldP spid="9" grpId="0"/>
      <p:bldP spid="10" grpId="0"/>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605526" y="179699"/>
            <a:ext cx="2398816" cy="415498"/>
          </a:xfrm>
          <a:prstGeom prst="rect">
            <a:avLst/>
          </a:prstGeom>
        </p:spPr>
        <p:txBody>
          <a:bodyPr wrap="square">
            <a:spAutoFit/>
          </a:bodyPr>
          <a:lstStyle/>
          <a:p>
            <a:pPr algn="just" defTabSz="685800"/>
            <a:r>
              <a:rPr lang="en-US" sz="2100" b="1" kern="100">
                <a:solidFill>
                  <a:prstClr val="black"/>
                </a:solidFill>
                <a:latin typeface="Times New Roman" panose="02020603050405020304" pitchFamily="18" charset="0"/>
                <a:ea typeface="SimSun" panose="02010600030101010101" pitchFamily="2" charset="-122"/>
              </a:rPr>
              <a:t>* Về nội dung:</a:t>
            </a:r>
            <a:endParaRPr lang="en-US" sz="2100" b="1">
              <a:solidFill>
                <a:prstClr val="black"/>
              </a:solidFill>
              <a:latin typeface="等线" panose="020F0502020204030204"/>
            </a:endParaRPr>
          </a:p>
        </p:txBody>
      </p:sp>
      <p:sp>
        <p:nvSpPr>
          <p:cNvPr id="3" name="Rectangle 2"/>
          <p:cNvSpPr/>
          <p:nvPr/>
        </p:nvSpPr>
        <p:spPr>
          <a:xfrm>
            <a:off x="605524" y="742772"/>
            <a:ext cx="3939640" cy="738664"/>
          </a:xfrm>
          <a:prstGeom prst="rect">
            <a:avLst/>
          </a:prstGeom>
        </p:spPr>
        <p:txBody>
          <a:bodyPr wrap="square">
            <a:spAutoFit/>
          </a:bodyPr>
          <a:lstStyle/>
          <a:p>
            <a:pPr algn="just" defTabSz="685800"/>
            <a:r>
              <a:rPr lang="en-US" sz="2100" kern="100">
                <a:solidFill>
                  <a:prstClr val="black"/>
                </a:solidFill>
                <a:latin typeface="Times New Roman" panose="02020603050405020304" pitchFamily="18" charset="0"/>
                <a:ea typeface="SimSun" panose="02010600030101010101" pitchFamily="2" charset="-122"/>
              </a:rPr>
              <a:t>- Giới thiệu về chủ đề mà em định viết.. </a:t>
            </a:r>
            <a:endParaRPr lang="en-US" sz="2100">
              <a:solidFill>
                <a:prstClr val="black"/>
              </a:solidFill>
              <a:latin typeface="等线" panose="020F0502020204030204"/>
            </a:endParaRPr>
          </a:p>
        </p:txBody>
      </p:sp>
      <p:sp>
        <p:nvSpPr>
          <p:cNvPr id="4" name="Rectangle 3"/>
          <p:cNvSpPr/>
          <p:nvPr/>
        </p:nvSpPr>
        <p:spPr>
          <a:xfrm>
            <a:off x="2413546" y="179699"/>
            <a:ext cx="2131620" cy="415498"/>
          </a:xfrm>
          <a:prstGeom prst="rect">
            <a:avLst/>
          </a:prstGeom>
        </p:spPr>
        <p:txBody>
          <a:bodyPr wrap="square">
            <a:spAutoFit/>
          </a:bodyPr>
          <a:lstStyle/>
          <a:p>
            <a:pPr algn="just" defTabSz="685800"/>
            <a:r>
              <a:rPr lang="en-US" sz="2100" kern="100">
                <a:solidFill>
                  <a:prstClr val="black"/>
                </a:solidFill>
                <a:latin typeface="Times New Roman" panose="02020603050405020304" pitchFamily="18" charset="0"/>
                <a:ea typeface="SimSun" panose="02010600030101010101" pitchFamily="2" charset="-122"/>
              </a:rPr>
              <a:t>Chủ đề tự chọn.</a:t>
            </a:r>
            <a:endParaRPr lang="en-US" sz="2100">
              <a:solidFill>
                <a:prstClr val="black"/>
              </a:solidFill>
              <a:latin typeface="等线" panose="020F0502020204030204"/>
            </a:endParaRPr>
          </a:p>
        </p:txBody>
      </p:sp>
      <p:sp>
        <p:nvSpPr>
          <p:cNvPr id="5" name="Rectangle 4"/>
          <p:cNvSpPr/>
          <p:nvPr/>
        </p:nvSpPr>
        <p:spPr>
          <a:xfrm>
            <a:off x="575834" y="1629011"/>
            <a:ext cx="4857011" cy="738664"/>
          </a:xfrm>
          <a:prstGeom prst="rect">
            <a:avLst/>
          </a:prstGeom>
        </p:spPr>
        <p:txBody>
          <a:bodyPr wrap="square">
            <a:spAutoFit/>
          </a:bodyPr>
          <a:lstStyle/>
          <a:p>
            <a:pPr algn="just" defTabSz="685800"/>
            <a:r>
              <a:rPr lang="en-US" sz="2100" kern="100">
                <a:solidFill>
                  <a:prstClr val="black"/>
                </a:solidFill>
                <a:latin typeface="Times New Roman" panose="02020603050405020304" pitchFamily="18" charset="0"/>
                <a:ea typeface="SimSun" panose="02010600030101010101" pitchFamily="2" charset="-122"/>
              </a:rPr>
              <a:t>- Làm rõ chủ đề thông qua việc miêu tả các đặc điểm của đối tượng trong chủ đề. </a:t>
            </a:r>
            <a:endParaRPr lang="en-US" sz="2100">
              <a:solidFill>
                <a:prstClr val="black"/>
              </a:solidFill>
              <a:latin typeface="等线" panose="020F0502020204030204"/>
            </a:endParaRPr>
          </a:p>
        </p:txBody>
      </p:sp>
      <p:sp>
        <p:nvSpPr>
          <p:cNvPr id="6" name="Rectangle 5"/>
          <p:cNvSpPr/>
          <p:nvPr/>
        </p:nvSpPr>
        <p:spPr>
          <a:xfrm>
            <a:off x="575834" y="2608274"/>
            <a:ext cx="4857011" cy="415498"/>
          </a:xfrm>
          <a:prstGeom prst="rect">
            <a:avLst/>
          </a:prstGeom>
        </p:spPr>
        <p:txBody>
          <a:bodyPr wrap="square">
            <a:spAutoFit/>
          </a:bodyPr>
          <a:lstStyle/>
          <a:p>
            <a:pPr marL="342900" indent="-342900" algn="just" defTabSz="685800">
              <a:buFontTx/>
              <a:buChar char="-"/>
            </a:pPr>
            <a:r>
              <a:rPr lang="en-US" sz="2100" kern="100">
                <a:solidFill>
                  <a:prstClr val="black"/>
                </a:solidFill>
                <a:latin typeface="Times New Roman" panose="02020603050405020304" pitchFamily="18" charset="0"/>
                <a:ea typeface="SimSun" panose="02010600030101010101" pitchFamily="2" charset="-122"/>
              </a:rPr>
              <a:t>Khẳng định tình cảm với chủ đề. </a:t>
            </a:r>
            <a:endParaRPr lang="en-US" sz="2100">
              <a:solidFill>
                <a:prstClr val="black"/>
              </a:solidFill>
              <a:latin typeface="等线" panose="020F0502020204030204"/>
            </a:endParaRPr>
          </a:p>
        </p:txBody>
      </p:sp>
      <p:pic>
        <p:nvPicPr>
          <p:cNvPr id="7" name="Picture 6"/>
          <p:cNvPicPr>
            <a:picLocks noChangeAspect="1"/>
          </p:cNvPicPr>
          <p:nvPr/>
        </p:nvPicPr>
        <p:blipFill>
          <a:blip r:embed="rId4"/>
          <a:stretch>
            <a:fillRect/>
          </a:stretch>
        </p:blipFill>
        <p:spPr>
          <a:xfrm>
            <a:off x="5904432" y="179699"/>
            <a:ext cx="3155254" cy="1972034"/>
          </a:xfrm>
          <a:prstGeom prst="rect">
            <a:avLst/>
          </a:prstGeom>
        </p:spPr>
      </p:pic>
      <p:pic>
        <p:nvPicPr>
          <p:cNvPr id="8" name="Picture 7"/>
          <p:cNvPicPr>
            <a:picLocks noChangeAspect="1"/>
          </p:cNvPicPr>
          <p:nvPr/>
        </p:nvPicPr>
        <p:blipFill>
          <a:blip r:embed="rId5"/>
          <a:stretch>
            <a:fillRect/>
          </a:stretch>
        </p:blipFill>
        <p:spPr>
          <a:xfrm>
            <a:off x="4802025" y="2506003"/>
            <a:ext cx="2865554" cy="1790971"/>
          </a:xfrm>
          <a:prstGeom prst="rect">
            <a:avLst/>
          </a:prstGeom>
        </p:spPr>
      </p:pic>
    </p:spTree>
    <p:extLst>
      <p:ext uri="{BB962C8B-B14F-4D97-AF65-F5344CB8AC3E}">
        <p14:creationId xmlns:p14="http://schemas.microsoft.com/office/powerpoint/2010/main" val="19905779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6">
                                            <p:txEl>
                                              <p:pRg st="0" end="0"/>
                                            </p:txEl>
                                          </p:spTgt>
                                        </p:tgtEl>
                                        <p:attrNameLst>
                                          <p:attrName>style.visibility</p:attrName>
                                        </p:attrNameLst>
                                      </p:cBhvr>
                                      <p:to>
                                        <p:strVal val="visible"/>
                                      </p:to>
                                    </p:set>
                                    <p:animEffect transition="in" filter="barn(inVertical)">
                                      <p:cBhvr>
                                        <p:cTn id="27" dur="500"/>
                                        <p:tgtEl>
                                          <p:spTgt spid="6">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1000"/>
                                        <p:tgtEl>
                                          <p:spTgt spid="7"/>
                                        </p:tgtEl>
                                      </p:cBhvr>
                                    </p:animEffect>
                                    <p:anim calcmode="lin" valueType="num">
                                      <p:cBhvr>
                                        <p:cTn id="33" dur="1000" fill="hold"/>
                                        <p:tgtEl>
                                          <p:spTgt spid="7"/>
                                        </p:tgtEl>
                                        <p:attrNameLst>
                                          <p:attrName>ppt_x</p:attrName>
                                        </p:attrNameLst>
                                      </p:cBhvr>
                                      <p:tavLst>
                                        <p:tav tm="0">
                                          <p:val>
                                            <p:strVal val="#ppt_x"/>
                                          </p:val>
                                        </p:tav>
                                        <p:tav tm="100000">
                                          <p:val>
                                            <p:strVal val="#ppt_x"/>
                                          </p:val>
                                        </p:tav>
                                      </p:tavLst>
                                    </p:anim>
                                    <p:anim calcmode="lin" valueType="num">
                                      <p:cBhvr>
                                        <p:cTn id="34" dur="1000" fill="hold"/>
                                        <p:tgtEl>
                                          <p:spTgt spid="7"/>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1000"/>
                                        <p:tgtEl>
                                          <p:spTgt spid="8"/>
                                        </p:tgtEl>
                                      </p:cBhvr>
                                    </p:animEffect>
                                    <p:anim calcmode="lin" valueType="num">
                                      <p:cBhvr>
                                        <p:cTn id="38" dur="1000" fill="hold"/>
                                        <p:tgtEl>
                                          <p:spTgt spid="8"/>
                                        </p:tgtEl>
                                        <p:attrNameLst>
                                          <p:attrName>ppt_x</p:attrName>
                                        </p:attrNameLst>
                                      </p:cBhvr>
                                      <p:tavLst>
                                        <p:tav tm="0">
                                          <p:val>
                                            <p:strVal val="#ppt_x"/>
                                          </p:val>
                                        </p:tav>
                                        <p:tav tm="100000">
                                          <p:val>
                                            <p:strVal val="#ppt_x"/>
                                          </p:val>
                                        </p:tav>
                                      </p:tavLst>
                                    </p:anim>
                                    <p:anim calcmode="lin" valueType="num">
                                      <p:cBhvr>
                                        <p:cTn id="3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0" y="0"/>
            <a:ext cx="4572000" cy="584775"/>
          </a:xfrm>
          <a:prstGeom prst="rect">
            <a:avLst/>
          </a:prstGeom>
        </p:spPr>
        <p:txBody>
          <a:bodyPr>
            <a:spAutoFit/>
          </a:bodyPr>
          <a:lstStyle/>
          <a:p>
            <a:pPr algn="just"/>
            <a:r>
              <a:rPr lang="en-US" sz="2800" b="1">
                <a:solidFill>
                  <a:srgbClr val="444444"/>
                </a:solidFill>
                <a:latin typeface="Times New Roman" panose="02020603050405020304" pitchFamily="18" charset="0"/>
                <a:ea typeface="Microsoft YaHei Light" panose="020B0502040204020203" pitchFamily="34" charset="-122"/>
                <a:cs typeface="Times New Roman" panose="02020603050405020304" pitchFamily="18" charset="0"/>
              </a:rPr>
              <a:t>Bài tập 2: SGK T13</a:t>
            </a:r>
            <a:r>
              <a:rPr lang="vi-VN" sz="3200">
                <a:solidFill>
                  <a:srgbClr val="444444"/>
                </a:solidFill>
                <a:latin typeface="Times New Roman" panose="02020603050405020304" pitchFamily="18" charset="0"/>
                <a:ea typeface="Microsoft YaHei Light" panose="020B0502040204020203" pitchFamily="34" charset="-122"/>
                <a:cs typeface="Times New Roman" panose="02020603050405020304" pitchFamily="18" charset="0"/>
              </a:rPr>
              <a:t> </a:t>
            </a:r>
            <a:endParaRPr lang="en-US" sz="3200">
              <a:latin typeface="Times New Roman" panose="02020603050405020304" pitchFamily="18" charset="0"/>
              <a:ea typeface="Microsoft YaHei Light" panose="020B0502040204020203" pitchFamily="34" charset="-122"/>
              <a:cs typeface="Times New Roman" panose="02020603050405020304" pitchFamily="18" charset="0"/>
            </a:endParaRPr>
          </a:p>
        </p:txBody>
      </p:sp>
      <p:sp>
        <p:nvSpPr>
          <p:cNvPr id="3" name="Rectangle 2"/>
          <p:cNvSpPr/>
          <p:nvPr/>
        </p:nvSpPr>
        <p:spPr>
          <a:xfrm>
            <a:off x="692209" y="584775"/>
            <a:ext cx="8007410" cy="4154984"/>
          </a:xfrm>
          <a:prstGeom prst="rect">
            <a:avLst/>
          </a:prstGeom>
        </p:spPr>
        <p:txBody>
          <a:bodyPr wrap="square">
            <a:spAutoFit/>
          </a:bodyPr>
          <a:lstStyle/>
          <a:p>
            <a:pPr algn="just"/>
            <a:r>
              <a:rPr lang="en-US" sz="2400">
                <a:solidFill>
                  <a:srgbClr val="000000"/>
                </a:solidFill>
                <a:latin typeface="Times New Roman" panose="02020603050405020304" pitchFamily="18" charset="0"/>
                <a:cs typeface="Times New Roman" panose="02020603050405020304" pitchFamily="18" charset="0"/>
              </a:rPr>
              <a:t>	</a:t>
            </a:r>
            <a:r>
              <a:rPr lang="vi-VN" sz="2400">
                <a:solidFill>
                  <a:srgbClr val="000000"/>
                </a:solidFill>
                <a:latin typeface="Times New Roman" panose="02020603050405020304" pitchFamily="18" charset="0"/>
                <a:cs typeface="Times New Roman" panose="02020603050405020304" pitchFamily="18" charset="0"/>
              </a:rPr>
              <a:t>Đến Huế, thật là may mắn khi được nghe những điệu hò, điệu lí ngay trong một con thuyền bồng bềnh trên sông Hương. Huế là quê hương của hò đối đáp, hò giã gạo, hò xay lúa, hò ru em,… ; Huế cũng là nơi có nhiều điệu lí: lí con sáo, lí hoài xuân, lí hoài nam, vàrất nhiều làn điệu dân ca khác như nam bình, nam ai, nam xuân, tương tư khúc, … Trong âm điệu của ca Huế, có biết bao nhiêu là ý tình của người dân cố đô. Có bài sôi nổi, tươi vui; có bài bâng khuâng, tha thiết; lại cũng có bài nghe như tiếc thương, ai oán,… Có lẽ vì thế mà có người nói rằng, đến Huế mà không nghe ca Huế thì cũng là chưa biết gì về Huế. </a:t>
            </a:r>
            <a:endParaRPr lang="en-US" sz="24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090816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457593389"/>
              </p:ext>
            </p:extLst>
          </p:nvPr>
        </p:nvGraphicFramePr>
        <p:xfrm>
          <a:off x="700754" y="584775"/>
          <a:ext cx="7716854" cy="3840480"/>
        </p:xfrm>
        <a:graphic>
          <a:graphicData uri="http://schemas.openxmlformats.org/drawingml/2006/table">
            <a:tbl>
              <a:tblPr firstRow="1" firstCol="1" bandRow="1"/>
              <a:tblGrid>
                <a:gridCol w="1087668">
                  <a:extLst>
                    <a:ext uri="{9D8B030D-6E8A-4147-A177-3AD203B41FA5}">
                      <a16:colId xmlns:a16="http://schemas.microsoft.com/office/drawing/2014/main" val="4232403391"/>
                    </a:ext>
                  </a:extLst>
                </a:gridCol>
                <a:gridCol w="1398913">
                  <a:extLst>
                    <a:ext uri="{9D8B030D-6E8A-4147-A177-3AD203B41FA5}">
                      <a16:colId xmlns:a16="http://schemas.microsoft.com/office/drawing/2014/main" val="1762872580"/>
                    </a:ext>
                  </a:extLst>
                </a:gridCol>
                <a:gridCol w="1441201">
                  <a:extLst>
                    <a:ext uri="{9D8B030D-6E8A-4147-A177-3AD203B41FA5}">
                      <a16:colId xmlns:a16="http://schemas.microsoft.com/office/drawing/2014/main" val="1913744045"/>
                    </a:ext>
                  </a:extLst>
                </a:gridCol>
                <a:gridCol w="3789072">
                  <a:extLst>
                    <a:ext uri="{9D8B030D-6E8A-4147-A177-3AD203B41FA5}">
                      <a16:colId xmlns:a16="http://schemas.microsoft.com/office/drawing/2014/main" val="1481486577"/>
                    </a:ext>
                  </a:extLst>
                </a:gridCol>
              </a:tblGrid>
              <a:tr h="0">
                <a:tc>
                  <a:txBody>
                    <a:bodyPr/>
                    <a:lstStyle/>
                    <a:p>
                      <a:pPr marL="0" marR="0" algn="ctr">
                        <a:lnSpc>
                          <a:spcPct val="150000"/>
                        </a:lnSpc>
                        <a:spcBef>
                          <a:spcPts val="0"/>
                        </a:spcBef>
                        <a:spcAft>
                          <a:spcPts val="0"/>
                        </a:spcAft>
                      </a:pPr>
                      <a:r>
                        <a:rPr lang="nl-NL" sz="2800" b="1" kern="100">
                          <a:effectLst/>
                          <a:latin typeface="Times New Roman" panose="02020603050405020304" pitchFamily="18" charset="0"/>
                          <a:ea typeface="SimSun" panose="02010600030101010101" pitchFamily="2" charset="-122"/>
                          <a:cs typeface="Times New Roman" panose="02020603050405020304" pitchFamily="18" charset="0"/>
                        </a:rPr>
                        <a:t>STT</a:t>
                      </a:r>
                      <a:endParaRPr lang="en-US" sz="2800" b="1"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nl-NL" sz="2800" b="1" kern="100">
                          <a:effectLst/>
                          <a:latin typeface="Times New Roman" panose="02020603050405020304" pitchFamily="18" charset="0"/>
                          <a:ea typeface="SimSun" panose="02010600030101010101" pitchFamily="2" charset="-122"/>
                          <a:cs typeface="Times New Roman" panose="02020603050405020304" pitchFamily="18" charset="0"/>
                        </a:rPr>
                        <a:t>Yếu tố HV A</a:t>
                      </a:r>
                      <a:endParaRPr lang="en-US" sz="2800" b="1"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nl-NL" sz="2800" b="1" kern="100">
                          <a:effectLst/>
                          <a:latin typeface="Times New Roman" panose="02020603050405020304" pitchFamily="18" charset="0"/>
                          <a:ea typeface="SimSun" panose="02010600030101010101" pitchFamily="2" charset="-122"/>
                          <a:cs typeface="Times New Roman" panose="02020603050405020304" pitchFamily="18" charset="0"/>
                        </a:rPr>
                        <a:t>Từ HV thuỷ+A </a:t>
                      </a:r>
                      <a:endParaRPr lang="en-US" sz="2800" b="1"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nl-NL" sz="2800" b="1" kern="100">
                          <a:effectLst/>
                          <a:latin typeface="Times New Roman" panose="02020603050405020304" pitchFamily="18" charset="0"/>
                          <a:ea typeface="SimSun" panose="02010600030101010101" pitchFamily="2" charset="-122"/>
                          <a:cs typeface="Times New Roman" panose="02020603050405020304" pitchFamily="18" charset="0"/>
                        </a:rPr>
                        <a:t>Nghĩa của từ</a:t>
                      </a:r>
                      <a:endParaRPr lang="en-US" sz="2800" b="1"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18887600"/>
                  </a:ext>
                </a:extLst>
              </a:tr>
              <a:tr h="0">
                <a:tc>
                  <a:txBody>
                    <a:bodyPr/>
                    <a:lstStyle/>
                    <a:p>
                      <a:pPr marL="0" marR="0" algn="just">
                        <a:lnSpc>
                          <a:spcPct val="150000"/>
                        </a:lnSpc>
                        <a:spcBef>
                          <a:spcPts val="0"/>
                        </a:spcBef>
                        <a:spcAft>
                          <a:spcPts val="0"/>
                        </a:spcAft>
                      </a:pPr>
                      <a:r>
                        <a:rPr lang="nl-NL" sz="2800" kern="100">
                          <a:effectLst/>
                          <a:latin typeface="Times New Roman" panose="02020603050405020304" pitchFamily="18" charset="0"/>
                          <a:ea typeface="SimSun" panose="02010600030101010101" pitchFamily="2" charset="-122"/>
                          <a:cs typeface="Times New Roman" panose="02020603050405020304" pitchFamily="18" charset="0"/>
                        </a:rPr>
                        <a:t>1</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nl-NL" sz="2800" kern="100">
                          <a:effectLst/>
                          <a:latin typeface="Times New Roman" panose="02020603050405020304" pitchFamily="18" charset="0"/>
                          <a:ea typeface="SimSun" panose="02010600030101010101" pitchFamily="2" charset="-122"/>
                          <a:cs typeface="Times New Roman" panose="02020603050405020304" pitchFamily="18" charset="0"/>
                        </a:rPr>
                        <a:t>Cư</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nl-NL" sz="2800" kern="100">
                          <a:effectLst/>
                          <a:latin typeface="Times New Roman" panose="02020603050405020304" pitchFamily="18" charset="0"/>
                          <a:ea typeface="SimSun" panose="02010600030101010101" pitchFamily="2" charset="-122"/>
                          <a:cs typeface="Times New Roman" panose="02020603050405020304" pitchFamily="18" charset="0"/>
                        </a:rPr>
                        <a:t>Thuỷ cư</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nl-NL" sz="2800" kern="100">
                          <a:effectLst/>
                          <a:latin typeface="Times New Roman" panose="02020603050405020304" pitchFamily="18" charset="0"/>
                          <a:ea typeface="SimSun" panose="02010600030101010101" pitchFamily="2" charset="-122"/>
                          <a:cs typeface="Times New Roman" panose="02020603050405020304" pitchFamily="18" charset="0"/>
                        </a:rPr>
                        <a:t>Sống ở trong nước</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83188688"/>
                  </a:ext>
                </a:extLst>
              </a:tr>
              <a:tr h="0">
                <a:tc>
                  <a:txBody>
                    <a:bodyPr/>
                    <a:lstStyle/>
                    <a:p>
                      <a:pPr marL="0" marR="0" algn="just">
                        <a:lnSpc>
                          <a:spcPct val="150000"/>
                        </a:lnSpc>
                        <a:spcBef>
                          <a:spcPts val="0"/>
                        </a:spcBef>
                        <a:spcAft>
                          <a:spcPts val="0"/>
                        </a:spcAft>
                      </a:pPr>
                      <a:r>
                        <a:rPr lang="nl-NL" sz="2800" kern="100">
                          <a:effectLst/>
                          <a:latin typeface="Times New Roman" panose="02020603050405020304" pitchFamily="18" charset="0"/>
                          <a:ea typeface="SimSun" panose="02010600030101010101" pitchFamily="2" charset="-122"/>
                          <a:cs typeface="Times New Roman" panose="02020603050405020304" pitchFamily="18" charset="0"/>
                        </a:rPr>
                        <a:t>2</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nl-NL" sz="2800" kern="100">
                          <a:effectLst/>
                          <a:latin typeface="Times New Roman" panose="02020603050405020304" pitchFamily="18" charset="0"/>
                          <a:ea typeface="SimSun" panose="02010600030101010101" pitchFamily="2" charset="-122"/>
                          <a:cs typeface="Times New Roman" panose="02020603050405020304" pitchFamily="18" charset="0"/>
                        </a:rPr>
                        <a:t>quái</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nl-NL" sz="2800" kern="100">
                          <a:effectLst/>
                          <a:latin typeface="Times New Roman" panose="02020603050405020304" pitchFamily="18" charset="0"/>
                          <a:ea typeface="SimSun" panose="02010600030101010101" pitchFamily="2" charset="-122"/>
                          <a:cs typeface="Times New Roman" panose="02020603050405020304" pitchFamily="18" charset="0"/>
                        </a:rPr>
                        <a:t>Thuỷ quái</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nl-NL" sz="2800" kern="100">
                          <a:effectLst/>
                          <a:latin typeface="Times New Roman" panose="02020603050405020304" pitchFamily="18" charset="0"/>
                          <a:ea typeface="SimSun" panose="02010600030101010101" pitchFamily="2" charset="-122"/>
                          <a:cs typeface="Times New Roman" panose="02020603050405020304" pitchFamily="18" charset="0"/>
                        </a:rPr>
                        <a:t>Quái vật sống dưới nước</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54088440"/>
                  </a:ext>
                </a:extLst>
              </a:tr>
              <a:tr h="0">
                <a:tc>
                  <a:txBody>
                    <a:bodyPr/>
                    <a:lstStyle/>
                    <a:p>
                      <a:pPr marL="0" marR="0" algn="just">
                        <a:lnSpc>
                          <a:spcPct val="150000"/>
                        </a:lnSpc>
                        <a:spcBef>
                          <a:spcPts val="0"/>
                        </a:spcBef>
                        <a:spcAft>
                          <a:spcPts val="0"/>
                        </a:spcAft>
                      </a:pPr>
                      <a:r>
                        <a:rPr lang="nl-NL" sz="2800" kern="1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nl-NL" sz="2800" kern="100">
                          <a:effectLst/>
                          <a:latin typeface="Times New Roman" panose="02020603050405020304" pitchFamily="18" charset="0"/>
                          <a:ea typeface="SimSun" panose="02010600030101010101" pitchFamily="2" charset="-122"/>
                          <a:cs typeface="Times New Roman" panose="02020603050405020304" pitchFamily="18" charset="0"/>
                        </a:rPr>
                        <a:t>.....</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nl-NL" sz="2800" kern="100">
                          <a:effectLst/>
                          <a:latin typeface="Times New Roman" panose="02020603050405020304" pitchFamily="18" charset="0"/>
                          <a:ea typeface="SimSun" panose="02010600030101010101" pitchFamily="2" charset="-122"/>
                          <a:cs typeface="Times New Roman" panose="02020603050405020304" pitchFamily="18" charset="0"/>
                        </a:rPr>
                        <a:t>......</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nl-NL" sz="2800" kern="100">
                          <a:effectLst/>
                          <a:latin typeface="Times New Roman" panose="02020603050405020304" pitchFamily="18" charset="0"/>
                          <a:ea typeface="SimSun" panose="02010600030101010101" pitchFamily="2" charset="-122"/>
                          <a:cs typeface="Times New Roman" panose="02020603050405020304" pitchFamily="18" charset="0"/>
                        </a:rPr>
                        <a:t>.......</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44809906"/>
                  </a:ext>
                </a:extLst>
              </a:tr>
            </a:tbl>
          </a:graphicData>
        </a:graphic>
      </p:graphicFrame>
      <p:sp>
        <p:nvSpPr>
          <p:cNvPr id="3" name="Rectangle 2"/>
          <p:cNvSpPr/>
          <p:nvPr/>
        </p:nvSpPr>
        <p:spPr>
          <a:xfrm>
            <a:off x="0" y="0"/>
            <a:ext cx="4572000" cy="584775"/>
          </a:xfrm>
          <a:prstGeom prst="rect">
            <a:avLst/>
          </a:prstGeom>
        </p:spPr>
        <p:txBody>
          <a:bodyPr>
            <a:spAutoFit/>
          </a:bodyPr>
          <a:lstStyle/>
          <a:p>
            <a:pPr algn="just"/>
            <a:r>
              <a:rPr lang="en-US" sz="2800" b="1">
                <a:solidFill>
                  <a:srgbClr val="444444"/>
                </a:solidFill>
                <a:latin typeface="Times New Roman" panose="02020603050405020304" pitchFamily="18" charset="0"/>
                <a:ea typeface="Microsoft YaHei Light" panose="020B0502040204020203" pitchFamily="34" charset="-122"/>
                <a:cs typeface="Times New Roman" panose="02020603050405020304" pitchFamily="18" charset="0"/>
              </a:rPr>
              <a:t>Bài tập 3: SGK T13</a:t>
            </a:r>
            <a:r>
              <a:rPr lang="vi-VN" sz="3200">
                <a:solidFill>
                  <a:srgbClr val="444444"/>
                </a:solidFill>
                <a:latin typeface="Times New Roman" panose="02020603050405020304" pitchFamily="18" charset="0"/>
                <a:ea typeface="Microsoft YaHei Light" panose="020B0502040204020203" pitchFamily="34" charset="-122"/>
                <a:cs typeface="Times New Roman" panose="02020603050405020304" pitchFamily="18" charset="0"/>
              </a:rPr>
              <a:t> </a:t>
            </a:r>
            <a:endParaRPr lang="en-US" sz="3200">
              <a:latin typeface="Times New Roman" panose="02020603050405020304" pitchFamily="18" charset="0"/>
              <a:ea typeface="Microsoft YaHei Light" panose="020B0502040204020203" pitchFamily="34" charset="-122"/>
              <a:cs typeface="Times New Roman" panose="02020603050405020304" pitchFamily="18" charset="0"/>
            </a:endParaRPr>
          </a:p>
        </p:txBody>
      </p:sp>
    </p:spTree>
    <p:extLst>
      <p:ext uri="{BB962C8B-B14F-4D97-AF65-F5344CB8AC3E}">
        <p14:creationId xmlns:p14="http://schemas.microsoft.com/office/powerpoint/2010/main" val="35055154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730706081"/>
              </p:ext>
            </p:extLst>
          </p:nvPr>
        </p:nvGraphicFramePr>
        <p:xfrm>
          <a:off x="94004" y="584775"/>
          <a:ext cx="8930355" cy="3627120"/>
        </p:xfrm>
        <a:graphic>
          <a:graphicData uri="http://schemas.openxmlformats.org/drawingml/2006/table">
            <a:tbl>
              <a:tblPr firstRow="1" firstCol="1" bandRow="1"/>
              <a:tblGrid>
                <a:gridCol w="863125">
                  <a:extLst>
                    <a:ext uri="{9D8B030D-6E8A-4147-A177-3AD203B41FA5}">
                      <a16:colId xmlns:a16="http://schemas.microsoft.com/office/drawing/2014/main" val="4232403391"/>
                    </a:ext>
                  </a:extLst>
                </a:gridCol>
                <a:gridCol w="1529917">
                  <a:extLst>
                    <a:ext uri="{9D8B030D-6E8A-4147-A177-3AD203B41FA5}">
                      <a16:colId xmlns:a16="http://schemas.microsoft.com/office/drawing/2014/main" val="1762872580"/>
                    </a:ext>
                  </a:extLst>
                </a:gridCol>
                <a:gridCol w="2035461">
                  <a:extLst>
                    <a:ext uri="{9D8B030D-6E8A-4147-A177-3AD203B41FA5}">
                      <a16:colId xmlns:a16="http://schemas.microsoft.com/office/drawing/2014/main" val="1913744045"/>
                    </a:ext>
                  </a:extLst>
                </a:gridCol>
                <a:gridCol w="4501852">
                  <a:extLst>
                    <a:ext uri="{9D8B030D-6E8A-4147-A177-3AD203B41FA5}">
                      <a16:colId xmlns:a16="http://schemas.microsoft.com/office/drawing/2014/main" val="1481486577"/>
                    </a:ext>
                  </a:extLst>
                </a:gridCol>
              </a:tblGrid>
              <a:tr h="0">
                <a:tc>
                  <a:txBody>
                    <a:bodyPr/>
                    <a:lstStyle/>
                    <a:p>
                      <a:pPr marL="0" marR="0" algn="ctr">
                        <a:lnSpc>
                          <a:spcPct val="150000"/>
                        </a:lnSpc>
                        <a:spcBef>
                          <a:spcPts val="0"/>
                        </a:spcBef>
                        <a:spcAft>
                          <a:spcPts val="0"/>
                        </a:spcAft>
                      </a:pPr>
                      <a:r>
                        <a:rPr lang="nl-NL" sz="2800" b="1" kern="100">
                          <a:effectLst/>
                          <a:latin typeface="Times New Roman" panose="02020603050405020304" pitchFamily="18" charset="0"/>
                          <a:ea typeface="SimSun" panose="02010600030101010101" pitchFamily="2" charset="-122"/>
                          <a:cs typeface="Times New Roman" panose="02020603050405020304" pitchFamily="18" charset="0"/>
                        </a:rPr>
                        <a:t>STT</a:t>
                      </a:r>
                      <a:endParaRPr lang="en-US" sz="2800" b="1"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nl-NL" sz="2800" b="1" kern="100">
                          <a:effectLst/>
                          <a:latin typeface="Times New Roman" panose="02020603050405020304" pitchFamily="18" charset="0"/>
                          <a:ea typeface="SimSun" panose="02010600030101010101" pitchFamily="2" charset="-122"/>
                          <a:cs typeface="Times New Roman" panose="02020603050405020304" pitchFamily="18" charset="0"/>
                        </a:rPr>
                        <a:t>Yếu tố HV A</a:t>
                      </a:r>
                      <a:endParaRPr lang="en-US" sz="2800" b="1"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nl-NL" sz="2800" b="1" kern="100">
                          <a:effectLst/>
                          <a:latin typeface="Times New Roman" panose="02020603050405020304" pitchFamily="18" charset="0"/>
                          <a:ea typeface="SimSun" panose="02010600030101010101" pitchFamily="2" charset="-122"/>
                          <a:cs typeface="Times New Roman" panose="02020603050405020304" pitchFamily="18" charset="0"/>
                        </a:rPr>
                        <a:t>Từ HV thuỷ+A </a:t>
                      </a:r>
                      <a:endParaRPr lang="en-US" sz="2800" b="1"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nl-NL" sz="2800" b="1" kern="100">
                          <a:effectLst/>
                          <a:latin typeface="Times New Roman" panose="02020603050405020304" pitchFamily="18" charset="0"/>
                          <a:ea typeface="SimSun" panose="02010600030101010101" pitchFamily="2" charset="-122"/>
                          <a:cs typeface="Times New Roman" panose="02020603050405020304" pitchFamily="18" charset="0"/>
                        </a:rPr>
                        <a:t>Nghĩa của từ</a:t>
                      </a:r>
                      <a:endParaRPr lang="en-US" sz="2800" b="1"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18887600"/>
                  </a:ext>
                </a:extLst>
              </a:tr>
              <a:tr h="0">
                <a:tc>
                  <a:txBody>
                    <a:bodyPr/>
                    <a:lstStyle/>
                    <a:p>
                      <a:pPr marL="0" marR="0" algn="just">
                        <a:lnSpc>
                          <a:spcPct val="150000"/>
                        </a:lnSpc>
                        <a:spcBef>
                          <a:spcPts val="0"/>
                        </a:spcBef>
                        <a:spcAft>
                          <a:spcPts val="0"/>
                        </a:spcAft>
                      </a:pPr>
                      <a:r>
                        <a:rPr lang="nl-NL" sz="2800" kern="100">
                          <a:effectLst/>
                          <a:latin typeface="Times New Roman" panose="02020603050405020304" pitchFamily="18" charset="0"/>
                          <a:ea typeface="SimSun" panose="02010600030101010101" pitchFamily="2" charset="-122"/>
                          <a:cs typeface="Times New Roman" panose="02020603050405020304" pitchFamily="18" charset="0"/>
                        </a:rPr>
                        <a:t>3</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nl-NL" sz="2800" kern="100">
                          <a:effectLst/>
                          <a:latin typeface="Times New Roman" panose="02020603050405020304" pitchFamily="18" charset="0"/>
                          <a:ea typeface="SimSun" panose="02010600030101010101" pitchFamily="2" charset="-122"/>
                          <a:cs typeface="Times New Roman" panose="02020603050405020304" pitchFamily="18" charset="0"/>
                        </a:rPr>
                        <a:t>Thủ</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nl-NL" sz="2800" kern="100">
                          <a:effectLst/>
                          <a:latin typeface="Times New Roman" panose="02020603050405020304" pitchFamily="18" charset="0"/>
                          <a:ea typeface="SimSun" panose="02010600030101010101" pitchFamily="2" charset="-122"/>
                          <a:cs typeface="Times New Roman" panose="02020603050405020304" pitchFamily="18" charset="0"/>
                        </a:rPr>
                        <a:t>Thuỷ chiến</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nl-NL" sz="2800" kern="100">
                          <a:effectLst/>
                          <a:latin typeface="Times New Roman" panose="02020603050405020304" pitchFamily="18" charset="0"/>
                          <a:ea typeface="SimSun" panose="02010600030101010101" pitchFamily="2" charset="-122"/>
                          <a:cs typeface="Times New Roman" panose="02020603050405020304" pitchFamily="18" charset="0"/>
                        </a:rPr>
                        <a:t>Cuộc</a:t>
                      </a:r>
                      <a:r>
                        <a:rPr lang="nl-NL" sz="2800" kern="100" baseline="0">
                          <a:effectLst/>
                          <a:latin typeface="Times New Roman" panose="02020603050405020304" pitchFamily="18" charset="0"/>
                          <a:ea typeface="SimSun" panose="02010600030101010101" pitchFamily="2" charset="-122"/>
                          <a:cs typeface="Times New Roman" panose="02020603050405020304" pitchFamily="18" charset="0"/>
                        </a:rPr>
                        <a:t> giao tranh dưới nước.</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83188688"/>
                  </a:ext>
                </a:extLst>
              </a:tr>
              <a:tr h="0">
                <a:tc>
                  <a:txBody>
                    <a:bodyPr/>
                    <a:lstStyle/>
                    <a:p>
                      <a:pPr marL="0" marR="0" algn="just">
                        <a:lnSpc>
                          <a:spcPct val="150000"/>
                        </a:lnSpc>
                        <a:spcBef>
                          <a:spcPts val="0"/>
                        </a:spcBef>
                        <a:spcAft>
                          <a:spcPts val="0"/>
                        </a:spcAft>
                      </a:pPr>
                      <a:r>
                        <a:rPr lang="nl-NL" sz="2800" kern="100">
                          <a:effectLst/>
                          <a:latin typeface="Times New Roman" panose="02020603050405020304" pitchFamily="18" charset="0"/>
                          <a:ea typeface="SimSun" panose="02010600030101010101" pitchFamily="2" charset="-122"/>
                          <a:cs typeface="Times New Roman" panose="02020603050405020304" pitchFamily="18" charset="0"/>
                        </a:rPr>
                        <a:t>4</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nl-NL" sz="2800" kern="100">
                          <a:effectLst/>
                          <a:latin typeface="Times New Roman" panose="02020603050405020304" pitchFamily="18" charset="0"/>
                          <a:ea typeface="SimSun" panose="02010600030101010101" pitchFamily="2" charset="-122"/>
                          <a:cs typeface="Times New Roman" panose="02020603050405020304" pitchFamily="18" charset="0"/>
                        </a:rPr>
                        <a:t>Phủ</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nl-NL" sz="2800" kern="100">
                          <a:effectLst/>
                          <a:latin typeface="Times New Roman" panose="02020603050405020304" pitchFamily="18" charset="0"/>
                          <a:ea typeface="SimSun" panose="02010600030101010101" pitchFamily="2" charset="-122"/>
                          <a:cs typeface="Times New Roman" panose="02020603050405020304" pitchFamily="18" charset="0"/>
                        </a:rPr>
                        <a:t>Thuỷ phủ</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0000"/>
                        </a:lnSpc>
                        <a:spcBef>
                          <a:spcPts val="0"/>
                        </a:spcBef>
                        <a:spcAft>
                          <a:spcPts val="0"/>
                        </a:spcAft>
                      </a:pPr>
                      <a:r>
                        <a:rPr lang="en-US" sz="2800" kern="100">
                          <a:effectLst/>
                          <a:latin typeface="Times New Roman" panose="02020603050405020304" pitchFamily="18" charset="0"/>
                          <a:ea typeface="SimSun" panose="02010600030101010101" pitchFamily="2" charset="-122"/>
                          <a:cs typeface="Times New Roman" panose="02020603050405020304" pitchFamily="18" charset="0"/>
                        </a:rPr>
                        <a:t>Dinh thự</a:t>
                      </a:r>
                      <a:r>
                        <a:rPr lang="en-US" sz="2800" kern="100" baseline="0">
                          <a:effectLst/>
                          <a:latin typeface="Times New Roman" panose="02020603050405020304" pitchFamily="18" charset="0"/>
                          <a:ea typeface="SimSun" panose="02010600030101010101" pitchFamily="2" charset="-122"/>
                          <a:cs typeface="Times New Roman" panose="02020603050405020304" pitchFamily="18" charset="0"/>
                        </a:rPr>
                        <a:t> ở dưới nước, nơi ở của thủy thần.</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54088440"/>
                  </a:ext>
                </a:extLst>
              </a:tr>
              <a:tr h="0">
                <a:tc>
                  <a:txBody>
                    <a:bodyPr/>
                    <a:lstStyle/>
                    <a:p>
                      <a:pPr marL="0" marR="0" algn="just">
                        <a:lnSpc>
                          <a:spcPct val="150000"/>
                        </a:lnSpc>
                        <a:spcBef>
                          <a:spcPts val="0"/>
                        </a:spcBef>
                        <a:spcAft>
                          <a:spcPts val="0"/>
                        </a:spcAft>
                      </a:pPr>
                      <a:r>
                        <a:rPr lang="nl-NL" sz="2800" kern="100">
                          <a:effectLst/>
                          <a:latin typeface="Times New Roman" panose="02020603050405020304" pitchFamily="18" charset="0"/>
                          <a:ea typeface="SimSun" panose="02010600030101010101" pitchFamily="2" charset="-122"/>
                          <a:cs typeface="Times New Roman" panose="02020603050405020304" pitchFamily="18" charset="0"/>
                        </a:rPr>
                        <a:t> 5</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nl-NL" sz="2800" kern="100">
                          <a:effectLst/>
                          <a:latin typeface="Times New Roman" panose="02020603050405020304" pitchFamily="18" charset="0"/>
                          <a:ea typeface="SimSun" panose="02010600030101010101" pitchFamily="2" charset="-122"/>
                          <a:cs typeface="Times New Roman" panose="02020603050405020304" pitchFamily="18" charset="0"/>
                        </a:rPr>
                        <a:t>cung</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nl-NL" sz="2800" kern="100">
                          <a:effectLst/>
                          <a:latin typeface="Times New Roman" panose="02020603050405020304" pitchFamily="18" charset="0"/>
                          <a:ea typeface="SimSun" panose="02010600030101010101" pitchFamily="2" charset="-122"/>
                          <a:cs typeface="Times New Roman" panose="02020603050405020304" pitchFamily="18" charset="0"/>
                        </a:rPr>
                        <a:t>Thủy cung</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0000"/>
                        </a:lnSpc>
                        <a:spcBef>
                          <a:spcPts val="0"/>
                        </a:spcBef>
                        <a:spcAft>
                          <a:spcPts val="0"/>
                        </a:spcAft>
                      </a:pPr>
                      <a:r>
                        <a:rPr lang="vi-VN" sz="2800" kern="100" baseline="0">
                          <a:effectLst/>
                          <a:latin typeface="Times New Roman" panose="02020603050405020304" pitchFamily="18" charset="0"/>
                          <a:ea typeface="SimSun" panose="02010600030101010101" pitchFamily="2" charset="-122"/>
                          <a:cs typeface="Times New Roman" panose="02020603050405020304" pitchFamily="18" charset="0"/>
                        </a:rPr>
                        <a:t>cung điện tưởng tượng ở dưới nước, theo truyền thuyết</a:t>
                      </a:r>
                      <a:r>
                        <a:rPr lang="en-US" sz="2800" kern="100" baseline="0">
                          <a:effectLst/>
                          <a:latin typeface="Times New Roman" panose="02020603050405020304" pitchFamily="18" charset="0"/>
                          <a:ea typeface="SimSun" panose="02010600030101010101" pitchFamily="2" charset="-122"/>
                          <a:cs typeface="Times New Roman" panose="02020603050405020304" pitchFamily="18" charset="0"/>
                        </a:rPr>
                        <a:t>.</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44809906"/>
                  </a:ext>
                </a:extLst>
              </a:tr>
            </a:tbl>
          </a:graphicData>
        </a:graphic>
      </p:graphicFrame>
      <p:sp>
        <p:nvSpPr>
          <p:cNvPr id="3" name="Rectangle 2"/>
          <p:cNvSpPr/>
          <p:nvPr/>
        </p:nvSpPr>
        <p:spPr>
          <a:xfrm>
            <a:off x="0" y="0"/>
            <a:ext cx="4572000" cy="584775"/>
          </a:xfrm>
          <a:prstGeom prst="rect">
            <a:avLst/>
          </a:prstGeom>
        </p:spPr>
        <p:txBody>
          <a:bodyPr>
            <a:spAutoFit/>
          </a:bodyPr>
          <a:lstStyle/>
          <a:p>
            <a:pPr algn="just"/>
            <a:r>
              <a:rPr lang="en-US" sz="2800" b="1">
                <a:solidFill>
                  <a:srgbClr val="444444"/>
                </a:solidFill>
                <a:latin typeface="Times New Roman" panose="02020603050405020304" pitchFamily="18" charset="0"/>
                <a:ea typeface="Microsoft YaHei Light" panose="020B0502040204020203" pitchFamily="34" charset="-122"/>
                <a:cs typeface="Times New Roman" panose="02020603050405020304" pitchFamily="18" charset="0"/>
              </a:rPr>
              <a:t>Bài tập 3: SGK T13</a:t>
            </a:r>
            <a:r>
              <a:rPr lang="vi-VN" sz="3200">
                <a:solidFill>
                  <a:srgbClr val="444444"/>
                </a:solidFill>
                <a:latin typeface="Times New Roman" panose="02020603050405020304" pitchFamily="18" charset="0"/>
                <a:ea typeface="Microsoft YaHei Light" panose="020B0502040204020203" pitchFamily="34" charset="-122"/>
                <a:cs typeface="Times New Roman" panose="02020603050405020304" pitchFamily="18" charset="0"/>
              </a:rPr>
              <a:t> </a:t>
            </a:r>
            <a:endParaRPr lang="en-US" sz="3200">
              <a:latin typeface="Times New Roman" panose="02020603050405020304" pitchFamily="18" charset="0"/>
              <a:ea typeface="Microsoft YaHei Light" panose="020B0502040204020203" pitchFamily="34" charset="-122"/>
              <a:cs typeface="Times New Roman" panose="02020603050405020304" pitchFamily="18" charset="0"/>
            </a:endParaRPr>
          </a:p>
        </p:txBody>
      </p:sp>
    </p:spTree>
    <p:extLst>
      <p:ext uri="{BB962C8B-B14F-4D97-AF65-F5344CB8AC3E}">
        <p14:creationId xmlns:p14="http://schemas.microsoft.com/office/powerpoint/2010/main" val="32470543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Rectangle 7"/>
          <p:cNvSpPr/>
          <p:nvPr/>
        </p:nvSpPr>
        <p:spPr>
          <a:xfrm>
            <a:off x="0" y="0"/>
            <a:ext cx="4572000" cy="584775"/>
          </a:xfrm>
          <a:prstGeom prst="rect">
            <a:avLst/>
          </a:prstGeom>
        </p:spPr>
        <p:txBody>
          <a:bodyPr>
            <a:spAutoFit/>
          </a:bodyPr>
          <a:lstStyle/>
          <a:p>
            <a:pPr algn="just"/>
            <a:r>
              <a:rPr lang="en-US" sz="2800" b="1">
                <a:solidFill>
                  <a:srgbClr val="444444"/>
                </a:solidFill>
                <a:latin typeface="Times New Roman" panose="02020603050405020304" pitchFamily="18" charset="0"/>
                <a:ea typeface="Microsoft YaHei Light" panose="020B0502040204020203" pitchFamily="34" charset="-122"/>
                <a:cs typeface="Times New Roman" panose="02020603050405020304" pitchFamily="18" charset="0"/>
              </a:rPr>
              <a:t>Bài tập 4: SGK T13</a:t>
            </a:r>
            <a:r>
              <a:rPr lang="vi-VN" sz="3200">
                <a:solidFill>
                  <a:srgbClr val="444444"/>
                </a:solidFill>
                <a:latin typeface="Times New Roman" panose="02020603050405020304" pitchFamily="18" charset="0"/>
                <a:ea typeface="Microsoft YaHei Light" panose="020B0502040204020203" pitchFamily="34" charset="-122"/>
                <a:cs typeface="Times New Roman" panose="02020603050405020304" pitchFamily="18" charset="0"/>
              </a:rPr>
              <a:t> </a:t>
            </a:r>
            <a:endParaRPr lang="en-US" sz="3200">
              <a:latin typeface="Times New Roman" panose="02020603050405020304" pitchFamily="18" charset="0"/>
              <a:ea typeface="Microsoft YaHei Light" panose="020B0502040204020203" pitchFamily="34" charset="-122"/>
              <a:cs typeface="Times New Roman" panose="02020603050405020304" pitchFamily="18" charset="0"/>
            </a:endParaRPr>
          </a:p>
        </p:txBody>
      </p:sp>
      <p:sp>
        <p:nvSpPr>
          <p:cNvPr id="2" name="Rectangle 1"/>
          <p:cNvSpPr/>
          <p:nvPr/>
        </p:nvSpPr>
        <p:spPr>
          <a:xfrm>
            <a:off x="1627469" y="588436"/>
            <a:ext cx="6435992" cy="954107"/>
          </a:xfrm>
          <a:prstGeom prst="rect">
            <a:avLst/>
          </a:prstGeom>
        </p:spPr>
        <p:txBody>
          <a:bodyPr wrap="square">
            <a:spAutoFit/>
          </a:bodyPr>
          <a:lstStyle/>
          <a:p>
            <a:pPr algn="ctr"/>
            <a:r>
              <a:rPr lang="en-US" sz="2800" kern="100">
                <a:solidFill>
                  <a:srgbClr val="000000"/>
                </a:solidFill>
                <a:latin typeface="Times New Roman" panose="02020603050405020304" pitchFamily="18" charset="0"/>
                <a:ea typeface="SimSun" panose="02010600030101010101" pitchFamily="2" charset="-122"/>
              </a:rPr>
              <a:t>Giải thích nghĩa của các thành ngữ sau: </a:t>
            </a:r>
            <a:r>
              <a:rPr lang="vi-VN" sz="2800" kern="100">
                <a:solidFill>
                  <a:srgbClr val="000000"/>
                </a:solidFill>
                <a:latin typeface="Times New Roman" panose="02020603050405020304" pitchFamily="18" charset="0"/>
                <a:ea typeface="SimSun" panose="02010600030101010101" pitchFamily="2" charset="-122"/>
              </a:rPr>
              <a:t>Hô mưa gọi gió</a:t>
            </a:r>
            <a:r>
              <a:rPr lang="en-US" sz="2800" kern="100">
                <a:solidFill>
                  <a:srgbClr val="000000"/>
                </a:solidFill>
                <a:latin typeface="Times New Roman" panose="02020603050405020304" pitchFamily="18" charset="0"/>
                <a:ea typeface="SimSun" panose="02010600030101010101" pitchFamily="2" charset="-122"/>
              </a:rPr>
              <a:t>, oán nặng thù sâu</a:t>
            </a:r>
            <a:endParaRPr lang="en-US" sz="2800"/>
          </a:p>
        </p:txBody>
      </p:sp>
      <p:sp>
        <p:nvSpPr>
          <p:cNvPr id="4" name="Rectangle 3"/>
          <p:cNvSpPr/>
          <p:nvPr/>
        </p:nvSpPr>
        <p:spPr>
          <a:xfrm>
            <a:off x="115368" y="1655487"/>
            <a:ext cx="4572000" cy="523220"/>
          </a:xfrm>
          <a:prstGeom prst="rect">
            <a:avLst/>
          </a:prstGeom>
        </p:spPr>
        <p:txBody>
          <a:bodyPr>
            <a:spAutoFit/>
          </a:bodyPr>
          <a:lstStyle/>
          <a:p>
            <a:pPr marR="0" lvl="0" algn="just">
              <a:spcBef>
                <a:spcPts val="0"/>
              </a:spcBef>
              <a:spcAft>
                <a:spcPts val="0"/>
              </a:spcAft>
              <a:buSzPts val="1000"/>
              <a:tabLst>
                <a:tab pos="228600" algn="l"/>
              </a:tabLst>
            </a:pPr>
            <a:r>
              <a:rPr lang="en-US" sz="2800" kern="100">
                <a:solidFill>
                  <a:srgbClr val="000000"/>
                </a:solidFill>
                <a:latin typeface="Times New Roman" panose="02020603050405020304" pitchFamily="18" charset="0"/>
                <a:ea typeface="SimSun" panose="02010600030101010101" pitchFamily="2" charset="-122"/>
              </a:rPr>
              <a:t>- </a:t>
            </a:r>
            <a:r>
              <a:rPr lang="vi-VN" sz="2800" kern="100">
                <a:solidFill>
                  <a:srgbClr val="000000"/>
                </a:solidFill>
                <a:latin typeface="Times New Roman" panose="02020603050405020304" pitchFamily="18" charset="0"/>
                <a:ea typeface="SimSun" panose="02010600030101010101" pitchFamily="2" charset="-122"/>
              </a:rPr>
              <a:t>Hô mưa gọi gió:</a:t>
            </a:r>
            <a:endParaRPr lang="en-US" sz="2800" kern="100">
              <a:effectLst/>
              <a:latin typeface="Times New Roman" panose="02020603050405020304" pitchFamily="18" charset="0"/>
              <a:ea typeface="SimSun" panose="02010600030101010101" pitchFamily="2" charset="-122"/>
            </a:endParaRPr>
          </a:p>
        </p:txBody>
      </p:sp>
      <p:sp>
        <p:nvSpPr>
          <p:cNvPr id="5" name="Rectangle 4"/>
          <p:cNvSpPr/>
          <p:nvPr/>
        </p:nvSpPr>
        <p:spPr>
          <a:xfrm>
            <a:off x="2815839" y="1655487"/>
            <a:ext cx="4572000" cy="1384995"/>
          </a:xfrm>
          <a:prstGeom prst="rect">
            <a:avLst/>
          </a:prstGeom>
        </p:spPr>
        <p:txBody>
          <a:bodyPr>
            <a:spAutoFit/>
          </a:bodyPr>
          <a:lstStyle/>
          <a:p>
            <a:pPr lvl="0" algn="just">
              <a:buSzPts val="1000"/>
              <a:tabLst>
                <a:tab pos="228600" algn="l"/>
              </a:tabLst>
            </a:pPr>
            <a:r>
              <a:rPr lang="vi-VN" sz="2800" kern="100">
                <a:solidFill>
                  <a:srgbClr val="000000"/>
                </a:solidFill>
                <a:latin typeface="Times New Roman" panose="02020603050405020304" pitchFamily="18" charset="0"/>
                <a:ea typeface="SimSun" panose="02010600030101010101" pitchFamily="2" charset="-122"/>
              </a:rPr>
              <a:t>người có sức mạnh siêu nhiên, có thể làm được những điều kỳ diệu, to lớn</a:t>
            </a:r>
            <a:endParaRPr lang="en-US" sz="2800" kern="100">
              <a:solidFill>
                <a:srgbClr val="262626"/>
              </a:solidFill>
              <a:latin typeface="Times New Roman" panose="02020603050405020304" pitchFamily="18" charset="0"/>
              <a:ea typeface="SimSun" panose="02010600030101010101" pitchFamily="2" charset="-122"/>
            </a:endParaRPr>
          </a:p>
        </p:txBody>
      </p:sp>
      <p:pic>
        <p:nvPicPr>
          <p:cNvPr id="10" name="Picture 9"/>
          <p:cNvPicPr>
            <a:picLocks noChangeAspect="1"/>
          </p:cNvPicPr>
          <p:nvPr/>
        </p:nvPicPr>
        <p:blipFill>
          <a:blip r:embed="rId4"/>
          <a:stretch>
            <a:fillRect/>
          </a:stretch>
        </p:blipFill>
        <p:spPr>
          <a:xfrm>
            <a:off x="348864" y="3153426"/>
            <a:ext cx="2466975" cy="1847850"/>
          </a:xfrm>
          <a:prstGeom prst="rect">
            <a:avLst/>
          </a:prstGeom>
        </p:spPr>
      </p:pic>
      <p:pic>
        <p:nvPicPr>
          <p:cNvPr id="11" name="Picture 10"/>
          <p:cNvPicPr>
            <a:picLocks noChangeAspect="1"/>
          </p:cNvPicPr>
          <p:nvPr/>
        </p:nvPicPr>
        <p:blipFill>
          <a:blip r:embed="rId5"/>
          <a:stretch>
            <a:fillRect/>
          </a:stretch>
        </p:blipFill>
        <p:spPr>
          <a:xfrm>
            <a:off x="5289601" y="2569888"/>
            <a:ext cx="3157274" cy="2326851"/>
          </a:xfrm>
          <a:prstGeom prst="rect">
            <a:avLst/>
          </a:prstGeom>
        </p:spPr>
      </p:pic>
    </p:spTree>
    <p:extLst>
      <p:ext uri="{BB962C8B-B14F-4D97-AF65-F5344CB8AC3E}">
        <p14:creationId xmlns:p14="http://schemas.microsoft.com/office/powerpoint/2010/main" val="40910396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par>
                                <p:cTn id="28" presetID="16" presetClass="entr" presetSubtype="21" fill="hold"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p:bldP spid="4" grpId="0"/>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Rectangle 7"/>
          <p:cNvSpPr/>
          <p:nvPr/>
        </p:nvSpPr>
        <p:spPr>
          <a:xfrm>
            <a:off x="0" y="0"/>
            <a:ext cx="4572000" cy="584775"/>
          </a:xfrm>
          <a:prstGeom prst="rect">
            <a:avLst/>
          </a:prstGeom>
        </p:spPr>
        <p:txBody>
          <a:bodyPr>
            <a:spAutoFit/>
          </a:bodyPr>
          <a:lstStyle/>
          <a:p>
            <a:pPr algn="just"/>
            <a:r>
              <a:rPr lang="en-US" sz="2800" b="1">
                <a:solidFill>
                  <a:srgbClr val="444444"/>
                </a:solidFill>
                <a:latin typeface="Times New Roman" panose="02020603050405020304" pitchFamily="18" charset="0"/>
                <a:ea typeface="Microsoft YaHei Light" panose="020B0502040204020203" pitchFamily="34" charset="-122"/>
                <a:cs typeface="Times New Roman" panose="02020603050405020304" pitchFamily="18" charset="0"/>
              </a:rPr>
              <a:t>Bài tập 4: SGK T13</a:t>
            </a:r>
            <a:r>
              <a:rPr lang="vi-VN" sz="3200">
                <a:solidFill>
                  <a:srgbClr val="444444"/>
                </a:solidFill>
                <a:latin typeface="Times New Roman" panose="02020603050405020304" pitchFamily="18" charset="0"/>
                <a:ea typeface="Microsoft YaHei Light" panose="020B0502040204020203" pitchFamily="34" charset="-122"/>
                <a:cs typeface="Times New Roman" panose="02020603050405020304" pitchFamily="18" charset="0"/>
              </a:rPr>
              <a:t> </a:t>
            </a:r>
            <a:endParaRPr lang="en-US" sz="3200">
              <a:latin typeface="Times New Roman" panose="02020603050405020304" pitchFamily="18" charset="0"/>
              <a:ea typeface="Microsoft YaHei Light" panose="020B0502040204020203" pitchFamily="34" charset="-122"/>
              <a:cs typeface="Times New Roman" panose="02020603050405020304" pitchFamily="18" charset="0"/>
            </a:endParaRPr>
          </a:p>
        </p:txBody>
      </p:sp>
      <p:sp>
        <p:nvSpPr>
          <p:cNvPr id="2" name="Rectangle 1"/>
          <p:cNvSpPr/>
          <p:nvPr/>
        </p:nvSpPr>
        <p:spPr>
          <a:xfrm>
            <a:off x="1627469" y="588436"/>
            <a:ext cx="6435992" cy="954107"/>
          </a:xfrm>
          <a:prstGeom prst="rect">
            <a:avLst/>
          </a:prstGeom>
        </p:spPr>
        <p:txBody>
          <a:bodyPr wrap="square">
            <a:spAutoFit/>
          </a:bodyPr>
          <a:lstStyle/>
          <a:p>
            <a:pPr algn="ctr"/>
            <a:r>
              <a:rPr lang="en-US" sz="2800" kern="100">
                <a:solidFill>
                  <a:srgbClr val="000000"/>
                </a:solidFill>
                <a:latin typeface="Times New Roman" panose="02020603050405020304" pitchFamily="18" charset="0"/>
                <a:ea typeface="SimSun" panose="02010600030101010101" pitchFamily="2" charset="-122"/>
              </a:rPr>
              <a:t>Giải thích nghĩa của các thành ngữ sau: </a:t>
            </a:r>
            <a:r>
              <a:rPr lang="vi-VN" sz="2800" kern="100">
                <a:solidFill>
                  <a:srgbClr val="000000"/>
                </a:solidFill>
                <a:latin typeface="Times New Roman" panose="02020603050405020304" pitchFamily="18" charset="0"/>
                <a:ea typeface="SimSun" panose="02010600030101010101" pitchFamily="2" charset="-122"/>
              </a:rPr>
              <a:t>Hô mưa gọi gió</a:t>
            </a:r>
            <a:r>
              <a:rPr lang="en-US" sz="2800" kern="100">
                <a:solidFill>
                  <a:srgbClr val="000000"/>
                </a:solidFill>
                <a:latin typeface="Times New Roman" panose="02020603050405020304" pitchFamily="18" charset="0"/>
                <a:ea typeface="SimSun" panose="02010600030101010101" pitchFamily="2" charset="-122"/>
              </a:rPr>
              <a:t>, oán nặng thù sâu</a:t>
            </a:r>
            <a:endParaRPr lang="en-US" sz="2800"/>
          </a:p>
        </p:txBody>
      </p:sp>
      <p:sp>
        <p:nvSpPr>
          <p:cNvPr id="4" name="Rectangle 3"/>
          <p:cNvSpPr/>
          <p:nvPr/>
        </p:nvSpPr>
        <p:spPr>
          <a:xfrm>
            <a:off x="115368" y="1655487"/>
            <a:ext cx="4572000" cy="523220"/>
          </a:xfrm>
          <a:prstGeom prst="rect">
            <a:avLst/>
          </a:prstGeom>
        </p:spPr>
        <p:txBody>
          <a:bodyPr>
            <a:spAutoFit/>
          </a:bodyPr>
          <a:lstStyle/>
          <a:p>
            <a:pPr marR="0" lvl="0" algn="just">
              <a:spcBef>
                <a:spcPts val="0"/>
              </a:spcBef>
              <a:spcAft>
                <a:spcPts val="0"/>
              </a:spcAft>
              <a:buSzPts val="1000"/>
              <a:tabLst>
                <a:tab pos="228600" algn="l"/>
              </a:tabLst>
            </a:pPr>
            <a:r>
              <a:rPr lang="en-US" sz="2800" kern="100">
                <a:solidFill>
                  <a:srgbClr val="000000"/>
                </a:solidFill>
                <a:latin typeface="Times New Roman" panose="02020603050405020304" pitchFamily="18" charset="0"/>
                <a:ea typeface="SimSun" panose="02010600030101010101" pitchFamily="2" charset="-122"/>
              </a:rPr>
              <a:t>- </a:t>
            </a:r>
            <a:r>
              <a:rPr lang="vi-VN" sz="2800" kern="100">
                <a:solidFill>
                  <a:srgbClr val="000000"/>
                </a:solidFill>
                <a:latin typeface="Times New Roman" panose="02020603050405020304" pitchFamily="18" charset="0"/>
                <a:ea typeface="SimSun" panose="02010600030101010101" pitchFamily="2" charset="-122"/>
              </a:rPr>
              <a:t>Oán nặng thù sâu: </a:t>
            </a:r>
            <a:endParaRPr lang="en-US" sz="2800" kern="100">
              <a:effectLst/>
              <a:latin typeface="Times New Roman" panose="02020603050405020304" pitchFamily="18" charset="0"/>
              <a:ea typeface="SimSun" panose="02010600030101010101" pitchFamily="2" charset="-122"/>
            </a:endParaRPr>
          </a:p>
        </p:txBody>
      </p:sp>
      <p:sp>
        <p:nvSpPr>
          <p:cNvPr id="5" name="Rectangle 4"/>
          <p:cNvSpPr/>
          <p:nvPr/>
        </p:nvSpPr>
        <p:spPr>
          <a:xfrm>
            <a:off x="3097850" y="1655487"/>
            <a:ext cx="4572000" cy="1384995"/>
          </a:xfrm>
          <a:prstGeom prst="rect">
            <a:avLst/>
          </a:prstGeom>
        </p:spPr>
        <p:txBody>
          <a:bodyPr>
            <a:spAutoFit/>
          </a:bodyPr>
          <a:lstStyle/>
          <a:p>
            <a:pPr lvl="0" algn="just">
              <a:buSzPts val="1000"/>
              <a:tabLst>
                <a:tab pos="228600" algn="l"/>
              </a:tabLst>
            </a:pPr>
            <a:r>
              <a:rPr lang="vi-VN" sz="2800" kern="100">
                <a:solidFill>
                  <a:srgbClr val="000000"/>
                </a:solidFill>
                <a:latin typeface="Times New Roman" panose="02020603050405020304" pitchFamily="18" charset="0"/>
                <a:ea typeface="SimSun" panose="02010600030101010101" pitchFamily="2" charset="-122"/>
              </a:rPr>
              <a:t>sự hận thù sâu sắc, khắc cốt ghi tâm, ghi nhớ ở trong lòng, không bao giờ quên được.</a:t>
            </a:r>
            <a:endParaRPr lang="en-US" sz="2800" kern="100">
              <a:solidFill>
                <a:srgbClr val="262626"/>
              </a:solidFill>
              <a:latin typeface="Times New Roman" panose="02020603050405020304" pitchFamily="18" charset="0"/>
              <a:ea typeface="SimSun" panose="02010600030101010101" pitchFamily="2" charset="-122"/>
            </a:endParaRPr>
          </a:p>
        </p:txBody>
      </p:sp>
      <p:pic>
        <p:nvPicPr>
          <p:cNvPr id="3" name="Picture 2"/>
          <p:cNvPicPr>
            <a:picLocks noChangeAspect="1"/>
          </p:cNvPicPr>
          <p:nvPr/>
        </p:nvPicPr>
        <p:blipFill>
          <a:blip r:embed="rId4"/>
          <a:stretch>
            <a:fillRect/>
          </a:stretch>
        </p:blipFill>
        <p:spPr>
          <a:xfrm>
            <a:off x="1424790" y="3249419"/>
            <a:ext cx="2584078" cy="1354795"/>
          </a:xfrm>
          <a:prstGeom prst="rect">
            <a:avLst/>
          </a:prstGeom>
        </p:spPr>
      </p:pic>
      <p:pic>
        <p:nvPicPr>
          <p:cNvPr id="7" name="Picture 6"/>
          <p:cNvPicPr>
            <a:picLocks noChangeAspect="1"/>
          </p:cNvPicPr>
          <p:nvPr/>
        </p:nvPicPr>
        <p:blipFill>
          <a:blip r:embed="rId4"/>
          <a:stretch>
            <a:fillRect/>
          </a:stretch>
        </p:blipFill>
        <p:spPr>
          <a:xfrm>
            <a:off x="5479383" y="3040482"/>
            <a:ext cx="2584078" cy="1354795"/>
          </a:xfrm>
          <a:prstGeom prst="rect">
            <a:avLst/>
          </a:prstGeom>
        </p:spPr>
      </p:pic>
    </p:spTree>
    <p:extLst>
      <p:ext uri="{BB962C8B-B14F-4D97-AF65-F5344CB8AC3E}">
        <p14:creationId xmlns:p14="http://schemas.microsoft.com/office/powerpoint/2010/main" val="35949873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barn(inVertical)">
                                      <p:cBhvr>
                                        <p:cTn id="27" dur="500"/>
                                        <p:tgtEl>
                                          <p:spTgt spid="3"/>
                                        </p:tgtEl>
                                      </p:cBhvr>
                                    </p:animEffect>
                                  </p:childTnLst>
                                </p:cTn>
                              </p:par>
                              <p:par>
                                <p:cTn id="28" presetID="16" presetClass="entr" presetSubtype="21" fill="hold"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barn(inVertical)">
                                      <p:cBhvr>
                                        <p:cTn id="3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p:bldP spid="4" grpId="0"/>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658C3150-061A-4777-A0C7-C90FC0E9CA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00250" y="-449451"/>
            <a:ext cx="5143500" cy="5143500"/>
          </a:xfrm>
          <a:prstGeom prst="rect">
            <a:avLst/>
          </a:prstGeom>
        </p:spPr>
      </p:pic>
      <p:sp>
        <p:nvSpPr>
          <p:cNvPr id="10" name="文本框 9">
            <a:extLst>
              <a:ext uri="{FF2B5EF4-FFF2-40B4-BE49-F238E27FC236}">
                <a16:creationId xmlns:a16="http://schemas.microsoft.com/office/drawing/2014/main" id="{E58B3AC2-C2BF-46E9-A39F-C3937F970537}"/>
              </a:ext>
            </a:extLst>
          </p:cNvPr>
          <p:cNvSpPr txBox="1"/>
          <p:nvPr/>
        </p:nvSpPr>
        <p:spPr>
          <a:xfrm>
            <a:off x="2941647" y="2248589"/>
            <a:ext cx="3536644" cy="769429"/>
          </a:xfrm>
          <a:prstGeom prst="rect">
            <a:avLst/>
          </a:prstGeom>
          <a:noFill/>
        </p:spPr>
        <p:txBody>
          <a:bodyPr vert="horz" wrap="square" lIns="91428" tIns="45714" rIns="91428" bIns="45714" rtlCol="0">
            <a:spAutoFit/>
          </a:bodyPr>
          <a:lstStyle/>
          <a:p>
            <a:pPr algn="dist"/>
            <a:r>
              <a:rPr lang="en-US" altLang="zh-CN" sz="4400" b="1" dirty="0">
                <a:solidFill>
                  <a:srgbClr val="00DAD0"/>
                </a:solidFill>
                <a:effectLst>
                  <a:outerShdw blurRad="38100" dist="38100" dir="2700000" algn="tl">
                    <a:srgbClr val="000000">
                      <a:alpha val="43137"/>
                    </a:srgbClr>
                  </a:outerShdw>
                </a:effectLst>
                <a:latin typeface="Times New Roman" pitchFamily="18" charset="0"/>
                <a:ea typeface="苏新诗爨宝子简" panose="03000909000000000000" pitchFamily="65" charset="-122"/>
                <a:cs typeface="Times New Roman" pitchFamily="18" charset="0"/>
              </a:rPr>
              <a:t>KHỞI ĐỘNG</a:t>
            </a:r>
            <a:endParaRPr lang="zh-CN" altLang="en-US" sz="4400" b="1" dirty="0">
              <a:solidFill>
                <a:srgbClr val="00DAD0"/>
              </a:solidFill>
              <a:effectLst>
                <a:outerShdw blurRad="38100" dist="38100" dir="2700000" algn="tl">
                  <a:srgbClr val="000000">
                    <a:alpha val="43137"/>
                  </a:srgbClr>
                </a:outerShdw>
              </a:effectLst>
              <a:latin typeface="Times New Roman" pitchFamily="18" charset="0"/>
              <a:ea typeface="苏新诗爨宝子简" panose="03000909000000000000" pitchFamily="65" charset="-122"/>
              <a:cs typeface="Times New Roman" pitchFamily="18" charset="0"/>
            </a:endParaRPr>
          </a:p>
        </p:txBody>
      </p:sp>
    </p:spTree>
    <p:extLst>
      <p:ext uri="{BB962C8B-B14F-4D97-AF65-F5344CB8AC3E}">
        <p14:creationId xmlns:p14="http://schemas.microsoft.com/office/powerpoint/2010/main" val="2462908154"/>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Rectangle 7"/>
          <p:cNvSpPr/>
          <p:nvPr/>
        </p:nvSpPr>
        <p:spPr>
          <a:xfrm>
            <a:off x="0" y="0"/>
            <a:ext cx="4572000" cy="584775"/>
          </a:xfrm>
          <a:prstGeom prst="rect">
            <a:avLst/>
          </a:prstGeom>
        </p:spPr>
        <p:txBody>
          <a:bodyPr>
            <a:spAutoFit/>
          </a:bodyPr>
          <a:lstStyle/>
          <a:p>
            <a:pPr algn="just"/>
            <a:r>
              <a:rPr lang="en-US" sz="2800" b="1">
                <a:solidFill>
                  <a:srgbClr val="444444"/>
                </a:solidFill>
                <a:latin typeface="Times New Roman" panose="02020603050405020304" pitchFamily="18" charset="0"/>
                <a:ea typeface="Microsoft YaHei Light" panose="020B0502040204020203" pitchFamily="34" charset="-122"/>
                <a:cs typeface="Times New Roman" panose="02020603050405020304" pitchFamily="18" charset="0"/>
              </a:rPr>
              <a:t>Bài tập 4: SGK T13</a:t>
            </a:r>
            <a:r>
              <a:rPr lang="vi-VN" sz="3200">
                <a:solidFill>
                  <a:srgbClr val="444444"/>
                </a:solidFill>
                <a:latin typeface="Times New Roman" panose="02020603050405020304" pitchFamily="18" charset="0"/>
                <a:ea typeface="Microsoft YaHei Light" panose="020B0502040204020203" pitchFamily="34" charset="-122"/>
                <a:cs typeface="Times New Roman" panose="02020603050405020304" pitchFamily="18" charset="0"/>
              </a:rPr>
              <a:t> </a:t>
            </a:r>
            <a:endParaRPr lang="en-US" sz="3200">
              <a:latin typeface="Times New Roman" panose="02020603050405020304" pitchFamily="18" charset="0"/>
              <a:ea typeface="Microsoft YaHei Light" panose="020B0502040204020203" pitchFamily="34" charset="-122"/>
              <a:cs typeface="Times New Roman" panose="02020603050405020304" pitchFamily="18" charset="0"/>
            </a:endParaRPr>
          </a:p>
        </p:txBody>
      </p:sp>
      <p:sp>
        <p:nvSpPr>
          <p:cNvPr id="2" name="Rectangle 1"/>
          <p:cNvSpPr/>
          <p:nvPr/>
        </p:nvSpPr>
        <p:spPr>
          <a:xfrm>
            <a:off x="1627469" y="588436"/>
            <a:ext cx="6435992" cy="954107"/>
          </a:xfrm>
          <a:prstGeom prst="rect">
            <a:avLst/>
          </a:prstGeom>
        </p:spPr>
        <p:txBody>
          <a:bodyPr wrap="square">
            <a:spAutoFit/>
          </a:bodyPr>
          <a:lstStyle/>
          <a:p>
            <a:pPr algn="ctr"/>
            <a:r>
              <a:rPr lang="en-US" sz="2800" kern="100">
                <a:solidFill>
                  <a:srgbClr val="000000"/>
                </a:solidFill>
                <a:latin typeface="Times New Roman" panose="02020603050405020304" pitchFamily="18" charset="0"/>
                <a:ea typeface="SimSun" panose="02010600030101010101" pitchFamily="2" charset="-122"/>
              </a:rPr>
              <a:t>Giải thích nghĩa của các thành ngữ sau: </a:t>
            </a:r>
            <a:r>
              <a:rPr lang="vi-VN" sz="2800" kern="100">
                <a:solidFill>
                  <a:srgbClr val="000000"/>
                </a:solidFill>
                <a:latin typeface="Times New Roman" panose="02020603050405020304" pitchFamily="18" charset="0"/>
                <a:ea typeface="SimSun" panose="02010600030101010101" pitchFamily="2" charset="-122"/>
              </a:rPr>
              <a:t>Hô mưa gọi gió</a:t>
            </a:r>
            <a:r>
              <a:rPr lang="en-US" sz="2800" kern="100">
                <a:solidFill>
                  <a:srgbClr val="000000"/>
                </a:solidFill>
                <a:latin typeface="Times New Roman" panose="02020603050405020304" pitchFamily="18" charset="0"/>
                <a:ea typeface="SimSun" panose="02010600030101010101" pitchFamily="2" charset="-122"/>
              </a:rPr>
              <a:t>, oán nặng thù sâu</a:t>
            </a:r>
            <a:endParaRPr lang="en-US" sz="2800"/>
          </a:p>
        </p:txBody>
      </p:sp>
      <p:sp>
        <p:nvSpPr>
          <p:cNvPr id="5" name="Rectangle 4"/>
          <p:cNvSpPr/>
          <p:nvPr/>
        </p:nvSpPr>
        <p:spPr>
          <a:xfrm>
            <a:off x="1386555" y="1655487"/>
            <a:ext cx="6370889" cy="1384995"/>
          </a:xfrm>
          <a:prstGeom prst="rect">
            <a:avLst/>
          </a:prstGeom>
        </p:spPr>
        <p:txBody>
          <a:bodyPr wrap="square">
            <a:spAutoFit/>
          </a:bodyPr>
          <a:lstStyle/>
          <a:p>
            <a:pPr lvl="0" algn="just">
              <a:buSzPts val="1000"/>
              <a:tabLst>
                <a:tab pos="228600" algn="l"/>
              </a:tabLst>
            </a:pPr>
            <a:r>
              <a:rPr lang="en-US" sz="2800" kern="100">
                <a:solidFill>
                  <a:srgbClr val="000000"/>
                </a:solidFill>
                <a:latin typeface="Times New Roman" panose="02020603050405020304" pitchFamily="18" charset="0"/>
                <a:ea typeface="SimSun" panose="02010600030101010101" pitchFamily="2" charset="-122"/>
              </a:rPr>
              <a:t>	</a:t>
            </a:r>
            <a:r>
              <a:rPr lang="vi-VN" sz="2800" kern="100">
                <a:solidFill>
                  <a:srgbClr val="000000"/>
                </a:solidFill>
                <a:latin typeface="Times New Roman" panose="02020603050405020304" pitchFamily="18" charset="0"/>
                <a:ea typeface="SimSun" panose="02010600030101010101" pitchFamily="2" charset="-122"/>
              </a:rPr>
              <a:t>Trong mỗi thành ngữ, các từ ngữ được sắp xếp theo kiểu đan xen: hô - gọi, mưa - gió, oán - thù, nặng - sâu.</a:t>
            </a:r>
            <a:endParaRPr lang="en-US" sz="2800" kern="100">
              <a:solidFill>
                <a:srgbClr val="262626"/>
              </a:solidFill>
              <a:latin typeface="Times New Roman" panose="02020603050405020304" pitchFamily="18" charset="0"/>
              <a:ea typeface="SimSun" panose="02010600030101010101" pitchFamily="2" charset="-122"/>
            </a:endParaRPr>
          </a:p>
        </p:txBody>
      </p:sp>
      <p:pic>
        <p:nvPicPr>
          <p:cNvPr id="3" name="Picture 2"/>
          <p:cNvPicPr>
            <a:picLocks noChangeAspect="1"/>
          </p:cNvPicPr>
          <p:nvPr/>
        </p:nvPicPr>
        <p:blipFill>
          <a:blip r:embed="rId4"/>
          <a:stretch>
            <a:fillRect/>
          </a:stretch>
        </p:blipFill>
        <p:spPr>
          <a:xfrm>
            <a:off x="1424790" y="3249419"/>
            <a:ext cx="2584078" cy="1354795"/>
          </a:xfrm>
          <a:prstGeom prst="rect">
            <a:avLst/>
          </a:prstGeom>
        </p:spPr>
      </p:pic>
      <p:pic>
        <p:nvPicPr>
          <p:cNvPr id="6" name="Picture 5"/>
          <p:cNvPicPr>
            <a:picLocks noChangeAspect="1"/>
          </p:cNvPicPr>
          <p:nvPr/>
        </p:nvPicPr>
        <p:blipFill>
          <a:blip r:embed="rId5"/>
          <a:stretch>
            <a:fillRect/>
          </a:stretch>
        </p:blipFill>
        <p:spPr>
          <a:xfrm>
            <a:off x="5431172" y="2613255"/>
            <a:ext cx="2469094" cy="1847248"/>
          </a:xfrm>
          <a:prstGeom prst="rect">
            <a:avLst/>
          </a:prstGeom>
        </p:spPr>
      </p:pic>
    </p:spTree>
    <p:extLst>
      <p:ext uri="{BB962C8B-B14F-4D97-AF65-F5344CB8AC3E}">
        <p14:creationId xmlns:p14="http://schemas.microsoft.com/office/powerpoint/2010/main" val="22211455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705027" y="291534"/>
            <a:ext cx="4572000" cy="1384995"/>
          </a:xfrm>
          <a:prstGeom prst="rect">
            <a:avLst/>
          </a:prstGeom>
        </p:spPr>
        <p:txBody>
          <a:bodyPr>
            <a:spAutoFit/>
          </a:bodyPr>
          <a:lstStyle/>
          <a:p>
            <a:pPr algn="just"/>
            <a:r>
              <a:rPr lang="vi-VN" sz="2800">
                <a:latin typeface="Times New Roman" panose="02020603050405020304" pitchFamily="18" charset="0"/>
                <a:cs typeface="Times New Roman" panose="02020603050405020304" pitchFamily="18" charset="0"/>
              </a:rPr>
              <a:t>Thành ngữ được tạo nên bằng cách đan xen các từ ngữ theo cách tương tự đó là:</a:t>
            </a:r>
            <a:endParaRPr lang="en-US" sz="2800">
              <a:latin typeface="Times New Roman" panose="02020603050405020304" pitchFamily="18" charset="0"/>
              <a:cs typeface="Times New Roman" panose="02020603050405020304" pitchFamily="18" charset="0"/>
            </a:endParaRPr>
          </a:p>
        </p:txBody>
      </p:sp>
      <p:sp>
        <p:nvSpPr>
          <p:cNvPr id="3" name="Rectangle 2"/>
          <p:cNvSpPr/>
          <p:nvPr/>
        </p:nvSpPr>
        <p:spPr>
          <a:xfrm>
            <a:off x="961402" y="1676529"/>
            <a:ext cx="4572000" cy="523220"/>
          </a:xfrm>
          <a:prstGeom prst="rect">
            <a:avLst/>
          </a:prstGeom>
        </p:spPr>
        <p:txBody>
          <a:bodyPr>
            <a:spAutoFit/>
          </a:bodyPr>
          <a:lstStyle/>
          <a:p>
            <a:pPr lvl="0" algn="just"/>
            <a:r>
              <a:rPr lang="en-US" sz="2800">
                <a:solidFill>
                  <a:srgbClr val="262626"/>
                </a:solidFill>
                <a:latin typeface="Times New Roman" panose="02020603050405020304" pitchFamily="18" charset="0"/>
                <a:cs typeface="Times New Roman" panose="02020603050405020304" pitchFamily="18" charset="0"/>
              </a:rPr>
              <a:t>+ </a:t>
            </a:r>
            <a:r>
              <a:rPr lang="vi-VN" sz="2800">
                <a:solidFill>
                  <a:srgbClr val="262626"/>
                </a:solidFill>
                <a:latin typeface="Times New Roman" panose="02020603050405020304" pitchFamily="18" charset="0"/>
                <a:cs typeface="Times New Roman" panose="02020603050405020304" pitchFamily="18" charset="0"/>
              </a:rPr>
              <a:t>Góp gió thành bão</a:t>
            </a:r>
            <a:r>
              <a:rPr lang="en-US" sz="2800">
                <a:solidFill>
                  <a:srgbClr val="262626"/>
                </a:solidFill>
                <a:latin typeface="Times New Roman" panose="02020603050405020304" pitchFamily="18" charset="0"/>
                <a:cs typeface="Times New Roman" panose="02020603050405020304" pitchFamily="18" charset="0"/>
              </a:rPr>
              <a:t>.</a:t>
            </a:r>
          </a:p>
        </p:txBody>
      </p:sp>
      <p:sp>
        <p:nvSpPr>
          <p:cNvPr id="4" name="Rectangle 3"/>
          <p:cNvSpPr/>
          <p:nvPr/>
        </p:nvSpPr>
        <p:spPr>
          <a:xfrm>
            <a:off x="961402" y="2199749"/>
            <a:ext cx="4572000" cy="523220"/>
          </a:xfrm>
          <a:prstGeom prst="rect">
            <a:avLst/>
          </a:prstGeom>
        </p:spPr>
        <p:txBody>
          <a:bodyPr>
            <a:spAutoFit/>
          </a:bodyPr>
          <a:lstStyle/>
          <a:p>
            <a:pPr lvl="0" algn="just"/>
            <a:r>
              <a:rPr lang="en-US" sz="2800">
                <a:solidFill>
                  <a:srgbClr val="262626"/>
                </a:solidFill>
                <a:latin typeface="Times New Roman" panose="02020603050405020304" pitchFamily="18" charset="0"/>
                <a:cs typeface="Times New Roman" panose="02020603050405020304" pitchFamily="18" charset="0"/>
              </a:rPr>
              <a:t>+ Đội </a:t>
            </a:r>
            <a:r>
              <a:rPr lang="vi-VN" sz="2800">
                <a:solidFill>
                  <a:srgbClr val="262626"/>
                </a:solidFill>
                <a:latin typeface="Times New Roman" panose="02020603050405020304" pitchFamily="18" charset="0"/>
                <a:cs typeface="Times New Roman" panose="02020603050405020304" pitchFamily="18" charset="0"/>
              </a:rPr>
              <a:t>trời đạp đất</a:t>
            </a:r>
            <a:r>
              <a:rPr lang="en-US" sz="2800">
                <a:solidFill>
                  <a:srgbClr val="262626"/>
                </a:solidFill>
                <a:latin typeface="Times New Roman" panose="02020603050405020304" pitchFamily="18" charset="0"/>
                <a:cs typeface="Times New Roman" panose="02020603050405020304" pitchFamily="18" charset="0"/>
              </a:rPr>
              <a:t>.</a:t>
            </a:r>
          </a:p>
        </p:txBody>
      </p:sp>
      <p:sp>
        <p:nvSpPr>
          <p:cNvPr id="5" name="Rectangle 4"/>
          <p:cNvSpPr/>
          <p:nvPr/>
        </p:nvSpPr>
        <p:spPr>
          <a:xfrm>
            <a:off x="961402" y="2630603"/>
            <a:ext cx="4572000" cy="523220"/>
          </a:xfrm>
          <a:prstGeom prst="rect">
            <a:avLst/>
          </a:prstGeom>
        </p:spPr>
        <p:txBody>
          <a:bodyPr>
            <a:spAutoFit/>
          </a:bodyPr>
          <a:lstStyle/>
          <a:p>
            <a:pPr lvl="0" algn="just"/>
            <a:r>
              <a:rPr lang="en-US" sz="2800">
                <a:solidFill>
                  <a:srgbClr val="262626"/>
                </a:solidFill>
                <a:latin typeface="Times New Roman" panose="02020603050405020304" pitchFamily="18" charset="0"/>
                <a:cs typeface="Times New Roman" panose="02020603050405020304" pitchFamily="18" charset="0"/>
              </a:rPr>
              <a:t>+ D</a:t>
            </a:r>
            <a:r>
              <a:rPr lang="vi-VN" sz="2800">
                <a:solidFill>
                  <a:srgbClr val="262626"/>
                </a:solidFill>
                <a:latin typeface="Times New Roman" panose="02020603050405020304" pitchFamily="18" charset="0"/>
                <a:cs typeface="Times New Roman" panose="02020603050405020304" pitchFamily="18" charset="0"/>
              </a:rPr>
              <a:t>ãi nắng dầm mưa</a:t>
            </a:r>
            <a:r>
              <a:rPr lang="en-US" sz="2800">
                <a:solidFill>
                  <a:srgbClr val="262626"/>
                </a:solidFill>
                <a:latin typeface="Times New Roman" panose="02020603050405020304" pitchFamily="18" charset="0"/>
                <a:cs typeface="Times New Roman" panose="02020603050405020304" pitchFamily="18" charset="0"/>
              </a:rPr>
              <a:t>.</a:t>
            </a:r>
            <a:r>
              <a:rPr lang="vi-VN" sz="2800">
                <a:solidFill>
                  <a:srgbClr val="262626"/>
                </a:solidFill>
                <a:latin typeface="Times New Roman" panose="02020603050405020304" pitchFamily="18" charset="0"/>
                <a:cs typeface="Times New Roman" panose="02020603050405020304" pitchFamily="18" charset="0"/>
              </a:rPr>
              <a:t> </a:t>
            </a:r>
            <a:endParaRPr lang="en-US" sz="2800">
              <a:solidFill>
                <a:srgbClr val="262626"/>
              </a:solidFill>
              <a:latin typeface="Times New Roman" panose="02020603050405020304" pitchFamily="18" charset="0"/>
              <a:cs typeface="Times New Roman" panose="02020603050405020304" pitchFamily="18" charset="0"/>
            </a:endParaRPr>
          </a:p>
        </p:txBody>
      </p:sp>
      <p:sp>
        <p:nvSpPr>
          <p:cNvPr id="6" name="Rectangle 5"/>
          <p:cNvSpPr/>
          <p:nvPr/>
        </p:nvSpPr>
        <p:spPr>
          <a:xfrm>
            <a:off x="961402" y="3096132"/>
            <a:ext cx="4572000" cy="523220"/>
          </a:xfrm>
          <a:prstGeom prst="rect">
            <a:avLst/>
          </a:prstGeom>
        </p:spPr>
        <p:txBody>
          <a:bodyPr>
            <a:spAutoFit/>
          </a:bodyPr>
          <a:lstStyle/>
          <a:p>
            <a:pPr lvl="0" algn="just"/>
            <a:r>
              <a:rPr lang="en-US" sz="2800">
                <a:solidFill>
                  <a:srgbClr val="262626"/>
                </a:solidFill>
                <a:latin typeface="Times New Roman" panose="02020603050405020304" pitchFamily="18" charset="0"/>
                <a:cs typeface="Times New Roman" panose="02020603050405020304" pitchFamily="18" charset="0"/>
              </a:rPr>
              <a:t>+ C</a:t>
            </a:r>
            <a:r>
              <a:rPr lang="vi-VN" sz="2800">
                <a:solidFill>
                  <a:srgbClr val="262626"/>
                </a:solidFill>
                <a:latin typeface="Times New Roman" panose="02020603050405020304" pitchFamily="18" charset="0"/>
                <a:cs typeface="Times New Roman" panose="02020603050405020304" pitchFamily="18" charset="0"/>
              </a:rPr>
              <a:t>hân cứng đá mềm</a:t>
            </a:r>
            <a:r>
              <a:rPr lang="en-US" sz="2800">
                <a:solidFill>
                  <a:srgbClr val="262626"/>
                </a:solidFill>
                <a:latin typeface="Times New Roman" panose="02020603050405020304" pitchFamily="18" charset="0"/>
                <a:cs typeface="Times New Roman" panose="02020603050405020304" pitchFamily="18" charset="0"/>
              </a:rPr>
              <a:t>.</a:t>
            </a:r>
          </a:p>
        </p:txBody>
      </p:sp>
      <p:sp>
        <p:nvSpPr>
          <p:cNvPr id="8" name="Rectangle 7"/>
          <p:cNvSpPr/>
          <p:nvPr/>
        </p:nvSpPr>
        <p:spPr>
          <a:xfrm>
            <a:off x="961402" y="3616433"/>
            <a:ext cx="3215945" cy="523220"/>
          </a:xfrm>
          <a:prstGeom prst="rect">
            <a:avLst/>
          </a:prstGeom>
        </p:spPr>
        <p:txBody>
          <a:bodyPr wrap="none">
            <a:spAutoFit/>
          </a:bodyPr>
          <a:lstStyle/>
          <a:p>
            <a:pPr lvl="0" algn="just"/>
            <a:r>
              <a:rPr lang="en-US" sz="2800">
                <a:solidFill>
                  <a:srgbClr val="262626"/>
                </a:solidFill>
                <a:latin typeface="Times New Roman" panose="02020603050405020304" pitchFamily="18" charset="0"/>
                <a:cs typeface="Times New Roman" panose="02020603050405020304" pitchFamily="18" charset="0"/>
              </a:rPr>
              <a:t>+ C</a:t>
            </a:r>
            <a:r>
              <a:rPr lang="vi-VN" sz="2800">
                <a:solidFill>
                  <a:srgbClr val="262626"/>
                </a:solidFill>
                <a:latin typeface="Times New Roman" panose="02020603050405020304" pitchFamily="18" charset="0"/>
                <a:cs typeface="Times New Roman" panose="02020603050405020304" pitchFamily="18" charset="0"/>
              </a:rPr>
              <a:t>hém to kho mặn. </a:t>
            </a:r>
            <a:endParaRPr lang="en-US" sz="2800">
              <a:solidFill>
                <a:srgbClr val="262626"/>
              </a:solidFill>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4"/>
          <a:stretch>
            <a:fillRect/>
          </a:stretch>
        </p:blipFill>
        <p:spPr>
          <a:xfrm>
            <a:off x="5936433" y="186494"/>
            <a:ext cx="2466975" cy="1847850"/>
          </a:xfrm>
          <a:prstGeom prst="rect">
            <a:avLst/>
          </a:prstGeom>
        </p:spPr>
      </p:pic>
      <p:pic>
        <p:nvPicPr>
          <p:cNvPr id="9" name="Picture 8"/>
          <p:cNvPicPr>
            <a:picLocks noChangeAspect="1"/>
          </p:cNvPicPr>
          <p:nvPr/>
        </p:nvPicPr>
        <p:blipFill>
          <a:blip r:embed="rId5"/>
          <a:stretch>
            <a:fillRect/>
          </a:stretch>
        </p:blipFill>
        <p:spPr>
          <a:xfrm>
            <a:off x="5469308" y="1526036"/>
            <a:ext cx="2571853" cy="1641699"/>
          </a:xfrm>
          <a:prstGeom prst="rect">
            <a:avLst/>
          </a:prstGeom>
        </p:spPr>
      </p:pic>
      <p:pic>
        <p:nvPicPr>
          <p:cNvPr id="10" name="Picture 9"/>
          <p:cNvPicPr>
            <a:picLocks noChangeAspect="1"/>
          </p:cNvPicPr>
          <p:nvPr/>
        </p:nvPicPr>
        <p:blipFill>
          <a:blip r:embed="rId6"/>
          <a:stretch>
            <a:fillRect/>
          </a:stretch>
        </p:blipFill>
        <p:spPr>
          <a:xfrm>
            <a:off x="4512445" y="2942893"/>
            <a:ext cx="2657475" cy="1724025"/>
          </a:xfrm>
          <a:prstGeom prst="rect">
            <a:avLst/>
          </a:prstGeom>
        </p:spPr>
      </p:pic>
      <p:pic>
        <p:nvPicPr>
          <p:cNvPr id="11" name="Picture 10"/>
          <p:cNvPicPr>
            <a:picLocks noChangeAspect="1"/>
          </p:cNvPicPr>
          <p:nvPr/>
        </p:nvPicPr>
        <p:blipFill>
          <a:blip r:embed="rId7"/>
          <a:stretch>
            <a:fillRect/>
          </a:stretch>
        </p:blipFill>
        <p:spPr>
          <a:xfrm>
            <a:off x="4481038" y="2942893"/>
            <a:ext cx="2688882" cy="1847850"/>
          </a:xfrm>
          <a:prstGeom prst="rect">
            <a:avLst/>
          </a:prstGeom>
        </p:spPr>
      </p:pic>
      <p:pic>
        <p:nvPicPr>
          <p:cNvPr id="12" name="Picture 11"/>
          <p:cNvPicPr>
            <a:picLocks noChangeAspect="1"/>
          </p:cNvPicPr>
          <p:nvPr/>
        </p:nvPicPr>
        <p:blipFill>
          <a:blip r:embed="rId8"/>
          <a:stretch>
            <a:fillRect/>
          </a:stretch>
        </p:blipFill>
        <p:spPr>
          <a:xfrm>
            <a:off x="5469308" y="1477956"/>
            <a:ext cx="2571853" cy="1675867"/>
          </a:xfrm>
          <a:prstGeom prst="rect">
            <a:avLst/>
          </a:prstGeom>
        </p:spPr>
      </p:pic>
    </p:spTree>
    <p:extLst>
      <p:ext uri="{BB962C8B-B14F-4D97-AF65-F5344CB8AC3E}">
        <p14:creationId xmlns:p14="http://schemas.microsoft.com/office/powerpoint/2010/main" val="14223962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arn(inVertical)">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barn(inVertical)">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barn(inVertical)">
                                      <p:cBhvr>
                                        <p:cTn id="34" dur="500"/>
                                        <p:tgtEl>
                                          <p:spTgt spid="5"/>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barn(inVertical)">
                                      <p:cBhvr>
                                        <p:cTn id="39" dur="500"/>
                                        <p:tgtEl>
                                          <p:spTgt spid="10"/>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barn(inVertical)">
                                      <p:cBhvr>
                                        <p:cTn id="44" dur="500"/>
                                        <p:tgtEl>
                                          <p:spTgt spid="6"/>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barn(inVertical)">
                                      <p:cBhvr>
                                        <p:cTn id="49" dur="500"/>
                                        <p:tgtEl>
                                          <p:spTgt spid="11"/>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8"/>
                                        </p:tgtEl>
                                        <p:attrNameLst>
                                          <p:attrName>style.visibility</p:attrName>
                                        </p:attrNameLst>
                                      </p:cBhvr>
                                      <p:to>
                                        <p:strVal val="visible"/>
                                      </p:to>
                                    </p:set>
                                    <p:animEffect transition="in" filter="barn(inVertical)">
                                      <p:cBhvr>
                                        <p:cTn id="54" dur="500"/>
                                        <p:tgtEl>
                                          <p:spTgt spid="8"/>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nodeType="clickEffect">
                                  <p:stCondLst>
                                    <p:cond delay="0"/>
                                  </p:stCondLst>
                                  <p:childTnLst>
                                    <p:set>
                                      <p:cBhvr>
                                        <p:cTn id="58" dur="1" fill="hold">
                                          <p:stCondLst>
                                            <p:cond delay="0"/>
                                          </p:stCondLst>
                                        </p:cTn>
                                        <p:tgtEl>
                                          <p:spTgt spid="12"/>
                                        </p:tgtEl>
                                        <p:attrNameLst>
                                          <p:attrName>style.visibility</p:attrName>
                                        </p:attrNameLst>
                                      </p:cBhvr>
                                      <p:to>
                                        <p:strVal val="visible"/>
                                      </p:to>
                                    </p:set>
                                    <p:animEffect transition="in" filter="barn(inVertical)">
                                      <p:cBhvr>
                                        <p:cTn id="5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1204546" y="738554"/>
            <a:ext cx="6901961" cy="1384995"/>
          </a:xfrm>
          <a:prstGeom prst="rect">
            <a:avLst/>
          </a:prstGeom>
        </p:spPr>
        <p:txBody>
          <a:bodyPr wrap="square">
            <a:spAutoFit/>
          </a:bodyPr>
          <a:lstStyle/>
          <a:p>
            <a:pPr algn="just"/>
            <a:r>
              <a:rPr lang="vi-VN" sz="2800" i="1">
                <a:solidFill>
                  <a:srgbClr val="000000"/>
                </a:solidFill>
                <a:latin typeface="Times New Roman" panose="02020603050405020304" pitchFamily="18" charset="0"/>
                <a:cs typeface="Times New Roman" panose="02020603050405020304" pitchFamily="18" charset="0"/>
              </a:rPr>
              <a:t>- “Một người là chúa miền non cao, một người là chúa vùng nước thẳm, cả hai đều xứng đáng làm rể Vua Hùng”. </a:t>
            </a:r>
            <a:endParaRPr lang="vi-VN" sz="2800">
              <a:solidFill>
                <a:srgbClr val="000000"/>
              </a:solidFill>
              <a:latin typeface="Times New Roman" panose="02020603050405020304" pitchFamily="18" charset="0"/>
              <a:cs typeface="Times New Roman" panose="02020603050405020304" pitchFamily="18" charset="0"/>
            </a:endParaRPr>
          </a:p>
        </p:txBody>
      </p:sp>
      <p:sp>
        <p:nvSpPr>
          <p:cNvPr id="3" name="Rectangle 2"/>
          <p:cNvSpPr/>
          <p:nvPr/>
        </p:nvSpPr>
        <p:spPr>
          <a:xfrm>
            <a:off x="1380392" y="2448864"/>
            <a:ext cx="6805246" cy="954107"/>
          </a:xfrm>
          <a:prstGeom prst="rect">
            <a:avLst/>
          </a:prstGeom>
        </p:spPr>
        <p:txBody>
          <a:bodyPr wrap="square">
            <a:spAutoFit/>
          </a:bodyPr>
          <a:lstStyle/>
          <a:p>
            <a:pPr lvl="0" algn="just"/>
            <a:r>
              <a:rPr lang="vi-VN" sz="2800">
                <a:solidFill>
                  <a:srgbClr val="000000"/>
                </a:solidFill>
                <a:latin typeface="Times New Roman" panose="02020603050405020304" pitchFamily="18" charset="0"/>
                <a:cs typeface="Times New Roman" panose="02020603050405020304" pitchFamily="18" charset="0"/>
              </a:rPr>
              <a:t>→ nhấn mạnh sự ngang tài ngang sức,  mỗi người một vẻ của Sơn Tinh, Thủy Tinh. </a:t>
            </a:r>
          </a:p>
        </p:txBody>
      </p:sp>
      <p:sp>
        <p:nvSpPr>
          <p:cNvPr id="4" name="Rectangle 3"/>
          <p:cNvSpPr/>
          <p:nvPr/>
        </p:nvSpPr>
        <p:spPr>
          <a:xfrm>
            <a:off x="0" y="0"/>
            <a:ext cx="4572000" cy="584775"/>
          </a:xfrm>
          <a:prstGeom prst="rect">
            <a:avLst/>
          </a:prstGeom>
        </p:spPr>
        <p:txBody>
          <a:bodyPr>
            <a:spAutoFit/>
          </a:bodyPr>
          <a:lstStyle/>
          <a:p>
            <a:pPr algn="just"/>
            <a:r>
              <a:rPr lang="en-US" sz="2800" b="1">
                <a:solidFill>
                  <a:srgbClr val="444444"/>
                </a:solidFill>
                <a:latin typeface="Times New Roman" panose="02020603050405020304" pitchFamily="18" charset="0"/>
                <a:ea typeface="Microsoft YaHei Light" panose="020B0502040204020203" pitchFamily="34" charset="-122"/>
                <a:cs typeface="Times New Roman" panose="02020603050405020304" pitchFamily="18" charset="0"/>
              </a:rPr>
              <a:t>Bài tập 5: SGK T13</a:t>
            </a:r>
            <a:r>
              <a:rPr lang="vi-VN" sz="3200">
                <a:solidFill>
                  <a:srgbClr val="444444"/>
                </a:solidFill>
                <a:latin typeface="Times New Roman" panose="02020603050405020304" pitchFamily="18" charset="0"/>
                <a:ea typeface="Microsoft YaHei Light" panose="020B0502040204020203" pitchFamily="34" charset="-122"/>
                <a:cs typeface="Times New Roman" panose="02020603050405020304" pitchFamily="18" charset="0"/>
              </a:rPr>
              <a:t> </a:t>
            </a:r>
            <a:endParaRPr lang="en-US" sz="3200">
              <a:latin typeface="Times New Roman" panose="02020603050405020304" pitchFamily="18" charset="0"/>
              <a:ea typeface="Microsoft YaHei Light" panose="020B0502040204020203" pitchFamily="34" charset="-122"/>
              <a:cs typeface="Times New Roman" panose="02020603050405020304" pitchFamily="18" charset="0"/>
            </a:endParaRPr>
          </a:p>
        </p:txBody>
      </p:sp>
    </p:spTree>
    <p:extLst>
      <p:ext uri="{BB962C8B-B14F-4D97-AF65-F5344CB8AC3E}">
        <p14:creationId xmlns:p14="http://schemas.microsoft.com/office/powerpoint/2010/main" val="1756919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1204546" y="738554"/>
            <a:ext cx="6901961" cy="2677656"/>
          </a:xfrm>
          <a:prstGeom prst="rect">
            <a:avLst/>
          </a:prstGeom>
        </p:spPr>
        <p:txBody>
          <a:bodyPr wrap="square">
            <a:spAutoFit/>
          </a:bodyPr>
          <a:lstStyle/>
          <a:p>
            <a:pPr algn="just"/>
            <a:r>
              <a:rPr lang="vi-VN" sz="2800" i="1">
                <a:solidFill>
                  <a:srgbClr val="000000"/>
                </a:solidFill>
                <a:latin typeface="Times New Roman" panose="02020603050405020304" pitchFamily="18" charset="0"/>
                <a:cs typeface="Times New Roman" panose="02020603050405020304" pitchFamily="18" charset="0"/>
              </a:rPr>
              <a:t>- “Một người ở vùng núi Tản Viên, có tài lạ: vẫy tay về phía đông, phía đông nổi cồn bãi; vẫy tay về phía tây, phía tây mọc lên từng dãy núi đồi. … Một người ở miền biển, tài năng cũng không kém: gọi gió, gió đến; hô mưa, mưa về.”</a:t>
            </a:r>
          </a:p>
        </p:txBody>
      </p:sp>
      <p:sp>
        <p:nvSpPr>
          <p:cNvPr id="3" name="Rectangle 2"/>
          <p:cNvSpPr/>
          <p:nvPr/>
        </p:nvSpPr>
        <p:spPr>
          <a:xfrm>
            <a:off x="1301261" y="3354718"/>
            <a:ext cx="6805246" cy="1384995"/>
          </a:xfrm>
          <a:prstGeom prst="rect">
            <a:avLst/>
          </a:prstGeom>
        </p:spPr>
        <p:txBody>
          <a:bodyPr wrap="square">
            <a:spAutoFit/>
          </a:bodyPr>
          <a:lstStyle/>
          <a:p>
            <a:pPr lvl="0" algn="just"/>
            <a:r>
              <a:rPr lang="vi-VN" sz="2800">
                <a:solidFill>
                  <a:srgbClr val="000000"/>
                </a:solidFill>
                <a:latin typeface="Times New Roman" panose="02020603050405020304" pitchFamily="18" charset="0"/>
                <a:cs typeface="Times New Roman" panose="02020603050405020304" pitchFamily="18" charset="0"/>
              </a:rPr>
              <a:t>→ Liệt kê các phép lạ của Sơn Tinh và Thủy Tinh, nhấn mạnh sự dứt khoát, hiệu nghiệm tức thì. </a:t>
            </a:r>
          </a:p>
        </p:txBody>
      </p:sp>
      <p:sp>
        <p:nvSpPr>
          <p:cNvPr id="4" name="Rectangle 3"/>
          <p:cNvSpPr/>
          <p:nvPr/>
        </p:nvSpPr>
        <p:spPr>
          <a:xfrm>
            <a:off x="0" y="0"/>
            <a:ext cx="4572000" cy="584775"/>
          </a:xfrm>
          <a:prstGeom prst="rect">
            <a:avLst/>
          </a:prstGeom>
        </p:spPr>
        <p:txBody>
          <a:bodyPr>
            <a:spAutoFit/>
          </a:bodyPr>
          <a:lstStyle/>
          <a:p>
            <a:pPr algn="just"/>
            <a:r>
              <a:rPr lang="en-US" sz="2800" b="1">
                <a:solidFill>
                  <a:srgbClr val="444444"/>
                </a:solidFill>
                <a:latin typeface="Times New Roman" panose="02020603050405020304" pitchFamily="18" charset="0"/>
                <a:ea typeface="Microsoft YaHei Light" panose="020B0502040204020203" pitchFamily="34" charset="-122"/>
                <a:cs typeface="Times New Roman" panose="02020603050405020304" pitchFamily="18" charset="0"/>
              </a:rPr>
              <a:t>Bài tập 5: SGK T13</a:t>
            </a:r>
            <a:r>
              <a:rPr lang="vi-VN" sz="3200">
                <a:solidFill>
                  <a:srgbClr val="444444"/>
                </a:solidFill>
                <a:latin typeface="Times New Roman" panose="02020603050405020304" pitchFamily="18" charset="0"/>
                <a:ea typeface="Microsoft YaHei Light" panose="020B0502040204020203" pitchFamily="34" charset="-122"/>
                <a:cs typeface="Times New Roman" panose="02020603050405020304" pitchFamily="18" charset="0"/>
              </a:rPr>
              <a:t> </a:t>
            </a:r>
            <a:endParaRPr lang="en-US" sz="3200">
              <a:latin typeface="Times New Roman" panose="02020603050405020304" pitchFamily="18" charset="0"/>
              <a:ea typeface="Microsoft YaHei Light" panose="020B0502040204020203" pitchFamily="34" charset="-122"/>
              <a:cs typeface="Times New Roman" panose="02020603050405020304" pitchFamily="18" charset="0"/>
            </a:endParaRPr>
          </a:p>
        </p:txBody>
      </p:sp>
    </p:spTree>
    <p:extLst>
      <p:ext uri="{BB962C8B-B14F-4D97-AF65-F5344CB8AC3E}">
        <p14:creationId xmlns:p14="http://schemas.microsoft.com/office/powerpoint/2010/main" val="10639703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1204546" y="738554"/>
            <a:ext cx="6901961" cy="1815882"/>
          </a:xfrm>
          <a:prstGeom prst="rect">
            <a:avLst/>
          </a:prstGeom>
        </p:spPr>
        <p:txBody>
          <a:bodyPr wrap="square">
            <a:spAutoFit/>
          </a:bodyPr>
          <a:lstStyle/>
          <a:p>
            <a:pPr algn="just"/>
            <a:r>
              <a:rPr lang="vi-VN" sz="2800" i="1">
                <a:solidFill>
                  <a:srgbClr val="000000"/>
                </a:solidFill>
                <a:latin typeface="Times New Roman" panose="02020603050405020304" pitchFamily="18" charset="0"/>
                <a:cs typeface="Times New Roman" panose="02020603050405020304" pitchFamily="18" charset="0"/>
              </a:rPr>
              <a:t>- “Nước ngập ruộng đồng, nước tràn nhà cửa, nước dâng lên lưng đồi, sườn núi, thành Phong Châu như nổi lềnh bềnh trên một biển nước.” </a:t>
            </a:r>
          </a:p>
        </p:txBody>
      </p:sp>
      <p:sp>
        <p:nvSpPr>
          <p:cNvPr id="3" name="Rectangle 2"/>
          <p:cNvSpPr/>
          <p:nvPr/>
        </p:nvSpPr>
        <p:spPr>
          <a:xfrm>
            <a:off x="1252903" y="2554436"/>
            <a:ext cx="6805246" cy="1815882"/>
          </a:xfrm>
          <a:prstGeom prst="rect">
            <a:avLst/>
          </a:prstGeom>
        </p:spPr>
        <p:txBody>
          <a:bodyPr wrap="square">
            <a:spAutoFit/>
          </a:bodyPr>
          <a:lstStyle/>
          <a:p>
            <a:pPr lvl="0" algn="just"/>
            <a:r>
              <a:rPr lang="vi-VN" sz="2800">
                <a:solidFill>
                  <a:srgbClr val="000000"/>
                </a:solidFill>
                <a:latin typeface="Times New Roman" panose="02020603050405020304" pitchFamily="18" charset="0"/>
                <a:cs typeface="Times New Roman" panose="02020603050405020304" pitchFamily="18" charset="0"/>
              </a:rPr>
              <a:t>→ Liệt kê những sự vật bị ngập, nhấn mạnh việc nước ngập mọi nơi, lần lượt, tăng tiến (từ xa đến gần, từ ngoài vào trong), qua đó thể hiện sức mạnh, sự tức giận của Thủy Tinh. </a:t>
            </a:r>
          </a:p>
        </p:txBody>
      </p:sp>
      <p:sp>
        <p:nvSpPr>
          <p:cNvPr id="4" name="Rectangle 3"/>
          <p:cNvSpPr/>
          <p:nvPr/>
        </p:nvSpPr>
        <p:spPr>
          <a:xfrm>
            <a:off x="0" y="0"/>
            <a:ext cx="4572000" cy="584775"/>
          </a:xfrm>
          <a:prstGeom prst="rect">
            <a:avLst/>
          </a:prstGeom>
        </p:spPr>
        <p:txBody>
          <a:bodyPr>
            <a:spAutoFit/>
          </a:bodyPr>
          <a:lstStyle/>
          <a:p>
            <a:pPr algn="just"/>
            <a:r>
              <a:rPr lang="en-US" sz="2800" b="1">
                <a:solidFill>
                  <a:srgbClr val="444444"/>
                </a:solidFill>
                <a:latin typeface="Times New Roman" panose="02020603050405020304" pitchFamily="18" charset="0"/>
                <a:ea typeface="Microsoft YaHei Light" panose="020B0502040204020203" pitchFamily="34" charset="-122"/>
                <a:cs typeface="Times New Roman" panose="02020603050405020304" pitchFamily="18" charset="0"/>
              </a:rPr>
              <a:t>Bài tập 5: SGK T13</a:t>
            </a:r>
            <a:r>
              <a:rPr lang="vi-VN" sz="3200">
                <a:solidFill>
                  <a:srgbClr val="444444"/>
                </a:solidFill>
                <a:latin typeface="Times New Roman" panose="02020603050405020304" pitchFamily="18" charset="0"/>
                <a:ea typeface="Microsoft YaHei Light" panose="020B0502040204020203" pitchFamily="34" charset="-122"/>
                <a:cs typeface="Times New Roman" panose="02020603050405020304" pitchFamily="18" charset="0"/>
              </a:rPr>
              <a:t> </a:t>
            </a:r>
            <a:endParaRPr lang="en-US" sz="3200">
              <a:latin typeface="Times New Roman" panose="02020603050405020304" pitchFamily="18" charset="0"/>
              <a:ea typeface="Microsoft YaHei Light" panose="020B0502040204020203" pitchFamily="34" charset="-122"/>
              <a:cs typeface="Times New Roman" panose="02020603050405020304" pitchFamily="18" charset="0"/>
            </a:endParaRPr>
          </a:p>
        </p:txBody>
      </p:sp>
    </p:spTree>
    <p:extLst>
      <p:ext uri="{BB962C8B-B14F-4D97-AF65-F5344CB8AC3E}">
        <p14:creationId xmlns:p14="http://schemas.microsoft.com/office/powerpoint/2010/main" val="15260034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17" name="Picture 16"/>
          <p:cNvPicPr>
            <a:picLocks noChangeAspect="1"/>
          </p:cNvPicPr>
          <p:nvPr/>
        </p:nvPicPr>
        <p:blipFill>
          <a:blip r:embed="rId4" cstate="print">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3571265" y="613378"/>
            <a:ext cx="4049610" cy="3565072"/>
          </a:xfrm>
          <a:prstGeom prst="rect">
            <a:avLst/>
          </a:prstGeom>
        </p:spPr>
      </p:pic>
      <p:pic>
        <p:nvPicPr>
          <p:cNvPr id="18" name="Picture 17"/>
          <p:cNvPicPr>
            <a:picLocks noChangeAspect="1"/>
          </p:cNvPicPr>
          <p:nvPr/>
        </p:nvPicPr>
        <p:blipFill>
          <a:blip r:embed="rId6" cstate="print">
            <a:extLst>
              <a:ext uri="{BEBA8EAE-BF5A-486C-A8C5-ECC9F3942E4B}">
                <a14:imgProps xmlns:a14="http://schemas.microsoft.com/office/drawing/2010/main">
                  <a14:imgLayer r:embed="rId7">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3338878" y="392328"/>
            <a:ext cx="4484915" cy="2129843"/>
          </a:xfrm>
          <a:prstGeom prst="rect">
            <a:avLst/>
          </a:prstGeom>
        </p:spPr>
      </p:pic>
      <p:pic>
        <p:nvPicPr>
          <p:cNvPr id="19" name="Picture 1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581336" y="-28880"/>
            <a:ext cx="519647" cy="800768"/>
          </a:xfrm>
          <a:prstGeom prst="rect">
            <a:avLst/>
          </a:prstGeom>
        </p:spPr>
      </p:pic>
      <p:pic>
        <p:nvPicPr>
          <p:cNvPr id="22" name="Picture 2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019524" y="2277272"/>
            <a:ext cx="837797" cy="1604254"/>
          </a:xfrm>
          <a:prstGeom prst="rect">
            <a:avLst/>
          </a:prstGeom>
        </p:spPr>
      </p:pic>
      <p:pic>
        <p:nvPicPr>
          <p:cNvPr id="23" name="Picture 22"/>
          <p:cNvPicPr>
            <a:picLocks noChangeAspect="1"/>
          </p:cNvPicPr>
          <p:nvPr/>
        </p:nvPicPr>
        <p:blipFill>
          <a:blip r:embed="rId10" cstate="print">
            <a:extLst>
              <a:ext uri="{BEBA8EAE-BF5A-486C-A8C5-ECC9F3942E4B}">
                <a14:imgProps xmlns:a14="http://schemas.microsoft.com/office/drawing/2010/main">
                  <a14:imgLayer r:embed="rId11">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4019524" y="2136878"/>
            <a:ext cx="971372" cy="443593"/>
          </a:xfrm>
          <a:prstGeom prst="rect">
            <a:avLst/>
          </a:prstGeom>
        </p:spPr>
      </p:pic>
      <p:pic>
        <p:nvPicPr>
          <p:cNvPr id="24" name="Picture 23"/>
          <p:cNvPicPr>
            <a:picLocks noChangeAspect="1"/>
          </p:cNvPicPr>
          <p:nvPr/>
        </p:nvPicPr>
        <p:blipFill>
          <a:blip r:embed="rId12" cstate="print">
            <a:extLst>
              <a:ext uri="{BEBA8EAE-BF5A-486C-A8C5-ECC9F3942E4B}">
                <a14:imgProps xmlns:a14="http://schemas.microsoft.com/office/drawing/2010/main">
                  <a14:imgLayer r:embed="rId13">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4920385" y="2387249"/>
            <a:ext cx="920774" cy="1066159"/>
          </a:xfrm>
          <a:prstGeom prst="rect">
            <a:avLst/>
          </a:prstGeom>
        </p:spPr>
      </p:pic>
      <p:pic>
        <p:nvPicPr>
          <p:cNvPr id="25" name="Picture 24"/>
          <p:cNvPicPr>
            <a:picLocks noChangeAspect="1"/>
          </p:cNvPicPr>
          <p:nvPr/>
        </p:nvPicPr>
        <p:blipFill>
          <a:blip r:embed="rId14" cstate="print">
            <a:extLst>
              <a:ext uri="{BEBA8EAE-BF5A-486C-A8C5-ECC9F3942E4B}">
                <a14:imgProps xmlns:a14="http://schemas.microsoft.com/office/drawing/2010/main">
                  <a14:imgLayer r:embed="rId15">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6242088" y="2464668"/>
            <a:ext cx="581396" cy="957422"/>
          </a:xfrm>
          <a:prstGeom prst="rect">
            <a:avLst/>
          </a:prstGeom>
        </p:spPr>
      </p:pic>
      <p:pic>
        <p:nvPicPr>
          <p:cNvPr id="26" name="Picture 25"/>
          <p:cNvPicPr>
            <a:picLocks noChangeAspect="1"/>
          </p:cNvPicPr>
          <p:nvPr/>
        </p:nvPicPr>
        <p:blipFill>
          <a:blip r:embed="rId16" cstate="print">
            <a:extLst>
              <a:ext uri="{BEBA8EAE-BF5A-486C-A8C5-ECC9F3942E4B}">
                <a14:imgProps xmlns:a14="http://schemas.microsoft.com/office/drawing/2010/main">
                  <a14:imgLayer r:embed="rId17">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7018505" y="2464668"/>
            <a:ext cx="411818" cy="771122"/>
          </a:xfrm>
          <a:prstGeom prst="rect">
            <a:avLst/>
          </a:prstGeom>
        </p:spPr>
      </p:pic>
      <p:pic>
        <p:nvPicPr>
          <p:cNvPr id="27" name="Picture 2" descr="HÃ¬nh áº£nh cÃ³ liÃªn quan"/>
          <p:cNvPicPr>
            <a:picLocks noChangeAspect="1" noChangeArrowheads="1"/>
          </p:cNvPicPr>
          <p:nvPr/>
        </p:nvPicPr>
        <p:blipFill>
          <a:blip r:embed="rId18">
            <a:extLst>
              <a:ext uri="{BEBA8EAE-BF5A-486C-A8C5-ECC9F3942E4B}">
                <a14:imgProps xmlns:a14="http://schemas.microsoft.com/office/drawing/2010/main">
                  <a14:imgLayer r:embed="rId19">
                    <a14:imgEffect>
                      <a14:backgroundRemoval t="0" b="100000" l="0" r="98630">
                        <a14:backgroundMark x1="45479" y1="39111" x2="46301" y2="39778"/>
                        <a14:backgroundMark x1="53151" y1="38444" x2="53699" y2="38444"/>
                      </a14:backgroundRemoval>
                    </a14:imgEffect>
                    <a14:imgEffect>
                      <a14:sharpenSoften amount="25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35358">
            <a:off x="5490922" y="-315069"/>
            <a:ext cx="4178962" cy="4945905"/>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HÃ¬nh áº£nh cÃ³ liÃªn quan"/>
          <p:cNvPicPr>
            <a:picLocks noChangeAspect="1" noChangeArrowheads="1"/>
          </p:cNvPicPr>
          <p:nvPr/>
        </p:nvPicPr>
        <p:blipFill>
          <a:blip r:embed="rId20">
            <a:extLst>
              <a:ext uri="{BEBA8EAE-BF5A-486C-A8C5-ECC9F3942E4B}">
                <a14:imgProps xmlns:a14="http://schemas.microsoft.com/office/drawing/2010/main">
                  <a14:imgLayer r:embed="rId21">
                    <a14:imgEffect>
                      <a14:backgroundRemoval t="5250" b="97500" l="0" r="100000">
                        <a14:backgroundMark x1="31846" y1="32500" x2="32000" y2="34250"/>
                        <a14:backgroundMark x1="20000" y1="36000" x2="20308" y2="37250"/>
                        <a14:backgroundMark x1="21385" y1="33500" x2="21385" y2="33500"/>
                        <a14:backgroundMark x1="35692" y1="45500" x2="36000" y2="45500"/>
                        <a14:backgroundMark x1="39231" y1="37500" x2="38769" y2="37500"/>
                        <a14:backgroundMark x1="35385" y1="36000" x2="35385" y2="36000"/>
                        <a14:backgroundMark x1="32308" y1="39250" x2="33077" y2="40000"/>
                        <a14:backgroundMark x1="37692" y1="48000" x2="38615" y2="48250"/>
                        <a14:backgroundMark x1="41846" y1="46500" x2="41692" y2="46750"/>
                        <a14:backgroundMark x1="29538" y1="40500" x2="29538" y2="40500"/>
                        <a14:backgroundMark x1="48000" y1="42750" x2="48000" y2="43250"/>
                        <a14:backgroundMark x1="44769" y1="38750" x2="44923" y2="39000"/>
                        <a14:backgroundMark x1="50154" y1="45250" x2="50769" y2="45250"/>
                        <a14:backgroundMark x1="58923" y1="39250" x2="57846" y2="39500"/>
                        <a14:backgroundMark x1="62462" y1="38250" x2="62615" y2="38750"/>
                        <a14:backgroundMark x1="66000" y1="43000" x2="66308" y2="43500"/>
                        <a14:backgroundMark x1="64769" y1="44750" x2="64769" y2="46000"/>
                        <a14:backgroundMark x1="63231" y1="51000" x2="62923" y2="51250"/>
                        <a14:backgroundMark x1="60923" y1="42250" x2="60462" y2="42500"/>
                        <a14:backgroundMark x1="66462" y1="34750" x2="66000" y2="35000"/>
                        <a14:backgroundMark x1="70000" y1="35250" x2="70000" y2="36000"/>
                        <a14:backgroundMark x1="67538" y1="38500" x2="67692" y2="38750"/>
                        <a14:backgroundMark x1="62308" y1="61750" x2="62308" y2="63000"/>
                        <a14:backgroundMark x1="49692" y1="61750" x2="49692" y2="62250"/>
                        <a14:backgroundMark x1="50308" y1="65750" x2="50154" y2="66000"/>
                        <a14:backgroundMark x1="28154" y1="46500" x2="27846" y2="47500"/>
                        <a14:backgroundMark x1="27231" y1="39000" x2="27385" y2="39500"/>
                        <a14:backgroundMark x1="23538" y1="35750" x2="24000" y2="36250"/>
                        <a14:backgroundMark x1="23846" y1="40750" x2="23846" y2="40750"/>
                        <a14:backgroundMark x1="38615" y1="28500" x2="38769" y2="29000"/>
                        <a14:backgroundMark x1="34462" y1="28750" x2="35077" y2="29500"/>
                        <a14:backgroundMark x1="75077" y1="41750" x2="74923" y2="43000"/>
                        <a14:backgroundMark x1="51538" y1="68500" x2="51846" y2="69750"/>
                        <a14:backgroundMark x1="38462" y1="68000" x2="38462" y2="68500"/>
                        <a14:backgroundMark x1="75692" y1="48750" x2="75692" y2="49250"/>
                        <a14:backgroundMark x1="74615" y1="53000" x2="74154" y2="52500"/>
                        <a14:backgroundMark x1="17846" y1="43000" x2="18154" y2="43250"/>
                        <a14:backgroundMark x1="17538" y1="48750" x2="17385" y2="49250"/>
                        <a14:backgroundMark x1="14462" y1="46250" x2="14000" y2="46750"/>
                        <a14:backgroundMark x1="8923" y1="41250" x2="9077" y2="41750"/>
                        <a14:backgroundMark x1="11231" y1="37500" x2="11385" y2="37750"/>
                        <a14:backgroundMark x1="5692" y1="45000" x2="4462" y2="46500"/>
                        <a14:backgroundMark x1="17231" y1="27750" x2="17538" y2="28250"/>
                        <a14:backgroundMark x1="13231" y1="28750" x2="12769" y2="29000"/>
                        <a14:backgroundMark x1="15385" y1="32500" x2="15077" y2="32500"/>
                        <a14:backgroundMark x1="26462" y1="24750" x2="26462" y2="25750"/>
                        <a14:backgroundMark x1="22000" y1="23750" x2="20769" y2="23500"/>
                        <a14:backgroundMark x1="36308" y1="24500" x2="35846" y2="24000"/>
                        <a14:backgroundMark x1="80308" y1="39500" x2="80308" y2="39500"/>
                        <a14:backgroundMark x1="83846" y1="45500" x2="83846" y2="45500"/>
                        <a14:backgroundMark x1="85231" y1="47250" x2="85231" y2="47250"/>
                        <a14:backgroundMark x1="85077" y1="51500" x2="85077" y2="51500"/>
                        <a14:backgroundMark x1="84923" y1="63500" x2="84923" y2="63500"/>
                        <a14:backgroundMark x1="77231" y1="39000" x2="77231" y2="39000"/>
                        <a14:backgroundMark x1="78154" y1="35250" x2="78154" y2="35250"/>
                        <a14:backgroundMark x1="77538" y1="45000" x2="77538" y2="45000"/>
                        <a14:backgroundMark x1="74923" y1="47750" x2="74923" y2="47750"/>
                        <a14:backgroundMark x1="72769" y1="49000" x2="72769" y2="49000"/>
                        <a14:backgroundMark x1="72923" y1="65500" x2="72923" y2="65500"/>
                        <a14:backgroundMark x1="85231" y1="69500" x2="85231" y2="69500"/>
                        <a14:backgroundMark x1="87077" y1="71750" x2="87077" y2="71750"/>
                        <a14:backgroundMark x1="85231" y1="75250" x2="85231" y2="75250"/>
                        <a14:backgroundMark x1="38923" y1="76000" x2="38923" y2="76000"/>
                        <a14:backgroundMark x1="26462" y1="76000" x2="26462" y2="76000"/>
                        <a14:backgroundMark x1="52769" y1="84250" x2="52769" y2="84250"/>
                      </a14:backgroundRemoval>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004888" y="3079397"/>
            <a:ext cx="2728491" cy="167907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4" descr="HÃ¬nh áº£nh cÃ³ liÃªn quan"/>
          <p:cNvPicPr>
            <a:picLocks noChangeAspect="1" noChangeArrowheads="1"/>
          </p:cNvPicPr>
          <p:nvPr/>
        </p:nvPicPr>
        <p:blipFill>
          <a:blip r:embed="rId20">
            <a:extLst>
              <a:ext uri="{BEBA8EAE-BF5A-486C-A8C5-ECC9F3942E4B}">
                <a14:imgProps xmlns:a14="http://schemas.microsoft.com/office/drawing/2010/main">
                  <a14:imgLayer r:embed="rId21">
                    <a14:imgEffect>
                      <a14:backgroundRemoval t="5250" b="97500" l="0" r="100000">
                        <a14:backgroundMark x1="31846" y1="32500" x2="32000" y2="34250"/>
                        <a14:backgroundMark x1="20000" y1="36000" x2="20308" y2="37250"/>
                        <a14:backgroundMark x1="21385" y1="33500" x2="21385" y2="33500"/>
                        <a14:backgroundMark x1="35692" y1="45500" x2="36000" y2="45500"/>
                        <a14:backgroundMark x1="39231" y1="37500" x2="38769" y2="37500"/>
                        <a14:backgroundMark x1="35385" y1="36000" x2="35385" y2="36000"/>
                        <a14:backgroundMark x1="32308" y1="39250" x2="33077" y2="40000"/>
                        <a14:backgroundMark x1="37692" y1="48000" x2="38615" y2="48250"/>
                        <a14:backgroundMark x1="41846" y1="46500" x2="41692" y2="46750"/>
                        <a14:backgroundMark x1="29538" y1="40500" x2="29538" y2="40500"/>
                        <a14:backgroundMark x1="48000" y1="42750" x2="48000" y2="43250"/>
                        <a14:backgroundMark x1="44769" y1="38750" x2="44923" y2="39000"/>
                        <a14:backgroundMark x1="50154" y1="45250" x2="50769" y2="45250"/>
                        <a14:backgroundMark x1="58923" y1="39250" x2="57846" y2="39500"/>
                        <a14:backgroundMark x1="62462" y1="38250" x2="62615" y2="38750"/>
                        <a14:backgroundMark x1="66000" y1="43000" x2="66308" y2="43500"/>
                        <a14:backgroundMark x1="64769" y1="44750" x2="64769" y2="46000"/>
                        <a14:backgroundMark x1="63231" y1="51000" x2="62923" y2="51250"/>
                        <a14:backgroundMark x1="60923" y1="42250" x2="60462" y2="42500"/>
                        <a14:backgroundMark x1="66462" y1="34750" x2="66000" y2="35000"/>
                        <a14:backgroundMark x1="70000" y1="35250" x2="70000" y2="36000"/>
                        <a14:backgroundMark x1="67538" y1="38500" x2="67692" y2="38750"/>
                        <a14:backgroundMark x1="62308" y1="61750" x2="62308" y2="63000"/>
                        <a14:backgroundMark x1="49692" y1="61750" x2="49692" y2="62250"/>
                        <a14:backgroundMark x1="50308" y1="65750" x2="50154" y2="66000"/>
                        <a14:backgroundMark x1="28154" y1="46500" x2="27846" y2="47500"/>
                        <a14:backgroundMark x1="27231" y1="39000" x2="27385" y2="39500"/>
                        <a14:backgroundMark x1="23538" y1="35750" x2="24000" y2="36250"/>
                        <a14:backgroundMark x1="23846" y1="40750" x2="23846" y2="40750"/>
                        <a14:backgroundMark x1="38615" y1="28500" x2="38769" y2="29000"/>
                        <a14:backgroundMark x1="34462" y1="28750" x2="35077" y2="29500"/>
                        <a14:backgroundMark x1="75077" y1="41750" x2="74923" y2="43000"/>
                        <a14:backgroundMark x1="51538" y1="68500" x2="51846" y2="69750"/>
                        <a14:backgroundMark x1="38462" y1="68000" x2="38462" y2="68500"/>
                        <a14:backgroundMark x1="75692" y1="48750" x2="75692" y2="49250"/>
                        <a14:backgroundMark x1="74615" y1="53000" x2="74154" y2="52500"/>
                        <a14:backgroundMark x1="17846" y1="43000" x2="18154" y2="43250"/>
                        <a14:backgroundMark x1="17538" y1="48750" x2="17385" y2="49250"/>
                        <a14:backgroundMark x1="14462" y1="46250" x2="14000" y2="46750"/>
                        <a14:backgroundMark x1="8923" y1="41250" x2="9077" y2="41750"/>
                        <a14:backgroundMark x1="11231" y1="37500" x2="11385" y2="37750"/>
                        <a14:backgroundMark x1="5692" y1="45000" x2="4462" y2="46500"/>
                        <a14:backgroundMark x1="17231" y1="27750" x2="17538" y2="28250"/>
                        <a14:backgroundMark x1="13231" y1="28750" x2="12769" y2="29000"/>
                        <a14:backgroundMark x1="15385" y1="32500" x2="15077" y2="32500"/>
                        <a14:backgroundMark x1="26462" y1="24750" x2="26462" y2="25750"/>
                        <a14:backgroundMark x1="22000" y1="23750" x2="20769" y2="23500"/>
                        <a14:backgroundMark x1="36308" y1="24500" x2="35846" y2="24000"/>
                        <a14:backgroundMark x1="80308" y1="39500" x2="80308" y2="39500"/>
                        <a14:backgroundMark x1="83846" y1="45500" x2="83846" y2="45500"/>
                        <a14:backgroundMark x1="85231" y1="47250" x2="85231" y2="47250"/>
                        <a14:backgroundMark x1="85077" y1="51500" x2="85077" y2="51500"/>
                        <a14:backgroundMark x1="84923" y1="63500" x2="84923" y2="63500"/>
                        <a14:backgroundMark x1="77231" y1="39000" x2="77231" y2="39000"/>
                        <a14:backgroundMark x1="78154" y1="35250" x2="78154" y2="35250"/>
                        <a14:backgroundMark x1="77538" y1="45000" x2="77538" y2="45000"/>
                        <a14:backgroundMark x1="74923" y1="47750" x2="74923" y2="47750"/>
                        <a14:backgroundMark x1="72769" y1="49000" x2="72769" y2="49000"/>
                        <a14:backgroundMark x1="72923" y1="65500" x2="72923" y2="65500"/>
                        <a14:backgroundMark x1="85231" y1="69500" x2="85231" y2="69500"/>
                        <a14:backgroundMark x1="87077" y1="71750" x2="87077" y2="71750"/>
                        <a14:backgroundMark x1="85231" y1="75250" x2="85231" y2="75250"/>
                        <a14:backgroundMark x1="38923" y1="76000" x2="38923" y2="76000"/>
                        <a14:backgroundMark x1="26462" y1="76000" x2="26462" y2="76000"/>
                        <a14:backgroundMark x1="52769" y1="84250" x2="52769" y2="84250"/>
                      </a14:backgroundRemoval>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5173475" y="3446939"/>
            <a:ext cx="3011193" cy="185304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811196" y="3342451"/>
            <a:ext cx="941914" cy="1993565"/>
          </a:xfrm>
          <a:prstGeom prst="rect">
            <a:avLst/>
          </a:prstGeom>
        </p:spPr>
      </p:pic>
      <p:pic>
        <p:nvPicPr>
          <p:cNvPr id="38" name="Picture 37" descr="C:\Users\ADMIN\Desktop\Tai nguyen thiet ke tro choi\Bảng gỗ\wooden-blank-sign-clipart-1.jpg"/>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2108507" y="-1275669"/>
            <a:ext cx="5168204" cy="2294930"/>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p:cNvSpPr txBox="1"/>
          <p:nvPr/>
        </p:nvSpPr>
        <p:spPr>
          <a:xfrm>
            <a:off x="2493340" y="267382"/>
            <a:ext cx="4542538" cy="507831"/>
          </a:xfrm>
          <a:prstGeom prst="rect">
            <a:avLst/>
          </a:prstGeom>
          <a:noFill/>
        </p:spPr>
        <p:txBody>
          <a:bodyPr wrap="square" rtlCol="0">
            <a:spAutoFit/>
          </a:bodyPr>
          <a:lstStyle/>
          <a:p>
            <a:pPr defTabSz="342900"/>
            <a:r>
              <a:rPr lang="en-US" sz="2700" b="1">
                <a:solidFill>
                  <a:prstClr val="white"/>
                </a:solidFill>
                <a:latin typeface="Arial" panose="020B0604020202020204" pitchFamily="34" charset="0"/>
                <a:cs typeface="Arial" panose="020B0604020202020204" pitchFamily="34" charset="0"/>
              </a:rPr>
              <a:t>NGÔI NHÀ TÌNH THƯƠNG </a:t>
            </a:r>
            <a:endParaRPr lang="en-US" sz="2700" b="1" dirty="0">
              <a:solidFill>
                <a:prstClr val="white"/>
              </a:solidFill>
              <a:latin typeface="Arial" panose="020B0604020202020204" pitchFamily="34" charset="0"/>
              <a:cs typeface="Arial" panose="020B0604020202020204" pitchFamily="34" charset="0"/>
            </a:endParaRPr>
          </a:p>
        </p:txBody>
      </p:sp>
      <p:pic>
        <p:nvPicPr>
          <p:cNvPr id="20" name="Picture 19" descr="C:\Users\ADMIN\Desktop\Tai nguyen thiet ke tro choi\Angry birds epic birds\1505573783630 (2).png">
            <a:hlinkClick r:id="rId24" action="ppaction://hlinksldjump"/>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4231948" y="3928545"/>
            <a:ext cx="949427" cy="5198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212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1000"/>
                                        <p:tgtEl>
                                          <p:spTgt spid="38"/>
                                        </p:tgtEl>
                                      </p:cBhvr>
                                    </p:animEffect>
                                    <p:anim calcmode="lin" valueType="num">
                                      <p:cBhvr>
                                        <p:cTn id="8" dur="1000" fill="hold"/>
                                        <p:tgtEl>
                                          <p:spTgt spid="38"/>
                                        </p:tgtEl>
                                        <p:attrNameLst>
                                          <p:attrName>ppt_x</p:attrName>
                                        </p:attrNameLst>
                                      </p:cBhvr>
                                      <p:tavLst>
                                        <p:tav tm="0">
                                          <p:val>
                                            <p:strVal val="#ppt_x"/>
                                          </p:val>
                                        </p:tav>
                                        <p:tav tm="100000">
                                          <p:val>
                                            <p:strVal val="#ppt_x"/>
                                          </p:val>
                                        </p:tav>
                                      </p:tavLst>
                                    </p:anim>
                                    <p:anim calcmode="lin" valueType="num">
                                      <p:cBhvr>
                                        <p:cTn id="9" dur="1000" fill="hold"/>
                                        <p:tgtEl>
                                          <p:spTgt spid="38"/>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fade">
                                      <p:cBhvr>
                                        <p:cTn id="12" dur="1000"/>
                                        <p:tgtEl>
                                          <p:spTgt spid="39"/>
                                        </p:tgtEl>
                                      </p:cBhvr>
                                    </p:animEffect>
                                    <p:anim calcmode="lin" valueType="num">
                                      <p:cBhvr>
                                        <p:cTn id="13" dur="1000" fill="hold"/>
                                        <p:tgtEl>
                                          <p:spTgt spid="39"/>
                                        </p:tgtEl>
                                        <p:attrNameLst>
                                          <p:attrName>ppt_x</p:attrName>
                                        </p:attrNameLst>
                                      </p:cBhvr>
                                      <p:tavLst>
                                        <p:tav tm="0">
                                          <p:val>
                                            <p:strVal val="#ppt_x"/>
                                          </p:val>
                                        </p:tav>
                                        <p:tav tm="100000">
                                          <p:val>
                                            <p:strVal val="#ppt_x"/>
                                          </p:val>
                                        </p:tav>
                                      </p:tavLst>
                                    </p:anim>
                                    <p:anim calcmode="lin" valueType="num">
                                      <p:cBhvr>
                                        <p:cTn id="14"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1030" name="Picture 6" descr="destroyed house 2 3d model low-poly obj mtl 3ds fbx blend dae x3d 1"/>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7469" b="89834" l="0" r="89941">
                        <a14:backgroundMark x1="37574" y1="45851" x2="37722" y2="48133"/>
                        <a14:backgroundMark x1="28107" y1="37552" x2="28846" y2="37967"/>
                        <a14:backgroundMark x1="27959" y1="34025" x2="29438" y2="34025"/>
                        <a14:backgroundMark x1="39645" y1="33402" x2="39349" y2="34440"/>
                        <a14:backgroundMark x1="39645" y1="38797" x2="39645" y2="38797"/>
                        <a14:backgroundMark x1="39793" y1="36515" x2="39793" y2="36515"/>
                        <a14:backgroundMark x1="40976" y1="24066" x2="41716" y2="24481"/>
                        <a14:backgroundMark x1="44527" y1="25311" x2="44231" y2="25934"/>
                        <a14:backgroundMark x1="48521" y1="30913" x2="48521" y2="30913"/>
                        <a14:backgroundMark x1="47485" y1="32573" x2="47485" y2="32573"/>
                        <a14:backgroundMark x1="66716" y1="37344" x2="66716" y2="37759"/>
                        <a14:backgroundMark x1="70710" y1="28216" x2="70710" y2="28216"/>
                        <a14:backgroundMark x1="66864" y1="38589" x2="66864" y2="38589"/>
                        <a14:backgroundMark x1="70118" y1="72822" x2="75444" y2="73444"/>
                        <a14:backgroundMark x1="72337" y1="66805" x2="71598" y2="67427"/>
                        <a14:backgroundMark x1="75592" y1="63278" x2="75296" y2="64730"/>
                        <a14:backgroundMark x1="76923" y1="66805" x2="76036" y2="66805"/>
                        <a14:backgroundMark x1="56361" y1="39004" x2="56361" y2="39004"/>
                        <a14:backgroundMark x1="56213" y1="36100" x2="56213" y2="36100"/>
                        <a14:backgroundMark x1="58580" y1="32573" x2="58580" y2="32573"/>
                        <a14:backgroundMark x1="61391" y1="32365" x2="61391" y2="32365"/>
                        <a14:backgroundMark x1="52515" y1="30705" x2="52515" y2="30705"/>
                        <a14:backgroundMark x1="51331" y1="33195" x2="51331" y2="33195"/>
                        <a14:backgroundMark x1="42012" y1="21369" x2="42012" y2="21369"/>
                        <a14:backgroundMark x1="46746" y1="23029" x2="46746" y2="23029"/>
                        <a14:backgroundMark x1="44231" y1="20124" x2="44231" y2="20124"/>
                        <a14:backgroundMark x1="56509" y1="47925" x2="56509" y2="47925"/>
                        <a14:backgroundMark x1="3846" y1="65768" x2="9024" y2="73651"/>
                        <a14:backgroundMark x1="15385" y1="59129" x2="12574" y2="65768"/>
                        <a14:backgroundMark x1="19675" y1="59544" x2="18787" y2="61411"/>
                        <a14:backgroundMark x1="15237" y1="68672" x2="16124" y2="69087"/>
                        <a14:backgroundMark x1="33876" y1="81950" x2="45562" y2="78838"/>
                        <a14:backgroundMark x1="69822" y1="75934" x2="69822" y2="75934"/>
                      </a14:backgroundRemoval>
                    </a14:imgEffect>
                    <a14:imgEffect>
                      <a14:saturation sat="66000"/>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1614045" y="81045"/>
            <a:ext cx="8226186" cy="555783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foregroundMark x1="41107" y1="9159" x2="52569" y2="24860"/>
                        <a14:foregroundMark x1="51383" y1="20561" x2="51383" y2="33832"/>
                        <a14:foregroundMark x1="22925" y1="47477" x2="18182" y2="90467"/>
                        <a14:foregroundMark x1="79051" y1="46729" x2="69170" y2="83925"/>
                        <a14:foregroundMark x1="62451" y1="77009" x2="73913" y2="94393"/>
                        <a14:backgroundMark x1="13834" y1="18505" x2="4348" y2="55140"/>
                        <a14:backgroundMark x1="33597" y1="24486" x2="11462" y2="28224"/>
                        <a14:backgroundMark x1="7905" y1="54393" x2="4743" y2="80935"/>
                        <a14:backgroundMark x1="90909" y1="18318" x2="81423" y2="32710"/>
                        <a14:backgroundMark x1="89723" y1="39252" x2="91700" y2="63178"/>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181466" y="3603546"/>
            <a:ext cx="942091" cy="1992170"/>
          </a:xfrm>
          <a:prstGeom prst="rect">
            <a:avLst/>
          </a:prstGeom>
        </p:spPr>
      </p:pic>
      <p:pic>
        <p:nvPicPr>
          <p:cNvPr id="7" name="Picture 2" descr="C:\Users\ADMIN\Desktop\Tai nguyen thiet ke tro choi\Bảng gỗ\Picture1 (2).png">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774760" y="4599632"/>
            <a:ext cx="1004814" cy="48208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C:\Users\ADMIN\Desktop\Tai nguyen thiet ke tro choi\Bảng gỗ\wooden-blank-sign-clipart-1.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312094" y="-3113314"/>
            <a:ext cx="6819534" cy="566261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1708870" y="203251"/>
            <a:ext cx="5993957" cy="2169825"/>
          </a:xfrm>
          <a:prstGeom prst="rect">
            <a:avLst/>
          </a:prstGeom>
          <a:noFill/>
        </p:spPr>
        <p:txBody>
          <a:bodyPr wrap="square" rtlCol="0">
            <a:spAutoFit/>
          </a:bodyPr>
          <a:lstStyle/>
          <a:p>
            <a:pPr algn="ctr" defTabSz="342900"/>
            <a:r>
              <a:rPr lang="en-US" sz="2700" b="1">
                <a:solidFill>
                  <a:prstClr val="white"/>
                </a:solidFill>
                <a:latin typeface="Times New Roman" panose="02020603050405020304" pitchFamily="18" charset="0"/>
                <a:cs typeface="Times New Roman" panose="02020603050405020304" pitchFamily="18" charset="0"/>
              </a:rPr>
              <a:t>Trong một trận bão lớn, ngôi nhà</a:t>
            </a:r>
          </a:p>
          <a:p>
            <a:pPr algn="ctr" defTabSz="342900"/>
            <a:r>
              <a:rPr lang="en-US" sz="2700" b="1">
                <a:solidFill>
                  <a:prstClr val="white"/>
                </a:solidFill>
                <a:latin typeface="Times New Roman" panose="02020603050405020304" pitchFamily="18" charset="0"/>
                <a:cs typeface="Times New Roman" panose="02020603050405020304" pitchFamily="18" charset="0"/>
              </a:rPr>
              <a:t>của bác Ba đã bị bão tàn phá.</a:t>
            </a:r>
          </a:p>
          <a:p>
            <a:pPr algn="ctr" defTabSz="342900"/>
            <a:r>
              <a:rPr lang="en-US" sz="2700" b="1">
                <a:solidFill>
                  <a:prstClr val="white"/>
                </a:solidFill>
                <a:latin typeface="Times New Roman" panose="02020603050405020304" pitchFamily="18" charset="0"/>
                <a:cs typeface="Times New Roman" panose="02020603050405020304" pitchFamily="18" charset="0"/>
              </a:rPr>
              <a:t>Các em hãy giúp bác Ba </a:t>
            </a:r>
          </a:p>
          <a:p>
            <a:pPr algn="ctr" defTabSz="342900"/>
            <a:r>
              <a:rPr lang="en-US" sz="2700" b="1">
                <a:solidFill>
                  <a:prstClr val="white"/>
                </a:solidFill>
                <a:latin typeface="Times New Roman" panose="02020603050405020304" pitchFamily="18" charset="0"/>
                <a:cs typeface="Times New Roman" panose="02020603050405020304" pitchFamily="18" charset="0"/>
              </a:rPr>
              <a:t>xây lại ngôi nhà mới bằng cách </a:t>
            </a:r>
          </a:p>
          <a:p>
            <a:pPr algn="ctr" defTabSz="342900"/>
            <a:r>
              <a:rPr lang="en-US" sz="2700" b="1">
                <a:solidFill>
                  <a:prstClr val="white"/>
                </a:solidFill>
                <a:latin typeface="Times New Roman" panose="02020603050405020304" pitchFamily="18" charset="0"/>
                <a:cs typeface="Times New Roman" panose="02020603050405020304" pitchFamily="18" charset="0"/>
              </a:rPr>
              <a:t>trả lời đúng các câu hỏi.</a:t>
            </a:r>
            <a:endParaRPr lang="en-US" sz="2700" b="1" dirty="0">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16419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17" name="Picture 16"/>
          <p:cNvPicPr>
            <a:picLocks noChangeAspect="1"/>
          </p:cNvPicPr>
          <p:nvPr/>
        </p:nvPicPr>
        <p:blipFill>
          <a:blip r:embed="rId6" cstate="print">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3571265" y="613378"/>
            <a:ext cx="4049610" cy="3565072"/>
          </a:xfrm>
          <a:prstGeom prst="rect">
            <a:avLst/>
          </a:prstGeom>
        </p:spPr>
      </p:pic>
      <p:pic>
        <p:nvPicPr>
          <p:cNvPr id="18" name="Picture 17"/>
          <p:cNvPicPr>
            <a:picLocks noChangeAspect="1"/>
          </p:cNvPicPr>
          <p:nvPr/>
        </p:nvPicPr>
        <p:blipFill>
          <a:blip r:embed="rId8" cstate="print">
            <a:extLst>
              <a:ext uri="{BEBA8EAE-BF5A-486C-A8C5-ECC9F3942E4B}">
                <a14:imgProps xmlns:a14="http://schemas.microsoft.com/office/drawing/2010/main">
                  <a14:imgLayer r:embed="rId9">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3338878" y="392328"/>
            <a:ext cx="4484915" cy="2129843"/>
          </a:xfrm>
          <a:prstGeom prst="rect">
            <a:avLst/>
          </a:prstGeom>
        </p:spPr>
      </p:pic>
      <p:pic>
        <p:nvPicPr>
          <p:cNvPr id="19" name="Picture 1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581336" y="-28880"/>
            <a:ext cx="519647" cy="800768"/>
          </a:xfrm>
          <a:prstGeom prst="rect">
            <a:avLst/>
          </a:prstGeom>
        </p:spPr>
      </p:pic>
      <p:pic>
        <p:nvPicPr>
          <p:cNvPr id="22" name="Picture 2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019524" y="2277272"/>
            <a:ext cx="837797" cy="1604254"/>
          </a:xfrm>
          <a:prstGeom prst="rect">
            <a:avLst/>
          </a:prstGeom>
        </p:spPr>
      </p:pic>
      <p:pic>
        <p:nvPicPr>
          <p:cNvPr id="23" name="Picture 22"/>
          <p:cNvPicPr>
            <a:picLocks noChangeAspect="1"/>
          </p:cNvPicPr>
          <p:nvPr/>
        </p:nvPicPr>
        <p:blipFill>
          <a:blip r:embed="rId12" cstate="print">
            <a:extLst>
              <a:ext uri="{BEBA8EAE-BF5A-486C-A8C5-ECC9F3942E4B}">
                <a14:imgProps xmlns:a14="http://schemas.microsoft.com/office/drawing/2010/main">
                  <a14:imgLayer r:embed="rId13">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4019524" y="2136878"/>
            <a:ext cx="971372" cy="443593"/>
          </a:xfrm>
          <a:prstGeom prst="rect">
            <a:avLst/>
          </a:prstGeom>
        </p:spPr>
      </p:pic>
      <p:pic>
        <p:nvPicPr>
          <p:cNvPr id="24" name="Picture 23"/>
          <p:cNvPicPr>
            <a:picLocks noChangeAspect="1"/>
          </p:cNvPicPr>
          <p:nvPr/>
        </p:nvPicPr>
        <p:blipFill>
          <a:blip r:embed="rId14" cstate="print">
            <a:extLst>
              <a:ext uri="{BEBA8EAE-BF5A-486C-A8C5-ECC9F3942E4B}">
                <a14:imgProps xmlns:a14="http://schemas.microsoft.com/office/drawing/2010/main">
                  <a14:imgLayer r:embed="rId15">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4920385" y="2387249"/>
            <a:ext cx="920774" cy="1066159"/>
          </a:xfrm>
          <a:prstGeom prst="rect">
            <a:avLst/>
          </a:prstGeom>
        </p:spPr>
      </p:pic>
      <p:pic>
        <p:nvPicPr>
          <p:cNvPr id="25" name="Picture 24"/>
          <p:cNvPicPr>
            <a:picLocks noChangeAspect="1"/>
          </p:cNvPicPr>
          <p:nvPr/>
        </p:nvPicPr>
        <p:blipFill>
          <a:blip r:embed="rId16" cstate="print">
            <a:extLst>
              <a:ext uri="{BEBA8EAE-BF5A-486C-A8C5-ECC9F3942E4B}">
                <a14:imgProps xmlns:a14="http://schemas.microsoft.com/office/drawing/2010/main">
                  <a14:imgLayer r:embed="rId17">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6242088" y="2464668"/>
            <a:ext cx="581396" cy="957422"/>
          </a:xfrm>
          <a:prstGeom prst="rect">
            <a:avLst/>
          </a:prstGeom>
        </p:spPr>
      </p:pic>
      <p:pic>
        <p:nvPicPr>
          <p:cNvPr id="26" name="Picture 25"/>
          <p:cNvPicPr>
            <a:picLocks noChangeAspect="1"/>
          </p:cNvPicPr>
          <p:nvPr/>
        </p:nvPicPr>
        <p:blipFill>
          <a:blip r:embed="rId18" cstate="print">
            <a:extLst>
              <a:ext uri="{BEBA8EAE-BF5A-486C-A8C5-ECC9F3942E4B}">
                <a14:imgProps xmlns:a14="http://schemas.microsoft.com/office/drawing/2010/main">
                  <a14:imgLayer r:embed="rId19">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7018505" y="2464668"/>
            <a:ext cx="411818" cy="771122"/>
          </a:xfrm>
          <a:prstGeom prst="rect">
            <a:avLst/>
          </a:prstGeom>
        </p:spPr>
      </p:pic>
      <p:pic>
        <p:nvPicPr>
          <p:cNvPr id="27" name="Picture 2" descr="HÃ¬nh áº£nh cÃ³ liÃªn quan"/>
          <p:cNvPicPr>
            <a:picLocks noChangeAspect="1" noChangeArrowheads="1"/>
          </p:cNvPicPr>
          <p:nvPr/>
        </p:nvPicPr>
        <p:blipFill>
          <a:blip r:embed="rId20">
            <a:extLst>
              <a:ext uri="{BEBA8EAE-BF5A-486C-A8C5-ECC9F3942E4B}">
                <a14:imgProps xmlns:a14="http://schemas.microsoft.com/office/drawing/2010/main">
                  <a14:imgLayer r:embed="rId21">
                    <a14:imgEffect>
                      <a14:backgroundRemoval t="0" b="100000" l="0" r="98630">
                        <a14:backgroundMark x1="45479" y1="39111" x2="46301" y2="39778"/>
                        <a14:backgroundMark x1="53151" y1="38444" x2="53699" y2="38444"/>
                      </a14:backgroundRemoval>
                    </a14:imgEffect>
                    <a14:imgEffect>
                      <a14:sharpenSoften amount="25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35358">
            <a:off x="5490922" y="-315069"/>
            <a:ext cx="4178962" cy="4945905"/>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HÃ¬nh áº£nh cÃ³ liÃªn quan"/>
          <p:cNvPicPr>
            <a:picLocks noChangeAspect="1" noChangeArrowheads="1"/>
          </p:cNvPicPr>
          <p:nvPr/>
        </p:nvPicPr>
        <p:blipFill>
          <a:blip r:embed="rId22">
            <a:extLst>
              <a:ext uri="{BEBA8EAE-BF5A-486C-A8C5-ECC9F3942E4B}">
                <a14:imgProps xmlns:a14="http://schemas.microsoft.com/office/drawing/2010/main">
                  <a14:imgLayer r:embed="rId23">
                    <a14:imgEffect>
                      <a14:backgroundRemoval t="5250" b="97500" l="0" r="100000">
                        <a14:backgroundMark x1="31846" y1="32500" x2="32000" y2="34250"/>
                        <a14:backgroundMark x1="20000" y1="36000" x2="20308" y2="37250"/>
                        <a14:backgroundMark x1="21385" y1="33500" x2="21385" y2="33500"/>
                        <a14:backgroundMark x1="35692" y1="45500" x2="36000" y2="45500"/>
                        <a14:backgroundMark x1="39231" y1="37500" x2="38769" y2="37500"/>
                        <a14:backgroundMark x1="35385" y1="36000" x2="35385" y2="36000"/>
                        <a14:backgroundMark x1="32308" y1="39250" x2="33077" y2="40000"/>
                        <a14:backgroundMark x1="37692" y1="48000" x2="38615" y2="48250"/>
                        <a14:backgroundMark x1="41846" y1="46500" x2="41692" y2="46750"/>
                        <a14:backgroundMark x1="29538" y1="40500" x2="29538" y2="40500"/>
                        <a14:backgroundMark x1="48000" y1="42750" x2="48000" y2="43250"/>
                        <a14:backgroundMark x1="44769" y1="38750" x2="44923" y2="39000"/>
                        <a14:backgroundMark x1="50154" y1="45250" x2="50769" y2="45250"/>
                        <a14:backgroundMark x1="58923" y1="39250" x2="57846" y2="39500"/>
                        <a14:backgroundMark x1="62462" y1="38250" x2="62615" y2="38750"/>
                        <a14:backgroundMark x1="66000" y1="43000" x2="66308" y2="43500"/>
                        <a14:backgroundMark x1="64769" y1="44750" x2="64769" y2="46000"/>
                        <a14:backgroundMark x1="63231" y1="51000" x2="62923" y2="51250"/>
                        <a14:backgroundMark x1="60923" y1="42250" x2="60462" y2="42500"/>
                        <a14:backgroundMark x1="66462" y1="34750" x2="66000" y2="35000"/>
                        <a14:backgroundMark x1="70000" y1="35250" x2="70000" y2="36000"/>
                        <a14:backgroundMark x1="67538" y1="38500" x2="67692" y2="38750"/>
                        <a14:backgroundMark x1="62308" y1="61750" x2="62308" y2="63000"/>
                        <a14:backgroundMark x1="49692" y1="61750" x2="49692" y2="62250"/>
                        <a14:backgroundMark x1="50308" y1="65750" x2="50154" y2="66000"/>
                        <a14:backgroundMark x1="28154" y1="46500" x2="27846" y2="47500"/>
                        <a14:backgroundMark x1="27231" y1="39000" x2="27385" y2="39500"/>
                        <a14:backgroundMark x1="23538" y1="35750" x2="24000" y2="36250"/>
                        <a14:backgroundMark x1="23846" y1="40750" x2="23846" y2="40750"/>
                        <a14:backgroundMark x1="38615" y1="28500" x2="38769" y2="29000"/>
                        <a14:backgroundMark x1="34462" y1="28750" x2="35077" y2="29500"/>
                        <a14:backgroundMark x1="75077" y1="41750" x2="74923" y2="43000"/>
                        <a14:backgroundMark x1="51538" y1="68500" x2="51846" y2="69750"/>
                        <a14:backgroundMark x1="38462" y1="68000" x2="38462" y2="68500"/>
                        <a14:backgroundMark x1="75692" y1="48750" x2="75692" y2="49250"/>
                        <a14:backgroundMark x1="74615" y1="53000" x2="74154" y2="52500"/>
                        <a14:backgroundMark x1="17846" y1="43000" x2="18154" y2="43250"/>
                        <a14:backgroundMark x1="17538" y1="48750" x2="17385" y2="49250"/>
                        <a14:backgroundMark x1="14462" y1="46250" x2="14000" y2="46750"/>
                        <a14:backgroundMark x1="8923" y1="41250" x2="9077" y2="41750"/>
                        <a14:backgroundMark x1="11231" y1="37500" x2="11385" y2="37750"/>
                        <a14:backgroundMark x1="5692" y1="45000" x2="4462" y2="46500"/>
                        <a14:backgroundMark x1="17231" y1="27750" x2="17538" y2="28250"/>
                        <a14:backgroundMark x1="13231" y1="28750" x2="12769" y2="29000"/>
                        <a14:backgroundMark x1="15385" y1="32500" x2="15077" y2="32500"/>
                        <a14:backgroundMark x1="26462" y1="24750" x2="26462" y2="25750"/>
                        <a14:backgroundMark x1="22000" y1="23750" x2="20769" y2="23500"/>
                        <a14:backgroundMark x1="36308" y1="24500" x2="35846" y2="24000"/>
                        <a14:backgroundMark x1="80308" y1="39500" x2="80308" y2="39500"/>
                        <a14:backgroundMark x1="83846" y1="45500" x2="83846" y2="45500"/>
                        <a14:backgroundMark x1="85231" y1="47250" x2="85231" y2="47250"/>
                        <a14:backgroundMark x1="85077" y1="51500" x2="85077" y2="51500"/>
                        <a14:backgroundMark x1="84923" y1="63500" x2="84923" y2="63500"/>
                        <a14:backgroundMark x1="77231" y1="39000" x2="77231" y2="39000"/>
                        <a14:backgroundMark x1="78154" y1="35250" x2="78154" y2="35250"/>
                        <a14:backgroundMark x1="77538" y1="45000" x2="77538" y2="45000"/>
                        <a14:backgroundMark x1="74923" y1="47750" x2="74923" y2="47750"/>
                        <a14:backgroundMark x1="72769" y1="49000" x2="72769" y2="49000"/>
                        <a14:backgroundMark x1="72923" y1="65500" x2="72923" y2="65500"/>
                        <a14:backgroundMark x1="85231" y1="69500" x2="85231" y2="69500"/>
                        <a14:backgroundMark x1="87077" y1="71750" x2="87077" y2="71750"/>
                        <a14:backgroundMark x1="85231" y1="75250" x2="85231" y2="75250"/>
                        <a14:backgroundMark x1="38923" y1="76000" x2="38923" y2="76000"/>
                        <a14:backgroundMark x1="26462" y1="76000" x2="26462" y2="76000"/>
                        <a14:backgroundMark x1="52769" y1="84250" x2="52769" y2="84250"/>
                      </a14:backgroundRemoval>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004888" y="3079397"/>
            <a:ext cx="2728491" cy="1679072"/>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p:cNvPicPr>
            <a:picLocks noChangeAspect="1"/>
          </p:cNvPicPr>
          <p:nvPr/>
        </p:nvPicPr>
        <p:blipFill>
          <a:blip r:embed="rId24" cstate="print">
            <a:extLst>
              <a:ext uri="{BEBA8EAE-BF5A-486C-A8C5-ECC9F3942E4B}">
                <a14:imgProps xmlns:a14="http://schemas.microsoft.com/office/drawing/2010/main">
                  <a14:imgLayer r:embed="rId25">
                    <a14:imgEffect>
                      <a14:backgroundRemoval t="0" b="100000" l="0" r="100000">
                        <a14:foregroundMark x1="41107" y1="9159" x2="52569" y2="24860"/>
                        <a14:foregroundMark x1="51383" y1="20561" x2="51383" y2="33832"/>
                        <a14:foregroundMark x1="22925" y1="47477" x2="18182" y2="90467"/>
                        <a14:foregroundMark x1="79051" y1="46729" x2="69170" y2="83925"/>
                        <a14:foregroundMark x1="62451" y1="77009" x2="73913" y2="94393"/>
                        <a14:backgroundMark x1="13834" y1="18505" x2="4348" y2="55140"/>
                        <a14:backgroundMark x1="33597" y1="24486" x2="11462" y2="28224"/>
                        <a14:backgroundMark x1="7905" y1="54393" x2="4743" y2="80935"/>
                        <a14:backgroundMark x1="90909" y1="18318" x2="81423" y2="32710"/>
                        <a14:backgroundMark x1="89723" y1="39252" x2="91700" y2="63178"/>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703978" y="3712403"/>
            <a:ext cx="942091" cy="1992170"/>
          </a:xfrm>
          <a:prstGeom prst="rect">
            <a:avLst/>
          </a:prstGeom>
        </p:spPr>
      </p:pic>
      <p:pic>
        <p:nvPicPr>
          <p:cNvPr id="30" name="Picture 4" descr="HÃ¬nh áº£nh cÃ³ liÃªn quan"/>
          <p:cNvPicPr>
            <a:picLocks noChangeAspect="1" noChangeArrowheads="1"/>
          </p:cNvPicPr>
          <p:nvPr/>
        </p:nvPicPr>
        <p:blipFill>
          <a:blip r:embed="rId22">
            <a:extLst>
              <a:ext uri="{BEBA8EAE-BF5A-486C-A8C5-ECC9F3942E4B}">
                <a14:imgProps xmlns:a14="http://schemas.microsoft.com/office/drawing/2010/main">
                  <a14:imgLayer r:embed="rId23">
                    <a14:imgEffect>
                      <a14:backgroundRemoval t="5250" b="97500" l="0" r="100000">
                        <a14:backgroundMark x1="31846" y1="32500" x2="32000" y2="34250"/>
                        <a14:backgroundMark x1="20000" y1="36000" x2="20308" y2="37250"/>
                        <a14:backgroundMark x1="21385" y1="33500" x2="21385" y2="33500"/>
                        <a14:backgroundMark x1="35692" y1="45500" x2="36000" y2="45500"/>
                        <a14:backgroundMark x1="39231" y1="37500" x2="38769" y2="37500"/>
                        <a14:backgroundMark x1="35385" y1="36000" x2="35385" y2="36000"/>
                        <a14:backgroundMark x1="32308" y1="39250" x2="33077" y2="40000"/>
                        <a14:backgroundMark x1="37692" y1="48000" x2="38615" y2="48250"/>
                        <a14:backgroundMark x1="41846" y1="46500" x2="41692" y2="46750"/>
                        <a14:backgroundMark x1="29538" y1="40500" x2="29538" y2="40500"/>
                        <a14:backgroundMark x1="48000" y1="42750" x2="48000" y2="43250"/>
                        <a14:backgroundMark x1="44769" y1="38750" x2="44923" y2="39000"/>
                        <a14:backgroundMark x1="50154" y1="45250" x2="50769" y2="45250"/>
                        <a14:backgroundMark x1="58923" y1="39250" x2="57846" y2="39500"/>
                        <a14:backgroundMark x1="62462" y1="38250" x2="62615" y2="38750"/>
                        <a14:backgroundMark x1="66000" y1="43000" x2="66308" y2="43500"/>
                        <a14:backgroundMark x1="64769" y1="44750" x2="64769" y2="46000"/>
                        <a14:backgroundMark x1="63231" y1="51000" x2="62923" y2="51250"/>
                        <a14:backgroundMark x1="60923" y1="42250" x2="60462" y2="42500"/>
                        <a14:backgroundMark x1="66462" y1="34750" x2="66000" y2="35000"/>
                        <a14:backgroundMark x1="70000" y1="35250" x2="70000" y2="36000"/>
                        <a14:backgroundMark x1="67538" y1="38500" x2="67692" y2="38750"/>
                        <a14:backgroundMark x1="62308" y1="61750" x2="62308" y2="63000"/>
                        <a14:backgroundMark x1="49692" y1="61750" x2="49692" y2="62250"/>
                        <a14:backgroundMark x1="50308" y1="65750" x2="50154" y2="66000"/>
                        <a14:backgroundMark x1="28154" y1="46500" x2="27846" y2="47500"/>
                        <a14:backgroundMark x1="27231" y1="39000" x2="27385" y2="39500"/>
                        <a14:backgroundMark x1="23538" y1="35750" x2="24000" y2="36250"/>
                        <a14:backgroundMark x1="23846" y1="40750" x2="23846" y2="40750"/>
                        <a14:backgroundMark x1="38615" y1="28500" x2="38769" y2="29000"/>
                        <a14:backgroundMark x1="34462" y1="28750" x2="35077" y2="29500"/>
                        <a14:backgroundMark x1="75077" y1="41750" x2="74923" y2="43000"/>
                        <a14:backgroundMark x1="51538" y1="68500" x2="51846" y2="69750"/>
                        <a14:backgroundMark x1="38462" y1="68000" x2="38462" y2="68500"/>
                        <a14:backgroundMark x1="75692" y1="48750" x2="75692" y2="49250"/>
                        <a14:backgroundMark x1="74615" y1="53000" x2="74154" y2="52500"/>
                        <a14:backgroundMark x1="17846" y1="43000" x2="18154" y2="43250"/>
                        <a14:backgroundMark x1="17538" y1="48750" x2="17385" y2="49250"/>
                        <a14:backgroundMark x1="14462" y1="46250" x2="14000" y2="46750"/>
                        <a14:backgroundMark x1="8923" y1="41250" x2="9077" y2="41750"/>
                        <a14:backgroundMark x1="11231" y1="37500" x2="11385" y2="37750"/>
                        <a14:backgroundMark x1="5692" y1="45000" x2="4462" y2="46500"/>
                        <a14:backgroundMark x1="17231" y1="27750" x2="17538" y2="28250"/>
                        <a14:backgroundMark x1="13231" y1="28750" x2="12769" y2="29000"/>
                        <a14:backgroundMark x1="15385" y1="32500" x2="15077" y2="32500"/>
                        <a14:backgroundMark x1="26462" y1="24750" x2="26462" y2="25750"/>
                        <a14:backgroundMark x1="22000" y1="23750" x2="20769" y2="23500"/>
                        <a14:backgroundMark x1="36308" y1="24500" x2="35846" y2="24000"/>
                        <a14:backgroundMark x1="80308" y1="39500" x2="80308" y2="39500"/>
                        <a14:backgroundMark x1="83846" y1="45500" x2="83846" y2="45500"/>
                        <a14:backgroundMark x1="85231" y1="47250" x2="85231" y2="47250"/>
                        <a14:backgroundMark x1="85077" y1="51500" x2="85077" y2="51500"/>
                        <a14:backgroundMark x1="84923" y1="63500" x2="84923" y2="63500"/>
                        <a14:backgroundMark x1="77231" y1="39000" x2="77231" y2="39000"/>
                        <a14:backgroundMark x1="78154" y1="35250" x2="78154" y2="35250"/>
                        <a14:backgroundMark x1="77538" y1="45000" x2="77538" y2="45000"/>
                        <a14:backgroundMark x1="74923" y1="47750" x2="74923" y2="47750"/>
                        <a14:backgroundMark x1="72769" y1="49000" x2="72769" y2="49000"/>
                        <a14:backgroundMark x1="72923" y1="65500" x2="72923" y2="65500"/>
                        <a14:backgroundMark x1="85231" y1="69500" x2="85231" y2="69500"/>
                        <a14:backgroundMark x1="87077" y1="71750" x2="87077" y2="71750"/>
                        <a14:backgroundMark x1="85231" y1="75250" x2="85231" y2="75250"/>
                        <a14:backgroundMark x1="38923" y1="76000" x2="38923" y2="76000"/>
                        <a14:backgroundMark x1="26462" y1="76000" x2="26462" y2="76000"/>
                        <a14:backgroundMark x1="52769" y1="84250" x2="52769" y2="84250"/>
                      </a14:backgroundRemoval>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5173475" y="3446939"/>
            <a:ext cx="3011193" cy="185304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1180777" y="2997336"/>
            <a:ext cx="676307" cy="307989"/>
          </a:xfrm>
          <a:prstGeom prst="rect">
            <a:avLst/>
          </a:prstGeom>
        </p:spPr>
      </p:pic>
      <p:pic>
        <p:nvPicPr>
          <p:cNvPr id="4" name="Picture 3"/>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1195356" y="125448"/>
            <a:ext cx="747488" cy="355076"/>
          </a:xfrm>
          <a:prstGeom prst="rect">
            <a:avLst/>
          </a:prstGeom>
        </p:spPr>
      </p:pic>
      <p:pic>
        <p:nvPicPr>
          <p:cNvPr id="5" name="Picture 4"/>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1313706" y="978872"/>
            <a:ext cx="419216" cy="483551"/>
          </a:xfrm>
          <a:prstGeom prst="rect">
            <a:avLst/>
          </a:prstGeom>
        </p:spPr>
      </p:pic>
      <p:pic>
        <p:nvPicPr>
          <p:cNvPr id="6" name="Picture 5"/>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2653927" y="968959"/>
            <a:ext cx="589532" cy="519002"/>
          </a:xfrm>
          <a:prstGeom prst="rect">
            <a:avLst/>
          </a:prstGeom>
        </p:spPr>
      </p:pic>
      <p:pic>
        <p:nvPicPr>
          <p:cNvPr id="7" name="Picture 6"/>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2460260" y="2894166"/>
            <a:ext cx="812385" cy="499406"/>
          </a:xfrm>
          <a:prstGeom prst="rect">
            <a:avLst/>
          </a:prstGeom>
        </p:spPr>
      </p:pic>
      <p:pic>
        <p:nvPicPr>
          <p:cNvPr id="8" name="Picture 7"/>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1313706" y="1864050"/>
            <a:ext cx="347429" cy="666381"/>
          </a:xfrm>
          <a:prstGeom prst="rect">
            <a:avLst/>
          </a:prstGeom>
        </p:spPr>
      </p:pic>
      <p:pic>
        <p:nvPicPr>
          <p:cNvPr id="9" name="Picture 8"/>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2741191" y="-64672"/>
            <a:ext cx="393671" cy="609666"/>
          </a:xfrm>
          <a:prstGeom prst="rect">
            <a:avLst/>
          </a:prstGeom>
        </p:spPr>
      </p:pic>
      <p:pic>
        <p:nvPicPr>
          <p:cNvPr id="10" name="Picture 9"/>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2587246" y="1919866"/>
            <a:ext cx="576362" cy="666426"/>
          </a:xfrm>
          <a:prstGeom prst="rect">
            <a:avLst/>
          </a:prstGeom>
        </p:spPr>
      </p:pic>
      <p:sp>
        <p:nvSpPr>
          <p:cNvPr id="11" name="Oval 10">
            <a:hlinkClick r:id="rId34" action="ppaction://hlinksldjump"/>
          </p:cNvPr>
          <p:cNvSpPr/>
          <p:nvPr/>
        </p:nvSpPr>
        <p:spPr>
          <a:xfrm>
            <a:off x="1335477" y="523224"/>
            <a:ext cx="419216" cy="369406"/>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r>
              <a:rPr lang="en-US" sz="2700">
                <a:solidFill>
                  <a:srgbClr val="FF0000"/>
                </a:solidFill>
                <a:latin typeface="Calibri" panose="020F0502020204030204"/>
              </a:rPr>
              <a:t>1</a:t>
            </a:r>
          </a:p>
        </p:txBody>
      </p:sp>
      <p:sp>
        <p:nvSpPr>
          <p:cNvPr id="31" name="Oval 30">
            <a:hlinkClick r:id="rId35" action="ppaction://hlinksldjump"/>
          </p:cNvPr>
          <p:cNvSpPr/>
          <p:nvPr/>
        </p:nvSpPr>
        <p:spPr>
          <a:xfrm>
            <a:off x="2735995" y="563314"/>
            <a:ext cx="419216" cy="369406"/>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r>
              <a:rPr lang="en-US" sz="2700">
                <a:solidFill>
                  <a:srgbClr val="FF0000"/>
                </a:solidFill>
                <a:latin typeface="Calibri" panose="020F0502020204030204"/>
              </a:rPr>
              <a:t>5</a:t>
            </a:r>
          </a:p>
        </p:txBody>
      </p:sp>
      <p:sp>
        <p:nvSpPr>
          <p:cNvPr id="32" name="Oval 31">
            <a:hlinkClick r:id="rId36" action="ppaction://hlinksldjump"/>
          </p:cNvPr>
          <p:cNvSpPr/>
          <p:nvPr/>
        </p:nvSpPr>
        <p:spPr>
          <a:xfrm>
            <a:off x="1318889" y="1453614"/>
            <a:ext cx="419216" cy="369406"/>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r>
              <a:rPr lang="en-US" sz="2700">
                <a:solidFill>
                  <a:srgbClr val="FF0000"/>
                </a:solidFill>
                <a:latin typeface="Calibri" panose="020F0502020204030204"/>
              </a:rPr>
              <a:t>2</a:t>
            </a:r>
          </a:p>
        </p:txBody>
      </p:sp>
      <p:sp>
        <p:nvSpPr>
          <p:cNvPr id="33" name="Oval 32">
            <a:hlinkClick r:id="rId37" action="ppaction://hlinksldjump"/>
          </p:cNvPr>
          <p:cNvSpPr/>
          <p:nvPr/>
        </p:nvSpPr>
        <p:spPr>
          <a:xfrm>
            <a:off x="2728198" y="1528431"/>
            <a:ext cx="419216" cy="369406"/>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r>
              <a:rPr lang="en-US" sz="2700">
                <a:solidFill>
                  <a:srgbClr val="FF0000"/>
                </a:solidFill>
                <a:latin typeface="Calibri" panose="020F0502020204030204"/>
              </a:rPr>
              <a:t>6</a:t>
            </a:r>
          </a:p>
        </p:txBody>
      </p:sp>
      <p:sp>
        <p:nvSpPr>
          <p:cNvPr id="34" name="Oval 33">
            <a:hlinkClick r:id="rId38" action="ppaction://hlinksldjump"/>
          </p:cNvPr>
          <p:cNvSpPr/>
          <p:nvPr/>
        </p:nvSpPr>
        <p:spPr>
          <a:xfrm>
            <a:off x="1309324" y="2571463"/>
            <a:ext cx="419216" cy="369406"/>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r>
              <a:rPr lang="en-US" sz="2700">
                <a:solidFill>
                  <a:srgbClr val="FF0000"/>
                </a:solidFill>
                <a:latin typeface="Calibri" panose="020F0502020204030204"/>
              </a:rPr>
              <a:t>3</a:t>
            </a:r>
          </a:p>
        </p:txBody>
      </p:sp>
      <p:sp>
        <p:nvSpPr>
          <p:cNvPr id="35" name="Oval 34">
            <a:hlinkClick r:id="rId39" action="ppaction://hlinksldjump"/>
          </p:cNvPr>
          <p:cNvSpPr/>
          <p:nvPr/>
        </p:nvSpPr>
        <p:spPr>
          <a:xfrm>
            <a:off x="1277812" y="3316741"/>
            <a:ext cx="419216" cy="369406"/>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r>
              <a:rPr lang="en-US" sz="2700">
                <a:solidFill>
                  <a:srgbClr val="FF0000"/>
                </a:solidFill>
                <a:latin typeface="Calibri" panose="020F0502020204030204"/>
              </a:rPr>
              <a:t>4</a:t>
            </a:r>
          </a:p>
        </p:txBody>
      </p:sp>
      <p:sp>
        <p:nvSpPr>
          <p:cNvPr id="36" name="Oval 35">
            <a:hlinkClick r:id="rId40" action="ppaction://hlinksldjump"/>
          </p:cNvPr>
          <p:cNvSpPr/>
          <p:nvPr/>
        </p:nvSpPr>
        <p:spPr>
          <a:xfrm>
            <a:off x="2719240" y="2617828"/>
            <a:ext cx="419216" cy="369406"/>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r>
              <a:rPr lang="en-US" sz="2700">
                <a:solidFill>
                  <a:srgbClr val="FF0000"/>
                </a:solidFill>
                <a:latin typeface="Calibri" panose="020F0502020204030204"/>
              </a:rPr>
              <a:t>7</a:t>
            </a:r>
          </a:p>
        </p:txBody>
      </p:sp>
      <p:sp>
        <p:nvSpPr>
          <p:cNvPr id="37" name="Oval 36">
            <a:hlinkClick r:id="rId41" action="ppaction://hlinksldjump"/>
          </p:cNvPr>
          <p:cNvSpPr/>
          <p:nvPr/>
        </p:nvSpPr>
        <p:spPr>
          <a:xfrm>
            <a:off x="2732264" y="3359757"/>
            <a:ext cx="419216" cy="369406"/>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r>
              <a:rPr lang="en-US" sz="2700">
                <a:solidFill>
                  <a:srgbClr val="FF0000"/>
                </a:solidFill>
                <a:latin typeface="Calibri" panose="020F0502020204030204"/>
              </a:rPr>
              <a:t>8</a:t>
            </a:r>
          </a:p>
        </p:txBody>
      </p:sp>
      <p:pic>
        <p:nvPicPr>
          <p:cNvPr id="12" name="Picture 11"/>
          <p:cNvPicPr>
            <a:picLocks noChangeAspect="1"/>
          </p:cNvPicPr>
          <p:nvPr/>
        </p:nvPicPr>
        <p:blipFill>
          <a:blip r:embed="rId42">
            <a:extLst>
              <a:ext uri="{28A0092B-C50C-407E-A947-70E740481C1C}">
                <a14:useLocalDpi xmlns:a14="http://schemas.microsoft.com/office/drawing/2010/main" val="0"/>
              </a:ext>
            </a:extLst>
          </a:blip>
          <a:stretch>
            <a:fillRect/>
          </a:stretch>
        </p:blipFill>
        <p:spPr>
          <a:xfrm>
            <a:off x="1695981" y="3707206"/>
            <a:ext cx="941914" cy="1993565"/>
          </a:xfrm>
          <a:prstGeom prst="rect">
            <a:avLst/>
          </a:prstGeom>
        </p:spPr>
      </p:pic>
      <p:sp>
        <p:nvSpPr>
          <p:cNvPr id="13" name="Oval Callout 12"/>
          <p:cNvSpPr/>
          <p:nvPr/>
        </p:nvSpPr>
        <p:spPr>
          <a:xfrm>
            <a:off x="3134863" y="3786793"/>
            <a:ext cx="2441243" cy="1086497"/>
          </a:xfrm>
          <a:prstGeom prst="wedgeEllipseCallout">
            <a:avLst>
              <a:gd name="adj1" fmla="val -70165"/>
              <a:gd name="adj2" fmla="val 14408"/>
            </a:avLst>
          </a:prstGeom>
          <a:solidFill>
            <a:srgbClr val="99FF99"/>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r>
              <a:rPr lang="en-US" sz="1800">
                <a:solidFill>
                  <a:srgbClr val="0000FF"/>
                </a:solidFill>
                <a:latin typeface="Times New Roman" panose="02020603050405020304" pitchFamily="18" charset="0"/>
                <a:cs typeface="Times New Roman" panose="02020603050405020304" pitchFamily="18" charset="0"/>
              </a:rPr>
              <a:t>Cảm ơn các cháu đã giúp bác xây lại ngôi nhà!</a:t>
            </a:r>
          </a:p>
        </p:txBody>
      </p:sp>
      <p:pic>
        <p:nvPicPr>
          <p:cNvPr id="14" name="Tieng vo t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3"/>
          <a:stretch>
            <a:fillRect/>
          </a:stretch>
        </p:blipFill>
        <p:spPr>
          <a:xfrm>
            <a:off x="9321658" y="1923701"/>
            <a:ext cx="457200" cy="457200"/>
          </a:xfrm>
          <a:prstGeom prst="rect">
            <a:avLst/>
          </a:prstGeom>
        </p:spPr>
      </p:pic>
      <p:pic>
        <p:nvPicPr>
          <p:cNvPr id="38" name="Tieng vo t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3"/>
          <a:stretch>
            <a:fillRect/>
          </a:stretch>
        </p:blipFill>
        <p:spPr>
          <a:xfrm>
            <a:off x="9316330" y="2483668"/>
            <a:ext cx="457200" cy="457200"/>
          </a:xfrm>
          <a:prstGeom prst="rect">
            <a:avLst/>
          </a:prstGeom>
        </p:spPr>
      </p:pic>
      <p:pic>
        <p:nvPicPr>
          <p:cNvPr id="39" name="Tieng vo t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3"/>
          <a:stretch>
            <a:fillRect/>
          </a:stretch>
        </p:blipFill>
        <p:spPr>
          <a:xfrm>
            <a:off x="9368272" y="3007189"/>
            <a:ext cx="457200" cy="457200"/>
          </a:xfrm>
          <a:prstGeom prst="rect">
            <a:avLst/>
          </a:prstGeom>
        </p:spPr>
      </p:pic>
      <p:pic>
        <p:nvPicPr>
          <p:cNvPr id="40" name="Tieng vo t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3"/>
          <a:stretch>
            <a:fillRect/>
          </a:stretch>
        </p:blipFill>
        <p:spPr>
          <a:xfrm>
            <a:off x="9381816" y="3573005"/>
            <a:ext cx="457200" cy="457200"/>
          </a:xfrm>
          <a:prstGeom prst="rect">
            <a:avLst/>
          </a:prstGeom>
        </p:spPr>
      </p:pic>
      <p:pic>
        <p:nvPicPr>
          <p:cNvPr id="41" name="Tieng vo t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3"/>
          <a:stretch>
            <a:fillRect/>
          </a:stretch>
        </p:blipFill>
        <p:spPr>
          <a:xfrm>
            <a:off x="10187336" y="1938713"/>
            <a:ext cx="457200" cy="457200"/>
          </a:xfrm>
          <a:prstGeom prst="rect">
            <a:avLst/>
          </a:prstGeom>
        </p:spPr>
      </p:pic>
      <p:pic>
        <p:nvPicPr>
          <p:cNvPr id="42" name="Tieng vo t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3"/>
          <a:stretch>
            <a:fillRect/>
          </a:stretch>
        </p:blipFill>
        <p:spPr>
          <a:xfrm>
            <a:off x="10187336" y="2522171"/>
            <a:ext cx="457200" cy="457200"/>
          </a:xfrm>
          <a:prstGeom prst="rect">
            <a:avLst/>
          </a:prstGeom>
        </p:spPr>
      </p:pic>
      <p:pic>
        <p:nvPicPr>
          <p:cNvPr id="43" name="Tieng vo t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3"/>
          <a:stretch>
            <a:fillRect/>
          </a:stretch>
        </p:blipFill>
        <p:spPr>
          <a:xfrm>
            <a:off x="10187336" y="3179147"/>
            <a:ext cx="457200" cy="457200"/>
          </a:xfrm>
          <a:prstGeom prst="rect">
            <a:avLst/>
          </a:prstGeom>
        </p:spPr>
      </p:pic>
      <p:pic>
        <p:nvPicPr>
          <p:cNvPr id="44" name="Tieng vo t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3"/>
          <a:stretch>
            <a:fillRect/>
          </a:stretch>
        </p:blipFill>
        <p:spPr>
          <a:xfrm>
            <a:off x="10187336" y="3708120"/>
            <a:ext cx="457200" cy="457200"/>
          </a:xfrm>
          <a:prstGeom prst="rect">
            <a:avLst/>
          </a:prstGeom>
        </p:spPr>
      </p:pic>
      <p:pic>
        <p:nvPicPr>
          <p:cNvPr id="45" name="Picture 2" descr="C:\Users\ADMIN\Desktop\Tai nguyen thiet ke tro choi\Bảng gỗ\Picture1 (2).png">
            <a:hlinkClick r:id="rId44" action="ppaction://hlinksldjump"/>
          </p:cNvPr>
          <p:cNvPicPr>
            <a:picLocks noChangeAspect="1" noChangeArrowheads="1"/>
          </p:cNvPicPr>
          <p:nvPr/>
        </p:nvPicPr>
        <p:blipFill>
          <a:blip r:embed="rId45" cstate="print">
            <a:extLst>
              <a:ext uri="{28A0092B-C50C-407E-A947-70E740481C1C}">
                <a14:useLocalDpi xmlns:a14="http://schemas.microsoft.com/office/drawing/2010/main" val="0"/>
              </a:ext>
            </a:extLst>
          </a:blip>
          <a:srcRect/>
          <a:stretch>
            <a:fillRect/>
          </a:stretch>
        </p:blipFill>
        <p:spPr bwMode="auto">
          <a:xfrm>
            <a:off x="7960199" y="0"/>
            <a:ext cx="1004814" cy="4820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533843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par>
                                <p:cTn id="7" presetID="1" presetClass="mediacall" presetSubtype="0" fill="hold" nodeType="withEffect">
                                  <p:stCondLst>
                                    <p:cond delay="0"/>
                                  </p:stCondLst>
                                  <p:childTnLst>
                                    <p:cmd type="call" cmd="playFrom(0.0)">
                                      <p:cBhvr>
                                        <p:cTn id="8" dur="5042" fill="hold"/>
                                        <p:tgtEl>
                                          <p:spTgt spid="14"/>
                                        </p:tgtEl>
                                      </p:cBhvr>
                                    </p:cmd>
                                  </p:childTnLst>
                                </p:cTn>
                              </p:par>
                              <p:par>
                                <p:cTn id="9" presetID="10" presetClass="entr" presetSubtype="0"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childTnLst>
                          </p:cTn>
                        </p:par>
                      </p:childTnLst>
                    </p:cTn>
                  </p:par>
                </p:childTnLst>
              </p:cTn>
              <p:nextCondLst>
                <p:cond evt="onClick" delay="0">
                  <p:tgtEl>
                    <p:spTgt spid="4"/>
                  </p:tgtEl>
                </p:cond>
              </p:nextCondLst>
            </p:seq>
            <p:seq concurrent="1" nextAc="seek">
              <p:cTn id="12" restart="whenNotActive" fill="hold" evtFilter="cancelBubble" nodeType="interactiveSeq">
                <p:stCondLst>
                  <p:cond evt="onClick" delay="0">
                    <p:tgtEl>
                      <p:spTgt spid="5"/>
                    </p:tgtEl>
                  </p:cond>
                </p:stCondLst>
                <p:endSync evt="end" delay="0">
                  <p:rtn val="all"/>
                </p:endSync>
                <p:childTnLst>
                  <p:par>
                    <p:cTn id="13" fill="hold">
                      <p:stCondLst>
                        <p:cond delay="0"/>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5"/>
                                        </p:tgtEl>
                                        <p:attrNameLst>
                                          <p:attrName>style.visibility</p:attrName>
                                        </p:attrNameLst>
                                      </p:cBhvr>
                                      <p:to>
                                        <p:strVal val="hidden"/>
                                      </p:to>
                                    </p:set>
                                  </p:childTnLst>
                                </p:cTn>
                              </p:par>
                              <p:par>
                                <p:cTn id="17" presetID="1" presetClass="mediacall" presetSubtype="0" fill="hold" nodeType="withEffect">
                                  <p:stCondLst>
                                    <p:cond delay="0"/>
                                  </p:stCondLst>
                                  <p:childTnLst>
                                    <p:cmd type="call" cmd="playFrom(0.0)">
                                      <p:cBhvr>
                                        <p:cTn id="18" dur="5042" fill="hold"/>
                                        <p:tgtEl>
                                          <p:spTgt spid="38"/>
                                        </p:tgtEl>
                                      </p:cBhvr>
                                    </p:cmd>
                                  </p:childTnLst>
                                </p:cTn>
                              </p:par>
                              <p:par>
                                <p:cTn id="19" presetID="10" presetClass="entr" presetSubtype="0" fill="hold" nodeType="with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500"/>
                                        <p:tgtEl>
                                          <p:spTgt spid="24"/>
                                        </p:tgtEl>
                                      </p:cBhvr>
                                    </p:animEffect>
                                  </p:childTnLst>
                                </p:cTn>
                              </p:par>
                              <p:par>
                                <p:cTn id="22" presetID="10" presetClass="entr" presetSubtype="0" fill="hold"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par>
                                <p:cTn id="25" presetID="10" presetClass="entr" presetSubtype="0" fill="hold" nodeType="with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500"/>
                                        <p:tgtEl>
                                          <p:spTgt spid="26"/>
                                        </p:tgtEl>
                                      </p:cBhvr>
                                    </p:animEffect>
                                  </p:childTnLst>
                                </p:cTn>
                              </p:par>
                            </p:childTnLst>
                          </p:cTn>
                        </p:par>
                      </p:childTnLst>
                    </p:cTn>
                  </p:par>
                </p:childTnLst>
              </p:cTn>
              <p:nextCondLst>
                <p:cond evt="onClick" delay="0">
                  <p:tgtEl>
                    <p:spTgt spid="5"/>
                  </p:tgtEl>
                </p:cond>
              </p:nextCondLst>
            </p:seq>
            <p:seq concurrent="1" nextAc="seek">
              <p:cTn id="28" restart="whenNotActive" fill="hold" evtFilter="cancelBubble" nodeType="interactiveSeq">
                <p:stCondLst>
                  <p:cond evt="onClick" delay="0">
                    <p:tgtEl>
                      <p:spTgt spid="8"/>
                    </p:tgtEl>
                  </p:cond>
                </p:stCondLst>
                <p:endSync evt="end" delay="0">
                  <p:rtn val="all"/>
                </p:endSync>
                <p:childTnLst>
                  <p:par>
                    <p:cTn id="29" fill="hold">
                      <p:stCondLst>
                        <p:cond delay="0"/>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8"/>
                                        </p:tgtEl>
                                        <p:attrNameLst>
                                          <p:attrName>style.visibility</p:attrName>
                                        </p:attrNameLst>
                                      </p:cBhvr>
                                      <p:to>
                                        <p:strVal val="hidden"/>
                                      </p:to>
                                    </p:set>
                                  </p:childTnLst>
                                </p:cTn>
                              </p:par>
                              <p:par>
                                <p:cTn id="33" presetID="1" presetClass="mediacall" presetSubtype="0" fill="hold" nodeType="withEffect">
                                  <p:stCondLst>
                                    <p:cond delay="0"/>
                                  </p:stCondLst>
                                  <p:childTnLst>
                                    <p:cmd type="call" cmd="playFrom(0.0)">
                                      <p:cBhvr>
                                        <p:cTn id="34" dur="5042" fill="hold"/>
                                        <p:tgtEl>
                                          <p:spTgt spid="39"/>
                                        </p:tgtEl>
                                      </p:cBhvr>
                                    </p:cmd>
                                  </p:childTnLst>
                                </p:cTn>
                              </p:par>
                              <p:par>
                                <p:cTn id="35" presetID="10" presetClass="entr" presetSubtype="0" fill="hold" nodeType="with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500"/>
                                        <p:tgtEl>
                                          <p:spTgt spid="22"/>
                                        </p:tgtEl>
                                      </p:cBhvr>
                                    </p:animEffect>
                                  </p:childTnLst>
                                </p:cTn>
                              </p:par>
                            </p:childTnLst>
                          </p:cTn>
                        </p:par>
                      </p:childTnLst>
                    </p:cTn>
                  </p:par>
                </p:childTnLst>
              </p:cTn>
              <p:nextCondLst>
                <p:cond evt="onClick" delay="0">
                  <p:tgtEl>
                    <p:spTgt spid="8"/>
                  </p:tgtEl>
                </p:cond>
              </p:nextCondLst>
            </p:seq>
            <p:seq concurrent="1" nextAc="seek">
              <p:cTn id="38" restart="whenNotActive" fill="hold" evtFilter="cancelBubble" nodeType="interactiveSeq">
                <p:stCondLst>
                  <p:cond evt="onClick" delay="0">
                    <p:tgtEl>
                      <p:spTgt spid="9"/>
                    </p:tgtEl>
                  </p:cond>
                </p:stCondLst>
                <p:endSync evt="end" delay="0">
                  <p:rtn val="all"/>
                </p:endSync>
                <p:childTnLst>
                  <p:par>
                    <p:cTn id="39" fill="hold">
                      <p:stCondLst>
                        <p:cond delay="0"/>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9"/>
                                        </p:tgtEl>
                                        <p:attrNameLst>
                                          <p:attrName>style.visibility</p:attrName>
                                        </p:attrNameLst>
                                      </p:cBhvr>
                                      <p:to>
                                        <p:strVal val="hidden"/>
                                      </p:to>
                                    </p:set>
                                  </p:childTnLst>
                                </p:cTn>
                              </p:par>
                              <p:par>
                                <p:cTn id="43" presetID="1" presetClass="mediacall" presetSubtype="0" fill="hold" nodeType="withEffect">
                                  <p:stCondLst>
                                    <p:cond delay="0"/>
                                  </p:stCondLst>
                                  <p:childTnLst>
                                    <p:cmd type="call" cmd="playFrom(0.0)">
                                      <p:cBhvr>
                                        <p:cTn id="44" dur="5042" fill="hold"/>
                                        <p:tgtEl>
                                          <p:spTgt spid="40"/>
                                        </p:tgtEl>
                                      </p:cBhvr>
                                    </p:cmd>
                                  </p:childTnLst>
                                </p:cTn>
                              </p:par>
                              <p:par>
                                <p:cTn id="45" presetID="10" presetClass="entr" presetSubtype="0" fill="hold" nodeType="with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fade">
                                      <p:cBhvr>
                                        <p:cTn id="47" dur="500"/>
                                        <p:tgtEl>
                                          <p:spTgt spid="19"/>
                                        </p:tgtEl>
                                      </p:cBhvr>
                                    </p:animEffect>
                                  </p:childTnLst>
                                </p:cTn>
                              </p:par>
                            </p:childTnLst>
                          </p:cTn>
                        </p:par>
                      </p:childTnLst>
                    </p:cTn>
                  </p:par>
                </p:childTnLst>
              </p:cTn>
              <p:nextCondLst>
                <p:cond evt="onClick" delay="0">
                  <p:tgtEl>
                    <p:spTgt spid="9"/>
                  </p:tgtEl>
                </p:cond>
              </p:nextCondLst>
            </p:seq>
            <p:seq concurrent="1" nextAc="seek">
              <p:cTn id="48" restart="whenNotActive" fill="hold" evtFilter="cancelBubble" nodeType="interactiveSeq">
                <p:stCondLst>
                  <p:cond evt="onClick" delay="0">
                    <p:tgtEl>
                      <p:spTgt spid="2"/>
                    </p:tgtEl>
                  </p:cond>
                </p:stCondLst>
                <p:endSync evt="end" delay="0">
                  <p:rtn val="all"/>
                </p:endSync>
                <p:childTnLst>
                  <p:par>
                    <p:cTn id="49" fill="hold">
                      <p:stCondLst>
                        <p:cond delay="0"/>
                      </p:stCondLst>
                      <p:childTnLst>
                        <p:par>
                          <p:cTn id="50" fill="hold">
                            <p:stCondLst>
                              <p:cond delay="0"/>
                            </p:stCondLst>
                            <p:childTnLst>
                              <p:par>
                                <p:cTn id="51" presetID="1" presetClass="exit" presetSubtype="0" fill="hold" nodeType="clickEffect">
                                  <p:stCondLst>
                                    <p:cond delay="0"/>
                                  </p:stCondLst>
                                  <p:childTnLst>
                                    <p:set>
                                      <p:cBhvr>
                                        <p:cTn id="52" dur="1" fill="hold">
                                          <p:stCondLst>
                                            <p:cond delay="0"/>
                                          </p:stCondLst>
                                        </p:cTn>
                                        <p:tgtEl>
                                          <p:spTgt spid="2"/>
                                        </p:tgtEl>
                                        <p:attrNameLst>
                                          <p:attrName>style.visibility</p:attrName>
                                        </p:attrNameLst>
                                      </p:cBhvr>
                                      <p:to>
                                        <p:strVal val="hidden"/>
                                      </p:to>
                                    </p:set>
                                  </p:childTnLst>
                                </p:cTn>
                              </p:par>
                              <p:par>
                                <p:cTn id="53" presetID="1" presetClass="mediacall" presetSubtype="0" fill="hold" nodeType="withEffect">
                                  <p:stCondLst>
                                    <p:cond delay="0"/>
                                  </p:stCondLst>
                                  <p:childTnLst>
                                    <p:cmd type="call" cmd="playFrom(0.0)">
                                      <p:cBhvr>
                                        <p:cTn id="54" dur="5042" fill="hold"/>
                                        <p:tgtEl>
                                          <p:spTgt spid="41"/>
                                        </p:tgtEl>
                                      </p:cBhvr>
                                    </p:cmd>
                                  </p:childTnLst>
                                </p:cTn>
                              </p:par>
                              <p:par>
                                <p:cTn id="55" presetID="10" presetClass="entr" presetSubtype="0" fill="hold" nodeType="with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fade">
                                      <p:cBhvr>
                                        <p:cTn id="57" dur="500"/>
                                        <p:tgtEl>
                                          <p:spTgt spid="23"/>
                                        </p:tgtEl>
                                      </p:cBhvr>
                                    </p:animEffect>
                                  </p:childTnLst>
                                </p:cTn>
                              </p:par>
                            </p:childTnLst>
                          </p:cTn>
                        </p:par>
                      </p:childTnLst>
                    </p:cTn>
                  </p:par>
                </p:childTnLst>
              </p:cTn>
              <p:nextCondLst>
                <p:cond evt="onClick" delay="0">
                  <p:tgtEl>
                    <p:spTgt spid="2"/>
                  </p:tgtEl>
                </p:cond>
              </p:nextCondLst>
            </p:seq>
            <p:seq concurrent="1" nextAc="seek">
              <p:cTn id="58" restart="whenNotActive" fill="hold" evtFilter="cancelBubble" nodeType="interactiveSeq">
                <p:stCondLst>
                  <p:cond evt="onClick" delay="0">
                    <p:tgtEl>
                      <p:spTgt spid="6"/>
                    </p:tgtEl>
                  </p:cond>
                </p:stCondLst>
                <p:endSync evt="end" delay="0">
                  <p:rtn val="all"/>
                </p:endSync>
                <p:childTnLst>
                  <p:par>
                    <p:cTn id="59" fill="hold">
                      <p:stCondLst>
                        <p:cond delay="0"/>
                      </p:stCondLst>
                      <p:childTnLst>
                        <p:par>
                          <p:cTn id="60" fill="hold">
                            <p:stCondLst>
                              <p:cond delay="0"/>
                            </p:stCondLst>
                            <p:childTnLst>
                              <p:par>
                                <p:cTn id="61" presetID="1" presetClass="exit" presetSubtype="0" fill="hold" nodeType="clickEffect">
                                  <p:stCondLst>
                                    <p:cond delay="0"/>
                                  </p:stCondLst>
                                  <p:childTnLst>
                                    <p:set>
                                      <p:cBhvr>
                                        <p:cTn id="62" dur="1" fill="hold">
                                          <p:stCondLst>
                                            <p:cond delay="0"/>
                                          </p:stCondLst>
                                        </p:cTn>
                                        <p:tgtEl>
                                          <p:spTgt spid="6"/>
                                        </p:tgtEl>
                                        <p:attrNameLst>
                                          <p:attrName>style.visibility</p:attrName>
                                        </p:attrNameLst>
                                      </p:cBhvr>
                                      <p:to>
                                        <p:strVal val="hidden"/>
                                      </p:to>
                                    </p:set>
                                  </p:childTnLst>
                                </p:cTn>
                              </p:par>
                              <p:par>
                                <p:cTn id="63" presetID="1" presetClass="mediacall" presetSubtype="0" fill="hold" nodeType="withEffect">
                                  <p:stCondLst>
                                    <p:cond delay="0"/>
                                  </p:stCondLst>
                                  <p:childTnLst>
                                    <p:cmd type="call" cmd="playFrom(0.0)">
                                      <p:cBhvr>
                                        <p:cTn id="64" dur="5042" fill="hold"/>
                                        <p:tgtEl>
                                          <p:spTgt spid="42"/>
                                        </p:tgtEl>
                                      </p:cBhvr>
                                    </p:cmd>
                                  </p:childTnLst>
                                </p:cTn>
                              </p:par>
                              <p:par>
                                <p:cTn id="65" presetID="10" presetClass="entr" presetSubtype="0" fill="hold" nodeType="withEffect">
                                  <p:stCondLst>
                                    <p:cond delay="0"/>
                                  </p:stCondLst>
                                  <p:childTnLst>
                                    <p:set>
                                      <p:cBhvr>
                                        <p:cTn id="66" dur="1" fill="hold">
                                          <p:stCondLst>
                                            <p:cond delay="0"/>
                                          </p:stCondLst>
                                        </p:cTn>
                                        <p:tgtEl>
                                          <p:spTgt spid="17"/>
                                        </p:tgtEl>
                                        <p:attrNameLst>
                                          <p:attrName>style.visibility</p:attrName>
                                        </p:attrNameLst>
                                      </p:cBhvr>
                                      <p:to>
                                        <p:strVal val="visible"/>
                                      </p:to>
                                    </p:set>
                                    <p:animEffect transition="in" filter="fade">
                                      <p:cBhvr>
                                        <p:cTn id="67" dur="500"/>
                                        <p:tgtEl>
                                          <p:spTgt spid="17"/>
                                        </p:tgtEl>
                                      </p:cBhvr>
                                    </p:animEffect>
                                  </p:childTnLst>
                                </p:cTn>
                              </p:par>
                            </p:childTnLst>
                          </p:cTn>
                        </p:par>
                      </p:childTnLst>
                    </p:cTn>
                  </p:par>
                </p:childTnLst>
              </p:cTn>
              <p:nextCondLst>
                <p:cond evt="onClick" delay="0">
                  <p:tgtEl>
                    <p:spTgt spid="6"/>
                  </p:tgtEl>
                </p:cond>
              </p:nextCondLst>
            </p:seq>
            <p:seq concurrent="1" nextAc="seek">
              <p:cTn id="68" restart="whenNotActive" fill="hold" evtFilter="cancelBubble" nodeType="interactiveSeq">
                <p:stCondLst>
                  <p:cond evt="onClick" delay="0">
                    <p:tgtEl>
                      <p:spTgt spid="10"/>
                    </p:tgtEl>
                  </p:cond>
                </p:stCondLst>
                <p:endSync evt="end" delay="0">
                  <p:rtn val="all"/>
                </p:endSync>
                <p:childTnLst>
                  <p:par>
                    <p:cTn id="69" fill="hold">
                      <p:stCondLst>
                        <p:cond delay="0"/>
                      </p:stCondLst>
                      <p:childTnLst>
                        <p:par>
                          <p:cTn id="70" fill="hold">
                            <p:stCondLst>
                              <p:cond delay="0"/>
                            </p:stCondLst>
                            <p:childTnLst>
                              <p:par>
                                <p:cTn id="71" presetID="1" presetClass="exit" presetSubtype="0" fill="hold" nodeType="clickEffect">
                                  <p:stCondLst>
                                    <p:cond delay="0"/>
                                  </p:stCondLst>
                                  <p:childTnLst>
                                    <p:set>
                                      <p:cBhvr>
                                        <p:cTn id="72" dur="1" fill="hold">
                                          <p:stCondLst>
                                            <p:cond delay="0"/>
                                          </p:stCondLst>
                                        </p:cTn>
                                        <p:tgtEl>
                                          <p:spTgt spid="10"/>
                                        </p:tgtEl>
                                        <p:attrNameLst>
                                          <p:attrName>style.visibility</p:attrName>
                                        </p:attrNameLst>
                                      </p:cBhvr>
                                      <p:to>
                                        <p:strVal val="hidden"/>
                                      </p:to>
                                    </p:set>
                                  </p:childTnLst>
                                </p:cTn>
                              </p:par>
                              <p:par>
                                <p:cTn id="73" presetID="1" presetClass="mediacall" presetSubtype="0" fill="hold" nodeType="withEffect">
                                  <p:stCondLst>
                                    <p:cond delay="0"/>
                                  </p:stCondLst>
                                  <p:childTnLst>
                                    <p:cmd type="call" cmd="playFrom(0.0)">
                                      <p:cBhvr>
                                        <p:cTn id="74" dur="5042" fill="hold"/>
                                        <p:tgtEl>
                                          <p:spTgt spid="43"/>
                                        </p:tgtEl>
                                      </p:cBhvr>
                                    </p:cmd>
                                  </p:childTnLst>
                                </p:cTn>
                              </p:par>
                              <p:par>
                                <p:cTn id="75" presetID="10" presetClass="entr" presetSubtype="0" fill="hold" nodeType="withEffect">
                                  <p:stCondLst>
                                    <p:cond delay="0"/>
                                  </p:stCondLst>
                                  <p:childTnLst>
                                    <p:set>
                                      <p:cBhvr>
                                        <p:cTn id="76" dur="1" fill="hold">
                                          <p:stCondLst>
                                            <p:cond delay="0"/>
                                          </p:stCondLst>
                                        </p:cTn>
                                        <p:tgtEl>
                                          <p:spTgt spid="27"/>
                                        </p:tgtEl>
                                        <p:attrNameLst>
                                          <p:attrName>style.visibility</p:attrName>
                                        </p:attrNameLst>
                                      </p:cBhvr>
                                      <p:to>
                                        <p:strVal val="visible"/>
                                      </p:to>
                                    </p:set>
                                    <p:animEffect transition="in" filter="fade">
                                      <p:cBhvr>
                                        <p:cTn id="77" dur="500"/>
                                        <p:tgtEl>
                                          <p:spTgt spid="27"/>
                                        </p:tgtEl>
                                      </p:cBhvr>
                                    </p:animEffect>
                                  </p:childTnLst>
                                </p:cTn>
                              </p:par>
                            </p:childTnLst>
                          </p:cTn>
                        </p:par>
                      </p:childTnLst>
                    </p:cTn>
                  </p:par>
                </p:childTnLst>
              </p:cTn>
              <p:nextCondLst>
                <p:cond evt="onClick" delay="0">
                  <p:tgtEl>
                    <p:spTgt spid="10"/>
                  </p:tgtEl>
                </p:cond>
              </p:nextCondLst>
            </p:seq>
            <p:seq concurrent="1" nextAc="seek">
              <p:cTn id="78" restart="whenNotActive" fill="hold" evtFilter="cancelBubble" nodeType="interactiveSeq">
                <p:stCondLst>
                  <p:cond evt="onClick" delay="0">
                    <p:tgtEl>
                      <p:spTgt spid="7"/>
                    </p:tgtEl>
                  </p:cond>
                </p:stCondLst>
                <p:endSync evt="end" delay="0">
                  <p:rtn val="all"/>
                </p:endSync>
                <p:childTnLst>
                  <p:par>
                    <p:cTn id="79" fill="hold">
                      <p:stCondLst>
                        <p:cond delay="0"/>
                      </p:stCondLst>
                      <p:childTnLst>
                        <p:par>
                          <p:cTn id="80" fill="hold">
                            <p:stCondLst>
                              <p:cond delay="0"/>
                            </p:stCondLst>
                            <p:childTnLst>
                              <p:par>
                                <p:cTn id="81" presetID="1" presetClass="exit" presetSubtype="0" fill="hold" nodeType="clickEffect">
                                  <p:stCondLst>
                                    <p:cond delay="0"/>
                                  </p:stCondLst>
                                  <p:childTnLst>
                                    <p:set>
                                      <p:cBhvr>
                                        <p:cTn id="82" dur="1" fill="hold">
                                          <p:stCondLst>
                                            <p:cond delay="0"/>
                                          </p:stCondLst>
                                        </p:cTn>
                                        <p:tgtEl>
                                          <p:spTgt spid="7"/>
                                        </p:tgtEl>
                                        <p:attrNameLst>
                                          <p:attrName>style.visibility</p:attrName>
                                        </p:attrNameLst>
                                      </p:cBhvr>
                                      <p:to>
                                        <p:strVal val="hidden"/>
                                      </p:to>
                                    </p:set>
                                  </p:childTnLst>
                                </p:cTn>
                              </p:par>
                              <p:par>
                                <p:cTn id="83" presetID="1" presetClass="mediacall" presetSubtype="0" fill="hold" nodeType="withEffect">
                                  <p:stCondLst>
                                    <p:cond delay="0"/>
                                  </p:stCondLst>
                                  <p:childTnLst>
                                    <p:cmd type="call" cmd="playFrom(0.0)">
                                      <p:cBhvr>
                                        <p:cTn id="84" dur="5042" fill="hold"/>
                                        <p:tgtEl>
                                          <p:spTgt spid="44"/>
                                        </p:tgtEl>
                                      </p:cBhvr>
                                    </p:cmd>
                                  </p:childTnLst>
                                </p:cTn>
                              </p:par>
                              <p:par>
                                <p:cTn id="85" presetID="10" presetClass="entr" presetSubtype="0" fill="hold" nodeType="withEffect">
                                  <p:stCondLst>
                                    <p:cond delay="0"/>
                                  </p:stCondLst>
                                  <p:childTnLst>
                                    <p:set>
                                      <p:cBhvr>
                                        <p:cTn id="86" dur="1" fill="hold">
                                          <p:stCondLst>
                                            <p:cond delay="0"/>
                                          </p:stCondLst>
                                        </p:cTn>
                                        <p:tgtEl>
                                          <p:spTgt spid="28"/>
                                        </p:tgtEl>
                                        <p:attrNameLst>
                                          <p:attrName>style.visibility</p:attrName>
                                        </p:attrNameLst>
                                      </p:cBhvr>
                                      <p:to>
                                        <p:strVal val="visible"/>
                                      </p:to>
                                    </p:set>
                                    <p:animEffect transition="in" filter="fade">
                                      <p:cBhvr>
                                        <p:cTn id="87" dur="500"/>
                                        <p:tgtEl>
                                          <p:spTgt spid="28"/>
                                        </p:tgtEl>
                                      </p:cBhvr>
                                    </p:animEffect>
                                  </p:childTnLst>
                                </p:cTn>
                              </p:par>
                              <p:par>
                                <p:cTn id="88" presetID="10" presetClass="entr" presetSubtype="0" fill="hold" nodeType="withEffect">
                                  <p:stCondLst>
                                    <p:cond delay="0"/>
                                  </p:stCondLst>
                                  <p:childTnLst>
                                    <p:set>
                                      <p:cBhvr>
                                        <p:cTn id="89" dur="1" fill="hold">
                                          <p:stCondLst>
                                            <p:cond delay="0"/>
                                          </p:stCondLst>
                                        </p:cTn>
                                        <p:tgtEl>
                                          <p:spTgt spid="30"/>
                                        </p:tgtEl>
                                        <p:attrNameLst>
                                          <p:attrName>style.visibility</p:attrName>
                                        </p:attrNameLst>
                                      </p:cBhvr>
                                      <p:to>
                                        <p:strVal val="visible"/>
                                      </p:to>
                                    </p:set>
                                    <p:animEffect transition="in" filter="fade">
                                      <p:cBhvr>
                                        <p:cTn id="90" dur="500"/>
                                        <p:tgtEl>
                                          <p:spTgt spid="30"/>
                                        </p:tgtEl>
                                      </p:cBhvr>
                                    </p:animEffect>
                                  </p:childTnLst>
                                </p:cTn>
                              </p:par>
                            </p:childTnLst>
                          </p:cTn>
                        </p:par>
                      </p:childTnLst>
                    </p:cTn>
                  </p:par>
                </p:childTnLst>
              </p:cTn>
              <p:nextCondLst>
                <p:cond evt="onClick" delay="0">
                  <p:tgtEl>
                    <p:spTgt spid="7"/>
                  </p:tgtEl>
                </p:cond>
              </p:nextCondLst>
            </p:seq>
            <p:seq concurrent="1" nextAc="seek">
              <p:cTn id="91" restart="whenNotActive" fill="hold" evtFilter="cancelBubble" nodeType="interactiveSeq">
                <p:stCondLst>
                  <p:cond evt="onClick" delay="0">
                    <p:tgtEl>
                      <p:spTgt spid="11"/>
                    </p:tgtEl>
                  </p:cond>
                </p:stCondLst>
                <p:endSync evt="end" delay="0">
                  <p:rtn val="all"/>
                </p:endSync>
                <p:childTnLst>
                  <p:par>
                    <p:cTn id="92" fill="hold">
                      <p:stCondLst>
                        <p:cond delay="0"/>
                      </p:stCondLst>
                      <p:childTnLst>
                        <p:par>
                          <p:cTn id="93" fill="hold">
                            <p:stCondLst>
                              <p:cond delay="0"/>
                            </p:stCondLst>
                            <p:childTnLst>
                              <p:par>
                                <p:cTn id="94" presetID="1" presetClass="exit" presetSubtype="0" fill="hold" grpId="0" nodeType="clickEffect">
                                  <p:stCondLst>
                                    <p:cond delay="0"/>
                                  </p:stCondLst>
                                  <p:childTnLst>
                                    <p:set>
                                      <p:cBhvr>
                                        <p:cTn id="95" dur="1" fill="hold">
                                          <p:stCondLst>
                                            <p:cond delay="0"/>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96" restart="whenNotActive" fill="hold" evtFilter="cancelBubble" nodeType="interactiveSeq">
                <p:stCondLst>
                  <p:cond evt="onClick" delay="0">
                    <p:tgtEl>
                      <p:spTgt spid="31"/>
                    </p:tgtEl>
                  </p:cond>
                </p:stCondLst>
                <p:endSync evt="end" delay="0">
                  <p:rtn val="all"/>
                </p:endSync>
                <p:childTnLst>
                  <p:par>
                    <p:cTn id="97" fill="hold">
                      <p:stCondLst>
                        <p:cond delay="0"/>
                      </p:stCondLst>
                      <p:childTnLst>
                        <p:par>
                          <p:cTn id="98" fill="hold">
                            <p:stCondLst>
                              <p:cond delay="0"/>
                            </p:stCondLst>
                            <p:childTnLst>
                              <p:par>
                                <p:cTn id="99" presetID="1" presetClass="exit" presetSubtype="0" fill="hold" grpId="0" nodeType="clickEffect">
                                  <p:stCondLst>
                                    <p:cond delay="0"/>
                                  </p:stCondLst>
                                  <p:childTnLst>
                                    <p:set>
                                      <p:cBhvr>
                                        <p:cTn id="100" dur="1" fill="hold">
                                          <p:stCondLst>
                                            <p:cond delay="0"/>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101" restart="whenNotActive" fill="hold" evtFilter="cancelBubble" nodeType="interactiveSeq">
                <p:stCondLst>
                  <p:cond evt="onClick" delay="0">
                    <p:tgtEl>
                      <p:spTgt spid="32"/>
                    </p:tgtEl>
                  </p:cond>
                </p:stCondLst>
                <p:endSync evt="end" delay="0">
                  <p:rtn val="all"/>
                </p:endSync>
                <p:childTnLst>
                  <p:par>
                    <p:cTn id="102" fill="hold">
                      <p:stCondLst>
                        <p:cond delay="0"/>
                      </p:stCondLst>
                      <p:childTnLst>
                        <p:par>
                          <p:cTn id="103" fill="hold">
                            <p:stCondLst>
                              <p:cond delay="0"/>
                            </p:stCondLst>
                            <p:childTnLst>
                              <p:par>
                                <p:cTn id="104" presetID="1" presetClass="exit" presetSubtype="0" fill="hold" grpId="0" nodeType="clickEffect">
                                  <p:stCondLst>
                                    <p:cond delay="0"/>
                                  </p:stCondLst>
                                  <p:childTnLst>
                                    <p:set>
                                      <p:cBhvr>
                                        <p:cTn id="105" dur="1" fill="hold">
                                          <p:stCondLst>
                                            <p:cond delay="0"/>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106" restart="whenNotActive" fill="hold" evtFilter="cancelBubble" nodeType="interactiveSeq">
                <p:stCondLst>
                  <p:cond evt="onClick" delay="0">
                    <p:tgtEl>
                      <p:spTgt spid="33"/>
                    </p:tgtEl>
                  </p:cond>
                </p:stCondLst>
                <p:endSync evt="end" delay="0">
                  <p:rtn val="all"/>
                </p:endSync>
                <p:childTnLst>
                  <p:par>
                    <p:cTn id="107" fill="hold">
                      <p:stCondLst>
                        <p:cond delay="0"/>
                      </p:stCondLst>
                      <p:childTnLst>
                        <p:par>
                          <p:cTn id="108" fill="hold">
                            <p:stCondLst>
                              <p:cond delay="0"/>
                            </p:stCondLst>
                            <p:childTnLst>
                              <p:par>
                                <p:cTn id="109" presetID="1" presetClass="exit" presetSubtype="0" fill="hold" grpId="0" nodeType="clickEffect">
                                  <p:stCondLst>
                                    <p:cond delay="0"/>
                                  </p:stCondLst>
                                  <p:childTnLst>
                                    <p:set>
                                      <p:cBhvr>
                                        <p:cTn id="110" dur="1" fill="hold">
                                          <p:stCondLst>
                                            <p:cond delay="0"/>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111" restart="whenNotActive" fill="hold" evtFilter="cancelBubble" nodeType="interactiveSeq">
                <p:stCondLst>
                  <p:cond evt="onClick" delay="0">
                    <p:tgtEl>
                      <p:spTgt spid="34"/>
                    </p:tgtEl>
                  </p:cond>
                </p:stCondLst>
                <p:endSync evt="end" delay="0">
                  <p:rtn val="all"/>
                </p:endSync>
                <p:childTnLst>
                  <p:par>
                    <p:cTn id="112" fill="hold">
                      <p:stCondLst>
                        <p:cond delay="0"/>
                      </p:stCondLst>
                      <p:childTnLst>
                        <p:par>
                          <p:cTn id="113" fill="hold">
                            <p:stCondLst>
                              <p:cond delay="0"/>
                            </p:stCondLst>
                            <p:childTnLst>
                              <p:par>
                                <p:cTn id="114" presetID="1" presetClass="exit" presetSubtype="0" fill="hold" grpId="0" nodeType="clickEffect">
                                  <p:stCondLst>
                                    <p:cond delay="0"/>
                                  </p:stCondLst>
                                  <p:childTnLst>
                                    <p:set>
                                      <p:cBhvr>
                                        <p:cTn id="115" dur="1" fill="hold">
                                          <p:stCondLst>
                                            <p:cond delay="0"/>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116" restart="whenNotActive" fill="hold" evtFilter="cancelBubble" nodeType="interactiveSeq">
                <p:stCondLst>
                  <p:cond evt="onClick" delay="0">
                    <p:tgtEl>
                      <p:spTgt spid="35"/>
                    </p:tgtEl>
                  </p:cond>
                </p:stCondLst>
                <p:endSync evt="end" delay="0">
                  <p:rtn val="all"/>
                </p:endSync>
                <p:childTnLst>
                  <p:par>
                    <p:cTn id="117" fill="hold">
                      <p:stCondLst>
                        <p:cond delay="0"/>
                      </p:stCondLst>
                      <p:childTnLst>
                        <p:par>
                          <p:cTn id="118" fill="hold">
                            <p:stCondLst>
                              <p:cond delay="0"/>
                            </p:stCondLst>
                            <p:childTnLst>
                              <p:par>
                                <p:cTn id="119" presetID="1" presetClass="exit" presetSubtype="0" fill="hold" grpId="0" nodeType="clickEffect">
                                  <p:stCondLst>
                                    <p:cond delay="0"/>
                                  </p:stCondLst>
                                  <p:childTnLst>
                                    <p:set>
                                      <p:cBhvr>
                                        <p:cTn id="120"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121" restart="whenNotActive" fill="hold" evtFilter="cancelBubble" nodeType="interactiveSeq">
                <p:stCondLst>
                  <p:cond evt="onClick" delay="0">
                    <p:tgtEl>
                      <p:spTgt spid="36"/>
                    </p:tgtEl>
                  </p:cond>
                </p:stCondLst>
                <p:endSync evt="end" delay="0">
                  <p:rtn val="all"/>
                </p:endSync>
                <p:childTnLst>
                  <p:par>
                    <p:cTn id="122" fill="hold">
                      <p:stCondLst>
                        <p:cond delay="0"/>
                      </p:stCondLst>
                      <p:childTnLst>
                        <p:par>
                          <p:cTn id="123" fill="hold">
                            <p:stCondLst>
                              <p:cond delay="0"/>
                            </p:stCondLst>
                            <p:childTnLst>
                              <p:par>
                                <p:cTn id="124" presetID="1" presetClass="exit" presetSubtype="0" fill="hold" grpId="0" nodeType="clickEffect">
                                  <p:stCondLst>
                                    <p:cond delay="0"/>
                                  </p:stCondLst>
                                  <p:childTnLst>
                                    <p:set>
                                      <p:cBhvr>
                                        <p:cTn id="125" dur="1" fill="hold">
                                          <p:stCondLst>
                                            <p:cond delay="0"/>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126" restart="whenNotActive" fill="hold" evtFilter="cancelBubble" nodeType="interactiveSeq">
                <p:stCondLst>
                  <p:cond evt="onClick" delay="0">
                    <p:tgtEl>
                      <p:spTgt spid="37"/>
                    </p:tgtEl>
                  </p:cond>
                </p:stCondLst>
                <p:endSync evt="end" delay="0">
                  <p:rtn val="all"/>
                </p:endSync>
                <p:childTnLst>
                  <p:par>
                    <p:cTn id="127" fill="hold">
                      <p:stCondLst>
                        <p:cond delay="0"/>
                      </p:stCondLst>
                      <p:childTnLst>
                        <p:par>
                          <p:cTn id="128" fill="hold">
                            <p:stCondLst>
                              <p:cond delay="0"/>
                            </p:stCondLst>
                            <p:childTnLst>
                              <p:par>
                                <p:cTn id="129" presetID="1" presetClass="exit" presetSubtype="0" fill="hold" grpId="0" nodeType="clickEffect">
                                  <p:stCondLst>
                                    <p:cond delay="0"/>
                                  </p:stCondLst>
                                  <p:childTnLst>
                                    <p:set>
                                      <p:cBhvr>
                                        <p:cTn id="130" dur="1" fill="hold">
                                          <p:stCondLst>
                                            <p:cond delay="0"/>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131" restart="whenNotActive" fill="hold" evtFilter="cancelBubble" nodeType="interactiveSeq">
                <p:stCondLst>
                  <p:cond evt="onClick" delay="0">
                    <p:tgtEl>
                      <p:spTgt spid="29"/>
                    </p:tgtEl>
                  </p:cond>
                </p:stCondLst>
                <p:endSync evt="end" delay="0">
                  <p:rtn val="all"/>
                </p:endSync>
                <p:childTnLst>
                  <p:par>
                    <p:cTn id="132" fill="hold">
                      <p:stCondLst>
                        <p:cond delay="0"/>
                      </p:stCondLst>
                      <p:childTnLst>
                        <p:par>
                          <p:cTn id="133" fill="hold">
                            <p:stCondLst>
                              <p:cond delay="0"/>
                            </p:stCondLst>
                            <p:childTnLst>
                              <p:par>
                                <p:cTn id="134" presetID="1" presetClass="entr" presetSubtype="0" fill="hold" nodeType="clickEffect">
                                  <p:stCondLst>
                                    <p:cond delay="0"/>
                                  </p:stCondLst>
                                  <p:childTnLst>
                                    <p:set>
                                      <p:cBhvr>
                                        <p:cTn id="135" dur="1" fill="hold">
                                          <p:stCondLst>
                                            <p:cond delay="0"/>
                                          </p:stCondLst>
                                        </p:cTn>
                                        <p:tgtEl>
                                          <p:spTgt spid="12"/>
                                        </p:tgtEl>
                                        <p:attrNameLst>
                                          <p:attrName>style.visibility</p:attrName>
                                        </p:attrNameLst>
                                      </p:cBhvr>
                                      <p:to>
                                        <p:strVal val="visible"/>
                                      </p:to>
                                    </p:set>
                                  </p:childTnLst>
                                </p:cTn>
                              </p:par>
                              <p:par>
                                <p:cTn id="136" presetID="1" presetClass="exit" presetSubtype="0" fill="hold" nodeType="withEffect">
                                  <p:stCondLst>
                                    <p:cond delay="0"/>
                                  </p:stCondLst>
                                  <p:childTnLst>
                                    <p:set>
                                      <p:cBhvr>
                                        <p:cTn id="137" dur="1" fill="hold">
                                          <p:stCondLst>
                                            <p:cond delay="0"/>
                                          </p:stCondLst>
                                        </p:cTn>
                                        <p:tgtEl>
                                          <p:spTgt spid="29"/>
                                        </p:tgtEl>
                                        <p:attrNameLst>
                                          <p:attrName>style.visibility</p:attrName>
                                        </p:attrNameLst>
                                      </p:cBhvr>
                                      <p:to>
                                        <p:strVal val="hidden"/>
                                      </p:to>
                                    </p:set>
                                  </p:childTnLst>
                                </p:cTn>
                              </p:par>
                              <p:par>
                                <p:cTn id="138" presetID="10" presetClass="entr" presetSubtype="0" fill="hold" grpId="0" nodeType="withEffect">
                                  <p:stCondLst>
                                    <p:cond delay="0"/>
                                  </p:stCondLst>
                                  <p:childTnLst>
                                    <p:set>
                                      <p:cBhvr>
                                        <p:cTn id="139" dur="1" fill="hold">
                                          <p:stCondLst>
                                            <p:cond delay="0"/>
                                          </p:stCondLst>
                                        </p:cTn>
                                        <p:tgtEl>
                                          <p:spTgt spid="13"/>
                                        </p:tgtEl>
                                        <p:attrNameLst>
                                          <p:attrName>style.visibility</p:attrName>
                                        </p:attrNameLst>
                                      </p:cBhvr>
                                      <p:to>
                                        <p:strVal val="visible"/>
                                      </p:to>
                                    </p:set>
                                    <p:animEffect transition="in" filter="fade">
                                      <p:cBhvr>
                                        <p:cTn id="140" dur="500"/>
                                        <p:tgtEl>
                                          <p:spTgt spid="13"/>
                                        </p:tgtEl>
                                      </p:cBhvr>
                                    </p:animEffect>
                                  </p:childTnLst>
                                </p:cTn>
                              </p:par>
                            </p:childTnLst>
                          </p:cTn>
                        </p:par>
                      </p:childTnLst>
                    </p:cTn>
                  </p:par>
                </p:childTnLst>
              </p:cTn>
              <p:nextCondLst>
                <p:cond evt="onClick" delay="0">
                  <p:tgtEl>
                    <p:spTgt spid="29"/>
                  </p:tgtEl>
                </p:cond>
              </p:nextCondLst>
            </p:seq>
            <p:audio>
              <p:cMediaNode vol="80000">
                <p:cTn id="141" fill="hold" display="0">
                  <p:stCondLst>
                    <p:cond delay="indefinite"/>
                  </p:stCondLst>
                  <p:endCondLst>
                    <p:cond evt="onStopAudio" delay="0">
                      <p:tgtEl>
                        <p:sldTgt/>
                      </p:tgtEl>
                    </p:cond>
                  </p:endCondLst>
                </p:cTn>
                <p:tgtEl>
                  <p:spTgt spid="14"/>
                </p:tgtEl>
              </p:cMediaNode>
            </p:audio>
            <p:audio>
              <p:cMediaNode vol="45455">
                <p:cTn id="142" fill="hold" display="0">
                  <p:stCondLst>
                    <p:cond delay="indefinite"/>
                  </p:stCondLst>
                  <p:endCondLst>
                    <p:cond evt="onStopAudio" delay="0">
                      <p:tgtEl>
                        <p:sldTgt/>
                      </p:tgtEl>
                    </p:cond>
                  </p:endCondLst>
                </p:cTn>
                <p:tgtEl>
                  <p:spTgt spid="38"/>
                </p:tgtEl>
              </p:cMediaNode>
            </p:audio>
            <p:audio>
              <p:cMediaNode vol="42424">
                <p:cTn id="143" fill="hold" display="0">
                  <p:stCondLst>
                    <p:cond delay="indefinite"/>
                  </p:stCondLst>
                  <p:endCondLst>
                    <p:cond evt="onStopAudio" delay="0">
                      <p:tgtEl>
                        <p:sldTgt/>
                      </p:tgtEl>
                    </p:cond>
                  </p:endCondLst>
                </p:cTn>
                <p:tgtEl>
                  <p:spTgt spid="39"/>
                </p:tgtEl>
              </p:cMediaNode>
            </p:audio>
            <p:audio>
              <p:cMediaNode vol="42424">
                <p:cTn id="144" fill="hold" display="0">
                  <p:stCondLst>
                    <p:cond delay="indefinite"/>
                  </p:stCondLst>
                  <p:endCondLst>
                    <p:cond evt="onStopAudio" delay="0">
                      <p:tgtEl>
                        <p:sldTgt/>
                      </p:tgtEl>
                    </p:cond>
                  </p:endCondLst>
                </p:cTn>
                <p:tgtEl>
                  <p:spTgt spid="40"/>
                </p:tgtEl>
              </p:cMediaNode>
            </p:audio>
            <p:audio>
              <p:cMediaNode vol="46970">
                <p:cTn id="145" fill="hold" display="0">
                  <p:stCondLst>
                    <p:cond delay="indefinite"/>
                  </p:stCondLst>
                  <p:endCondLst>
                    <p:cond evt="onStopAudio" delay="0">
                      <p:tgtEl>
                        <p:sldTgt/>
                      </p:tgtEl>
                    </p:cond>
                  </p:endCondLst>
                </p:cTn>
                <p:tgtEl>
                  <p:spTgt spid="41"/>
                </p:tgtEl>
              </p:cMediaNode>
            </p:audio>
            <p:audio>
              <p:cMediaNode vol="36364">
                <p:cTn id="146" fill="hold" display="0">
                  <p:stCondLst>
                    <p:cond delay="indefinite"/>
                  </p:stCondLst>
                  <p:endCondLst>
                    <p:cond evt="onStopAudio" delay="0">
                      <p:tgtEl>
                        <p:sldTgt/>
                      </p:tgtEl>
                    </p:cond>
                  </p:endCondLst>
                </p:cTn>
                <p:tgtEl>
                  <p:spTgt spid="42"/>
                </p:tgtEl>
              </p:cMediaNode>
            </p:audio>
            <p:audio>
              <p:cMediaNode vol="46970">
                <p:cTn id="147" fill="hold" display="0">
                  <p:stCondLst>
                    <p:cond delay="indefinite"/>
                  </p:stCondLst>
                  <p:endCondLst>
                    <p:cond evt="onStopAudio" delay="0">
                      <p:tgtEl>
                        <p:sldTgt/>
                      </p:tgtEl>
                    </p:cond>
                  </p:endCondLst>
                </p:cTn>
                <p:tgtEl>
                  <p:spTgt spid="43"/>
                </p:tgtEl>
              </p:cMediaNode>
            </p:audio>
            <p:audio>
              <p:cMediaNode vol="46970">
                <p:cTn id="148" fill="hold" display="0">
                  <p:stCondLst>
                    <p:cond delay="indefinite"/>
                  </p:stCondLst>
                  <p:endCondLst>
                    <p:cond evt="onStopAudio" delay="0">
                      <p:tgtEl>
                        <p:sldTgt/>
                      </p:tgtEl>
                    </p:cond>
                  </p:endCondLst>
                </p:cTn>
                <p:tgtEl>
                  <p:spTgt spid="44"/>
                </p:tgtEl>
              </p:cMediaNode>
            </p:audio>
          </p:childTnLst>
        </p:cTn>
      </p:par>
    </p:tnLst>
    <p:bldLst>
      <p:bldP spid="11" grpId="0" animBg="1"/>
      <p:bldP spid="31" grpId="0" animBg="1"/>
      <p:bldP spid="32" grpId="0" animBg="1"/>
      <p:bldP spid="33" grpId="0" animBg="1"/>
      <p:bldP spid="34" grpId="0" animBg="1"/>
      <p:bldP spid="35" grpId="0" animBg="1"/>
      <p:bldP spid="36" grpId="0" animBg="1"/>
      <p:bldP spid="37" grpId="0" animBg="1"/>
      <p:bldP spid="1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1030" name="Picture 6" descr="Káº¿t quáº£ hÃ¬nh áº£nh cho home cartoon frame"/>
          <p:cNvPicPr>
            <a:picLocks noChangeAspect="1" noChangeArrowheads="1"/>
          </p:cNvPicPr>
          <p:nvPr/>
        </p:nvPicPr>
        <p:blipFill>
          <a:blip r:embed="rId4">
            <a:duotone>
              <a:prstClr val="black"/>
              <a:schemeClr val="accent6">
                <a:tint val="45000"/>
                <a:satMod val="400000"/>
              </a:schemeClr>
            </a:duotone>
            <a:extLst>
              <a:ext uri="{BEBA8EAE-BF5A-486C-A8C5-ECC9F3942E4B}">
                <a14:imgProps xmlns:a14="http://schemas.microsoft.com/office/drawing/2010/main">
                  <a14:imgLayer r:embed="rId5">
                    <a14:imgEffect>
                      <a14:backgroundRemoval t="0" b="100000" l="0" r="100000">
                        <a14:foregroundMark x1="21932" y1="23059" x2="19321" y2="24941"/>
                      </a14:backgroundRemoval>
                    </a14:imgEffect>
                  </a14:imgLayer>
                </a14:imgProps>
              </a:ext>
              <a:ext uri="{28A0092B-C50C-407E-A947-70E740481C1C}">
                <a14:useLocalDpi xmlns:a14="http://schemas.microsoft.com/office/drawing/2010/main" val="0"/>
              </a:ext>
            </a:extLst>
          </a:blip>
          <a:srcRect/>
          <a:stretch>
            <a:fillRect/>
          </a:stretch>
        </p:blipFill>
        <p:spPr bwMode="auto">
          <a:xfrm>
            <a:off x="1143000" y="68039"/>
            <a:ext cx="6858000" cy="323577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771650" y="803163"/>
            <a:ext cx="5610225" cy="1477328"/>
          </a:xfrm>
          <a:prstGeom prst="rect">
            <a:avLst/>
          </a:prstGeom>
          <a:noFill/>
        </p:spPr>
        <p:txBody>
          <a:bodyPr wrap="square" rtlCol="0">
            <a:spAutoFit/>
          </a:bodyPr>
          <a:lstStyle/>
          <a:p>
            <a:pPr algn="ctr" defTabSz="342900"/>
            <a:r>
              <a:rPr lang="en-US" sz="2400" b="1">
                <a:solidFill>
                  <a:srgbClr val="FF0000"/>
                </a:solidFill>
                <a:latin typeface="Times New Roman" panose="02020603050405020304" pitchFamily="18" charset="0"/>
              </a:rPr>
              <a:t>Chỉ ra và nêu tác dụng của điệp ngữ trong câu sau</a:t>
            </a:r>
            <a:r>
              <a:rPr lang="en-US" sz="2400" b="1">
                <a:solidFill>
                  <a:srgbClr val="FF0000"/>
                </a:solidFill>
                <a:latin typeface="Calibri Light" panose="020F0302020204030204"/>
              </a:rPr>
              <a:t>: </a:t>
            </a:r>
          </a:p>
          <a:p>
            <a:pPr algn="ctr" defTabSz="342900"/>
            <a:r>
              <a:rPr lang="en-US" sz="2100" i="1">
                <a:solidFill>
                  <a:prstClr val="black"/>
                </a:solidFill>
                <a:latin typeface="Times New Roman" panose="02020603050405020304" pitchFamily="18" charset="0"/>
              </a:rPr>
              <a:t>“</a:t>
            </a:r>
            <a:r>
              <a:rPr lang="vi-VN" sz="2100" i="1">
                <a:solidFill>
                  <a:prstClr val="black"/>
                </a:solidFill>
                <a:latin typeface="Times New Roman" panose="02020603050405020304" pitchFamily="18" charset="0"/>
              </a:rPr>
              <a:t>Người ta đi cấy lấy công,</a:t>
            </a:r>
          </a:p>
          <a:p>
            <a:pPr algn="ctr" defTabSz="342900"/>
            <a:r>
              <a:rPr lang="vi-VN" sz="2100" i="1">
                <a:solidFill>
                  <a:prstClr val="black"/>
                </a:solidFill>
                <a:latin typeface="Times New Roman" panose="02020603050405020304" pitchFamily="18" charset="0"/>
              </a:rPr>
              <a:t>Tôi nay đi cấy còn trông nhiều bề.</a:t>
            </a:r>
            <a:r>
              <a:rPr lang="en-US" sz="2100" i="1">
                <a:solidFill>
                  <a:prstClr val="black"/>
                </a:solidFill>
                <a:latin typeface="Times New Roman" panose="02020603050405020304" pitchFamily="18" charset="0"/>
              </a:rPr>
              <a:t>”</a:t>
            </a:r>
            <a:endParaRPr lang="vi-VN" sz="2400" i="1" dirty="0">
              <a:solidFill>
                <a:srgbClr val="FF0000"/>
              </a:solidFill>
              <a:latin typeface="Times New Roman" panose="02020603050405020304" pitchFamily="18" charset="0"/>
            </a:endParaRPr>
          </a:p>
        </p:txBody>
      </p:sp>
      <p:sp>
        <p:nvSpPr>
          <p:cNvPr id="4" name="AutoShape 10" descr="Káº¿t quáº£ hÃ¬nh áº£nh cho daylighting"/>
          <p:cNvSpPr>
            <a:spLocks noChangeAspect="1" noChangeArrowheads="1"/>
          </p:cNvSpPr>
          <p:nvPr/>
        </p:nvSpPr>
        <p:spPr bwMode="auto">
          <a:xfrm>
            <a:off x="1259681" y="-108347"/>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a:endParaRPr lang="en-US" sz="1350">
              <a:solidFill>
                <a:prstClr val="black"/>
              </a:solidFill>
              <a:latin typeface="Calibri" panose="020F0502020204030204"/>
            </a:endParaRPr>
          </a:p>
        </p:txBody>
      </p:sp>
      <p:sp>
        <p:nvSpPr>
          <p:cNvPr id="5" name="Rounded Rectangle 4"/>
          <p:cNvSpPr/>
          <p:nvPr/>
        </p:nvSpPr>
        <p:spPr>
          <a:xfrm>
            <a:off x="1978819" y="3396343"/>
            <a:ext cx="5229225" cy="1654629"/>
          </a:xfrm>
          <a:prstGeom prst="roundRect">
            <a:avLst/>
          </a:prstGeom>
          <a:solidFill>
            <a:srgbClr val="99FFCC"/>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latin typeface="Calibri" panose="020F0502020204030204"/>
            </a:endParaRPr>
          </a:p>
        </p:txBody>
      </p:sp>
      <p:sp>
        <p:nvSpPr>
          <p:cNvPr id="31" name="TextBox 30"/>
          <p:cNvSpPr txBox="1"/>
          <p:nvPr/>
        </p:nvSpPr>
        <p:spPr>
          <a:xfrm>
            <a:off x="2238376" y="3676484"/>
            <a:ext cx="5051187" cy="1200329"/>
          </a:xfrm>
          <a:prstGeom prst="rect">
            <a:avLst/>
          </a:prstGeom>
          <a:noFill/>
        </p:spPr>
        <p:txBody>
          <a:bodyPr wrap="square" rtlCol="0">
            <a:spAutoFit/>
          </a:bodyPr>
          <a:lstStyle/>
          <a:p>
            <a:pPr defTabSz="342900"/>
            <a:r>
              <a:rPr lang="en-US" sz="2400">
                <a:solidFill>
                  <a:prstClr val="black"/>
                </a:solidFill>
                <a:latin typeface="Times New Roman" panose="02020603050405020304" pitchFamily="18" charset="0"/>
                <a:cs typeface="Times New Roman" panose="02020603050405020304" pitchFamily="18" charset="0"/>
              </a:rPr>
              <a:t>Điệp ngữ: đi cấy – điệp lại 2 lần.</a:t>
            </a:r>
            <a:endParaRPr lang="en-US" sz="2400" dirty="0">
              <a:solidFill>
                <a:prstClr val="black"/>
              </a:solidFill>
              <a:latin typeface="Times New Roman" panose="02020603050405020304" pitchFamily="18" charset="0"/>
              <a:cs typeface="Times New Roman" panose="02020603050405020304" pitchFamily="18" charset="0"/>
            </a:endParaRPr>
          </a:p>
          <a:p>
            <a:pPr defTabSz="342900"/>
            <a:r>
              <a:rPr lang="en-US" sz="2400">
                <a:solidFill>
                  <a:prstClr val="black"/>
                </a:solidFill>
                <a:latin typeface="Times New Roman" panose="02020603050405020304" pitchFamily="18" charset="0"/>
                <a:cs typeface="Times New Roman" panose="02020603050405020304" pitchFamily="18" charset="0"/>
              </a:rPr>
              <a:t>Tác dụng: nhấn mạnh </a:t>
            </a:r>
            <a:r>
              <a:rPr lang="vi-VN" sz="2400">
                <a:solidFill>
                  <a:prstClr val="black"/>
                </a:solidFill>
                <a:latin typeface="Times New Roman" panose="02020603050405020304" pitchFamily="18" charset="0"/>
                <a:cs typeface="Times New Roman" panose="02020603050405020304" pitchFamily="18" charset="0"/>
              </a:rPr>
              <a:t>sự khác biệt hành động đi cấy của mình với người khác.</a:t>
            </a:r>
            <a:endParaRPr lang="vi-VN" sz="2400" dirty="0">
              <a:solidFill>
                <a:prstClr val="black"/>
              </a:solidFill>
              <a:latin typeface="Times New Roman" panose="02020603050405020304" pitchFamily="18" charset="0"/>
              <a:cs typeface="Times New Roman" panose="02020603050405020304" pitchFamily="18" charset="0"/>
            </a:endParaRPr>
          </a:p>
        </p:txBody>
      </p:sp>
      <p:pic>
        <p:nvPicPr>
          <p:cNvPr id="32" name="Picture 2" descr="C:\Users\ADMIN\Desktop\Tai nguyen thiet ke tro choi\Bảng gỗ\Picture1 (2).png">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905388" y="68039"/>
            <a:ext cx="1004814" cy="4820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5551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030"/>
                                        </p:tgtEl>
                                        <p:attrNameLst>
                                          <p:attrName>style.visibility</p:attrName>
                                        </p:attrNameLst>
                                      </p:cBhvr>
                                      <p:to>
                                        <p:strVal val="visible"/>
                                      </p:to>
                                    </p:set>
                                    <p:animEffect transition="in" filter="fade">
                                      <p:cBhvr>
                                        <p:cTn id="7" dur="1000"/>
                                        <p:tgtEl>
                                          <p:spTgt spid="1030"/>
                                        </p:tgtEl>
                                      </p:cBhvr>
                                    </p:animEffect>
                                    <p:anim calcmode="lin" valueType="num">
                                      <p:cBhvr>
                                        <p:cTn id="8" dur="1000" fill="hold"/>
                                        <p:tgtEl>
                                          <p:spTgt spid="1030"/>
                                        </p:tgtEl>
                                        <p:attrNameLst>
                                          <p:attrName>ppt_x</p:attrName>
                                        </p:attrNameLst>
                                      </p:cBhvr>
                                      <p:tavLst>
                                        <p:tav tm="0">
                                          <p:val>
                                            <p:strVal val="#ppt_x"/>
                                          </p:val>
                                        </p:tav>
                                        <p:tav tm="100000">
                                          <p:val>
                                            <p:strVal val="#ppt_x"/>
                                          </p:val>
                                        </p:tav>
                                      </p:tavLst>
                                    </p:anim>
                                    <p:anim calcmode="lin" valueType="num">
                                      <p:cBhvr>
                                        <p:cTn id="9" dur="1000" fill="hold"/>
                                        <p:tgtEl>
                                          <p:spTgt spid="1030"/>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par>
                                <p:cTn id="22" presetID="47" presetClass="entr" presetSubtype="0" fill="hold" grpId="0"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1000"/>
                                        <p:tgtEl>
                                          <p:spTgt spid="31"/>
                                        </p:tgtEl>
                                      </p:cBhvr>
                                    </p:animEffect>
                                    <p:anim calcmode="lin" valueType="num">
                                      <p:cBhvr>
                                        <p:cTn id="25" dur="1000" fill="hold"/>
                                        <p:tgtEl>
                                          <p:spTgt spid="31"/>
                                        </p:tgtEl>
                                        <p:attrNameLst>
                                          <p:attrName>ppt_x</p:attrName>
                                        </p:attrNameLst>
                                      </p:cBhvr>
                                      <p:tavLst>
                                        <p:tav tm="0">
                                          <p:val>
                                            <p:strVal val="#ppt_x"/>
                                          </p:val>
                                        </p:tav>
                                        <p:tav tm="100000">
                                          <p:val>
                                            <p:strVal val="#ppt_x"/>
                                          </p:val>
                                        </p:tav>
                                      </p:tavLst>
                                    </p:anim>
                                    <p:anim calcmode="lin" valueType="num">
                                      <p:cBhvr>
                                        <p:cTn id="26"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3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1030" name="Picture 6" descr="Káº¿t quáº£ hÃ¬nh áº£nh cho home cartoon frame"/>
          <p:cNvPicPr>
            <a:picLocks noChangeAspect="1" noChangeArrowheads="1"/>
          </p:cNvPicPr>
          <p:nvPr/>
        </p:nvPicPr>
        <p:blipFill>
          <a:blip r:embed="rId4">
            <a:duotone>
              <a:prstClr val="black"/>
              <a:schemeClr val="accent6">
                <a:tint val="45000"/>
                <a:satMod val="400000"/>
              </a:schemeClr>
            </a:duotone>
            <a:extLst>
              <a:ext uri="{BEBA8EAE-BF5A-486C-A8C5-ECC9F3942E4B}">
                <a14:imgProps xmlns:a14="http://schemas.microsoft.com/office/drawing/2010/main">
                  <a14:imgLayer r:embed="rId5">
                    <a14:imgEffect>
                      <a14:backgroundRemoval t="0" b="100000" l="0" r="100000">
                        <a14:foregroundMark x1="21932" y1="23059" x2="19321" y2="24941"/>
                      </a14:backgroundRemoval>
                    </a14:imgEffect>
                  </a14:imgLayer>
                </a14:imgProps>
              </a:ext>
              <a:ext uri="{28A0092B-C50C-407E-A947-70E740481C1C}">
                <a14:useLocalDpi xmlns:a14="http://schemas.microsoft.com/office/drawing/2010/main" val="0"/>
              </a:ext>
            </a:extLst>
          </a:blip>
          <a:srcRect/>
          <a:stretch>
            <a:fillRect/>
          </a:stretch>
        </p:blipFill>
        <p:spPr bwMode="auto">
          <a:xfrm>
            <a:off x="1164431" y="183651"/>
            <a:ext cx="6858000" cy="323577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222677" y="807174"/>
            <a:ext cx="4741507" cy="707886"/>
          </a:xfrm>
          <a:prstGeom prst="rect">
            <a:avLst/>
          </a:prstGeom>
          <a:noFill/>
        </p:spPr>
        <p:txBody>
          <a:bodyPr wrap="square" rtlCol="0">
            <a:spAutoFit/>
          </a:bodyPr>
          <a:lstStyle/>
          <a:p>
            <a:pPr algn="ctr" defTabSz="342900"/>
            <a:r>
              <a:rPr lang="en-US" sz="2000" b="1">
                <a:solidFill>
                  <a:srgbClr val="FF0000"/>
                </a:solidFill>
                <a:latin typeface="Times New Roman" panose="02020603050405020304" pitchFamily="18" charset="0"/>
                <a:cs typeface="Times New Roman" panose="02020603050405020304" pitchFamily="18" charset="0"/>
              </a:rPr>
              <a:t>Nêu tác dụng của dấu chấm phẩy trong đoạn văn sau: </a:t>
            </a:r>
          </a:p>
        </p:txBody>
      </p:sp>
      <p:sp>
        <p:nvSpPr>
          <p:cNvPr id="4" name="AutoShape 10" descr="Káº¿t quáº£ hÃ¬nh áº£nh cho daylighting"/>
          <p:cNvSpPr>
            <a:spLocks noChangeAspect="1" noChangeArrowheads="1"/>
          </p:cNvSpPr>
          <p:nvPr/>
        </p:nvSpPr>
        <p:spPr bwMode="auto">
          <a:xfrm>
            <a:off x="1259681" y="-108347"/>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a:endParaRPr lang="en-US" sz="1350">
              <a:solidFill>
                <a:prstClr val="black"/>
              </a:solidFill>
              <a:latin typeface="Calibri" panose="020F0502020204030204"/>
            </a:endParaRPr>
          </a:p>
        </p:txBody>
      </p:sp>
      <p:sp>
        <p:nvSpPr>
          <p:cNvPr id="5" name="Rounded Rectangle 4"/>
          <p:cNvSpPr/>
          <p:nvPr/>
        </p:nvSpPr>
        <p:spPr>
          <a:xfrm>
            <a:off x="1978819" y="3396343"/>
            <a:ext cx="5229225" cy="1654629"/>
          </a:xfrm>
          <a:prstGeom prst="roundRect">
            <a:avLst/>
          </a:prstGeom>
          <a:solidFill>
            <a:srgbClr val="99FFCC"/>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latin typeface="Calibri" panose="020F0502020204030204"/>
            </a:endParaRPr>
          </a:p>
        </p:txBody>
      </p:sp>
      <p:sp>
        <p:nvSpPr>
          <p:cNvPr id="31" name="TextBox 30"/>
          <p:cNvSpPr txBox="1"/>
          <p:nvPr/>
        </p:nvSpPr>
        <p:spPr>
          <a:xfrm>
            <a:off x="2246095" y="3773535"/>
            <a:ext cx="4651810" cy="923330"/>
          </a:xfrm>
          <a:prstGeom prst="rect">
            <a:avLst/>
          </a:prstGeom>
          <a:noFill/>
        </p:spPr>
        <p:txBody>
          <a:bodyPr wrap="square" rtlCol="0">
            <a:spAutoFit/>
          </a:bodyPr>
          <a:lstStyle/>
          <a:p>
            <a:pPr algn="ctr" defTabSz="342900"/>
            <a:r>
              <a:rPr lang="en-US" sz="2700">
                <a:solidFill>
                  <a:prstClr val="black"/>
                </a:solidFill>
                <a:latin typeface="Times New Roman" panose="02020603050405020304" pitchFamily="18" charset="0"/>
                <a:cs typeface="Times New Roman" panose="02020603050405020304" pitchFamily="18" charset="0"/>
              </a:rPr>
              <a:t>Tác dụng: dùng để ngắt các thành phần lớn trong một câu</a:t>
            </a:r>
            <a:endParaRPr lang="vi-VN" sz="2700" dirty="0">
              <a:solidFill>
                <a:prstClr val="black"/>
              </a:solidFill>
              <a:latin typeface="Times New Roman" panose="02020603050405020304" pitchFamily="18" charset="0"/>
              <a:cs typeface="Times New Roman" panose="02020603050405020304" pitchFamily="18" charset="0"/>
            </a:endParaRPr>
          </a:p>
        </p:txBody>
      </p:sp>
      <p:pic>
        <p:nvPicPr>
          <p:cNvPr id="32" name="Picture 2" descr="C:\Users\ADMIN\Desktop\Tai nguyen thiet ke tro choi\Bảng gỗ\Picture1 (2).png">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905388" y="68039"/>
            <a:ext cx="1004814" cy="482089"/>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854437" y="1338170"/>
            <a:ext cx="5644119" cy="1938992"/>
          </a:xfrm>
          <a:prstGeom prst="rect">
            <a:avLst/>
          </a:prstGeom>
        </p:spPr>
        <p:txBody>
          <a:bodyPr wrap="square">
            <a:spAutoFit/>
          </a:bodyPr>
          <a:lstStyle/>
          <a:p>
            <a:pPr lvl="0" algn="just" defTabSz="342900"/>
            <a:r>
              <a:rPr lang="vi-VN" sz="2000">
                <a:solidFill>
                  <a:prstClr val="black"/>
                </a:solidFill>
                <a:latin typeface="Times New Roman" panose="02020603050405020304" pitchFamily="18" charset="0"/>
                <a:cs typeface="Times New Roman" panose="02020603050405020304" pitchFamily="18" charset="0"/>
              </a:rPr>
              <a:t>Tất cả nhân dân đều ra sức chuẩn bị cho kháng chiến: những thanh niên trai tráng xung phong ra trận; những người dân ở hậu phương ra sức sản xuất để cung cấp gạo cho tiền phương; những kiều bào nước ngoài đóng góp; những mà mẹ chăm sóc và nuôi giấu cá bộ cách mạng. </a:t>
            </a:r>
            <a:endParaRPr lang="vi-VN" sz="20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3390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030"/>
                                        </p:tgtEl>
                                        <p:attrNameLst>
                                          <p:attrName>style.visibility</p:attrName>
                                        </p:attrNameLst>
                                      </p:cBhvr>
                                      <p:to>
                                        <p:strVal val="visible"/>
                                      </p:to>
                                    </p:set>
                                    <p:animEffect transition="in" filter="fade">
                                      <p:cBhvr>
                                        <p:cTn id="7" dur="1000"/>
                                        <p:tgtEl>
                                          <p:spTgt spid="1030"/>
                                        </p:tgtEl>
                                      </p:cBhvr>
                                    </p:animEffect>
                                    <p:anim calcmode="lin" valueType="num">
                                      <p:cBhvr>
                                        <p:cTn id="8" dur="1000" fill="hold"/>
                                        <p:tgtEl>
                                          <p:spTgt spid="1030"/>
                                        </p:tgtEl>
                                        <p:attrNameLst>
                                          <p:attrName>ppt_x</p:attrName>
                                        </p:attrNameLst>
                                      </p:cBhvr>
                                      <p:tavLst>
                                        <p:tav tm="0">
                                          <p:val>
                                            <p:strVal val="#ppt_x"/>
                                          </p:val>
                                        </p:tav>
                                        <p:tav tm="100000">
                                          <p:val>
                                            <p:strVal val="#ppt_x"/>
                                          </p:val>
                                        </p:tav>
                                      </p:tavLst>
                                    </p:anim>
                                    <p:anim calcmode="lin" valueType="num">
                                      <p:cBhvr>
                                        <p:cTn id="9" dur="1000" fill="hold"/>
                                        <p:tgtEl>
                                          <p:spTgt spid="1030"/>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Vertical)">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31">
                                            <p:txEl>
                                              <p:pRg st="0" end="0"/>
                                            </p:txEl>
                                          </p:spTgt>
                                        </p:tgtEl>
                                        <p:attrNameLst>
                                          <p:attrName>style.visibility</p:attrName>
                                        </p:attrNameLst>
                                      </p:cBhvr>
                                      <p:to>
                                        <p:strVal val="visible"/>
                                      </p:to>
                                    </p:set>
                                    <p:animEffect transition="in" filter="barn(inVertical)">
                                      <p:cBhvr>
                                        <p:cTn id="29" dur="500"/>
                                        <p:tgtEl>
                                          <p:spTgt spid="3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174697" y="411163"/>
            <a:ext cx="5717136" cy="810478"/>
          </a:xfrm>
          <a:prstGeom prst="rect">
            <a:avLst/>
          </a:prstGeom>
        </p:spPr>
        <p:txBody>
          <a:bodyPr wrap="square">
            <a:spAutoFit/>
          </a:bodyPr>
          <a:lstStyle/>
          <a:p>
            <a:pPr algn="ctr">
              <a:spcAft>
                <a:spcPts val="750"/>
              </a:spcAft>
            </a:pPr>
            <a:r>
              <a:rPr lang="en-US" sz="2000" kern="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Cảm ơn các bạn dấu câu</a:t>
            </a:r>
            <a:endParaRPr lang="en-US" sz="2000" kern="100">
              <a:latin typeface="Times New Roman" panose="02020603050405020304" pitchFamily="18" charset="0"/>
              <a:ea typeface="SimSun" panose="02010600030101010101" pitchFamily="2" charset="-122"/>
              <a:cs typeface="Times New Roman" panose="02020603050405020304" pitchFamily="18" charset="0"/>
            </a:endParaRPr>
          </a:p>
          <a:p>
            <a:pPr algn="ctr">
              <a:spcAft>
                <a:spcPts val="750"/>
              </a:spcAft>
            </a:pPr>
            <a:r>
              <a:rPr lang="en-US" sz="2000" kern="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Không là chữ cái nhưng đâu bé người</a:t>
            </a:r>
            <a:endParaRPr lang="en-US" sz="2000" kern="100">
              <a:latin typeface="Times New Roman" panose="02020603050405020304" pitchFamily="18" charset="0"/>
              <a:ea typeface="SimSun" panose="02010600030101010101" pitchFamily="2" charset="-122"/>
              <a:cs typeface="Times New Roman" panose="02020603050405020304" pitchFamily="18" charset="0"/>
            </a:endParaRPr>
          </a:p>
        </p:txBody>
      </p:sp>
      <p:sp>
        <p:nvSpPr>
          <p:cNvPr id="3" name="Rectangle 2"/>
          <p:cNvSpPr/>
          <p:nvPr/>
        </p:nvSpPr>
        <p:spPr>
          <a:xfrm>
            <a:off x="4785089" y="424860"/>
            <a:ext cx="4572000" cy="810478"/>
          </a:xfrm>
          <a:prstGeom prst="rect">
            <a:avLst/>
          </a:prstGeom>
        </p:spPr>
        <p:txBody>
          <a:bodyPr>
            <a:spAutoFit/>
          </a:bodyPr>
          <a:lstStyle/>
          <a:p>
            <a:pPr lvl="0" algn="ctr">
              <a:spcAft>
                <a:spcPts val="750"/>
              </a:spcAft>
            </a:pPr>
            <a:r>
              <a:rPr lang="en-US" sz="2000" b="1" kern="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phân cách làm hai</a:t>
            </a:r>
            <a:endParaRPr lang="en-US" sz="2000" kern="100">
              <a:solidFill>
                <a:srgbClr val="262626"/>
              </a:solidFill>
              <a:latin typeface="Times New Roman" panose="02020603050405020304" pitchFamily="18" charset="0"/>
              <a:ea typeface="SimSun" panose="02010600030101010101" pitchFamily="2" charset="-122"/>
              <a:cs typeface="Times New Roman" panose="02020603050405020304" pitchFamily="18" charset="0"/>
            </a:endParaRPr>
          </a:p>
          <a:p>
            <a:pPr lvl="0" algn="ctr">
              <a:spcAft>
                <a:spcPts val="750"/>
              </a:spcAft>
            </a:pPr>
            <a:r>
              <a:rPr lang="en-US" sz="2000" kern="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Sau bổ sung trước mới tài làm sao</a:t>
            </a:r>
            <a:endParaRPr lang="en-US" sz="2000" kern="100">
              <a:solidFill>
                <a:srgbClr val="262626"/>
              </a:solidFill>
              <a:latin typeface="Times New Roman" panose="02020603050405020304" pitchFamily="18" charset="0"/>
              <a:ea typeface="SimSun" panose="02010600030101010101" pitchFamily="2" charset="-122"/>
              <a:cs typeface="Times New Roman" panose="02020603050405020304" pitchFamily="18" charset="0"/>
            </a:endParaRPr>
          </a:p>
        </p:txBody>
      </p:sp>
      <p:sp>
        <p:nvSpPr>
          <p:cNvPr id="4" name="Rectangle 3"/>
          <p:cNvSpPr/>
          <p:nvPr/>
        </p:nvSpPr>
        <p:spPr>
          <a:xfrm>
            <a:off x="3397008" y="10259"/>
            <a:ext cx="2226892" cy="400110"/>
          </a:xfrm>
          <a:prstGeom prst="rect">
            <a:avLst/>
          </a:prstGeom>
        </p:spPr>
        <p:txBody>
          <a:bodyPr wrap="none">
            <a:spAutoFit/>
          </a:bodyPr>
          <a:lstStyle/>
          <a:p>
            <a:pPr lvl="0" algn="ctr">
              <a:spcBef>
                <a:spcPts val="1500"/>
              </a:spcBef>
              <a:spcAft>
                <a:spcPts val="750"/>
              </a:spcAft>
            </a:pPr>
            <a:r>
              <a:rPr lang="en-US" sz="2000" b="1" kern="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Những dấu câu ơi!</a:t>
            </a:r>
            <a:endParaRPr lang="en-US" sz="2000" b="1" kern="100">
              <a:solidFill>
                <a:srgbClr val="2E74B5"/>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6" name="Rectangle 5"/>
          <p:cNvSpPr/>
          <p:nvPr/>
        </p:nvSpPr>
        <p:spPr>
          <a:xfrm>
            <a:off x="979575" y="1123384"/>
            <a:ext cx="1609736" cy="400110"/>
          </a:xfrm>
          <a:prstGeom prst="rect">
            <a:avLst/>
          </a:prstGeom>
        </p:spPr>
        <p:txBody>
          <a:bodyPr wrap="none">
            <a:spAutoFit/>
          </a:bodyPr>
          <a:lstStyle/>
          <a:p>
            <a:r>
              <a:rPr lang="en-US" sz="2000" b="1" ker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Dấu phấy (,) </a:t>
            </a:r>
            <a:endParaRPr lang="en-US" b="1">
              <a:solidFill>
                <a:srgbClr val="FF0000"/>
              </a:solidFill>
            </a:endParaRPr>
          </a:p>
        </p:txBody>
      </p:sp>
      <p:sp>
        <p:nvSpPr>
          <p:cNvPr id="7" name="Rectangle 6"/>
          <p:cNvSpPr/>
          <p:nvPr/>
        </p:nvSpPr>
        <p:spPr>
          <a:xfrm>
            <a:off x="1196451" y="1835605"/>
            <a:ext cx="1601721" cy="400110"/>
          </a:xfrm>
          <a:prstGeom prst="rect">
            <a:avLst/>
          </a:prstGeom>
        </p:spPr>
        <p:txBody>
          <a:bodyPr wrap="none">
            <a:spAutoFit/>
          </a:bodyPr>
          <a:lstStyle/>
          <a:p>
            <a:r>
              <a:rPr lang="en-US" sz="2000" b="1" ker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Dấu chấm</a:t>
            </a:r>
            <a:r>
              <a:rPr lang="en-US" sz="2000" ker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a:solidFill>
                <a:srgbClr val="FF0000"/>
              </a:solidFill>
            </a:endParaRPr>
          </a:p>
        </p:txBody>
      </p:sp>
      <p:sp>
        <p:nvSpPr>
          <p:cNvPr id="8" name="Rectangle 7"/>
          <p:cNvSpPr/>
          <p:nvPr/>
        </p:nvSpPr>
        <p:spPr>
          <a:xfrm>
            <a:off x="5084172" y="400377"/>
            <a:ext cx="1829347" cy="400110"/>
          </a:xfrm>
          <a:prstGeom prst="rect">
            <a:avLst/>
          </a:prstGeom>
        </p:spPr>
        <p:txBody>
          <a:bodyPr wrap="none">
            <a:spAutoFit/>
          </a:bodyPr>
          <a:lstStyle/>
          <a:p>
            <a:r>
              <a:rPr lang="en-US" sz="2000" b="1" ker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Chấm phẩy</a:t>
            </a:r>
            <a:r>
              <a:rPr lang="en-US" sz="2000" ker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 </a:t>
            </a:r>
            <a:endParaRPr lang="en-US">
              <a:solidFill>
                <a:srgbClr val="FF0000"/>
              </a:solidFill>
            </a:endParaRPr>
          </a:p>
        </p:txBody>
      </p:sp>
      <p:sp>
        <p:nvSpPr>
          <p:cNvPr id="11" name="Rectangle 10"/>
          <p:cNvSpPr/>
          <p:nvPr/>
        </p:nvSpPr>
        <p:spPr>
          <a:xfrm>
            <a:off x="4947822" y="1199340"/>
            <a:ext cx="1800493" cy="400110"/>
          </a:xfrm>
          <a:prstGeom prst="rect">
            <a:avLst/>
          </a:prstGeom>
        </p:spPr>
        <p:txBody>
          <a:bodyPr wrap="none">
            <a:spAutoFit/>
          </a:bodyPr>
          <a:lstStyle/>
          <a:p>
            <a:r>
              <a:rPr lang="en-US" sz="2000" b="1" ker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Chấm than</a:t>
            </a:r>
            <a:r>
              <a:rPr lang="en-US" sz="2000" ker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 </a:t>
            </a:r>
            <a:endParaRPr lang="en-US">
              <a:solidFill>
                <a:srgbClr val="FF0000"/>
              </a:solidFill>
            </a:endParaRPr>
          </a:p>
        </p:txBody>
      </p:sp>
      <p:sp>
        <p:nvSpPr>
          <p:cNvPr id="12" name="Rectangle 11"/>
          <p:cNvSpPr/>
          <p:nvPr/>
        </p:nvSpPr>
        <p:spPr>
          <a:xfrm>
            <a:off x="5114806" y="2047080"/>
            <a:ext cx="1672253" cy="400110"/>
          </a:xfrm>
          <a:prstGeom prst="rect">
            <a:avLst/>
          </a:prstGeom>
        </p:spPr>
        <p:txBody>
          <a:bodyPr wrap="none">
            <a:spAutoFit/>
          </a:bodyPr>
          <a:lstStyle/>
          <a:p>
            <a:r>
              <a:rPr lang="en-US" sz="2000" b="1" ker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Chấm hỏi</a:t>
            </a:r>
            <a:r>
              <a:rPr lang="en-US" sz="2000" ker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 </a:t>
            </a:r>
            <a:endParaRPr lang="en-US">
              <a:solidFill>
                <a:srgbClr val="FF0000"/>
              </a:solidFill>
            </a:endParaRPr>
          </a:p>
        </p:txBody>
      </p:sp>
      <p:sp>
        <p:nvSpPr>
          <p:cNvPr id="14" name="Rectangle 13"/>
          <p:cNvSpPr/>
          <p:nvPr/>
        </p:nvSpPr>
        <p:spPr>
          <a:xfrm>
            <a:off x="619811" y="1137081"/>
            <a:ext cx="4572000" cy="810478"/>
          </a:xfrm>
          <a:prstGeom prst="rect">
            <a:avLst/>
          </a:prstGeom>
        </p:spPr>
        <p:txBody>
          <a:bodyPr>
            <a:spAutoFit/>
          </a:bodyPr>
          <a:lstStyle/>
          <a:p>
            <a:pPr lvl="0" algn="ctr">
              <a:spcAft>
                <a:spcPts val="750"/>
              </a:spcAft>
            </a:pPr>
            <a:r>
              <a:rPr lang="en-US" sz="2000" b="1" kern="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thường thấy ai ơi</a:t>
            </a:r>
            <a:endParaRPr lang="en-US" sz="2000" kern="100">
              <a:solidFill>
                <a:srgbClr val="262626"/>
              </a:solidFill>
              <a:latin typeface="Times New Roman" panose="02020603050405020304" pitchFamily="18" charset="0"/>
              <a:ea typeface="SimSun" panose="02010600030101010101" pitchFamily="2" charset="-122"/>
              <a:cs typeface="Times New Roman" panose="02020603050405020304" pitchFamily="18" charset="0"/>
            </a:endParaRPr>
          </a:p>
          <a:p>
            <a:pPr lvl="0" algn="ctr">
              <a:spcAft>
                <a:spcPts val="750"/>
              </a:spcAft>
            </a:pPr>
            <a:r>
              <a:rPr lang="en-US" sz="2000" kern="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Tách biệt từng ý đọc thời ngắt ra</a:t>
            </a:r>
            <a:endParaRPr lang="en-US" sz="2000" kern="100">
              <a:solidFill>
                <a:srgbClr val="262626"/>
              </a:solidFill>
              <a:latin typeface="Times New Roman" panose="02020603050405020304" pitchFamily="18" charset="0"/>
              <a:ea typeface="SimSun" panose="02010600030101010101" pitchFamily="2" charset="-122"/>
              <a:cs typeface="Times New Roman" panose="02020603050405020304" pitchFamily="18" charset="0"/>
            </a:endParaRPr>
          </a:p>
        </p:txBody>
      </p:sp>
      <p:sp>
        <p:nvSpPr>
          <p:cNvPr id="15" name="Rectangle 14"/>
          <p:cNvSpPr/>
          <p:nvPr/>
        </p:nvSpPr>
        <p:spPr>
          <a:xfrm>
            <a:off x="512172" y="1924031"/>
            <a:ext cx="4572000" cy="810478"/>
          </a:xfrm>
          <a:prstGeom prst="rect">
            <a:avLst/>
          </a:prstGeom>
        </p:spPr>
        <p:txBody>
          <a:bodyPr>
            <a:spAutoFit/>
          </a:bodyPr>
          <a:lstStyle/>
          <a:p>
            <a:pPr lvl="0" algn="ctr">
              <a:spcAft>
                <a:spcPts val="750"/>
              </a:spcAft>
            </a:pPr>
            <a:r>
              <a:rPr lang="en-US" sz="2000" b="1" kern="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trọn vẹn câu mà</a:t>
            </a:r>
            <a:endParaRPr lang="en-US" sz="2000" kern="100">
              <a:solidFill>
                <a:srgbClr val="262626"/>
              </a:solidFill>
              <a:latin typeface="Times New Roman" panose="02020603050405020304" pitchFamily="18" charset="0"/>
              <a:ea typeface="SimSun" panose="02010600030101010101" pitchFamily="2" charset="-122"/>
              <a:cs typeface="Times New Roman" panose="02020603050405020304" pitchFamily="18" charset="0"/>
            </a:endParaRPr>
          </a:p>
          <a:p>
            <a:pPr lvl="0" algn="ctr">
              <a:spcAft>
                <a:spcPts val="750"/>
              </a:spcAft>
            </a:pPr>
            <a:r>
              <a:rPr lang="en-US" sz="2000" kern="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Không biết dùng sẽ dây cà, dây khoai.</a:t>
            </a:r>
            <a:endParaRPr lang="en-US" sz="2000" kern="100">
              <a:solidFill>
                <a:srgbClr val="262626"/>
              </a:solidFill>
              <a:latin typeface="Times New Roman" panose="02020603050405020304" pitchFamily="18" charset="0"/>
              <a:ea typeface="SimSun" panose="02010600030101010101" pitchFamily="2" charset="-122"/>
              <a:cs typeface="Times New Roman" panose="02020603050405020304" pitchFamily="18" charset="0"/>
            </a:endParaRPr>
          </a:p>
        </p:txBody>
      </p:sp>
      <p:sp>
        <p:nvSpPr>
          <p:cNvPr id="16" name="Rectangle 15"/>
          <p:cNvSpPr/>
          <p:nvPr/>
        </p:nvSpPr>
        <p:spPr>
          <a:xfrm>
            <a:off x="4572000" y="1204492"/>
            <a:ext cx="4572000" cy="810478"/>
          </a:xfrm>
          <a:prstGeom prst="rect">
            <a:avLst/>
          </a:prstGeom>
        </p:spPr>
        <p:txBody>
          <a:bodyPr>
            <a:spAutoFit/>
          </a:bodyPr>
          <a:lstStyle/>
          <a:p>
            <a:pPr lvl="0" algn="ctr">
              <a:spcAft>
                <a:spcPts val="750"/>
              </a:spcAft>
            </a:pPr>
            <a:r>
              <a:rPr lang="en-US" sz="2000" b="1" kern="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tình cảm dạt dào</a:t>
            </a:r>
            <a:endParaRPr lang="en-US" sz="2000" kern="100">
              <a:solidFill>
                <a:srgbClr val="262626"/>
              </a:solidFill>
              <a:latin typeface="Times New Roman" panose="02020603050405020304" pitchFamily="18" charset="0"/>
              <a:ea typeface="SimSun" panose="02010600030101010101" pitchFamily="2" charset="-122"/>
              <a:cs typeface="Times New Roman" panose="02020603050405020304" pitchFamily="18" charset="0"/>
            </a:endParaRPr>
          </a:p>
          <a:p>
            <a:pPr lvl="0" algn="ctr">
              <a:spcAft>
                <a:spcPts val="750"/>
              </a:spcAft>
            </a:pPr>
            <a:r>
              <a:rPr lang="en-US" sz="2000" kern="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Khiến sai, đề nghị lẽ nào làm ngơ</a:t>
            </a:r>
            <a:endParaRPr lang="en-US" sz="2000" kern="100">
              <a:solidFill>
                <a:srgbClr val="262626"/>
              </a:solidFill>
              <a:latin typeface="Times New Roman" panose="02020603050405020304" pitchFamily="18" charset="0"/>
              <a:ea typeface="SimSun" panose="02010600030101010101" pitchFamily="2" charset="-122"/>
              <a:cs typeface="Times New Roman" panose="02020603050405020304" pitchFamily="18" charset="0"/>
            </a:endParaRPr>
          </a:p>
        </p:txBody>
      </p:sp>
      <p:sp>
        <p:nvSpPr>
          <p:cNvPr id="17" name="Rectangle 16"/>
          <p:cNvSpPr/>
          <p:nvPr/>
        </p:nvSpPr>
        <p:spPr>
          <a:xfrm>
            <a:off x="4572000" y="2126870"/>
            <a:ext cx="4572000" cy="707886"/>
          </a:xfrm>
          <a:prstGeom prst="rect">
            <a:avLst/>
          </a:prstGeom>
        </p:spPr>
        <p:txBody>
          <a:bodyPr>
            <a:spAutoFit/>
          </a:bodyPr>
          <a:lstStyle/>
          <a:p>
            <a:pPr lvl="0" algn="ctr"/>
            <a:r>
              <a:rPr lang="en-US" sz="2000" b="1" kern="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giỏi đến bất ngờ</a:t>
            </a:r>
            <a:endParaRPr lang="en-US" sz="2000" kern="100">
              <a:solidFill>
                <a:srgbClr val="262626"/>
              </a:solidFill>
              <a:latin typeface="Times New Roman" panose="02020603050405020304" pitchFamily="18" charset="0"/>
              <a:ea typeface="SimSun" panose="02010600030101010101" pitchFamily="2" charset="-122"/>
              <a:cs typeface="Times New Roman" panose="02020603050405020304" pitchFamily="18" charset="0"/>
            </a:endParaRPr>
          </a:p>
          <a:p>
            <a:pPr lvl="0" algn="ctr">
              <a:spcAft>
                <a:spcPts val="750"/>
              </a:spcAft>
            </a:pPr>
            <a:r>
              <a:rPr lang="en-US" sz="2000" kern="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Hỏi ai hay chính thẫn thờ hỏi ta</a:t>
            </a:r>
            <a:endParaRPr lang="en-US" sz="2000" kern="100">
              <a:solidFill>
                <a:srgbClr val="262626"/>
              </a:solidFill>
              <a:latin typeface="Times New Roman" panose="02020603050405020304" pitchFamily="18" charset="0"/>
              <a:ea typeface="SimSun" panose="02010600030101010101" pitchFamily="2" charset="-122"/>
              <a:cs typeface="Times New Roman" panose="02020603050405020304" pitchFamily="18" charset="0"/>
            </a:endParaRPr>
          </a:p>
        </p:txBody>
      </p:sp>
      <p:pic>
        <p:nvPicPr>
          <p:cNvPr id="18" name="Picture 17"/>
          <p:cNvPicPr>
            <a:picLocks noChangeAspect="1"/>
          </p:cNvPicPr>
          <p:nvPr/>
        </p:nvPicPr>
        <p:blipFill>
          <a:blip r:embed="rId4"/>
          <a:stretch>
            <a:fillRect/>
          </a:stretch>
        </p:blipFill>
        <p:spPr>
          <a:xfrm>
            <a:off x="2336794" y="2851111"/>
            <a:ext cx="1530594" cy="1171575"/>
          </a:xfrm>
          <a:prstGeom prst="rect">
            <a:avLst/>
          </a:prstGeom>
        </p:spPr>
      </p:pic>
      <p:pic>
        <p:nvPicPr>
          <p:cNvPr id="19" name="Picture 18"/>
          <p:cNvPicPr>
            <a:picLocks noChangeAspect="1"/>
          </p:cNvPicPr>
          <p:nvPr/>
        </p:nvPicPr>
        <p:blipFill>
          <a:blip r:embed="rId5"/>
          <a:stretch>
            <a:fillRect/>
          </a:stretch>
        </p:blipFill>
        <p:spPr>
          <a:xfrm>
            <a:off x="3894332" y="3341101"/>
            <a:ext cx="1629881" cy="1176092"/>
          </a:xfrm>
          <a:prstGeom prst="rect">
            <a:avLst/>
          </a:prstGeom>
        </p:spPr>
      </p:pic>
    </p:spTree>
    <p:extLst>
      <p:ext uri="{BB962C8B-B14F-4D97-AF65-F5344CB8AC3E}">
        <p14:creationId xmlns:p14="http://schemas.microsoft.com/office/powerpoint/2010/main" val="39394889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barn(inVertical)">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barn(inVertical)">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barn(inVertical)">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barn(inVertical)">
                                      <p:cBhvr>
                                        <p:cTn id="42" dur="500"/>
                                        <p:tgtEl>
                                          <p:spTgt spid="6"/>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barn(inVertical)">
                                      <p:cBhvr>
                                        <p:cTn id="47" dur="500"/>
                                        <p:tgtEl>
                                          <p:spTgt spid="7"/>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8"/>
                                        </p:tgtEl>
                                        <p:attrNameLst>
                                          <p:attrName>style.visibility</p:attrName>
                                        </p:attrNameLst>
                                      </p:cBhvr>
                                      <p:to>
                                        <p:strVal val="visible"/>
                                      </p:to>
                                    </p:set>
                                    <p:animEffect transition="in" filter="barn(inVertical)">
                                      <p:cBhvr>
                                        <p:cTn id="52" dur="500"/>
                                        <p:tgtEl>
                                          <p:spTgt spid="8"/>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11"/>
                                        </p:tgtEl>
                                        <p:attrNameLst>
                                          <p:attrName>style.visibility</p:attrName>
                                        </p:attrNameLst>
                                      </p:cBhvr>
                                      <p:to>
                                        <p:strVal val="visible"/>
                                      </p:to>
                                    </p:set>
                                    <p:animEffect transition="in" filter="barn(inVertical)">
                                      <p:cBhvr>
                                        <p:cTn id="57" dur="500"/>
                                        <p:tgtEl>
                                          <p:spTgt spid="11"/>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12"/>
                                        </p:tgtEl>
                                        <p:attrNameLst>
                                          <p:attrName>style.visibility</p:attrName>
                                        </p:attrNameLst>
                                      </p:cBhvr>
                                      <p:to>
                                        <p:strVal val="visible"/>
                                      </p:to>
                                    </p:set>
                                    <p:animEffect transition="in" filter="barn(inVertical)">
                                      <p:cBhvr>
                                        <p:cTn id="62" dur="500"/>
                                        <p:tgtEl>
                                          <p:spTgt spid="12"/>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nodeType="click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barn(inVertical)">
                                      <p:cBhvr>
                                        <p:cTn id="67" dur="500"/>
                                        <p:tgtEl>
                                          <p:spTgt spid="18"/>
                                        </p:tgtEl>
                                      </p:cBhvr>
                                    </p:animEffect>
                                  </p:childTnLst>
                                </p:cTn>
                              </p:par>
                              <p:par>
                                <p:cTn id="68" presetID="16" presetClass="entr" presetSubtype="21" fill="hold" nodeType="withEffect">
                                  <p:stCondLst>
                                    <p:cond delay="0"/>
                                  </p:stCondLst>
                                  <p:childTnLst>
                                    <p:set>
                                      <p:cBhvr>
                                        <p:cTn id="69" dur="1" fill="hold">
                                          <p:stCondLst>
                                            <p:cond delay="0"/>
                                          </p:stCondLst>
                                        </p:cTn>
                                        <p:tgtEl>
                                          <p:spTgt spid="19"/>
                                        </p:tgtEl>
                                        <p:attrNameLst>
                                          <p:attrName>style.visibility</p:attrName>
                                        </p:attrNameLst>
                                      </p:cBhvr>
                                      <p:to>
                                        <p:strVal val="visible"/>
                                      </p:to>
                                    </p:set>
                                    <p:animEffect transition="in" filter="barn(inVertical)">
                                      <p:cBhvr>
                                        <p:cTn id="7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6" grpId="0"/>
      <p:bldP spid="7" grpId="0"/>
      <p:bldP spid="8" grpId="0"/>
      <p:bldP spid="11" grpId="0"/>
      <p:bldP spid="12" grpId="0"/>
      <p:bldP spid="14" grpId="0"/>
      <p:bldP spid="15" grpId="0"/>
      <p:bldP spid="16" grpId="0"/>
      <p:bldP spid="1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1030" name="Picture 6" descr="Káº¿t quáº£ hÃ¬nh áº£nh cho home cartoon frame"/>
          <p:cNvPicPr>
            <a:picLocks noChangeAspect="1" noChangeArrowheads="1"/>
          </p:cNvPicPr>
          <p:nvPr/>
        </p:nvPicPr>
        <p:blipFill>
          <a:blip r:embed="rId4">
            <a:duotone>
              <a:prstClr val="black"/>
              <a:schemeClr val="accent6">
                <a:tint val="45000"/>
                <a:satMod val="400000"/>
              </a:schemeClr>
            </a:duotone>
            <a:extLst>
              <a:ext uri="{BEBA8EAE-BF5A-486C-A8C5-ECC9F3942E4B}">
                <a14:imgProps xmlns:a14="http://schemas.microsoft.com/office/drawing/2010/main">
                  <a14:imgLayer r:embed="rId5">
                    <a14:imgEffect>
                      <a14:backgroundRemoval t="0" b="100000" l="0" r="100000">
                        <a14:foregroundMark x1="21932" y1="23059" x2="19321" y2="24941"/>
                      </a14:backgroundRemoval>
                    </a14:imgEffect>
                  </a14:imgLayer>
                </a14:imgProps>
              </a:ext>
              <a:ext uri="{28A0092B-C50C-407E-A947-70E740481C1C}">
                <a14:useLocalDpi xmlns:a14="http://schemas.microsoft.com/office/drawing/2010/main" val="0"/>
              </a:ext>
            </a:extLst>
          </a:blip>
          <a:srcRect/>
          <a:stretch>
            <a:fillRect/>
          </a:stretch>
        </p:blipFill>
        <p:spPr bwMode="auto">
          <a:xfrm>
            <a:off x="1143000" y="68039"/>
            <a:ext cx="6858000" cy="323577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797844" y="861024"/>
            <a:ext cx="5591175" cy="830997"/>
          </a:xfrm>
          <a:prstGeom prst="rect">
            <a:avLst/>
          </a:prstGeom>
          <a:noFill/>
        </p:spPr>
        <p:txBody>
          <a:bodyPr wrap="square" rtlCol="0">
            <a:spAutoFit/>
          </a:bodyPr>
          <a:lstStyle/>
          <a:p>
            <a:pPr algn="ctr" defTabSz="342900"/>
            <a:r>
              <a:rPr lang="en-US" sz="2400" b="1">
                <a:solidFill>
                  <a:srgbClr val="FF0000"/>
                </a:solidFill>
                <a:latin typeface="Times New Roman" panose="02020603050405020304" pitchFamily="18" charset="0"/>
              </a:rPr>
              <a:t>Đặt câu với thành ngữ sau</a:t>
            </a:r>
            <a:r>
              <a:rPr lang="en-US" sz="2400" b="1">
                <a:solidFill>
                  <a:srgbClr val="FF0000"/>
                </a:solidFill>
                <a:latin typeface="Calibri Light" panose="020F0302020204030204"/>
              </a:rPr>
              <a:t>: </a:t>
            </a:r>
          </a:p>
          <a:p>
            <a:pPr algn="ctr" defTabSz="342900"/>
            <a:r>
              <a:rPr lang="vi-VN" sz="2400">
                <a:solidFill>
                  <a:prstClr val="black"/>
                </a:solidFill>
                <a:latin typeface="Times New Roman" panose="02020603050405020304" pitchFamily="18" charset="0"/>
              </a:rPr>
              <a:t>Góp gió thành bão</a:t>
            </a:r>
            <a:endParaRPr lang="vi-VN" sz="2700" dirty="0">
              <a:solidFill>
                <a:srgbClr val="FF0000"/>
              </a:solidFill>
              <a:latin typeface="Times New Roman" panose="02020603050405020304" pitchFamily="18" charset="0"/>
              <a:cs typeface="Times New Roman" panose="02020603050405020304" pitchFamily="18" charset="0"/>
            </a:endParaRPr>
          </a:p>
        </p:txBody>
      </p:sp>
      <p:sp>
        <p:nvSpPr>
          <p:cNvPr id="4" name="AutoShape 10" descr="Káº¿t quáº£ hÃ¬nh áº£nh cho daylighting"/>
          <p:cNvSpPr>
            <a:spLocks noChangeAspect="1" noChangeArrowheads="1"/>
          </p:cNvSpPr>
          <p:nvPr/>
        </p:nvSpPr>
        <p:spPr bwMode="auto">
          <a:xfrm>
            <a:off x="1259681" y="-108347"/>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a:endParaRPr lang="en-US" sz="1350">
              <a:solidFill>
                <a:prstClr val="black"/>
              </a:solidFill>
              <a:latin typeface="Calibri" panose="020F0502020204030204"/>
            </a:endParaRPr>
          </a:p>
        </p:txBody>
      </p:sp>
      <p:sp>
        <p:nvSpPr>
          <p:cNvPr id="5" name="Rounded Rectangle 4"/>
          <p:cNvSpPr/>
          <p:nvPr/>
        </p:nvSpPr>
        <p:spPr>
          <a:xfrm>
            <a:off x="1978819" y="3396343"/>
            <a:ext cx="5229225" cy="1654629"/>
          </a:xfrm>
          <a:prstGeom prst="roundRect">
            <a:avLst/>
          </a:prstGeom>
          <a:solidFill>
            <a:srgbClr val="99FFCC"/>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latin typeface="Calibri" panose="020F0502020204030204"/>
            </a:endParaRPr>
          </a:p>
        </p:txBody>
      </p:sp>
      <p:sp>
        <p:nvSpPr>
          <p:cNvPr id="31" name="TextBox 30"/>
          <p:cNvSpPr txBox="1"/>
          <p:nvPr/>
        </p:nvSpPr>
        <p:spPr>
          <a:xfrm>
            <a:off x="2257425" y="3790784"/>
            <a:ext cx="4638675" cy="923330"/>
          </a:xfrm>
          <a:prstGeom prst="rect">
            <a:avLst/>
          </a:prstGeom>
          <a:noFill/>
        </p:spPr>
        <p:txBody>
          <a:bodyPr wrap="square" rtlCol="0">
            <a:spAutoFit/>
          </a:bodyPr>
          <a:lstStyle/>
          <a:p>
            <a:pPr algn="ctr" defTabSz="342900"/>
            <a:r>
              <a:rPr lang="en-US" sz="2700">
                <a:solidFill>
                  <a:prstClr val="black"/>
                </a:solidFill>
                <a:latin typeface="Times New Roman" panose="02020603050405020304" pitchFamily="18" charset="0"/>
                <a:cs typeface="Times New Roman" panose="02020603050405020304" pitchFamily="18" charset="0"/>
              </a:rPr>
              <a:t>Góp gió thành bão là một thành ngữ.</a:t>
            </a:r>
            <a:endParaRPr lang="vi-VN" sz="2700" dirty="0">
              <a:solidFill>
                <a:prstClr val="black"/>
              </a:solidFill>
              <a:latin typeface="Times New Roman" panose="02020603050405020304" pitchFamily="18" charset="0"/>
              <a:cs typeface="Times New Roman" panose="02020603050405020304" pitchFamily="18" charset="0"/>
            </a:endParaRPr>
          </a:p>
        </p:txBody>
      </p:sp>
      <p:pic>
        <p:nvPicPr>
          <p:cNvPr id="32" name="Picture 2" descr="C:\Users\ADMIN\Desktop\Tai nguyen thiet ke tro choi\Bảng gỗ\Picture1 (2).png">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905388" y="68039"/>
            <a:ext cx="1004814" cy="4820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6638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030"/>
                                        </p:tgtEl>
                                        <p:attrNameLst>
                                          <p:attrName>style.visibility</p:attrName>
                                        </p:attrNameLst>
                                      </p:cBhvr>
                                      <p:to>
                                        <p:strVal val="visible"/>
                                      </p:to>
                                    </p:set>
                                    <p:animEffect transition="in" filter="fade">
                                      <p:cBhvr>
                                        <p:cTn id="7" dur="1000"/>
                                        <p:tgtEl>
                                          <p:spTgt spid="1030"/>
                                        </p:tgtEl>
                                      </p:cBhvr>
                                    </p:animEffect>
                                    <p:anim calcmode="lin" valueType="num">
                                      <p:cBhvr>
                                        <p:cTn id="8" dur="1000" fill="hold"/>
                                        <p:tgtEl>
                                          <p:spTgt spid="1030"/>
                                        </p:tgtEl>
                                        <p:attrNameLst>
                                          <p:attrName>ppt_x</p:attrName>
                                        </p:attrNameLst>
                                      </p:cBhvr>
                                      <p:tavLst>
                                        <p:tav tm="0">
                                          <p:val>
                                            <p:strVal val="#ppt_x"/>
                                          </p:val>
                                        </p:tav>
                                        <p:tav tm="100000">
                                          <p:val>
                                            <p:strVal val="#ppt_x"/>
                                          </p:val>
                                        </p:tav>
                                      </p:tavLst>
                                    </p:anim>
                                    <p:anim calcmode="lin" valueType="num">
                                      <p:cBhvr>
                                        <p:cTn id="9" dur="1000" fill="hold"/>
                                        <p:tgtEl>
                                          <p:spTgt spid="1030"/>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par>
                                <p:cTn id="22" presetID="47" presetClass="entr" presetSubtype="0" fill="hold" grpId="0"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1000"/>
                                        <p:tgtEl>
                                          <p:spTgt spid="31"/>
                                        </p:tgtEl>
                                      </p:cBhvr>
                                    </p:animEffect>
                                    <p:anim calcmode="lin" valueType="num">
                                      <p:cBhvr>
                                        <p:cTn id="25" dur="1000" fill="hold"/>
                                        <p:tgtEl>
                                          <p:spTgt spid="31"/>
                                        </p:tgtEl>
                                        <p:attrNameLst>
                                          <p:attrName>ppt_x</p:attrName>
                                        </p:attrNameLst>
                                      </p:cBhvr>
                                      <p:tavLst>
                                        <p:tav tm="0">
                                          <p:val>
                                            <p:strVal val="#ppt_x"/>
                                          </p:val>
                                        </p:tav>
                                        <p:tav tm="100000">
                                          <p:val>
                                            <p:strVal val="#ppt_x"/>
                                          </p:val>
                                        </p:tav>
                                      </p:tavLst>
                                    </p:anim>
                                    <p:anim calcmode="lin" valueType="num">
                                      <p:cBhvr>
                                        <p:cTn id="26"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3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1030" name="Picture 6" descr="Káº¿t quáº£ hÃ¬nh áº£nh cho home cartoon frame"/>
          <p:cNvPicPr>
            <a:picLocks noChangeAspect="1" noChangeArrowheads="1"/>
          </p:cNvPicPr>
          <p:nvPr/>
        </p:nvPicPr>
        <p:blipFill>
          <a:blip r:embed="rId4">
            <a:duotone>
              <a:prstClr val="black"/>
              <a:schemeClr val="accent6">
                <a:tint val="45000"/>
                <a:satMod val="400000"/>
              </a:schemeClr>
            </a:duotone>
            <a:extLst>
              <a:ext uri="{BEBA8EAE-BF5A-486C-A8C5-ECC9F3942E4B}">
                <a14:imgProps xmlns:a14="http://schemas.microsoft.com/office/drawing/2010/main">
                  <a14:imgLayer r:embed="rId5">
                    <a14:imgEffect>
                      <a14:backgroundRemoval t="0" b="100000" l="0" r="100000">
                        <a14:foregroundMark x1="21932" y1="23059" x2="19321" y2="24941"/>
                      </a14:backgroundRemoval>
                    </a14:imgEffect>
                  </a14:imgLayer>
                </a14:imgProps>
              </a:ext>
              <a:ext uri="{28A0092B-C50C-407E-A947-70E740481C1C}">
                <a14:useLocalDpi xmlns:a14="http://schemas.microsoft.com/office/drawing/2010/main" val="0"/>
              </a:ext>
            </a:extLst>
          </a:blip>
          <a:srcRect/>
          <a:stretch>
            <a:fillRect/>
          </a:stretch>
        </p:blipFill>
        <p:spPr bwMode="auto">
          <a:xfrm>
            <a:off x="1143000" y="68039"/>
            <a:ext cx="6858000" cy="323577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085975" y="1403239"/>
            <a:ext cx="5029200" cy="553998"/>
          </a:xfrm>
          <a:prstGeom prst="rect">
            <a:avLst/>
          </a:prstGeom>
          <a:noFill/>
        </p:spPr>
        <p:txBody>
          <a:bodyPr wrap="square" rtlCol="0">
            <a:spAutoFit/>
          </a:bodyPr>
          <a:lstStyle/>
          <a:p>
            <a:pPr algn="ctr" defTabSz="342900"/>
            <a:r>
              <a:rPr lang="en-US" altLang="en-US" sz="3000" b="1">
                <a:solidFill>
                  <a:srgbClr val="000000"/>
                </a:solidFill>
                <a:latin typeface="Times New Roman" panose="02020603050405020304" pitchFamily="18" charset="0"/>
                <a:cs typeface="Times New Roman" panose="02020603050405020304" pitchFamily="18" charset="0"/>
              </a:rPr>
              <a:t>Điệp ngữ có tác dụng gì?</a:t>
            </a:r>
            <a:endParaRPr lang="en-US" altLang="en-US" sz="2700" b="1" dirty="0">
              <a:solidFill>
                <a:srgbClr val="000000"/>
              </a:solidFill>
              <a:latin typeface="Times New Roman" panose="02020603050405020304" pitchFamily="18" charset="0"/>
              <a:cs typeface="Times New Roman" panose="02020603050405020304" pitchFamily="18" charset="0"/>
            </a:endParaRPr>
          </a:p>
        </p:txBody>
      </p:sp>
      <p:sp>
        <p:nvSpPr>
          <p:cNvPr id="4" name="AutoShape 10" descr="Káº¿t quáº£ hÃ¬nh áº£nh cho daylighting"/>
          <p:cNvSpPr>
            <a:spLocks noChangeAspect="1" noChangeArrowheads="1"/>
          </p:cNvSpPr>
          <p:nvPr/>
        </p:nvSpPr>
        <p:spPr bwMode="auto">
          <a:xfrm>
            <a:off x="1259681" y="-108347"/>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a:endParaRPr lang="en-US" sz="1350">
              <a:solidFill>
                <a:prstClr val="black"/>
              </a:solidFill>
              <a:latin typeface="Calibri" panose="020F0502020204030204"/>
            </a:endParaRPr>
          </a:p>
        </p:txBody>
      </p:sp>
      <p:sp>
        <p:nvSpPr>
          <p:cNvPr id="5" name="Rounded Rectangle 4"/>
          <p:cNvSpPr/>
          <p:nvPr/>
        </p:nvSpPr>
        <p:spPr>
          <a:xfrm>
            <a:off x="1978819" y="3396343"/>
            <a:ext cx="5229225" cy="1654629"/>
          </a:xfrm>
          <a:prstGeom prst="roundRect">
            <a:avLst/>
          </a:prstGeom>
          <a:solidFill>
            <a:srgbClr val="99FFCC"/>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latin typeface="Calibri" panose="020F0502020204030204"/>
            </a:endParaRPr>
          </a:p>
        </p:txBody>
      </p:sp>
      <p:sp>
        <p:nvSpPr>
          <p:cNvPr id="31" name="TextBox 30"/>
          <p:cNvSpPr txBox="1"/>
          <p:nvPr/>
        </p:nvSpPr>
        <p:spPr>
          <a:xfrm>
            <a:off x="2248018" y="3561814"/>
            <a:ext cx="4705113" cy="1338828"/>
          </a:xfrm>
          <a:prstGeom prst="rect">
            <a:avLst/>
          </a:prstGeom>
          <a:noFill/>
        </p:spPr>
        <p:txBody>
          <a:bodyPr wrap="square" rtlCol="0">
            <a:spAutoFit/>
          </a:bodyPr>
          <a:lstStyle/>
          <a:p>
            <a:pPr algn="just" defTabSz="342900"/>
            <a:r>
              <a:rPr lang="vi-VN" altLang="en-US" sz="2700" b="1">
                <a:solidFill>
                  <a:srgbClr val="A50021"/>
                </a:solidFill>
                <a:latin typeface="Times New Roman" panose="02020603050405020304" pitchFamily="18" charset="0"/>
                <a:cs typeface="Times New Roman" panose="02020603050405020304" pitchFamily="18" charset="0"/>
              </a:rPr>
              <a:t>BPTT điệp ngữ dùng để liệt kê, nhấn mạnh, gây ấn tượng với người đọc, người nghe.</a:t>
            </a:r>
            <a:endParaRPr lang="en-US" sz="2700" dirty="0">
              <a:solidFill>
                <a:srgbClr val="0000FF"/>
              </a:solidFill>
              <a:latin typeface="Times New Roman" panose="02020603050405020304" pitchFamily="18" charset="0"/>
              <a:cs typeface="Times New Roman" panose="02020603050405020304" pitchFamily="18" charset="0"/>
            </a:endParaRPr>
          </a:p>
        </p:txBody>
      </p:sp>
      <p:pic>
        <p:nvPicPr>
          <p:cNvPr id="32" name="Picture 2" descr="C:\Users\ADMIN\Desktop\Tai nguyen thiet ke tro choi\Bảng gỗ\Picture1 (2).png">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905388" y="68039"/>
            <a:ext cx="1004814" cy="4820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8949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030"/>
                                        </p:tgtEl>
                                        <p:attrNameLst>
                                          <p:attrName>style.visibility</p:attrName>
                                        </p:attrNameLst>
                                      </p:cBhvr>
                                      <p:to>
                                        <p:strVal val="visible"/>
                                      </p:to>
                                    </p:set>
                                    <p:animEffect transition="in" filter="fade">
                                      <p:cBhvr>
                                        <p:cTn id="7" dur="1000"/>
                                        <p:tgtEl>
                                          <p:spTgt spid="1030"/>
                                        </p:tgtEl>
                                      </p:cBhvr>
                                    </p:animEffect>
                                    <p:anim calcmode="lin" valueType="num">
                                      <p:cBhvr>
                                        <p:cTn id="8" dur="1000" fill="hold"/>
                                        <p:tgtEl>
                                          <p:spTgt spid="1030"/>
                                        </p:tgtEl>
                                        <p:attrNameLst>
                                          <p:attrName>ppt_x</p:attrName>
                                        </p:attrNameLst>
                                      </p:cBhvr>
                                      <p:tavLst>
                                        <p:tav tm="0">
                                          <p:val>
                                            <p:strVal val="#ppt_x"/>
                                          </p:val>
                                        </p:tav>
                                        <p:tav tm="100000">
                                          <p:val>
                                            <p:strVal val="#ppt_x"/>
                                          </p:val>
                                        </p:tav>
                                      </p:tavLst>
                                    </p:anim>
                                    <p:anim calcmode="lin" valueType="num">
                                      <p:cBhvr>
                                        <p:cTn id="9" dur="1000" fill="hold"/>
                                        <p:tgtEl>
                                          <p:spTgt spid="1030"/>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par>
                                <p:cTn id="22" presetID="47" presetClass="entr" presetSubtype="0" fill="hold" grpId="0"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1000"/>
                                        <p:tgtEl>
                                          <p:spTgt spid="31"/>
                                        </p:tgtEl>
                                      </p:cBhvr>
                                    </p:animEffect>
                                    <p:anim calcmode="lin" valueType="num">
                                      <p:cBhvr>
                                        <p:cTn id="25" dur="1000" fill="hold"/>
                                        <p:tgtEl>
                                          <p:spTgt spid="31"/>
                                        </p:tgtEl>
                                        <p:attrNameLst>
                                          <p:attrName>ppt_x</p:attrName>
                                        </p:attrNameLst>
                                      </p:cBhvr>
                                      <p:tavLst>
                                        <p:tav tm="0">
                                          <p:val>
                                            <p:strVal val="#ppt_x"/>
                                          </p:val>
                                        </p:tav>
                                        <p:tav tm="100000">
                                          <p:val>
                                            <p:strVal val="#ppt_x"/>
                                          </p:val>
                                        </p:tav>
                                      </p:tavLst>
                                    </p:anim>
                                    <p:anim calcmode="lin" valueType="num">
                                      <p:cBhvr>
                                        <p:cTn id="26"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3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1030" name="Picture 6" descr="Káº¿t quáº£ hÃ¬nh áº£nh cho home cartoon frame"/>
          <p:cNvPicPr>
            <a:picLocks noChangeAspect="1" noChangeArrowheads="1"/>
          </p:cNvPicPr>
          <p:nvPr/>
        </p:nvPicPr>
        <p:blipFill>
          <a:blip r:embed="rId4">
            <a:duotone>
              <a:prstClr val="black"/>
              <a:schemeClr val="accent6">
                <a:tint val="45000"/>
                <a:satMod val="400000"/>
              </a:schemeClr>
            </a:duotone>
            <a:extLst>
              <a:ext uri="{BEBA8EAE-BF5A-486C-A8C5-ECC9F3942E4B}">
                <a14:imgProps xmlns:a14="http://schemas.microsoft.com/office/drawing/2010/main">
                  <a14:imgLayer r:embed="rId5">
                    <a14:imgEffect>
                      <a14:backgroundRemoval t="0" b="100000" l="0" r="100000">
                        <a14:foregroundMark x1="21932" y1="23059" x2="19321" y2="24941"/>
                      </a14:backgroundRemoval>
                    </a14:imgEffect>
                  </a14:imgLayer>
                </a14:imgProps>
              </a:ext>
              <a:ext uri="{28A0092B-C50C-407E-A947-70E740481C1C}">
                <a14:useLocalDpi xmlns:a14="http://schemas.microsoft.com/office/drawing/2010/main" val="0"/>
              </a:ext>
            </a:extLst>
          </a:blip>
          <a:srcRect/>
          <a:stretch>
            <a:fillRect/>
          </a:stretch>
        </p:blipFill>
        <p:spPr bwMode="auto">
          <a:xfrm>
            <a:off x="1143000" y="68039"/>
            <a:ext cx="6858000" cy="323577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022872" y="1336144"/>
            <a:ext cx="5141119" cy="1523494"/>
          </a:xfrm>
          <a:prstGeom prst="rect">
            <a:avLst/>
          </a:prstGeom>
          <a:noFill/>
        </p:spPr>
        <p:txBody>
          <a:bodyPr wrap="square" rtlCol="0">
            <a:spAutoFit/>
          </a:bodyPr>
          <a:lstStyle/>
          <a:p>
            <a:pPr algn="ctr" defTabSz="342900"/>
            <a:r>
              <a:rPr lang="en-US" altLang="en-US" sz="3300" b="1" dirty="0" err="1">
                <a:solidFill>
                  <a:srgbClr val="000000"/>
                </a:solidFill>
                <a:latin typeface="Times New Roman" panose="02020603050405020304" pitchFamily="18" charset="0"/>
                <a:cs typeface="Times New Roman" panose="02020603050405020304" pitchFamily="18" charset="0"/>
              </a:rPr>
              <a:t>Đ</a:t>
            </a:r>
            <a:r>
              <a:rPr lang="en-US" altLang="en-US" sz="3000" b="1" dirty="0" err="1">
                <a:solidFill>
                  <a:srgbClr val="000000"/>
                </a:solidFill>
                <a:latin typeface="Times New Roman" panose="02020603050405020304" pitchFamily="18" charset="0"/>
                <a:cs typeface="Times New Roman" panose="02020603050405020304" pitchFamily="18" charset="0"/>
              </a:rPr>
              <a:t>ặt</a:t>
            </a:r>
            <a:r>
              <a:rPr lang="en-US" altLang="en-US" sz="3000" b="1" dirty="0">
                <a:solidFill>
                  <a:srgbClr val="000000"/>
                </a:solidFill>
                <a:latin typeface="Times New Roman" panose="02020603050405020304" pitchFamily="18" charset="0"/>
                <a:cs typeface="Times New Roman" panose="02020603050405020304" pitchFamily="18" charset="0"/>
              </a:rPr>
              <a:t> </a:t>
            </a:r>
            <a:r>
              <a:rPr lang="en-US" altLang="en-US" sz="3000" b="1" dirty="0" err="1">
                <a:solidFill>
                  <a:srgbClr val="000000"/>
                </a:solidFill>
                <a:latin typeface="Times New Roman" panose="02020603050405020304" pitchFamily="18" charset="0"/>
                <a:cs typeface="Times New Roman" panose="02020603050405020304" pitchFamily="18" charset="0"/>
              </a:rPr>
              <a:t>một</a:t>
            </a:r>
            <a:r>
              <a:rPr lang="en-US" altLang="en-US" sz="3000" b="1" dirty="0">
                <a:solidFill>
                  <a:srgbClr val="000000"/>
                </a:solidFill>
                <a:latin typeface="Times New Roman" panose="02020603050405020304" pitchFamily="18" charset="0"/>
                <a:cs typeface="Times New Roman" panose="02020603050405020304" pitchFamily="18" charset="0"/>
              </a:rPr>
              <a:t> </a:t>
            </a:r>
            <a:r>
              <a:rPr lang="en-US" altLang="en-US" sz="3000" b="1" dirty="0" err="1">
                <a:solidFill>
                  <a:srgbClr val="000000"/>
                </a:solidFill>
                <a:latin typeface="Times New Roman" panose="02020603050405020304" pitchFamily="18" charset="0"/>
                <a:cs typeface="Times New Roman" panose="02020603050405020304" pitchFamily="18" charset="0"/>
              </a:rPr>
              <a:t>câu</a:t>
            </a:r>
            <a:r>
              <a:rPr lang="en-US" altLang="en-US" sz="3000" b="1" dirty="0">
                <a:solidFill>
                  <a:srgbClr val="000000"/>
                </a:solidFill>
                <a:latin typeface="Times New Roman" panose="02020603050405020304" pitchFamily="18" charset="0"/>
                <a:cs typeface="Times New Roman" panose="02020603050405020304" pitchFamily="18" charset="0"/>
              </a:rPr>
              <a:t> </a:t>
            </a:r>
            <a:r>
              <a:rPr lang="en-US" altLang="en-US" sz="3000" b="1" dirty="0" err="1">
                <a:solidFill>
                  <a:srgbClr val="000000"/>
                </a:solidFill>
                <a:latin typeface="Times New Roman" panose="02020603050405020304" pitchFamily="18" charset="0"/>
                <a:cs typeface="Times New Roman" panose="02020603050405020304" pitchFamily="18" charset="0"/>
              </a:rPr>
              <a:t>ghép</a:t>
            </a:r>
            <a:r>
              <a:rPr lang="en-US" altLang="en-US" sz="3000" b="1" dirty="0">
                <a:solidFill>
                  <a:srgbClr val="000000"/>
                </a:solidFill>
                <a:latin typeface="Times New Roman" panose="02020603050405020304" pitchFamily="18" charset="0"/>
                <a:cs typeface="Times New Roman" panose="02020603050405020304" pitchFamily="18" charset="0"/>
              </a:rPr>
              <a:t> </a:t>
            </a:r>
            <a:r>
              <a:rPr lang="en-US" altLang="en-US" sz="3000" b="1" dirty="0" err="1">
                <a:solidFill>
                  <a:srgbClr val="000000"/>
                </a:solidFill>
                <a:latin typeface="Times New Roman" panose="02020603050405020304" pitchFamily="18" charset="0"/>
                <a:cs typeface="Times New Roman" panose="02020603050405020304" pitchFamily="18" charset="0"/>
              </a:rPr>
              <a:t>với</a:t>
            </a:r>
            <a:r>
              <a:rPr lang="en-US" altLang="en-US" sz="3000" b="1" dirty="0">
                <a:solidFill>
                  <a:srgbClr val="000000"/>
                </a:solidFill>
                <a:latin typeface="Times New Roman" panose="02020603050405020304" pitchFamily="18" charset="0"/>
                <a:cs typeface="Times New Roman" panose="02020603050405020304" pitchFamily="18" charset="0"/>
              </a:rPr>
              <a:t> </a:t>
            </a:r>
            <a:r>
              <a:rPr lang="en-US" altLang="en-US" sz="3000" b="1" dirty="0" err="1">
                <a:solidFill>
                  <a:srgbClr val="000000"/>
                </a:solidFill>
                <a:latin typeface="Times New Roman" panose="02020603050405020304" pitchFamily="18" charset="0"/>
                <a:cs typeface="Times New Roman" panose="02020603050405020304" pitchFamily="18" charset="0"/>
              </a:rPr>
              <a:t>cặp</a:t>
            </a:r>
            <a:r>
              <a:rPr lang="en-US" altLang="en-US" sz="3000" b="1" dirty="0">
                <a:solidFill>
                  <a:srgbClr val="000000"/>
                </a:solidFill>
                <a:latin typeface="Times New Roman" panose="02020603050405020304" pitchFamily="18" charset="0"/>
                <a:cs typeface="Times New Roman" panose="02020603050405020304" pitchFamily="18" charset="0"/>
              </a:rPr>
              <a:t> </a:t>
            </a:r>
            <a:r>
              <a:rPr lang="en-US" altLang="en-US" sz="3000" b="1" dirty="0" err="1">
                <a:solidFill>
                  <a:srgbClr val="000000"/>
                </a:solidFill>
                <a:latin typeface="Times New Roman" panose="02020603050405020304" pitchFamily="18" charset="0"/>
                <a:cs typeface="Times New Roman" panose="02020603050405020304" pitchFamily="18" charset="0"/>
              </a:rPr>
              <a:t>quan</a:t>
            </a:r>
            <a:r>
              <a:rPr lang="en-US" altLang="en-US" sz="3000" b="1" dirty="0">
                <a:solidFill>
                  <a:srgbClr val="000000"/>
                </a:solidFill>
                <a:latin typeface="Times New Roman" panose="02020603050405020304" pitchFamily="18" charset="0"/>
                <a:cs typeface="Times New Roman" panose="02020603050405020304" pitchFamily="18" charset="0"/>
              </a:rPr>
              <a:t> </a:t>
            </a:r>
            <a:r>
              <a:rPr lang="en-US" altLang="en-US" sz="3000" b="1" dirty="0" err="1">
                <a:solidFill>
                  <a:srgbClr val="000000"/>
                </a:solidFill>
                <a:latin typeface="Times New Roman" panose="02020603050405020304" pitchFamily="18" charset="0"/>
                <a:cs typeface="Times New Roman" panose="02020603050405020304" pitchFamily="18" charset="0"/>
              </a:rPr>
              <a:t>hệ</a:t>
            </a:r>
            <a:r>
              <a:rPr lang="en-US" altLang="en-US" sz="3000" b="1" dirty="0">
                <a:solidFill>
                  <a:srgbClr val="000000"/>
                </a:solidFill>
                <a:latin typeface="Times New Roman" panose="02020603050405020304" pitchFamily="18" charset="0"/>
                <a:cs typeface="Times New Roman" panose="02020603050405020304" pitchFamily="18" charset="0"/>
              </a:rPr>
              <a:t> </a:t>
            </a:r>
            <a:r>
              <a:rPr lang="en-US" altLang="en-US" sz="3000" b="1" dirty="0" err="1">
                <a:solidFill>
                  <a:srgbClr val="000000"/>
                </a:solidFill>
                <a:latin typeface="Times New Roman" panose="02020603050405020304" pitchFamily="18" charset="0"/>
                <a:cs typeface="Times New Roman" panose="02020603050405020304" pitchFamily="18" charset="0"/>
              </a:rPr>
              <a:t>từ</a:t>
            </a:r>
            <a:r>
              <a:rPr lang="en-US" altLang="en-US" sz="3000" b="1" dirty="0">
                <a:solidFill>
                  <a:srgbClr val="000000"/>
                </a:solidFill>
                <a:latin typeface="Times New Roman" panose="02020603050405020304" pitchFamily="18" charset="0"/>
                <a:cs typeface="Times New Roman" panose="02020603050405020304" pitchFamily="18" charset="0"/>
              </a:rPr>
              <a:t>: </a:t>
            </a:r>
            <a:r>
              <a:rPr lang="en-US" altLang="en-US" sz="3000" b="1" dirty="0" err="1">
                <a:solidFill>
                  <a:srgbClr val="000000"/>
                </a:solidFill>
                <a:latin typeface="Times New Roman" panose="02020603050405020304" pitchFamily="18" charset="0"/>
                <a:cs typeface="Times New Roman" panose="02020603050405020304" pitchFamily="18" charset="0"/>
              </a:rPr>
              <a:t>Vì</a:t>
            </a:r>
            <a:r>
              <a:rPr lang="en-US" altLang="en-US" sz="3000" b="1" dirty="0">
                <a:solidFill>
                  <a:srgbClr val="000000"/>
                </a:solidFill>
                <a:latin typeface="Times New Roman" panose="02020603050405020304" pitchFamily="18" charset="0"/>
                <a:cs typeface="Times New Roman" panose="02020603050405020304" pitchFamily="18" charset="0"/>
              </a:rPr>
              <a:t> … </a:t>
            </a:r>
            <a:r>
              <a:rPr lang="en-US" altLang="en-US" sz="3000" b="1" dirty="0" err="1">
                <a:solidFill>
                  <a:srgbClr val="000000"/>
                </a:solidFill>
                <a:latin typeface="Times New Roman" panose="02020603050405020304" pitchFamily="18" charset="0"/>
                <a:cs typeface="Times New Roman" panose="02020603050405020304" pitchFamily="18" charset="0"/>
              </a:rPr>
              <a:t>nên</a:t>
            </a:r>
            <a:r>
              <a:rPr lang="en-US" altLang="en-US" sz="3000" b="1" dirty="0">
                <a:solidFill>
                  <a:srgbClr val="000000"/>
                </a:solidFill>
                <a:latin typeface="Times New Roman" panose="02020603050405020304" pitchFamily="18" charset="0"/>
                <a:cs typeface="Times New Roman" panose="02020603050405020304" pitchFamily="18" charset="0"/>
              </a:rPr>
              <a:t> … (</a:t>
            </a:r>
            <a:r>
              <a:rPr lang="en-US" altLang="en-US" sz="3000" b="1" dirty="0" err="1">
                <a:solidFill>
                  <a:srgbClr val="000000"/>
                </a:solidFill>
                <a:latin typeface="Times New Roman" panose="02020603050405020304" pitchFamily="18" charset="0"/>
                <a:cs typeface="Times New Roman" panose="02020603050405020304" pitchFamily="18" charset="0"/>
              </a:rPr>
              <a:t>hoặc</a:t>
            </a:r>
            <a:r>
              <a:rPr lang="en-US" altLang="en-US" sz="3000" b="1" dirty="0">
                <a:solidFill>
                  <a:srgbClr val="000000"/>
                </a:solidFill>
                <a:latin typeface="Times New Roman" panose="02020603050405020304" pitchFamily="18" charset="0"/>
                <a:cs typeface="Times New Roman" panose="02020603050405020304" pitchFamily="18" charset="0"/>
              </a:rPr>
              <a:t> </a:t>
            </a:r>
            <a:r>
              <a:rPr lang="en-US" altLang="en-US" sz="3000" b="1" dirty="0" err="1">
                <a:solidFill>
                  <a:srgbClr val="000000"/>
                </a:solidFill>
                <a:latin typeface="Times New Roman" panose="02020603050405020304" pitchFamily="18" charset="0"/>
                <a:cs typeface="Times New Roman" panose="02020603050405020304" pitchFamily="18" charset="0"/>
              </a:rPr>
              <a:t>bởi</a:t>
            </a:r>
            <a:r>
              <a:rPr lang="en-US" altLang="en-US" sz="3000" b="1" dirty="0">
                <a:solidFill>
                  <a:srgbClr val="000000"/>
                </a:solidFill>
                <a:latin typeface="Times New Roman" panose="02020603050405020304" pitchFamily="18" charset="0"/>
                <a:cs typeface="Times New Roman" panose="02020603050405020304" pitchFamily="18" charset="0"/>
              </a:rPr>
              <a:t> </a:t>
            </a:r>
            <a:r>
              <a:rPr lang="en-US" altLang="en-US" sz="3000" b="1" dirty="0" err="1">
                <a:solidFill>
                  <a:srgbClr val="000000"/>
                </a:solidFill>
                <a:latin typeface="Times New Roman" panose="02020603050405020304" pitchFamily="18" charset="0"/>
                <a:cs typeface="Times New Roman" panose="02020603050405020304" pitchFamily="18" charset="0"/>
              </a:rPr>
              <a:t>vì</a:t>
            </a:r>
            <a:r>
              <a:rPr lang="en-US" altLang="en-US" sz="3000" b="1" dirty="0">
                <a:solidFill>
                  <a:srgbClr val="000000"/>
                </a:solidFill>
                <a:latin typeface="Times New Roman" panose="02020603050405020304" pitchFamily="18" charset="0"/>
                <a:cs typeface="Times New Roman" panose="02020603050405020304" pitchFamily="18" charset="0"/>
              </a:rPr>
              <a:t>…</a:t>
            </a:r>
            <a:r>
              <a:rPr lang="en-US" altLang="en-US" sz="3000" b="1" dirty="0" err="1">
                <a:solidFill>
                  <a:srgbClr val="000000"/>
                </a:solidFill>
                <a:latin typeface="Times New Roman" panose="02020603050405020304" pitchFamily="18" charset="0"/>
                <a:cs typeface="Times New Roman" panose="02020603050405020304" pitchFamily="18" charset="0"/>
              </a:rPr>
              <a:t>cho</a:t>
            </a:r>
            <a:r>
              <a:rPr lang="en-US" altLang="en-US" sz="3000" b="1" dirty="0">
                <a:solidFill>
                  <a:srgbClr val="000000"/>
                </a:solidFill>
                <a:latin typeface="Times New Roman" panose="02020603050405020304" pitchFamily="18" charset="0"/>
                <a:cs typeface="Times New Roman" panose="02020603050405020304" pitchFamily="18" charset="0"/>
              </a:rPr>
              <a:t> </a:t>
            </a:r>
            <a:r>
              <a:rPr lang="en-US" altLang="en-US" sz="3000" b="1" dirty="0" err="1">
                <a:solidFill>
                  <a:srgbClr val="000000"/>
                </a:solidFill>
                <a:latin typeface="Times New Roman" panose="02020603050405020304" pitchFamily="18" charset="0"/>
                <a:cs typeface="Times New Roman" panose="02020603050405020304" pitchFamily="18" charset="0"/>
              </a:rPr>
              <a:t>nên</a:t>
            </a:r>
            <a:r>
              <a:rPr lang="en-US" altLang="en-US" sz="3000" b="1" dirty="0">
                <a:solidFill>
                  <a:srgbClr val="000000"/>
                </a:solidFill>
                <a:latin typeface="Times New Roman" panose="02020603050405020304" pitchFamily="18" charset="0"/>
                <a:cs typeface="Times New Roman" panose="02020603050405020304" pitchFamily="18" charset="0"/>
              </a:rPr>
              <a:t> …)</a:t>
            </a:r>
          </a:p>
        </p:txBody>
      </p:sp>
      <p:sp>
        <p:nvSpPr>
          <p:cNvPr id="4" name="AutoShape 10" descr="Káº¿t quáº£ hÃ¬nh áº£nh cho daylighting"/>
          <p:cNvSpPr>
            <a:spLocks noChangeAspect="1" noChangeArrowheads="1"/>
          </p:cNvSpPr>
          <p:nvPr/>
        </p:nvSpPr>
        <p:spPr bwMode="auto">
          <a:xfrm>
            <a:off x="1259681" y="-108347"/>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a:endParaRPr lang="en-US" sz="1350">
              <a:solidFill>
                <a:prstClr val="black"/>
              </a:solidFill>
              <a:latin typeface="Calibri" panose="020F0502020204030204"/>
            </a:endParaRPr>
          </a:p>
        </p:txBody>
      </p:sp>
      <p:sp>
        <p:nvSpPr>
          <p:cNvPr id="5" name="Rounded Rectangle 4"/>
          <p:cNvSpPr/>
          <p:nvPr/>
        </p:nvSpPr>
        <p:spPr>
          <a:xfrm>
            <a:off x="1978819" y="3396343"/>
            <a:ext cx="5229225" cy="1654629"/>
          </a:xfrm>
          <a:prstGeom prst="roundRect">
            <a:avLst/>
          </a:prstGeom>
          <a:solidFill>
            <a:srgbClr val="99FFCC"/>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latin typeface="Calibri" panose="020F0502020204030204"/>
            </a:endParaRPr>
          </a:p>
        </p:txBody>
      </p:sp>
      <p:sp>
        <p:nvSpPr>
          <p:cNvPr id="31" name="TextBox 30"/>
          <p:cNvSpPr txBox="1"/>
          <p:nvPr/>
        </p:nvSpPr>
        <p:spPr>
          <a:xfrm>
            <a:off x="2317414" y="3727369"/>
            <a:ext cx="4509172" cy="1015663"/>
          </a:xfrm>
          <a:prstGeom prst="rect">
            <a:avLst/>
          </a:prstGeom>
          <a:noFill/>
        </p:spPr>
        <p:txBody>
          <a:bodyPr wrap="square" rtlCol="0">
            <a:spAutoFit/>
          </a:bodyPr>
          <a:lstStyle/>
          <a:p>
            <a:pPr algn="ctr" defTabSz="342900"/>
            <a:r>
              <a:rPr lang="en-US" altLang="en-US" sz="3000" b="1" dirty="0" err="1">
                <a:solidFill>
                  <a:srgbClr val="A50021"/>
                </a:solidFill>
                <a:latin typeface="Times New Roman" panose="02020603050405020304" pitchFamily="18" charset="0"/>
                <a:cs typeface="Times New Roman" panose="02020603050405020304" pitchFamily="18" charset="0"/>
              </a:rPr>
              <a:t>Vì</a:t>
            </a:r>
            <a:r>
              <a:rPr lang="en-US" altLang="en-US" sz="3000" b="1" dirty="0">
                <a:solidFill>
                  <a:srgbClr val="000000"/>
                </a:solidFill>
                <a:latin typeface="Times New Roman" panose="02020603050405020304" pitchFamily="18" charset="0"/>
                <a:cs typeface="Times New Roman" panose="02020603050405020304" pitchFamily="18" charset="0"/>
              </a:rPr>
              <a:t> Nam </a:t>
            </a:r>
            <a:r>
              <a:rPr lang="en-US" altLang="en-US" sz="3000" b="1" dirty="0" err="1">
                <a:solidFill>
                  <a:srgbClr val="000000"/>
                </a:solidFill>
                <a:latin typeface="Times New Roman" panose="02020603050405020304" pitchFamily="18" charset="0"/>
                <a:cs typeface="Times New Roman" panose="02020603050405020304" pitchFamily="18" charset="0"/>
              </a:rPr>
              <a:t>chăm</a:t>
            </a:r>
            <a:r>
              <a:rPr lang="en-US" altLang="en-US" sz="3000" b="1" dirty="0">
                <a:solidFill>
                  <a:srgbClr val="000000"/>
                </a:solidFill>
                <a:latin typeface="Times New Roman" panose="02020603050405020304" pitchFamily="18" charset="0"/>
                <a:cs typeface="Times New Roman" panose="02020603050405020304" pitchFamily="18" charset="0"/>
              </a:rPr>
              <a:t> </a:t>
            </a:r>
            <a:r>
              <a:rPr lang="en-US" altLang="en-US" sz="3000" b="1" dirty="0" err="1">
                <a:solidFill>
                  <a:srgbClr val="000000"/>
                </a:solidFill>
                <a:latin typeface="Times New Roman" panose="02020603050405020304" pitchFamily="18" charset="0"/>
                <a:cs typeface="Times New Roman" panose="02020603050405020304" pitchFamily="18" charset="0"/>
              </a:rPr>
              <a:t>học</a:t>
            </a:r>
            <a:r>
              <a:rPr lang="en-US" altLang="en-US" sz="3000" b="1" dirty="0">
                <a:solidFill>
                  <a:srgbClr val="000000"/>
                </a:solidFill>
                <a:latin typeface="Times New Roman" panose="02020603050405020304" pitchFamily="18" charset="0"/>
                <a:cs typeface="Times New Roman" panose="02020603050405020304" pitchFamily="18" charset="0"/>
              </a:rPr>
              <a:t> </a:t>
            </a:r>
            <a:r>
              <a:rPr lang="en-US" altLang="en-US" sz="3000" b="1" dirty="0" err="1">
                <a:solidFill>
                  <a:srgbClr val="A50021"/>
                </a:solidFill>
                <a:latin typeface="Times New Roman" panose="02020603050405020304" pitchFamily="18" charset="0"/>
                <a:cs typeface="Times New Roman" panose="02020603050405020304" pitchFamily="18" charset="0"/>
              </a:rPr>
              <a:t>nên</a:t>
            </a:r>
            <a:r>
              <a:rPr lang="en-US" altLang="en-US" sz="3000" b="1" dirty="0">
                <a:solidFill>
                  <a:srgbClr val="000000"/>
                </a:solidFill>
                <a:latin typeface="Times New Roman" panose="02020603050405020304" pitchFamily="18" charset="0"/>
                <a:cs typeface="Times New Roman" panose="02020603050405020304" pitchFamily="18" charset="0"/>
              </a:rPr>
              <a:t> </a:t>
            </a:r>
            <a:r>
              <a:rPr lang="en-US" altLang="en-US" sz="3000" b="1" dirty="0" err="1">
                <a:solidFill>
                  <a:srgbClr val="000000"/>
                </a:solidFill>
                <a:latin typeface="Times New Roman" panose="02020603050405020304" pitchFamily="18" charset="0"/>
                <a:cs typeface="Times New Roman" panose="02020603050405020304" pitchFamily="18" charset="0"/>
              </a:rPr>
              <a:t>bạn</a:t>
            </a:r>
            <a:r>
              <a:rPr lang="en-US" altLang="en-US" sz="3000" b="1" dirty="0">
                <a:solidFill>
                  <a:srgbClr val="000000"/>
                </a:solidFill>
                <a:latin typeface="Times New Roman" panose="02020603050405020304" pitchFamily="18" charset="0"/>
                <a:cs typeface="Times New Roman" panose="02020603050405020304" pitchFamily="18" charset="0"/>
              </a:rPr>
              <a:t> </a:t>
            </a:r>
            <a:r>
              <a:rPr lang="en-US" altLang="en-US" sz="3000" b="1" dirty="0" err="1">
                <a:solidFill>
                  <a:srgbClr val="000000"/>
                </a:solidFill>
                <a:latin typeface="Times New Roman" panose="02020603050405020304" pitchFamily="18" charset="0"/>
                <a:cs typeface="Times New Roman" panose="02020603050405020304" pitchFamily="18" charset="0"/>
              </a:rPr>
              <a:t>ấy</a:t>
            </a:r>
            <a:r>
              <a:rPr lang="en-US" altLang="en-US" sz="3000" b="1" dirty="0">
                <a:solidFill>
                  <a:srgbClr val="000000"/>
                </a:solidFill>
                <a:latin typeface="Times New Roman" panose="02020603050405020304" pitchFamily="18" charset="0"/>
                <a:cs typeface="Times New Roman" panose="02020603050405020304" pitchFamily="18" charset="0"/>
              </a:rPr>
              <a:t> </a:t>
            </a:r>
            <a:r>
              <a:rPr lang="en-US" altLang="en-US" sz="3000" b="1" dirty="0" err="1">
                <a:solidFill>
                  <a:srgbClr val="000000"/>
                </a:solidFill>
                <a:latin typeface="Times New Roman" panose="02020603050405020304" pitchFamily="18" charset="0"/>
                <a:cs typeface="Times New Roman" panose="02020603050405020304" pitchFamily="18" charset="0"/>
              </a:rPr>
              <a:t>đạt</a:t>
            </a:r>
            <a:r>
              <a:rPr lang="en-US" altLang="en-US" sz="3000" b="1" dirty="0">
                <a:solidFill>
                  <a:srgbClr val="000000"/>
                </a:solidFill>
                <a:latin typeface="Times New Roman" panose="02020603050405020304" pitchFamily="18" charset="0"/>
                <a:cs typeface="Times New Roman" panose="02020603050405020304" pitchFamily="18" charset="0"/>
              </a:rPr>
              <a:t> </a:t>
            </a:r>
            <a:r>
              <a:rPr lang="en-US" altLang="en-US" sz="3000" b="1" dirty="0" err="1">
                <a:solidFill>
                  <a:srgbClr val="000000"/>
                </a:solidFill>
                <a:latin typeface="Times New Roman" panose="02020603050405020304" pitchFamily="18" charset="0"/>
                <a:cs typeface="Times New Roman" panose="02020603050405020304" pitchFamily="18" charset="0"/>
              </a:rPr>
              <a:t>kết</a:t>
            </a:r>
            <a:r>
              <a:rPr lang="en-US" altLang="en-US" sz="3000" b="1" dirty="0">
                <a:solidFill>
                  <a:srgbClr val="000000"/>
                </a:solidFill>
                <a:latin typeface="Times New Roman" panose="02020603050405020304" pitchFamily="18" charset="0"/>
                <a:cs typeface="Times New Roman" panose="02020603050405020304" pitchFamily="18" charset="0"/>
              </a:rPr>
              <a:t> </a:t>
            </a:r>
            <a:r>
              <a:rPr lang="en-US" altLang="en-US" sz="3000" b="1" dirty="0" err="1">
                <a:solidFill>
                  <a:srgbClr val="000000"/>
                </a:solidFill>
                <a:latin typeface="Times New Roman" panose="02020603050405020304" pitchFamily="18" charset="0"/>
                <a:cs typeface="Times New Roman" panose="02020603050405020304" pitchFamily="18" charset="0"/>
              </a:rPr>
              <a:t>quả</a:t>
            </a:r>
            <a:r>
              <a:rPr lang="en-US" altLang="en-US" sz="3000" b="1" dirty="0">
                <a:solidFill>
                  <a:srgbClr val="000000"/>
                </a:solidFill>
                <a:latin typeface="Times New Roman" panose="02020603050405020304" pitchFamily="18" charset="0"/>
                <a:cs typeface="Times New Roman" panose="02020603050405020304" pitchFamily="18" charset="0"/>
              </a:rPr>
              <a:t> </a:t>
            </a:r>
            <a:r>
              <a:rPr lang="en-US" altLang="en-US" sz="3000" b="1" dirty="0" err="1">
                <a:solidFill>
                  <a:srgbClr val="000000"/>
                </a:solidFill>
                <a:latin typeface="Times New Roman" panose="02020603050405020304" pitchFamily="18" charset="0"/>
                <a:cs typeface="Times New Roman" panose="02020603050405020304" pitchFamily="18" charset="0"/>
              </a:rPr>
              <a:t>cao</a:t>
            </a:r>
            <a:r>
              <a:rPr lang="en-US" altLang="en-US" sz="3000" b="1" dirty="0">
                <a:solidFill>
                  <a:srgbClr val="000000"/>
                </a:solidFill>
                <a:latin typeface="Times New Roman" panose="02020603050405020304" pitchFamily="18" charset="0"/>
                <a:cs typeface="Times New Roman" panose="02020603050405020304" pitchFamily="18" charset="0"/>
              </a:rPr>
              <a:t>.</a:t>
            </a:r>
            <a:endParaRPr lang="en-US" sz="3000" dirty="0">
              <a:solidFill>
                <a:srgbClr val="0000FF"/>
              </a:solidFill>
              <a:latin typeface="Times New Roman" panose="02020603050405020304" pitchFamily="18" charset="0"/>
              <a:cs typeface="Times New Roman" panose="02020603050405020304" pitchFamily="18" charset="0"/>
            </a:endParaRPr>
          </a:p>
        </p:txBody>
      </p:sp>
      <p:pic>
        <p:nvPicPr>
          <p:cNvPr id="32" name="Picture 2" descr="C:\Users\ADMIN\Desktop\Tai nguyen thiet ke tro choi\Bảng gỗ\Picture1 (2).png">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905388" y="68039"/>
            <a:ext cx="1004814" cy="4820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7514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030"/>
                                        </p:tgtEl>
                                        <p:attrNameLst>
                                          <p:attrName>style.visibility</p:attrName>
                                        </p:attrNameLst>
                                      </p:cBhvr>
                                      <p:to>
                                        <p:strVal val="visible"/>
                                      </p:to>
                                    </p:set>
                                    <p:animEffect transition="in" filter="fade">
                                      <p:cBhvr>
                                        <p:cTn id="7" dur="1000"/>
                                        <p:tgtEl>
                                          <p:spTgt spid="1030"/>
                                        </p:tgtEl>
                                      </p:cBhvr>
                                    </p:animEffect>
                                    <p:anim calcmode="lin" valueType="num">
                                      <p:cBhvr>
                                        <p:cTn id="8" dur="1000" fill="hold"/>
                                        <p:tgtEl>
                                          <p:spTgt spid="1030"/>
                                        </p:tgtEl>
                                        <p:attrNameLst>
                                          <p:attrName>ppt_x</p:attrName>
                                        </p:attrNameLst>
                                      </p:cBhvr>
                                      <p:tavLst>
                                        <p:tav tm="0">
                                          <p:val>
                                            <p:strVal val="#ppt_x"/>
                                          </p:val>
                                        </p:tav>
                                        <p:tav tm="100000">
                                          <p:val>
                                            <p:strVal val="#ppt_x"/>
                                          </p:val>
                                        </p:tav>
                                      </p:tavLst>
                                    </p:anim>
                                    <p:anim calcmode="lin" valueType="num">
                                      <p:cBhvr>
                                        <p:cTn id="9" dur="1000" fill="hold"/>
                                        <p:tgtEl>
                                          <p:spTgt spid="1030"/>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par>
                                <p:cTn id="22" presetID="47" presetClass="entr" presetSubtype="0" fill="hold" grpId="0"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1000"/>
                                        <p:tgtEl>
                                          <p:spTgt spid="31"/>
                                        </p:tgtEl>
                                      </p:cBhvr>
                                    </p:animEffect>
                                    <p:anim calcmode="lin" valueType="num">
                                      <p:cBhvr>
                                        <p:cTn id="25" dur="1000" fill="hold"/>
                                        <p:tgtEl>
                                          <p:spTgt spid="31"/>
                                        </p:tgtEl>
                                        <p:attrNameLst>
                                          <p:attrName>ppt_x</p:attrName>
                                        </p:attrNameLst>
                                      </p:cBhvr>
                                      <p:tavLst>
                                        <p:tav tm="0">
                                          <p:val>
                                            <p:strVal val="#ppt_x"/>
                                          </p:val>
                                        </p:tav>
                                        <p:tav tm="100000">
                                          <p:val>
                                            <p:strVal val="#ppt_x"/>
                                          </p:val>
                                        </p:tav>
                                      </p:tavLst>
                                    </p:anim>
                                    <p:anim calcmode="lin" valueType="num">
                                      <p:cBhvr>
                                        <p:cTn id="26"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31"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1030" name="Picture 6" descr="Káº¿t quáº£ hÃ¬nh áº£nh cho home cartoon frame"/>
          <p:cNvPicPr>
            <a:picLocks noChangeAspect="1" noChangeArrowheads="1"/>
          </p:cNvPicPr>
          <p:nvPr/>
        </p:nvPicPr>
        <p:blipFill>
          <a:blip r:embed="rId4">
            <a:duotone>
              <a:prstClr val="black"/>
              <a:schemeClr val="accent6">
                <a:tint val="45000"/>
                <a:satMod val="400000"/>
              </a:schemeClr>
            </a:duotone>
            <a:extLst>
              <a:ext uri="{BEBA8EAE-BF5A-486C-A8C5-ECC9F3942E4B}">
                <a14:imgProps xmlns:a14="http://schemas.microsoft.com/office/drawing/2010/main">
                  <a14:imgLayer r:embed="rId5">
                    <a14:imgEffect>
                      <a14:backgroundRemoval t="0" b="100000" l="0" r="100000">
                        <a14:foregroundMark x1="21932" y1="23059" x2="19321" y2="24941"/>
                      </a14:backgroundRemoval>
                    </a14:imgEffect>
                  </a14:imgLayer>
                </a14:imgProps>
              </a:ext>
              <a:ext uri="{28A0092B-C50C-407E-A947-70E740481C1C}">
                <a14:useLocalDpi xmlns:a14="http://schemas.microsoft.com/office/drawing/2010/main" val="0"/>
              </a:ext>
            </a:extLst>
          </a:blip>
          <a:srcRect/>
          <a:stretch>
            <a:fillRect/>
          </a:stretch>
        </p:blipFill>
        <p:spPr bwMode="auto">
          <a:xfrm>
            <a:off x="1143000" y="68039"/>
            <a:ext cx="6858000" cy="323577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978819" y="1131929"/>
            <a:ext cx="5212556" cy="1615827"/>
          </a:xfrm>
          <a:prstGeom prst="rect">
            <a:avLst/>
          </a:prstGeom>
          <a:noFill/>
        </p:spPr>
        <p:txBody>
          <a:bodyPr wrap="square" rtlCol="0">
            <a:spAutoFit/>
          </a:bodyPr>
          <a:lstStyle/>
          <a:p>
            <a:pPr algn="ctr" defTabSz="342900"/>
            <a:r>
              <a:rPr lang="en-US" altLang="en-US" sz="3300" b="1">
                <a:solidFill>
                  <a:srgbClr val="000000"/>
                </a:solidFill>
                <a:latin typeface="Times New Roman" panose="02020603050405020304" pitchFamily="18" charset="0"/>
                <a:cs typeface="Times New Roman" panose="02020603050405020304" pitchFamily="18" charset="0"/>
              </a:rPr>
              <a:t>Các thành phần bị được tách bởi dấu hai chấm có quan hệ…….. </a:t>
            </a:r>
            <a:endParaRPr lang="en-US" altLang="en-US" sz="3000" b="1" dirty="0">
              <a:solidFill>
                <a:srgbClr val="000000"/>
              </a:solidFill>
              <a:latin typeface="Times New Roman" panose="02020603050405020304" pitchFamily="18" charset="0"/>
              <a:cs typeface="Times New Roman" panose="02020603050405020304" pitchFamily="18" charset="0"/>
            </a:endParaRPr>
          </a:p>
        </p:txBody>
      </p:sp>
      <p:sp>
        <p:nvSpPr>
          <p:cNvPr id="4" name="AutoShape 10" descr="Káº¿t quáº£ hÃ¬nh áº£nh cho daylighting"/>
          <p:cNvSpPr>
            <a:spLocks noChangeAspect="1" noChangeArrowheads="1"/>
          </p:cNvSpPr>
          <p:nvPr/>
        </p:nvSpPr>
        <p:spPr bwMode="auto">
          <a:xfrm>
            <a:off x="1259681" y="-108347"/>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a:endParaRPr lang="en-US" sz="1350">
              <a:solidFill>
                <a:prstClr val="black"/>
              </a:solidFill>
              <a:latin typeface="Calibri" panose="020F0502020204030204"/>
            </a:endParaRPr>
          </a:p>
        </p:txBody>
      </p:sp>
      <p:sp>
        <p:nvSpPr>
          <p:cNvPr id="5" name="Rounded Rectangle 4"/>
          <p:cNvSpPr/>
          <p:nvPr/>
        </p:nvSpPr>
        <p:spPr>
          <a:xfrm>
            <a:off x="1978819" y="3396343"/>
            <a:ext cx="5229225" cy="1654629"/>
          </a:xfrm>
          <a:prstGeom prst="roundRect">
            <a:avLst/>
          </a:prstGeom>
          <a:solidFill>
            <a:srgbClr val="99FFCC"/>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latin typeface="Calibri" panose="020F0502020204030204"/>
            </a:endParaRPr>
          </a:p>
        </p:txBody>
      </p:sp>
      <p:sp>
        <p:nvSpPr>
          <p:cNvPr id="31" name="TextBox 30"/>
          <p:cNvSpPr txBox="1"/>
          <p:nvPr/>
        </p:nvSpPr>
        <p:spPr>
          <a:xfrm>
            <a:off x="2243256" y="3859875"/>
            <a:ext cx="4657488" cy="507831"/>
          </a:xfrm>
          <a:prstGeom prst="rect">
            <a:avLst/>
          </a:prstGeom>
          <a:noFill/>
        </p:spPr>
        <p:txBody>
          <a:bodyPr wrap="square" rtlCol="0">
            <a:spAutoFit/>
          </a:bodyPr>
          <a:lstStyle/>
          <a:p>
            <a:pPr algn="ctr" defTabSz="342900"/>
            <a:r>
              <a:rPr lang="vi-VN" altLang="en-US" sz="2700" b="1">
                <a:solidFill>
                  <a:srgbClr val="A50021"/>
                </a:solidFill>
                <a:latin typeface="Times New Roman" panose="02020603050405020304" pitchFamily="18" charset="0"/>
                <a:cs typeface="Times New Roman" panose="02020603050405020304" pitchFamily="18" charset="0"/>
              </a:rPr>
              <a:t>đồng đẳng, mang tính liệt kê.</a:t>
            </a:r>
            <a:endParaRPr lang="en-US" sz="2700" dirty="0">
              <a:solidFill>
                <a:srgbClr val="0000FF"/>
              </a:solidFill>
              <a:latin typeface="Times New Roman" panose="02020603050405020304" pitchFamily="18" charset="0"/>
              <a:cs typeface="Times New Roman" panose="02020603050405020304" pitchFamily="18" charset="0"/>
            </a:endParaRPr>
          </a:p>
        </p:txBody>
      </p:sp>
      <p:pic>
        <p:nvPicPr>
          <p:cNvPr id="32" name="Picture 2" descr="C:\Users\ADMIN\Desktop\Tai nguyen thiet ke tro choi\Bảng gỗ\Picture1 (2).png">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905388" y="68039"/>
            <a:ext cx="1004814" cy="4820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5800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030"/>
                                        </p:tgtEl>
                                        <p:attrNameLst>
                                          <p:attrName>style.visibility</p:attrName>
                                        </p:attrNameLst>
                                      </p:cBhvr>
                                      <p:to>
                                        <p:strVal val="visible"/>
                                      </p:to>
                                    </p:set>
                                    <p:animEffect transition="in" filter="fade">
                                      <p:cBhvr>
                                        <p:cTn id="7" dur="1000"/>
                                        <p:tgtEl>
                                          <p:spTgt spid="1030"/>
                                        </p:tgtEl>
                                      </p:cBhvr>
                                    </p:animEffect>
                                    <p:anim calcmode="lin" valueType="num">
                                      <p:cBhvr>
                                        <p:cTn id="8" dur="1000" fill="hold"/>
                                        <p:tgtEl>
                                          <p:spTgt spid="1030"/>
                                        </p:tgtEl>
                                        <p:attrNameLst>
                                          <p:attrName>ppt_x</p:attrName>
                                        </p:attrNameLst>
                                      </p:cBhvr>
                                      <p:tavLst>
                                        <p:tav tm="0">
                                          <p:val>
                                            <p:strVal val="#ppt_x"/>
                                          </p:val>
                                        </p:tav>
                                        <p:tav tm="100000">
                                          <p:val>
                                            <p:strVal val="#ppt_x"/>
                                          </p:val>
                                        </p:tav>
                                      </p:tavLst>
                                    </p:anim>
                                    <p:anim calcmode="lin" valueType="num">
                                      <p:cBhvr>
                                        <p:cTn id="9" dur="1000" fill="hold"/>
                                        <p:tgtEl>
                                          <p:spTgt spid="1030"/>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par>
                                <p:cTn id="22" presetID="47" presetClass="entr" presetSubtype="0" fill="hold" grpId="0"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1000"/>
                                        <p:tgtEl>
                                          <p:spTgt spid="31"/>
                                        </p:tgtEl>
                                      </p:cBhvr>
                                    </p:animEffect>
                                    <p:anim calcmode="lin" valueType="num">
                                      <p:cBhvr>
                                        <p:cTn id="25" dur="1000" fill="hold"/>
                                        <p:tgtEl>
                                          <p:spTgt spid="31"/>
                                        </p:tgtEl>
                                        <p:attrNameLst>
                                          <p:attrName>ppt_x</p:attrName>
                                        </p:attrNameLst>
                                      </p:cBhvr>
                                      <p:tavLst>
                                        <p:tav tm="0">
                                          <p:val>
                                            <p:strVal val="#ppt_x"/>
                                          </p:val>
                                        </p:tav>
                                        <p:tav tm="100000">
                                          <p:val>
                                            <p:strVal val="#ppt_x"/>
                                          </p:val>
                                        </p:tav>
                                      </p:tavLst>
                                    </p:anim>
                                    <p:anim calcmode="lin" valueType="num">
                                      <p:cBhvr>
                                        <p:cTn id="26"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31"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1030" name="Picture 6" descr="Káº¿t quáº£ hÃ¬nh áº£nh cho home cartoon frame"/>
          <p:cNvPicPr>
            <a:picLocks noChangeAspect="1" noChangeArrowheads="1"/>
          </p:cNvPicPr>
          <p:nvPr/>
        </p:nvPicPr>
        <p:blipFill>
          <a:blip r:embed="rId4">
            <a:duotone>
              <a:prstClr val="black"/>
              <a:schemeClr val="accent6">
                <a:tint val="45000"/>
                <a:satMod val="400000"/>
              </a:schemeClr>
            </a:duotone>
            <a:extLst>
              <a:ext uri="{BEBA8EAE-BF5A-486C-A8C5-ECC9F3942E4B}">
                <a14:imgProps xmlns:a14="http://schemas.microsoft.com/office/drawing/2010/main">
                  <a14:imgLayer r:embed="rId5">
                    <a14:imgEffect>
                      <a14:backgroundRemoval t="0" b="100000" l="0" r="100000">
                        <a14:foregroundMark x1="21932" y1="23059" x2="19321" y2="24941"/>
                      </a14:backgroundRemoval>
                    </a14:imgEffect>
                  </a14:imgLayer>
                </a14:imgProps>
              </a:ext>
              <a:ext uri="{28A0092B-C50C-407E-A947-70E740481C1C}">
                <a14:useLocalDpi xmlns:a14="http://schemas.microsoft.com/office/drawing/2010/main" val="0"/>
              </a:ext>
            </a:extLst>
          </a:blip>
          <a:srcRect/>
          <a:stretch>
            <a:fillRect/>
          </a:stretch>
        </p:blipFill>
        <p:spPr bwMode="auto">
          <a:xfrm>
            <a:off x="1143000" y="68039"/>
            <a:ext cx="6858000" cy="323577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022872" y="1310992"/>
            <a:ext cx="5098256" cy="1107996"/>
          </a:xfrm>
          <a:prstGeom prst="rect">
            <a:avLst/>
          </a:prstGeom>
          <a:noFill/>
        </p:spPr>
        <p:txBody>
          <a:bodyPr wrap="square" rtlCol="0">
            <a:spAutoFit/>
          </a:bodyPr>
          <a:lstStyle/>
          <a:p>
            <a:pPr algn="ctr" defTabSz="342900"/>
            <a:r>
              <a:rPr lang="en-US" altLang="en-US" sz="3300" b="1">
                <a:solidFill>
                  <a:srgbClr val="000000"/>
                </a:solidFill>
                <a:latin typeface="Times New Roman" panose="02020603050405020304" pitchFamily="18" charset="0"/>
                <a:cs typeface="Times New Roman" panose="02020603050405020304" pitchFamily="18" charset="0"/>
              </a:rPr>
              <a:t>Câu 8. Vị trí của dấu chấm phẩy là </a:t>
            </a:r>
            <a:endParaRPr lang="en-US" altLang="en-US" sz="3000" b="1" dirty="0">
              <a:solidFill>
                <a:srgbClr val="000000"/>
              </a:solidFill>
              <a:latin typeface="Times New Roman" panose="02020603050405020304" pitchFamily="18" charset="0"/>
              <a:cs typeface="Times New Roman" panose="02020603050405020304" pitchFamily="18" charset="0"/>
            </a:endParaRPr>
          </a:p>
        </p:txBody>
      </p:sp>
      <p:sp>
        <p:nvSpPr>
          <p:cNvPr id="4" name="AutoShape 10" descr="Káº¿t quáº£ hÃ¬nh áº£nh cho daylighting"/>
          <p:cNvSpPr>
            <a:spLocks noChangeAspect="1" noChangeArrowheads="1"/>
          </p:cNvSpPr>
          <p:nvPr/>
        </p:nvSpPr>
        <p:spPr bwMode="auto">
          <a:xfrm>
            <a:off x="1259681" y="-108347"/>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a:endParaRPr lang="en-US" sz="1350">
              <a:solidFill>
                <a:prstClr val="black"/>
              </a:solidFill>
              <a:latin typeface="Calibri" panose="020F0502020204030204"/>
            </a:endParaRPr>
          </a:p>
        </p:txBody>
      </p:sp>
      <p:sp>
        <p:nvSpPr>
          <p:cNvPr id="5" name="Rounded Rectangle 4"/>
          <p:cNvSpPr/>
          <p:nvPr/>
        </p:nvSpPr>
        <p:spPr>
          <a:xfrm>
            <a:off x="1978819" y="3396343"/>
            <a:ext cx="5229225" cy="1654629"/>
          </a:xfrm>
          <a:prstGeom prst="roundRect">
            <a:avLst/>
          </a:prstGeom>
          <a:solidFill>
            <a:srgbClr val="99FFCC"/>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latin typeface="Calibri" panose="020F0502020204030204"/>
            </a:endParaRPr>
          </a:p>
        </p:txBody>
      </p:sp>
      <p:sp>
        <p:nvSpPr>
          <p:cNvPr id="31" name="TextBox 30"/>
          <p:cNvSpPr txBox="1"/>
          <p:nvPr/>
        </p:nvSpPr>
        <p:spPr>
          <a:xfrm>
            <a:off x="2209800" y="3705059"/>
            <a:ext cx="4771788" cy="553998"/>
          </a:xfrm>
          <a:prstGeom prst="rect">
            <a:avLst/>
          </a:prstGeom>
          <a:noFill/>
        </p:spPr>
        <p:txBody>
          <a:bodyPr wrap="square" rtlCol="0">
            <a:spAutoFit/>
          </a:bodyPr>
          <a:lstStyle/>
          <a:p>
            <a:pPr algn="ctr" defTabSz="342900"/>
            <a:r>
              <a:rPr lang="en-US" sz="3000" b="1">
                <a:solidFill>
                  <a:srgbClr val="A50021"/>
                </a:solidFill>
                <a:latin typeface="Times New Roman" panose="02020603050405020304" pitchFamily="18" charset="0"/>
                <a:cs typeface="Times New Roman" panose="02020603050405020304" pitchFamily="18" charset="0"/>
              </a:rPr>
              <a:t>cuối dòng.</a:t>
            </a:r>
            <a:endParaRPr lang="en-US" sz="3000" dirty="0">
              <a:solidFill>
                <a:srgbClr val="0000FF"/>
              </a:solidFill>
              <a:latin typeface="Times New Roman" panose="02020603050405020304" pitchFamily="18" charset="0"/>
              <a:cs typeface="Times New Roman" panose="02020603050405020304" pitchFamily="18" charset="0"/>
            </a:endParaRPr>
          </a:p>
        </p:txBody>
      </p:sp>
      <p:pic>
        <p:nvPicPr>
          <p:cNvPr id="32" name="Picture 2" descr="C:\Users\ADMIN\Desktop\Tai nguyen thiet ke tro choi\Bảng gỗ\Picture1 (2).png">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905388" y="68039"/>
            <a:ext cx="1004814" cy="4820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165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030"/>
                                        </p:tgtEl>
                                        <p:attrNameLst>
                                          <p:attrName>style.visibility</p:attrName>
                                        </p:attrNameLst>
                                      </p:cBhvr>
                                      <p:to>
                                        <p:strVal val="visible"/>
                                      </p:to>
                                    </p:set>
                                    <p:animEffect transition="in" filter="fade">
                                      <p:cBhvr>
                                        <p:cTn id="7" dur="1000"/>
                                        <p:tgtEl>
                                          <p:spTgt spid="1030"/>
                                        </p:tgtEl>
                                      </p:cBhvr>
                                    </p:animEffect>
                                    <p:anim calcmode="lin" valueType="num">
                                      <p:cBhvr>
                                        <p:cTn id="8" dur="1000" fill="hold"/>
                                        <p:tgtEl>
                                          <p:spTgt spid="1030"/>
                                        </p:tgtEl>
                                        <p:attrNameLst>
                                          <p:attrName>ppt_x</p:attrName>
                                        </p:attrNameLst>
                                      </p:cBhvr>
                                      <p:tavLst>
                                        <p:tav tm="0">
                                          <p:val>
                                            <p:strVal val="#ppt_x"/>
                                          </p:val>
                                        </p:tav>
                                        <p:tav tm="100000">
                                          <p:val>
                                            <p:strVal val="#ppt_x"/>
                                          </p:val>
                                        </p:tav>
                                      </p:tavLst>
                                    </p:anim>
                                    <p:anim calcmode="lin" valueType="num">
                                      <p:cBhvr>
                                        <p:cTn id="9" dur="1000" fill="hold"/>
                                        <p:tgtEl>
                                          <p:spTgt spid="1030"/>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par>
                                <p:cTn id="22" presetID="47" presetClass="entr" presetSubtype="0" fill="hold" grpId="0"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1000"/>
                                        <p:tgtEl>
                                          <p:spTgt spid="31"/>
                                        </p:tgtEl>
                                      </p:cBhvr>
                                    </p:animEffect>
                                    <p:anim calcmode="lin" valueType="num">
                                      <p:cBhvr>
                                        <p:cTn id="25" dur="1000" fill="hold"/>
                                        <p:tgtEl>
                                          <p:spTgt spid="31"/>
                                        </p:tgtEl>
                                        <p:attrNameLst>
                                          <p:attrName>ppt_x</p:attrName>
                                        </p:attrNameLst>
                                      </p:cBhvr>
                                      <p:tavLst>
                                        <p:tav tm="0">
                                          <p:val>
                                            <p:strVal val="#ppt_x"/>
                                          </p:val>
                                        </p:tav>
                                        <p:tav tm="100000">
                                          <p:val>
                                            <p:strVal val="#ppt_x"/>
                                          </p:val>
                                        </p:tav>
                                      </p:tavLst>
                                    </p:anim>
                                    <p:anim calcmode="lin" valueType="num">
                                      <p:cBhvr>
                                        <p:cTn id="26"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31"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36" y="5953"/>
            <a:ext cx="9160536" cy="5143500"/>
          </a:xfrm>
          <a:prstGeom prst="rect">
            <a:avLst/>
          </a:prstGeom>
        </p:spPr>
      </p:pic>
      <p:pic>
        <p:nvPicPr>
          <p:cNvPr id="1030" name="Picture 6" descr="Káº¿t quáº£ hÃ¬nh áº£nh cho home cartoon frame"/>
          <p:cNvPicPr>
            <a:picLocks noChangeAspect="1" noChangeArrowheads="1"/>
          </p:cNvPicPr>
          <p:nvPr/>
        </p:nvPicPr>
        <p:blipFill>
          <a:blip r:embed="rId4">
            <a:duotone>
              <a:prstClr val="black"/>
              <a:schemeClr val="accent6">
                <a:tint val="45000"/>
                <a:satMod val="400000"/>
              </a:schemeClr>
            </a:duotone>
            <a:extLst>
              <a:ext uri="{BEBA8EAE-BF5A-486C-A8C5-ECC9F3942E4B}">
                <a14:imgProps xmlns:a14="http://schemas.microsoft.com/office/drawing/2010/main">
                  <a14:imgLayer r:embed="rId5">
                    <a14:imgEffect>
                      <a14:backgroundRemoval t="0" b="100000" l="0" r="100000">
                        <a14:foregroundMark x1="21932" y1="23059" x2="19321" y2="24941"/>
                      </a14:backgroundRemoval>
                    </a14:imgEffect>
                  </a14:imgLayer>
                </a14:imgProps>
              </a:ext>
              <a:ext uri="{28A0092B-C50C-407E-A947-70E740481C1C}">
                <a14:useLocalDpi xmlns:a14="http://schemas.microsoft.com/office/drawing/2010/main" val="0"/>
              </a:ext>
            </a:extLst>
          </a:blip>
          <a:srcRect/>
          <a:stretch>
            <a:fillRect/>
          </a:stretch>
        </p:blipFill>
        <p:spPr bwMode="auto">
          <a:xfrm>
            <a:off x="1143000" y="68039"/>
            <a:ext cx="6858000" cy="323577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726384" y="991396"/>
            <a:ext cx="5481660" cy="2369880"/>
          </a:xfrm>
          <a:prstGeom prst="rect">
            <a:avLst/>
          </a:prstGeom>
          <a:noFill/>
        </p:spPr>
        <p:txBody>
          <a:bodyPr wrap="square" rtlCol="0">
            <a:spAutoFit/>
          </a:bodyPr>
          <a:lstStyle/>
          <a:p>
            <a:pPr algn="just" defTabSz="342900"/>
            <a:r>
              <a:rPr lang="en-US" altLang="en-US" sz="2400" b="1">
                <a:solidFill>
                  <a:srgbClr val="000000"/>
                </a:solidFill>
                <a:latin typeface="Times New Roman" panose="02020603050405020304" pitchFamily="18" charset="0"/>
                <a:cs typeface="Times New Roman" panose="02020603050405020304" pitchFamily="18" charset="0"/>
              </a:rPr>
              <a:t>Câu 9. Nêu tác dụng của dấu chấm phẩy trong câu sau: “</a:t>
            </a:r>
            <a:r>
              <a:rPr lang="vi-VN" altLang="en-US" sz="2400" b="1" i="1">
                <a:solidFill>
                  <a:srgbClr val="000000"/>
                </a:solidFill>
                <a:latin typeface="Times New Roman" panose="02020603050405020304" pitchFamily="18" charset="0"/>
                <a:cs typeface="Times New Roman" panose="02020603050405020304" pitchFamily="18" charset="0"/>
              </a:rPr>
              <a:t>Dưới ánh trăng này, dòng thác nước sẽ đổ xuống làm máy phát điện; giữa biển rộng, cờ đỏ sao vàng phấp phới bay trên những con tàu lớn</a:t>
            </a:r>
            <a:r>
              <a:rPr lang="en-US" altLang="en-US" sz="2400" b="1" i="1">
                <a:solidFill>
                  <a:srgbClr val="000000"/>
                </a:solidFill>
                <a:latin typeface="Times New Roman" panose="02020603050405020304" pitchFamily="18" charset="0"/>
                <a:cs typeface="Times New Roman" panose="02020603050405020304" pitchFamily="18" charset="0"/>
              </a:rPr>
              <a:t>.</a:t>
            </a:r>
            <a:r>
              <a:rPr lang="en-US" altLang="en-US" sz="2400" b="1">
                <a:solidFill>
                  <a:srgbClr val="000000"/>
                </a:solidFill>
                <a:latin typeface="Times New Roman" panose="02020603050405020304" pitchFamily="18" charset="0"/>
                <a:cs typeface="Times New Roman" panose="02020603050405020304" pitchFamily="18" charset="0"/>
              </a:rPr>
              <a:t>”</a:t>
            </a:r>
            <a:endParaRPr lang="vi-VN" altLang="en-US" sz="3000" b="1">
              <a:solidFill>
                <a:srgbClr val="000000"/>
              </a:solidFill>
              <a:latin typeface="Times New Roman" panose="02020603050405020304" pitchFamily="18" charset="0"/>
              <a:cs typeface="Times New Roman" panose="02020603050405020304" pitchFamily="18" charset="0"/>
            </a:endParaRPr>
          </a:p>
          <a:p>
            <a:pPr algn="ctr" defTabSz="342900"/>
            <a:r>
              <a:rPr lang="vi-VN" altLang="en-US" sz="2800" b="1">
                <a:solidFill>
                  <a:srgbClr val="000000"/>
                </a:solidFill>
                <a:latin typeface="Times New Roman" panose="02020603050405020304" pitchFamily="18" charset="0"/>
                <a:cs typeface="Times New Roman" panose="02020603050405020304" pitchFamily="18" charset="0"/>
              </a:rPr>
              <a:t>(Thép Mới)</a:t>
            </a:r>
            <a:endParaRPr lang="en-US" altLang="en-US" sz="2800" b="1" dirty="0">
              <a:solidFill>
                <a:srgbClr val="000000"/>
              </a:solidFill>
              <a:latin typeface="Times New Roman" panose="02020603050405020304" pitchFamily="18" charset="0"/>
              <a:cs typeface="Times New Roman" panose="02020603050405020304" pitchFamily="18" charset="0"/>
            </a:endParaRPr>
          </a:p>
        </p:txBody>
      </p:sp>
      <p:sp>
        <p:nvSpPr>
          <p:cNvPr id="4" name="AutoShape 10" descr="Káº¿t quáº£ hÃ¬nh áº£nh cho daylighting"/>
          <p:cNvSpPr>
            <a:spLocks noChangeAspect="1" noChangeArrowheads="1"/>
          </p:cNvSpPr>
          <p:nvPr/>
        </p:nvSpPr>
        <p:spPr bwMode="auto">
          <a:xfrm>
            <a:off x="1259681" y="-108347"/>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a:endParaRPr lang="en-US" sz="1350">
              <a:solidFill>
                <a:prstClr val="black"/>
              </a:solidFill>
              <a:latin typeface="Calibri" panose="020F0502020204030204"/>
            </a:endParaRPr>
          </a:p>
        </p:txBody>
      </p:sp>
      <p:sp>
        <p:nvSpPr>
          <p:cNvPr id="5" name="Rounded Rectangle 4"/>
          <p:cNvSpPr/>
          <p:nvPr/>
        </p:nvSpPr>
        <p:spPr>
          <a:xfrm>
            <a:off x="1978819" y="3396343"/>
            <a:ext cx="5229225" cy="1654629"/>
          </a:xfrm>
          <a:prstGeom prst="roundRect">
            <a:avLst/>
          </a:prstGeom>
          <a:solidFill>
            <a:srgbClr val="99FFCC"/>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latin typeface="Calibri" panose="020F0502020204030204"/>
            </a:endParaRPr>
          </a:p>
        </p:txBody>
      </p:sp>
      <p:sp>
        <p:nvSpPr>
          <p:cNvPr id="31" name="TextBox 30"/>
          <p:cNvSpPr txBox="1"/>
          <p:nvPr/>
        </p:nvSpPr>
        <p:spPr>
          <a:xfrm>
            <a:off x="2219314" y="3615219"/>
            <a:ext cx="4495800" cy="1338828"/>
          </a:xfrm>
          <a:prstGeom prst="rect">
            <a:avLst/>
          </a:prstGeom>
          <a:noFill/>
        </p:spPr>
        <p:txBody>
          <a:bodyPr wrap="square" rtlCol="0">
            <a:spAutoFit/>
          </a:bodyPr>
          <a:lstStyle/>
          <a:p>
            <a:pPr algn="ctr" defTabSz="342900"/>
            <a:r>
              <a:rPr lang="en-US" altLang="en-US" sz="2700" b="1">
                <a:solidFill>
                  <a:prstClr val="black"/>
                </a:solidFill>
                <a:latin typeface="Times New Roman" panose="02020603050405020304" pitchFamily="18" charset="0"/>
                <a:cs typeface="Times New Roman" panose="02020603050405020304" pitchFamily="18" charset="0"/>
              </a:rPr>
              <a:t>Tác dụng: dùng để ngắt các thành phần lớn trong một câu.</a:t>
            </a:r>
            <a:endParaRPr lang="en-US" sz="2700" dirty="0">
              <a:solidFill>
                <a:prstClr val="black"/>
              </a:solidFill>
              <a:latin typeface="Times New Roman" panose="02020603050405020304" pitchFamily="18" charset="0"/>
              <a:cs typeface="Times New Roman" panose="02020603050405020304" pitchFamily="18" charset="0"/>
            </a:endParaRPr>
          </a:p>
        </p:txBody>
      </p:sp>
      <p:pic>
        <p:nvPicPr>
          <p:cNvPr id="32" name="Picture 2" descr="C:\Users\ADMIN\Desktop\Tai nguyen thiet ke tro choi\Bảng gỗ\Picture1 (2).png">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905388" y="68039"/>
            <a:ext cx="1004814" cy="4820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8317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030"/>
                                        </p:tgtEl>
                                        <p:attrNameLst>
                                          <p:attrName>style.visibility</p:attrName>
                                        </p:attrNameLst>
                                      </p:cBhvr>
                                      <p:to>
                                        <p:strVal val="visible"/>
                                      </p:to>
                                    </p:set>
                                    <p:animEffect transition="in" filter="fade">
                                      <p:cBhvr>
                                        <p:cTn id="7" dur="1000"/>
                                        <p:tgtEl>
                                          <p:spTgt spid="1030"/>
                                        </p:tgtEl>
                                      </p:cBhvr>
                                    </p:animEffect>
                                    <p:anim calcmode="lin" valueType="num">
                                      <p:cBhvr>
                                        <p:cTn id="8" dur="1000" fill="hold"/>
                                        <p:tgtEl>
                                          <p:spTgt spid="1030"/>
                                        </p:tgtEl>
                                        <p:attrNameLst>
                                          <p:attrName>ppt_x</p:attrName>
                                        </p:attrNameLst>
                                      </p:cBhvr>
                                      <p:tavLst>
                                        <p:tav tm="0">
                                          <p:val>
                                            <p:strVal val="#ppt_x"/>
                                          </p:val>
                                        </p:tav>
                                        <p:tav tm="100000">
                                          <p:val>
                                            <p:strVal val="#ppt_x"/>
                                          </p:val>
                                        </p:tav>
                                      </p:tavLst>
                                    </p:anim>
                                    <p:anim calcmode="lin" valueType="num">
                                      <p:cBhvr>
                                        <p:cTn id="9" dur="1000" fill="hold"/>
                                        <p:tgtEl>
                                          <p:spTgt spid="1030"/>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par>
                                <p:cTn id="22" presetID="47" presetClass="entr" presetSubtype="0" fill="hold" grpId="0"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1000"/>
                                        <p:tgtEl>
                                          <p:spTgt spid="31"/>
                                        </p:tgtEl>
                                      </p:cBhvr>
                                    </p:animEffect>
                                    <p:anim calcmode="lin" valueType="num">
                                      <p:cBhvr>
                                        <p:cTn id="25" dur="1000" fill="hold"/>
                                        <p:tgtEl>
                                          <p:spTgt spid="31"/>
                                        </p:tgtEl>
                                        <p:attrNameLst>
                                          <p:attrName>ppt_x</p:attrName>
                                        </p:attrNameLst>
                                      </p:cBhvr>
                                      <p:tavLst>
                                        <p:tav tm="0">
                                          <p:val>
                                            <p:strVal val="#ppt_x"/>
                                          </p:val>
                                        </p:tav>
                                        <p:tav tm="100000">
                                          <p:val>
                                            <p:strVal val="#ppt_x"/>
                                          </p:val>
                                        </p:tav>
                                      </p:tavLst>
                                    </p:anim>
                                    <p:anim calcmode="lin" valueType="num">
                                      <p:cBhvr>
                                        <p:cTn id="26"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31" grpId="0"/>
    </p:bldLst>
  </p:timing>
</p:sld>
</file>

<file path=ppt/slides/slide3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658C3150-061A-4777-A0C7-C90FC0E9CA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3024" y="-449451"/>
            <a:ext cx="8184996" cy="6036212"/>
          </a:xfrm>
          <a:prstGeom prst="rect">
            <a:avLst/>
          </a:prstGeom>
        </p:spPr>
      </p:pic>
      <p:sp>
        <p:nvSpPr>
          <p:cNvPr id="10" name="文本框 9">
            <a:extLst>
              <a:ext uri="{FF2B5EF4-FFF2-40B4-BE49-F238E27FC236}">
                <a16:creationId xmlns:a16="http://schemas.microsoft.com/office/drawing/2014/main" id="{E58B3AC2-C2BF-46E9-A39F-C3937F970537}"/>
              </a:ext>
            </a:extLst>
          </p:cNvPr>
          <p:cNvSpPr txBox="1"/>
          <p:nvPr/>
        </p:nvSpPr>
        <p:spPr>
          <a:xfrm>
            <a:off x="1349298" y="2568655"/>
            <a:ext cx="6545765" cy="769429"/>
          </a:xfrm>
          <a:prstGeom prst="rect">
            <a:avLst/>
          </a:prstGeom>
          <a:noFill/>
        </p:spPr>
        <p:txBody>
          <a:bodyPr vert="horz" wrap="square" lIns="91428" tIns="45714" rIns="91428" bIns="45714" rtlCol="0">
            <a:spAutoFit/>
          </a:bodyPr>
          <a:lstStyle/>
          <a:p>
            <a:pPr algn="ctr"/>
            <a:r>
              <a:rPr lang="en-US" altLang="zh-CN" sz="4400" b="1" dirty="0">
                <a:solidFill>
                  <a:srgbClr val="00DAD0"/>
                </a:solidFill>
                <a:effectLst>
                  <a:outerShdw blurRad="38100" dist="38100" dir="2700000" algn="tl">
                    <a:srgbClr val="000000">
                      <a:alpha val="43137"/>
                    </a:srgbClr>
                  </a:outerShdw>
                </a:effectLst>
                <a:latin typeface="Times New Roman" pitchFamily="18" charset="0"/>
                <a:ea typeface="苏新诗爨宝子简" panose="03000909000000000000" pitchFamily="65" charset="-122"/>
                <a:cs typeface="Times New Roman" pitchFamily="18" charset="0"/>
              </a:rPr>
              <a:t>VẬN DỤNG:</a:t>
            </a:r>
            <a:endParaRPr lang="zh-CN" altLang="en-US" sz="4400" b="1" dirty="0">
              <a:solidFill>
                <a:srgbClr val="00DAD0"/>
              </a:solidFill>
              <a:effectLst>
                <a:outerShdw blurRad="38100" dist="38100" dir="2700000" algn="tl">
                  <a:srgbClr val="000000">
                    <a:alpha val="43137"/>
                  </a:srgbClr>
                </a:outerShdw>
              </a:effectLst>
              <a:latin typeface="Times New Roman" pitchFamily="18" charset="0"/>
              <a:ea typeface="苏新诗爨宝子简" panose="03000909000000000000" pitchFamily="65" charset="-122"/>
              <a:cs typeface="Times New Roman" pitchFamily="18" charset="0"/>
            </a:endParaRPr>
          </a:p>
        </p:txBody>
      </p:sp>
    </p:spTree>
    <p:extLst>
      <p:ext uri="{BB962C8B-B14F-4D97-AF65-F5344CB8AC3E}">
        <p14:creationId xmlns:p14="http://schemas.microsoft.com/office/powerpoint/2010/main" val="1945897362"/>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5232" y="0"/>
            <a:ext cx="6063488" cy="4354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1981200" y="1687652"/>
            <a:ext cx="5154538" cy="1200329"/>
          </a:xfrm>
          <a:prstGeom prst="rect">
            <a:avLst/>
          </a:prstGeom>
        </p:spPr>
        <p:txBody>
          <a:bodyPr wrap="square">
            <a:spAutoFit/>
          </a:bodyPr>
          <a:lstStyle/>
          <a:p>
            <a:pPr lvl="0" algn="ctr"/>
            <a:r>
              <a:rPr lang="en-US" sz="3600">
                <a:solidFill>
                  <a:srgbClr val="000000"/>
                </a:solidFill>
                <a:latin typeface="Times New Roman"/>
                <a:ea typeface="Calibri"/>
              </a:rPr>
              <a:t>Viết đoạn văn  (5-7 câu) sử dụng phép tu từ điệp ngữ.</a:t>
            </a:r>
            <a:endParaRPr lang="en-US" sz="3600" dirty="0">
              <a:solidFill>
                <a:srgbClr val="262626"/>
              </a:solidFill>
            </a:endParaRPr>
          </a:p>
        </p:txBody>
      </p:sp>
    </p:spTree>
    <p:extLst>
      <p:ext uri="{BB962C8B-B14F-4D97-AF65-F5344CB8AC3E}">
        <p14:creationId xmlns:p14="http://schemas.microsoft.com/office/powerpoint/2010/main" val="155129994"/>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par>
                                <p:cTn id="8" presetID="21" presetClass="entr" presetSubtype="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heel(1)">
                                      <p:cBhvr>
                                        <p:cTn id="10"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1895742" y="286142"/>
            <a:ext cx="5154538" cy="646331"/>
          </a:xfrm>
          <a:prstGeom prst="rect">
            <a:avLst/>
          </a:prstGeom>
        </p:spPr>
        <p:txBody>
          <a:bodyPr wrap="square">
            <a:spAutoFit/>
          </a:bodyPr>
          <a:lstStyle/>
          <a:p>
            <a:pPr lvl="0" algn="ctr"/>
            <a:r>
              <a:rPr lang="en-US" sz="3600">
                <a:solidFill>
                  <a:srgbClr val="000000"/>
                </a:solidFill>
                <a:latin typeface="Times New Roman"/>
                <a:ea typeface="Calibri"/>
              </a:rPr>
              <a:t>Chủ đề tự chọn:</a:t>
            </a:r>
            <a:endParaRPr lang="en-US" sz="3600" dirty="0">
              <a:solidFill>
                <a:srgbClr val="262626"/>
              </a:solidFill>
            </a:endParaRPr>
          </a:p>
        </p:txBody>
      </p:sp>
      <p:pic>
        <p:nvPicPr>
          <p:cNvPr id="4" name="Picture 3"/>
          <p:cNvPicPr>
            <a:picLocks noChangeAspect="1"/>
          </p:cNvPicPr>
          <p:nvPr/>
        </p:nvPicPr>
        <p:blipFill>
          <a:blip r:embed="rId4"/>
          <a:stretch>
            <a:fillRect/>
          </a:stretch>
        </p:blipFill>
        <p:spPr>
          <a:xfrm>
            <a:off x="270305" y="1846737"/>
            <a:ext cx="3626578" cy="2562893"/>
          </a:xfrm>
          <a:prstGeom prst="rect">
            <a:avLst/>
          </a:prstGeom>
        </p:spPr>
      </p:pic>
      <p:pic>
        <p:nvPicPr>
          <p:cNvPr id="6" name="Picture 5"/>
          <p:cNvPicPr>
            <a:picLocks noChangeAspect="1"/>
          </p:cNvPicPr>
          <p:nvPr/>
        </p:nvPicPr>
        <p:blipFill>
          <a:blip r:embed="rId5"/>
          <a:stretch>
            <a:fillRect/>
          </a:stretch>
        </p:blipFill>
        <p:spPr>
          <a:xfrm>
            <a:off x="2998506" y="932473"/>
            <a:ext cx="3825728" cy="2767856"/>
          </a:xfrm>
          <a:prstGeom prst="rect">
            <a:avLst/>
          </a:prstGeom>
        </p:spPr>
      </p:pic>
      <p:pic>
        <p:nvPicPr>
          <p:cNvPr id="7" name="Picture 6"/>
          <p:cNvPicPr>
            <a:picLocks noChangeAspect="1"/>
          </p:cNvPicPr>
          <p:nvPr/>
        </p:nvPicPr>
        <p:blipFill>
          <a:blip r:embed="rId6"/>
          <a:stretch>
            <a:fillRect/>
          </a:stretch>
        </p:blipFill>
        <p:spPr>
          <a:xfrm>
            <a:off x="5640225" y="2350093"/>
            <a:ext cx="3264716" cy="2590712"/>
          </a:xfrm>
          <a:prstGeom prst="rect">
            <a:avLst/>
          </a:prstGeom>
        </p:spPr>
      </p:pic>
    </p:spTree>
    <p:extLst>
      <p:ext uri="{BB962C8B-B14F-4D97-AF65-F5344CB8AC3E}">
        <p14:creationId xmlns:p14="http://schemas.microsoft.com/office/powerpoint/2010/main" val="4005106376"/>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1000"/>
                                        <p:tgtEl>
                                          <p:spTgt spid="4"/>
                                        </p:tgtEl>
                                      </p:cBhvr>
                                    </p:animEffect>
                                    <p:anim calcmode="lin" valueType="num">
                                      <p:cBhvr>
                                        <p:cTn id="21" dur="1000" fill="hold"/>
                                        <p:tgtEl>
                                          <p:spTgt spid="4"/>
                                        </p:tgtEl>
                                        <p:attrNameLst>
                                          <p:attrName>ppt_x</p:attrName>
                                        </p:attrNameLst>
                                      </p:cBhvr>
                                      <p:tavLst>
                                        <p:tav tm="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1000"/>
                                        <p:tgtEl>
                                          <p:spTgt spid="6"/>
                                        </p:tgtEl>
                                      </p:cBhvr>
                                    </p:animEffect>
                                    <p:anim calcmode="lin" valueType="num">
                                      <p:cBhvr>
                                        <p:cTn id="26" dur="1000" fill="hold"/>
                                        <p:tgtEl>
                                          <p:spTgt spid="6"/>
                                        </p:tgtEl>
                                        <p:attrNameLst>
                                          <p:attrName>ppt_x</p:attrName>
                                        </p:attrNameLst>
                                      </p:cBhvr>
                                      <p:tavLst>
                                        <p:tav tm="0">
                                          <p:val>
                                            <p:strVal val="#ppt_x"/>
                                          </p:val>
                                        </p:tav>
                                        <p:tav tm="100000">
                                          <p:val>
                                            <p:strVal val="#ppt_x"/>
                                          </p:val>
                                        </p:tav>
                                      </p:tavLst>
                                    </p:anim>
                                    <p:anim calcmode="lin" valueType="num">
                                      <p:cBhvr>
                                        <p:cTn id="2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1725073" y="-87923"/>
            <a:ext cx="5154538" cy="646331"/>
          </a:xfrm>
          <a:prstGeom prst="rect">
            <a:avLst/>
          </a:prstGeom>
        </p:spPr>
        <p:txBody>
          <a:bodyPr wrap="square">
            <a:spAutoFit/>
          </a:bodyPr>
          <a:lstStyle/>
          <a:p>
            <a:pPr lvl="0" algn="ctr"/>
            <a:r>
              <a:rPr lang="en-US" sz="3600">
                <a:solidFill>
                  <a:srgbClr val="000000"/>
                </a:solidFill>
                <a:latin typeface="Times New Roman"/>
                <a:ea typeface="Calibri"/>
              </a:rPr>
              <a:t>Chủ đề: quê hương.</a:t>
            </a:r>
            <a:endParaRPr lang="en-US" sz="3600" dirty="0">
              <a:solidFill>
                <a:srgbClr val="262626"/>
              </a:solidFill>
            </a:endParaRPr>
          </a:p>
        </p:txBody>
      </p:sp>
      <p:pic>
        <p:nvPicPr>
          <p:cNvPr id="4" name="Picture 3"/>
          <p:cNvPicPr>
            <a:picLocks noChangeAspect="1"/>
          </p:cNvPicPr>
          <p:nvPr/>
        </p:nvPicPr>
        <p:blipFill>
          <a:blip r:embed="rId4"/>
          <a:stretch>
            <a:fillRect/>
          </a:stretch>
        </p:blipFill>
        <p:spPr>
          <a:xfrm>
            <a:off x="1" y="861646"/>
            <a:ext cx="1872762" cy="1450134"/>
          </a:xfrm>
          <a:prstGeom prst="rect">
            <a:avLst/>
          </a:prstGeom>
        </p:spPr>
      </p:pic>
      <p:sp>
        <p:nvSpPr>
          <p:cNvPr id="2" name="Rectangle 1"/>
          <p:cNvSpPr/>
          <p:nvPr/>
        </p:nvSpPr>
        <p:spPr>
          <a:xfrm>
            <a:off x="1872762" y="481139"/>
            <a:ext cx="7189888" cy="4524315"/>
          </a:xfrm>
          <a:prstGeom prst="rect">
            <a:avLst/>
          </a:prstGeom>
        </p:spPr>
        <p:txBody>
          <a:bodyPr wrap="square">
            <a:spAutoFit/>
          </a:bodyPr>
          <a:lstStyle/>
          <a:p>
            <a:pPr algn="just"/>
            <a:r>
              <a:rPr lang="en-US" sz="2400">
                <a:latin typeface="Times New Roman" panose="02020603050405020304" pitchFamily="18" charset="0"/>
                <a:cs typeface="Times New Roman" panose="02020603050405020304" pitchFamily="18" charset="0"/>
              </a:rPr>
              <a:t>	</a:t>
            </a:r>
            <a:r>
              <a:rPr lang="vi-VN" sz="2400">
                <a:latin typeface="Times New Roman" panose="02020603050405020304" pitchFamily="18" charset="0"/>
                <a:cs typeface="Times New Roman" panose="02020603050405020304" pitchFamily="18" charset="0"/>
              </a:rPr>
              <a:t>Quê hương – hai tiếng yêu thương mà ai đi xa cũng đều mong nhớ hướng về. Quê hương là nơi chôn rau cắt rốn, đã nuôi dưỡng em những ngày thơ bé. Quê hương - nơi em có một gia đình hạnh phúc luôn đầy ắp tiếng cười. Nơi ấy có tiếng nói hiền từ, nụ cười ấm áp của bà luôn chờ em mỗi buổi chiều tan học. Quê hương còn là nơi em có những người bạn thân thiết, gắn bó. Mỗi buổi chiều muộn trên triền đê, lũ trẻ con chúng em thường nô đùa và thả diều bên dòng sông nước trong lành ngọt mát. Dù sau này trưởng thành, bước chân em đi tới mọi miền đất nước, trong tim em vẫn mãi vang vọng hai tiếng thiêng liêng: Quê hương!</a:t>
            </a:r>
            <a:endParaRPr lang="en-US" sz="2400">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4"/>
          <a:stretch>
            <a:fillRect/>
          </a:stretch>
        </p:blipFill>
        <p:spPr>
          <a:xfrm>
            <a:off x="0" y="2615018"/>
            <a:ext cx="1872761" cy="1450134"/>
          </a:xfrm>
          <a:prstGeom prst="rect">
            <a:avLst/>
          </a:prstGeom>
        </p:spPr>
      </p:pic>
    </p:spTree>
    <p:extLst>
      <p:ext uri="{BB962C8B-B14F-4D97-AF65-F5344CB8AC3E}">
        <p14:creationId xmlns:p14="http://schemas.microsoft.com/office/powerpoint/2010/main" val="604793646"/>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par>
                                <p:cTn id="16" presetID="16" presetClass="entr" presetSubtype="21"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barn(inVertical)">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658C3150-061A-4777-A0C7-C90FC0E9CA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3024" y="-449451"/>
            <a:ext cx="8184996" cy="6036212"/>
          </a:xfrm>
          <a:prstGeom prst="rect">
            <a:avLst/>
          </a:prstGeom>
        </p:spPr>
      </p:pic>
      <p:sp>
        <p:nvSpPr>
          <p:cNvPr id="10" name="文本框 9">
            <a:extLst>
              <a:ext uri="{FF2B5EF4-FFF2-40B4-BE49-F238E27FC236}">
                <a16:creationId xmlns:a16="http://schemas.microsoft.com/office/drawing/2014/main" id="{E58B3AC2-C2BF-46E9-A39F-C3937F970537}"/>
              </a:ext>
            </a:extLst>
          </p:cNvPr>
          <p:cNvSpPr txBox="1"/>
          <p:nvPr/>
        </p:nvSpPr>
        <p:spPr>
          <a:xfrm>
            <a:off x="1349298" y="2568655"/>
            <a:ext cx="6545765" cy="1446538"/>
          </a:xfrm>
          <a:prstGeom prst="rect">
            <a:avLst/>
          </a:prstGeom>
          <a:noFill/>
        </p:spPr>
        <p:txBody>
          <a:bodyPr vert="horz" wrap="square" lIns="91428" tIns="45714" rIns="91428" bIns="45714" rtlCol="0">
            <a:spAutoFit/>
          </a:bodyPr>
          <a:lstStyle/>
          <a:p>
            <a:pPr algn="ctr"/>
            <a:r>
              <a:rPr lang="en-US" altLang="zh-CN" sz="4400" b="1" dirty="0">
                <a:solidFill>
                  <a:srgbClr val="00DAD0"/>
                </a:solidFill>
                <a:effectLst>
                  <a:outerShdw blurRad="38100" dist="38100" dir="2700000" algn="tl">
                    <a:srgbClr val="000000">
                      <a:alpha val="43137"/>
                    </a:srgbClr>
                  </a:outerShdw>
                </a:effectLst>
                <a:latin typeface="Times New Roman" pitchFamily="18" charset="0"/>
                <a:ea typeface="苏新诗爨宝子简" panose="03000909000000000000" pitchFamily="65" charset="-122"/>
                <a:cs typeface="Times New Roman" pitchFamily="18" charset="0"/>
              </a:rPr>
              <a:t>HÌNH THÀNH </a:t>
            </a:r>
            <a:r>
              <a:rPr lang="en-US" altLang="zh-CN" sz="4400" b="1">
                <a:solidFill>
                  <a:srgbClr val="00DAD0"/>
                </a:solidFill>
                <a:effectLst>
                  <a:outerShdw blurRad="38100" dist="38100" dir="2700000" algn="tl">
                    <a:srgbClr val="000000">
                      <a:alpha val="43137"/>
                    </a:srgbClr>
                  </a:outerShdw>
                </a:effectLst>
                <a:latin typeface="Times New Roman" pitchFamily="18" charset="0"/>
                <a:ea typeface="苏新诗爨宝子简" panose="03000909000000000000" pitchFamily="65" charset="-122"/>
                <a:cs typeface="Times New Roman" pitchFamily="18" charset="0"/>
              </a:rPr>
              <a:t>KIẾN THỨC</a:t>
            </a:r>
            <a:endParaRPr lang="zh-CN" altLang="en-US" sz="4400" b="1" dirty="0">
              <a:solidFill>
                <a:srgbClr val="00DAD0"/>
              </a:solidFill>
              <a:effectLst>
                <a:outerShdw blurRad="38100" dist="38100" dir="2700000" algn="tl">
                  <a:srgbClr val="000000">
                    <a:alpha val="43137"/>
                  </a:srgbClr>
                </a:outerShdw>
              </a:effectLst>
              <a:latin typeface="Times New Roman" pitchFamily="18" charset="0"/>
              <a:ea typeface="苏新诗爨宝子简" panose="03000909000000000000" pitchFamily="65" charset="-122"/>
              <a:cs typeface="Times New Roman" pitchFamily="18" charset="0"/>
            </a:endParaRPr>
          </a:p>
        </p:txBody>
      </p:sp>
    </p:spTree>
    <p:extLst>
      <p:ext uri="{BB962C8B-B14F-4D97-AF65-F5344CB8AC3E}">
        <p14:creationId xmlns:p14="http://schemas.microsoft.com/office/powerpoint/2010/main" val="3305871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1725073" y="-87923"/>
            <a:ext cx="5154538" cy="646331"/>
          </a:xfrm>
          <a:prstGeom prst="rect">
            <a:avLst/>
          </a:prstGeom>
        </p:spPr>
        <p:txBody>
          <a:bodyPr wrap="square">
            <a:spAutoFit/>
          </a:bodyPr>
          <a:lstStyle/>
          <a:p>
            <a:pPr lvl="0" algn="ctr"/>
            <a:r>
              <a:rPr lang="en-US" sz="3600">
                <a:solidFill>
                  <a:srgbClr val="000000"/>
                </a:solidFill>
                <a:latin typeface="Times New Roman"/>
                <a:ea typeface="Calibri"/>
              </a:rPr>
              <a:t>Chủ đề: mưa.</a:t>
            </a:r>
            <a:endParaRPr lang="en-US" sz="3600" dirty="0">
              <a:solidFill>
                <a:srgbClr val="262626"/>
              </a:solidFill>
            </a:endParaRPr>
          </a:p>
        </p:txBody>
      </p:sp>
      <p:sp>
        <p:nvSpPr>
          <p:cNvPr id="2" name="Rectangle 1"/>
          <p:cNvSpPr/>
          <p:nvPr/>
        </p:nvSpPr>
        <p:spPr>
          <a:xfrm>
            <a:off x="2664069" y="558408"/>
            <a:ext cx="6295292" cy="3785652"/>
          </a:xfrm>
          <a:prstGeom prst="rect">
            <a:avLst/>
          </a:prstGeom>
        </p:spPr>
        <p:txBody>
          <a:bodyPr wrap="square">
            <a:spAutoFit/>
          </a:bodyPr>
          <a:lstStyle/>
          <a:p>
            <a:pPr algn="just"/>
            <a:r>
              <a:rPr lang="en-US" sz="2400">
                <a:latin typeface="Times New Roman" panose="02020603050405020304" pitchFamily="18" charset="0"/>
                <a:cs typeface="Times New Roman" panose="02020603050405020304" pitchFamily="18" charset="0"/>
              </a:rPr>
              <a:t>	</a:t>
            </a:r>
            <a:r>
              <a:rPr lang="vi-VN" sz="2400">
                <a:latin typeface="Times New Roman" panose="02020603050405020304" pitchFamily="18" charset="0"/>
                <a:cs typeface="Times New Roman" panose="02020603050405020304" pitchFamily="18" charset="0"/>
              </a:rPr>
              <a:t>Bầu trời đang trong xanh không một gợn mây, bỗng từ đâu mây đen ùn ùn kéo đến làm đen kịt cả một góc trời. Bồm bộp, mưa rơi trên mái nhà, mưa ào ào rơi xuống sân, rồi mưa ầm ầm như thác đổ. Cả không gian chìm ngập trong một màu trắng xoá. Lát sau, tạnh mưa hẳn. Trời lại tươi sáng như ban nãy. Cây cối như vừa được tắm gội thoả thích, mọi vật như bừng tỉnh. Tất cả đều lộ rõ một vẻ tươi tắn, đáng yêu và tràn đầy sức sống.</a:t>
            </a:r>
            <a:endParaRPr lang="en-US" sz="240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4"/>
          <a:stretch>
            <a:fillRect/>
          </a:stretch>
        </p:blipFill>
        <p:spPr>
          <a:xfrm>
            <a:off x="70472" y="715176"/>
            <a:ext cx="2400167" cy="1597202"/>
          </a:xfrm>
          <a:prstGeom prst="rect">
            <a:avLst/>
          </a:prstGeom>
        </p:spPr>
      </p:pic>
      <p:pic>
        <p:nvPicPr>
          <p:cNvPr id="6" name="Picture 5"/>
          <p:cNvPicPr>
            <a:picLocks noChangeAspect="1"/>
          </p:cNvPicPr>
          <p:nvPr/>
        </p:nvPicPr>
        <p:blipFill>
          <a:blip r:embed="rId5"/>
          <a:stretch>
            <a:fillRect/>
          </a:stretch>
        </p:blipFill>
        <p:spPr>
          <a:xfrm>
            <a:off x="70472" y="2643187"/>
            <a:ext cx="2400167" cy="1685925"/>
          </a:xfrm>
          <a:prstGeom prst="rect">
            <a:avLst/>
          </a:prstGeom>
        </p:spPr>
      </p:pic>
    </p:spTree>
    <p:extLst>
      <p:ext uri="{BB962C8B-B14F-4D97-AF65-F5344CB8AC3E}">
        <p14:creationId xmlns:p14="http://schemas.microsoft.com/office/powerpoint/2010/main" val="950133847"/>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arn(inVertical)">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Lst>
  </p:timing>
</p:sld>
</file>

<file path=ppt/slides/slide4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7" name="矩形 36">
            <a:extLst>
              <a:ext uri="{FF2B5EF4-FFF2-40B4-BE49-F238E27FC236}">
                <a16:creationId xmlns:a16="http://schemas.microsoft.com/office/drawing/2014/main" id="{249DAEF1-016B-49CE-8F0D-929EB70D7077}"/>
              </a:ext>
            </a:extLst>
          </p:cNvPr>
          <p:cNvSpPr/>
          <p:nvPr/>
        </p:nvSpPr>
        <p:spPr>
          <a:xfrm>
            <a:off x="851089" y="2340676"/>
            <a:ext cx="7613190" cy="162018"/>
          </a:xfrm>
          <a:prstGeom prst="rect">
            <a:avLst/>
          </a:prstGeom>
          <a:solidFill>
            <a:srgbClr val="00DAD0"/>
          </a:solidFill>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68571" tIns="34289" rIns="68571" bIns="34289" numCol="1" spcCol="0" rtlCol="0" fromWordArt="0" anchor="ctr" anchorCtr="0" forceAA="0" compatLnSpc="1">
            <a:prstTxWarp prst="textNoShape">
              <a:avLst/>
            </a:prstTxWarp>
            <a:noAutofit/>
          </a:bodyPr>
          <a:lstStyle/>
          <a:p>
            <a:pPr algn="ctr" fontAlgn="base">
              <a:spcBef>
                <a:spcPct val="0"/>
              </a:spcBef>
              <a:spcAft>
                <a:spcPct val="0"/>
              </a:spcAft>
            </a:pPr>
            <a:endParaRPr lang="zh-CN" altLang="en-US" sz="1800" b="1" kern="0" dirty="0">
              <a:solidFill>
                <a:schemeClr val="bg2">
                  <a:lumMod val="25000"/>
                </a:schemeClr>
              </a:solidFill>
              <a:latin typeface="微软雅黑" panose="020B0503020204020204" pitchFamily="34" charset="-122"/>
              <a:ea typeface="微软雅黑" panose="020B0503020204020204" pitchFamily="34" charset="-122"/>
            </a:endParaRPr>
          </a:p>
        </p:txBody>
      </p:sp>
      <p:grpSp>
        <p:nvGrpSpPr>
          <p:cNvPr id="38" name="组合 37">
            <a:extLst>
              <a:ext uri="{FF2B5EF4-FFF2-40B4-BE49-F238E27FC236}">
                <a16:creationId xmlns:a16="http://schemas.microsoft.com/office/drawing/2014/main" id="{581406BE-99D1-4C7A-8BE8-D63F699BB330}"/>
              </a:ext>
            </a:extLst>
          </p:cNvPr>
          <p:cNvGrpSpPr/>
          <p:nvPr/>
        </p:nvGrpSpPr>
        <p:grpSpPr>
          <a:xfrm>
            <a:off x="851091" y="1098538"/>
            <a:ext cx="971794" cy="1026114"/>
            <a:chOff x="1054647" y="2060848"/>
            <a:chExt cx="1295557" cy="1368152"/>
          </a:xfrm>
        </p:grpSpPr>
        <p:sp>
          <p:nvSpPr>
            <p:cNvPr id="39" name="矩形标注 3">
              <a:extLst>
                <a:ext uri="{FF2B5EF4-FFF2-40B4-BE49-F238E27FC236}">
                  <a16:creationId xmlns:a16="http://schemas.microsoft.com/office/drawing/2014/main" id="{306AFD2C-5633-48BF-A8CE-018FB7DBEEAF}"/>
                </a:ext>
              </a:extLst>
            </p:cNvPr>
            <p:cNvSpPr/>
            <p:nvPr/>
          </p:nvSpPr>
          <p:spPr>
            <a:xfrm>
              <a:off x="1054647" y="2060848"/>
              <a:ext cx="1295557" cy="1368152"/>
            </a:xfrm>
            <a:prstGeom prst="wedgeRectCallout">
              <a:avLst/>
            </a:prstGeom>
            <a:solidFill>
              <a:srgbClr val="00DAD0"/>
            </a:solidFill>
            <a:ln>
              <a:solidFill>
                <a:schemeClr val="bg1"/>
              </a:solid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base">
                <a:spcBef>
                  <a:spcPct val="0"/>
                </a:spcBef>
                <a:spcAft>
                  <a:spcPct val="0"/>
                </a:spcAft>
              </a:pPr>
              <a:endParaRPr lang="zh-CN" altLang="en-US" sz="1800" b="1" kern="0" dirty="0">
                <a:solidFill>
                  <a:schemeClr val="bg2">
                    <a:lumMod val="2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40" name="TextBox 4">
              <a:extLst>
                <a:ext uri="{FF2B5EF4-FFF2-40B4-BE49-F238E27FC236}">
                  <a16:creationId xmlns:a16="http://schemas.microsoft.com/office/drawing/2014/main" id="{785712A5-526D-4BFF-B3C4-C167F0AD6FEB}"/>
                </a:ext>
              </a:extLst>
            </p:cNvPr>
            <p:cNvSpPr txBox="1"/>
            <p:nvPr/>
          </p:nvSpPr>
          <p:spPr>
            <a:xfrm>
              <a:off x="1251019" y="2267871"/>
              <a:ext cx="571022" cy="553997"/>
            </a:xfrm>
            <a:prstGeom prst="rect">
              <a:avLst/>
            </a:prstGeom>
            <a:noFill/>
          </p:spPr>
          <p:txBody>
            <a:bodyPr wrap="none" rtlCol="0">
              <a:spAutoFit/>
            </a:bodyPr>
            <a:lstStyle/>
            <a:p>
              <a:r>
                <a:rPr lang="en-US" altLang="zh-CN" sz="21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1.</a:t>
              </a:r>
              <a:endParaRPr lang="zh-CN" altLang="en-US" sz="21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grpSp>
        <p:nvGrpSpPr>
          <p:cNvPr id="41" name="组合 40">
            <a:extLst>
              <a:ext uri="{FF2B5EF4-FFF2-40B4-BE49-F238E27FC236}">
                <a16:creationId xmlns:a16="http://schemas.microsoft.com/office/drawing/2014/main" id="{CE344D78-12BF-4F40-B852-B4494CD8E667}"/>
              </a:ext>
            </a:extLst>
          </p:cNvPr>
          <p:cNvGrpSpPr/>
          <p:nvPr/>
        </p:nvGrpSpPr>
        <p:grpSpPr>
          <a:xfrm>
            <a:off x="4361937" y="1098538"/>
            <a:ext cx="971794" cy="1026114"/>
            <a:chOff x="5735167" y="2060848"/>
            <a:chExt cx="1295557" cy="1368152"/>
          </a:xfrm>
        </p:grpSpPr>
        <p:sp>
          <p:nvSpPr>
            <p:cNvPr id="42" name="矩形标注 6">
              <a:extLst>
                <a:ext uri="{FF2B5EF4-FFF2-40B4-BE49-F238E27FC236}">
                  <a16:creationId xmlns:a16="http://schemas.microsoft.com/office/drawing/2014/main" id="{5A986698-87B9-4B61-8DC8-3C6CFF6AA288}"/>
                </a:ext>
              </a:extLst>
            </p:cNvPr>
            <p:cNvSpPr/>
            <p:nvPr/>
          </p:nvSpPr>
          <p:spPr>
            <a:xfrm>
              <a:off x="5735167" y="2060848"/>
              <a:ext cx="1295557" cy="1368152"/>
            </a:xfrm>
            <a:prstGeom prst="wedgeRectCallout">
              <a:avLst/>
            </a:prstGeom>
            <a:solidFill>
              <a:srgbClr val="00DAD0"/>
            </a:solidFill>
            <a:ln>
              <a:solidFill>
                <a:schemeClr val="bg1"/>
              </a:solid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base">
                <a:spcBef>
                  <a:spcPct val="0"/>
                </a:spcBef>
                <a:spcAft>
                  <a:spcPct val="0"/>
                </a:spcAft>
              </a:pPr>
              <a:endParaRPr lang="zh-CN" altLang="en-US" sz="1800" b="1" kern="0" dirty="0">
                <a:solidFill>
                  <a:schemeClr val="bg2">
                    <a:lumMod val="2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43" name="TextBox 7">
              <a:extLst>
                <a:ext uri="{FF2B5EF4-FFF2-40B4-BE49-F238E27FC236}">
                  <a16:creationId xmlns:a16="http://schemas.microsoft.com/office/drawing/2014/main" id="{14A88916-BA6B-49C7-BF96-B7472E48B918}"/>
                </a:ext>
              </a:extLst>
            </p:cNvPr>
            <p:cNvSpPr txBox="1"/>
            <p:nvPr/>
          </p:nvSpPr>
          <p:spPr>
            <a:xfrm>
              <a:off x="5931539" y="2267871"/>
              <a:ext cx="571022" cy="553997"/>
            </a:xfrm>
            <a:prstGeom prst="rect">
              <a:avLst/>
            </a:prstGeom>
            <a:noFill/>
          </p:spPr>
          <p:txBody>
            <a:bodyPr wrap="none" rtlCol="0">
              <a:spAutoFit/>
            </a:bodyPr>
            <a:lstStyle/>
            <a:p>
              <a:r>
                <a:rPr lang="en-US" altLang="zh-CN" sz="21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2.</a:t>
              </a:r>
              <a:endParaRPr lang="zh-CN" altLang="en-US" sz="21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grpSp>
        <p:nvGrpSpPr>
          <p:cNvPr id="44" name="组合 43">
            <a:extLst>
              <a:ext uri="{FF2B5EF4-FFF2-40B4-BE49-F238E27FC236}">
                <a16:creationId xmlns:a16="http://schemas.microsoft.com/office/drawing/2014/main" id="{CACAB548-DD39-4BB9-BA7F-C6E030FFC141}"/>
              </a:ext>
            </a:extLst>
          </p:cNvPr>
          <p:cNvGrpSpPr/>
          <p:nvPr/>
        </p:nvGrpSpPr>
        <p:grpSpPr>
          <a:xfrm>
            <a:off x="5355705" y="2826730"/>
            <a:ext cx="971794" cy="1026114"/>
            <a:chOff x="7060018" y="4365104"/>
            <a:chExt cx="1295557" cy="1368152"/>
          </a:xfrm>
        </p:grpSpPr>
        <p:sp>
          <p:nvSpPr>
            <p:cNvPr id="45" name="矩形标注 9">
              <a:extLst>
                <a:ext uri="{FF2B5EF4-FFF2-40B4-BE49-F238E27FC236}">
                  <a16:creationId xmlns:a16="http://schemas.microsoft.com/office/drawing/2014/main" id="{3172047F-E32B-44FA-B129-F726FAA9F7BC}"/>
                </a:ext>
              </a:extLst>
            </p:cNvPr>
            <p:cNvSpPr/>
            <p:nvPr/>
          </p:nvSpPr>
          <p:spPr>
            <a:xfrm flipV="1">
              <a:off x="7060018" y="4365104"/>
              <a:ext cx="1295557" cy="1368152"/>
            </a:xfrm>
            <a:prstGeom prst="wedgeRectCallout">
              <a:avLst/>
            </a:prstGeom>
            <a:solidFill>
              <a:srgbClr val="00DAD0"/>
            </a:solidFill>
            <a:ln>
              <a:solidFill>
                <a:schemeClr val="bg1"/>
              </a:solid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base">
                <a:spcBef>
                  <a:spcPct val="0"/>
                </a:spcBef>
                <a:spcAft>
                  <a:spcPct val="0"/>
                </a:spcAft>
              </a:pPr>
              <a:endParaRPr lang="zh-CN" altLang="en-US" sz="1800" b="1" kern="0" dirty="0">
                <a:solidFill>
                  <a:schemeClr val="bg2">
                    <a:lumMod val="2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46" name="TextBox 10">
              <a:extLst>
                <a:ext uri="{FF2B5EF4-FFF2-40B4-BE49-F238E27FC236}">
                  <a16:creationId xmlns:a16="http://schemas.microsoft.com/office/drawing/2014/main" id="{741C5D68-B205-47CD-A47D-CAB9A22F61D0}"/>
                </a:ext>
              </a:extLst>
            </p:cNvPr>
            <p:cNvSpPr txBox="1"/>
            <p:nvPr/>
          </p:nvSpPr>
          <p:spPr>
            <a:xfrm>
              <a:off x="7256390" y="4572127"/>
              <a:ext cx="571022" cy="553997"/>
            </a:xfrm>
            <a:prstGeom prst="rect">
              <a:avLst/>
            </a:prstGeom>
            <a:noFill/>
          </p:spPr>
          <p:txBody>
            <a:bodyPr wrap="none" rtlCol="0">
              <a:spAutoFit/>
            </a:bodyPr>
            <a:lstStyle/>
            <a:p>
              <a:r>
                <a:rPr lang="en-US" altLang="zh-CN" sz="21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4.</a:t>
              </a:r>
              <a:endParaRPr lang="zh-CN" altLang="en-US" sz="21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grpSp>
        <p:nvGrpSpPr>
          <p:cNvPr id="47" name="组合 46">
            <a:extLst>
              <a:ext uri="{FF2B5EF4-FFF2-40B4-BE49-F238E27FC236}">
                <a16:creationId xmlns:a16="http://schemas.microsoft.com/office/drawing/2014/main" id="{DAAC84BA-0E16-4AD9-ADEB-E00B3DB343E0}"/>
              </a:ext>
            </a:extLst>
          </p:cNvPr>
          <p:cNvGrpSpPr/>
          <p:nvPr/>
        </p:nvGrpSpPr>
        <p:grpSpPr>
          <a:xfrm>
            <a:off x="1844859" y="2826730"/>
            <a:ext cx="971794" cy="1026114"/>
            <a:chOff x="2379498" y="4365104"/>
            <a:chExt cx="1295557" cy="1368152"/>
          </a:xfrm>
          <a:solidFill>
            <a:srgbClr val="00DAD0"/>
          </a:solidFill>
        </p:grpSpPr>
        <p:sp>
          <p:nvSpPr>
            <p:cNvPr id="48" name="矩形标注 12">
              <a:extLst>
                <a:ext uri="{FF2B5EF4-FFF2-40B4-BE49-F238E27FC236}">
                  <a16:creationId xmlns:a16="http://schemas.microsoft.com/office/drawing/2014/main" id="{6F425E3B-1FCC-4725-95BD-029C4672C825}"/>
                </a:ext>
              </a:extLst>
            </p:cNvPr>
            <p:cNvSpPr/>
            <p:nvPr/>
          </p:nvSpPr>
          <p:spPr>
            <a:xfrm flipV="1">
              <a:off x="2379498" y="4365104"/>
              <a:ext cx="1295557" cy="1368152"/>
            </a:xfrm>
            <a:prstGeom prst="wedgeRectCallout">
              <a:avLst/>
            </a:prstGeom>
            <a:grpFill/>
            <a:ln>
              <a:solidFill>
                <a:schemeClr val="bg1"/>
              </a:solid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base">
                <a:spcBef>
                  <a:spcPct val="0"/>
                </a:spcBef>
                <a:spcAft>
                  <a:spcPct val="0"/>
                </a:spcAft>
              </a:pPr>
              <a:endParaRPr lang="zh-CN" altLang="en-US" sz="1800" b="1" kern="0" dirty="0">
                <a:solidFill>
                  <a:schemeClr val="bg2">
                    <a:lumMod val="2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49" name="TextBox 13">
              <a:extLst>
                <a:ext uri="{FF2B5EF4-FFF2-40B4-BE49-F238E27FC236}">
                  <a16:creationId xmlns:a16="http://schemas.microsoft.com/office/drawing/2014/main" id="{8A520BE0-FBA2-47E6-B9A5-F6C549A069F1}"/>
                </a:ext>
              </a:extLst>
            </p:cNvPr>
            <p:cNvSpPr txBox="1"/>
            <p:nvPr/>
          </p:nvSpPr>
          <p:spPr>
            <a:xfrm>
              <a:off x="2575870" y="4572127"/>
              <a:ext cx="571022" cy="553997"/>
            </a:xfrm>
            <a:prstGeom prst="rect">
              <a:avLst/>
            </a:prstGeom>
            <a:grpFill/>
          </p:spPr>
          <p:txBody>
            <a:bodyPr wrap="none" rtlCol="0">
              <a:spAutoFit/>
            </a:bodyPr>
            <a:lstStyle/>
            <a:p>
              <a:r>
                <a:rPr lang="en-US" altLang="zh-CN" sz="21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3.</a:t>
              </a:r>
              <a:endParaRPr lang="zh-CN" altLang="en-US" sz="21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grpSp>
        <p:nvGrpSpPr>
          <p:cNvPr id="50" name="组合 49">
            <a:extLst>
              <a:ext uri="{FF2B5EF4-FFF2-40B4-BE49-F238E27FC236}">
                <a16:creationId xmlns:a16="http://schemas.microsoft.com/office/drawing/2014/main" id="{BE597B1B-945F-4D65-B54C-3ABC8BFB15E3}"/>
              </a:ext>
            </a:extLst>
          </p:cNvPr>
          <p:cNvGrpSpPr/>
          <p:nvPr/>
        </p:nvGrpSpPr>
        <p:grpSpPr>
          <a:xfrm>
            <a:off x="1694985" y="1098538"/>
            <a:ext cx="2666951" cy="1026114"/>
            <a:chOff x="2494807" y="2060848"/>
            <a:chExt cx="2707597" cy="1368152"/>
          </a:xfrm>
        </p:grpSpPr>
        <p:sp>
          <p:nvSpPr>
            <p:cNvPr id="51" name="矩形 50">
              <a:extLst>
                <a:ext uri="{FF2B5EF4-FFF2-40B4-BE49-F238E27FC236}">
                  <a16:creationId xmlns:a16="http://schemas.microsoft.com/office/drawing/2014/main" id="{E307889A-C078-48CF-9886-1BA31F9A716F}"/>
                </a:ext>
              </a:extLst>
            </p:cNvPr>
            <p:cNvSpPr/>
            <p:nvPr/>
          </p:nvSpPr>
          <p:spPr>
            <a:xfrm>
              <a:off x="2494807" y="2060848"/>
              <a:ext cx="2707597" cy="1368152"/>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base">
                <a:spcBef>
                  <a:spcPct val="0"/>
                </a:spcBef>
                <a:spcAft>
                  <a:spcPct val="0"/>
                </a:spcAft>
              </a:pPr>
              <a:endParaRPr lang="zh-CN" altLang="en-US" sz="1800" b="1" kern="0" dirty="0">
                <a:solidFill>
                  <a:schemeClr val="bg2">
                    <a:lumMod val="25000"/>
                  </a:schemeClr>
                </a:solidFill>
                <a:latin typeface="微软雅黑" panose="020B0503020204020204" pitchFamily="34" charset="-122"/>
                <a:ea typeface="微软雅黑" panose="020B0503020204020204" pitchFamily="34" charset="-122"/>
              </a:endParaRPr>
            </a:p>
          </p:txBody>
        </p:sp>
        <p:sp>
          <p:nvSpPr>
            <p:cNvPr id="52" name="矩形 51">
              <a:extLst>
                <a:ext uri="{FF2B5EF4-FFF2-40B4-BE49-F238E27FC236}">
                  <a16:creationId xmlns:a16="http://schemas.microsoft.com/office/drawing/2014/main" id="{5A16314F-37EC-4D39-AFD5-73CED85F682D}"/>
                </a:ext>
              </a:extLst>
            </p:cNvPr>
            <p:cNvSpPr/>
            <p:nvPr/>
          </p:nvSpPr>
          <p:spPr>
            <a:xfrm>
              <a:off x="2610276" y="2111931"/>
              <a:ext cx="2547614" cy="1190069"/>
            </a:xfrm>
            <a:prstGeom prst="rect">
              <a:avLst/>
            </a:prstGeom>
          </p:spPr>
          <p:txBody>
            <a:bodyPr wrap="square">
              <a:spAutoFit/>
            </a:bodyPr>
            <a:lstStyle/>
            <a:p>
              <a:pPr lvl="0" algn="just">
                <a:lnSpc>
                  <a:spcPct val="130000"/>
                </a:lnSpc>
              </a:pPr>
              <a:r>
                <a:rPr lang="en-US" altLang="zh-CN" sz="2000" dirty="0" err="1">
                  <a:solidFill>
                    <a:schemeClr val="tx1">
                      <a:lumMod val="75000"/>
                      <a:lumOff val="25000"/>
                    </a:schemeClr>
                  </a:solidFill>
                  <a:latin typeface="Times New Roman" pitchFamily="18" charset="0"/>
                  <a:ea typeface="微软雅黑" panose="020B0503020204020204" pitchFamily="34" charset="-122"/>
                  <a:cs typeface="Times New Roman" pitchFamily="18" charset="0"/>
                </a:rPr>
                <a:t>Xem</a:t>
              </a:r>
              <a:r>
                <a:rPr lang="en-US" altLang="zh-CN" sz="2000" dirty="0">
                  <a:solidFill>
                    <a:schemeClr val="tx1">
                      <a:lumMod val="75000"/>
                      <a:lumOff val="25000"/>
                    </a:schemeClr>
                  </a:solidFill>
                  <a:latin typeface="Times New Roman" pitchFamily="18" charset="0"/>
                  <a:ea typeface="微软雅黑" panose="020B0503020204020204" pitchFamily="34" charset="-122"/>
                  <a:cs typeface="Times New Roman" pitchFamily="18" charset="0"/>
                </a:rPr>
                <a:t> </a:t>
              </a:r>
              <a:r>
                <a:rPr lang="en-US" altLang="zh-CN" sz="2000" err="1">
                  <a:solidFill>
                    <a:schemeClr val="tx1">
                      <a:lumMod val="75000"/>
                      <a:lumOff val="25000"/>
                    </a:schemeClr>
                  </a:solidFill>
                  <a:latin typeface="Times New Roman" pitchFamily="18" charset="0"/>
                  <a:ea typeface="微软雅黑" panose="020B0503020204020204" pitchFamily="34" charset="-122"/>
                  <a:cs typeface="Times New Roman" pitchFamily="18" charset="0"/>
                </a:rPr>
                <a:t>lại</a:t>
              </a:r>
              <a:r>
                <a:rPr lang="en-US" altLang="zh-CN" sz="2000">
                  <a:solidFill>
                    <a:schemeClr val="tx1">
                      <a:lumMod val="75000"/>
                      <a:lumOff val="25000"/>
                    </a:schemeClr>
                  </a:solidFill>
                  <a:latin typeface="Times New Roman" pitchFamily="18" charset="0"/>
                  <a:ea typeface="微软雅黑" panose="020B0503020204020204" pitchFamily="34" charset="-122"/>
                  <a:cs typeface="Times New Roman" pitchFamily="18" charset="0"/>
                </a:rPr>
                <a:t> nội dung bài học.</a:t>
              </a:r>
              <a:endParaRPr lang="en-US" altLang="zh-CN" sz="2000" dirty="0">
                <a:solidFill>
                  <a:schemeClr val="tx1">
                    <a:lumMod val="75000"/>
                    <a:lumOff val="25000"/>
                  </a:schemeClr>
                </a:solidFill>
                <a:latin typeface="Times New Roman" pitchFamily="18" charset="0"/>
                <a:ea typeface="微软雅黑" panose="020B0503020204020204" pitchFamily="34" charset="-122"/>
                <a:cs typeface="Times New Roman" pitchFamily="18" charset="0"/>
              </a:endParaRPr>
            </a:p>
          </p:txBody>
        </p:sp>
      </p:grpSp>
      <p:grpSp>
        <p:nvGrpSpPr>
          <p:cNvPr id="53" name="组合 52">
            <a:extLst>
              <a:ext uri="{FF2B5EF4-FFF2-40B4-BE49-F238E27FC236}">
                <a16:creationId xmlns:a16="http://schemas.microsoft.com/office/drawing/2014/main" id="{D8EA8B35-0EEC-4B3A-8000-A58F41FB9A1F}"/>
              </a:ext>
            </a:extLst>
          </p:cNvPr>
          <p:cNvGrpSpPr/>
          <p:nvPr/>
        </p:nvGrpSpPr>
        <p:grpSpPr>
          <a:xfrm>
            <a:off x="5410158" y="1098538"/>
            <a:ext cx="2030962" cy="1026114"/>
            <a:chOff x="7132612" y="2060848"/>
            <a:chExt cx="2707597" cy="1368152"/>
          </a:xfrm>
        </p:grpSpPr>
        <p:sp>
          <p:nvSpPr>
            <p:cNvPr id="54" name="矩形 53">
              <a:extLst>
                <a:ext uri="{FF2B5EF4-FFF2-40B4-BE49-F238E27FC236}">
                  <a16:creationId xmlns:a16="http://schemas.microsoft.com/office/drawing/2014/main" id="{AA2A6C36-FAD3-4816-8CFA-6ABF09384041}"/>
                </a:ext>
              </a:extLst>
            </p:cNvPr>
            <p:cNvSpPr/>
            <p:nvPr/>
          </p:nvSpPr>
          <p:spPr>
            <a:xfrm>
              <a:off x="7132612" y="2060848"/>
              <a:ext cx="2707597" cy="1368152"/>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base">
                <a:spcBef>
                  <a:spcPct val="0"/>
                </a:spcBef>
                <a:spcAft>
                  <a:spcPct val="0"/>
                </a:spcAft>
              </a:pPr>
              <a:endParaRPr lang="zh-CN" altLang="en-US" sz="1800" b="1" kern="0" dirty="0">
                <a:solidFill>
                  <a:schemeClr val="bg2">
                    <a:lumMod val="25000"/>
                  </a:schemeClr>
                </a:solidFill>
                <a:latin typeface="微软雅黑" panose="020B0503020204020204" pitchFamily="34" charset="-122"/>
                <a:ea typeface="微软雅黑" panose="020B0503020204020204" pitchFamily="34" charset="-122"/>
              </a:endParaRPr>
            </a:p>
          </p:txBody>
        </p:sp>
        <p:sp>
          <p:nvSpPr>
            <p:cNvPr id="55" name="矩形 54">
              <a:extLst>
                <a:ext uri="{FF2B5EF4-FFF2-40B4-BE49-F238E27FC236}">
                  <a16:creationId xmlns:a16="http://schemas.microsoft.com/office/drawing/2014/main" id="{3CE89E3E-97F0-4E03-AAC7-87AB1813C8E3}"/>
                </a:ext>
              </a:extLst>
            </p:cNvPr>
            <p:cNvSpPr/>
            <p:nvPr/>
          </p:nvSpPr>
          <p:spPr>
            <a:xfrm>
              <a:off x="7212603" y="2132235"/>
              <a:ext cx="2547614" cy="603328"/>
            </a:xfrm>
            <a:prstGeom prst="rect">
              <a:avLst/>
            </a:prstGeom>
          </p:spPr>
          <p:txBody>
            <a:bodyPr wrap="square">
              <a:spAutoFit/>
            </a:bodyPr>
            <a:lstStyle/>
            <a:p>
              <a:pPr lvl="0" algn="just">
                <a:lnSpc>
                  <a:spcPct val="130000"/>
                </a:lnSpc>
              </a:pPr>
              <a:r>
                <a:rPr lang="en-US" altLang="zh-CN" sz="2000" err="1">
                  <a:solidFill>
                    <a:schemeClr val="tx1">
                      <a:lumMod val="75000"/>
                      <a:lumOff val="25000"/>
                    </a:schemeClr>
                  </a:solidFill>
                  <a:latin typeface="Times New Roman" pitchFamily="18" charset="0"/>
                  <a:ea typeface="微软雅黑" panose="020B0503020204020204" pitchFamily="34" charset="-122"/>
                  <a:cs typeface="Times New Roman" pitchFamily="18" charset="0"/>
                </a:rPr>
                <a:t>Luyện</a:t>
              </a:r>
              <a:r>
                <a:rPr lang="en-US" altLang="zh-CN" sz="2000">
                  <a:solidFill>
                    <a:schemeClr val="tx1">
                      <a:lumMod val="75000"/>
                      <a:lumOff val="25000"/>
                    </a:schemeClr>
                  </a:solidFill>
                  <a:latin typeface="Times New Roman" pitchFamily="18" charset="0"/>
                  <a:ea typeface="微软雅黑" panose="020B0503020204020204" pitchFamily="34" charset="-122"/>
                  <a:cs typeface="Times New Roman" pitchFamily="18" charset="0"/>
                </a:rPr>
                <a:t> viết văn.</a:t>
              </a:r>
              <a:endParaRPr lang="en-US" altLang="zh-CN" sz="2000" dirty="0">
                <a:solidFill>
                  <a:schemeClr val="tx1">
                    <a:lumMod val="75000"/>
                    <a:lumOff val="25000"/>
                  </a:schemeClr>
                </a:solidFill>
                <a:latin typeface="Times New Roman" pitchFamily="18" charset="0"/>
                <a:ea typeface="微软雅黑" panose="020B0503020204020204" pitchFamily="34" charset="-122"/>
                <a:cs typeface="Times New Roman" pitchFamily="18" charset="0"/>
              </a:endParaRPr>
            </a:p>
          </p:txBody>
        </p:sp>
      </p:grpSp>
      <p:grpSp>
        <p:nvGrpSpPr>
          <p:cNvPr id="56" name="组合 55">
            <a:extLst>
              <a:ext uri="{FF2B5EF4-FFF2-40B4-BE49-F238E27FC236}">
                <a16:creationId xmlns:a16="http://schemas.microsoft.com/office/drawing/2014/main" id="{287ACA27-8C3E-4006-816B-FE9F382F53E3}"/>
              </a:ext>
            </a:extLst>
          </p:cNvPr>
          <p:cNvGrpSpPr/>
          <p:nvPr/>
        </p:nvGrpSpPr>
        <p:grpSpPr>
          <a:xfrm>
            <a:off x="2905035" y="2826737"/>
            <a:ext cx="2597968" cy="1349573"/>
            <a:chOff x="3792883" y="4365104"/>
            <a:chExt cx="2707597" cy="1799430"/>
          </a:xfrm>
        </p:grpSpPr>
        <p:sp>
          <p:nvSpPr>
            <p:cNvPr id="57" name="矩形 56">
              <a:extLst>
                <a:ext uri="{FF2B5EF4-FFF2-40B4-BE49-F238E27FC236}">
                  <a16:creationId xmlns:a16="http://schemas.microsoft.com/office/drawing/2014/main" id="{F7484A97-C8D9-455C-A11E-855329282B89}"/>
                </a:ext>
              </a:extLst>
            </p:cNvPr>
            <p:cNvSpPr/>
            <p:nvPr/>
          </p:nvSpPr>
          <p:spPr>
            <a:xfrm>
              <a:off x="3792883" y="4365104"/>
              <a:ext cx="2707597" cy="1368152"/>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base">
                <a:spcBef>
                  <a:spcPct val="0"/>
                </a:spcBef>
                <a:spcAft>
                  <a:spcPct val="0"/>
                </a:spcAft>
              </a:pPr>
              <a:endParaRPr lang="zh-CN" altLang="en-US" sz="1800" b="1" kern="0" dirty="0">
                <a:solidFill>
                  <a:schemeClr val="bg2">
                    <a:lumMod val="25000"/>
                  </a:schemeClr>
                </a:solidFill>
                <a:latin typeface="微软雅黑" panose="020B0503020204020204" pitchFamily="34" charset="-122"/>
                <a:ea typeface="微软雅黑" panose="020B0503020204020204" pitchFamily="34" charset="-122"/>
              </a:endParaRPr>
            </a:p>
          </p:txBody>
        </p:sp>
        <p:sp>
          <p:nvSpPr>
            <p:cNvPr id="58" name="矩形 57">
              <a:extLst>
                <a:ext uri="{FF2B5EF4-FFF2-40B4-BE49-F238E27FC236}">
                  <a16:creationId xmlns:a16="http://schemas.microsoft.com/office/drawing/2014/main" id="{D9146595-573C-4E77-A982-C69C6C610085}"/>
                </a:ext>
              </a:extLst>
            </p:cNvPr>
            <p:cNvSpPr/>
            <p:nvPr/>
          </p:nvSpPr>
          <p:spPr>
            <a:xfrm>
              <a:off x="3835332" y="4440985"/>
              <a:ext cx="2547614" cy="1723549"/>
            </a:xfrm>
            <a:prstGeom prst="rect">
              <a:avLst/>
            </a:prstGeom>
          </p:spPr>
          <p:txBody>
            <a:bodyPr wrap="square">
              <a:spAutoFit/>
            </a:bodyPr>
            <a:lstStyle/>
            <a:p>
              <a:pPr lvl="0" algn="just">
                <a:lnSpc>
                  <a:spcPct val="130000"/>
                </a:lnSpc>
              </a:pPr>
              <a:r>
                <a:rPr lang="en-US" altLang="zh-CN" sz="2000" dirty="0" err="1">
                  <a:solidFill>
                    <a:schemeClr val="tx1">
                      <a:lumMod val="75000"/>
                      <a:lumOff val="25000"/>
                    </a:schemeClr>
                  </a:solidFill>
                  <a:latin typeface="Times New Roman" pitchFamily="18" charset="0"/>
                  <a:ea typeface="微软雅黑" panose="020B0503020204020204" pitchFamily="34" charset="-122"/>
                  <a:cs typeface="Times New Roman" pitchFamily="18" charset="0"/>
                </a:rPr>
                <a:t>Sưu</a:t>
              </a:r>
              <a:r>
                <a:rPr lang="en-US" altLang="zh-CN" sz="2000" dirty="0">
                  <a:solidFill>
                    <a:schemeClr val="tx1">
                      <a:lumMod val="75000"/>
                      <a:lumOff val="25000"/>
                    </a:schemeClr>
                  </a:solidFill>
                  <a:latin typeface="Times New Roman" pitchFamily="18" charset="0"/>
                  <a:ea typeface="微软雅黑" panose="020B0503020204020204" pitchFamily="34" charset="-122"/>
                  <a:cs typeface="Times New Roman" pitchFamily="18" charset="0"/>
                </a:rPr>
                <a:t> </a:t>
              </a:r>
              <a:r>
                <a:rPr lang="en-US" altLang="zh-CN" sz="2000" dirty="0" err="1">
                  <a:solidFill>
                    <a:schemeClr val="tx1">
                      <a:lumMod val="75000"/>
                      <a:lumOff val="25000"/>
                    </a:schemeClr>
                  </a:solidFill>
                  <a:latin typeface="Times New Roman" pitchFamily="18" charset="0"/>
                  <a:ea typeface="微软雅黑" panose="020B0503020204020204" pitchFamily="34" charset="-122"/>
                  <a:cs typeface="Times New Roman" pitchFamily="18" charset="0"/>
                </a:rPr>
                <a:t>tầm</a:t>
              </a:r>
              <a:r>
                <a:rPr lang="en-US" altLang="zh-CN" sz="2000" dirty="0">
                  <a:solidFill>
                    <a:schemeClr val="tx1">
                      <a:lumMod val="75000"/>
                      <a:lumOff val="25000"/>
                    </a:schemeClr>
                  </a:solidFill>
                  <a:latin typeface="Times New Roman" pitchFamily="18" charset="0"/>
                  <a:ea typeface="微软雅黑" panose="020B0503020204020204" pitchFamily="34" charset="-122"/>
                  <a:cs typeface="Times New Roman" pitchFamily="18" charset="0"/>
                </a:rPr>
                <a:t> </a:t>
              </a:r>
              <a:r>
                <a:rPr lang="en-US" altLang="zh-CN" sz="2000" err="1">
                  <a:solidFill>
                    <a:schemeClr val="tx1">
                      <a:lumMod val="75000"/>
                      <a:lumOff val="25000"/>
                    </a:schemeClr>
                  </a:solidFill>
                  <a:latin typeface="Times New Roman" pitchFamily="18" charset="0"/>
                  <a:ea typeface="微软雅黑" panose="020B0503020204020204" pitchFamily="34" charset="-122"/>
                  <a:cs typeface="Times New Roman" pitchFamily="18" charset="0"/>
                </a:rPr>
                <a:t>các</a:t>
              </a:r>
              <a:r>
                <a:rPr lang="en-US" altLang="zh-CN" sz="2000">
                  <a:solidFill>
                    <a:schemeClr val="tx1">
                      <a:lumMod val="75000"/>
                      <a:lumOff val="25000"/>
                    </a:schemeClr>
                  </a:solidFill>
                  <a:latin typeface="Times New Roman" pitchFamily="18" charset="0"/>
                  <a:ea typeface="微软雅黑" panose="020B0503020204020204" pitchFamily="34" charset="-122"/>
                  <a:cs typeface="Times New Roman" pitchFamily="18" charset="0"/>
                </a:rPr>
                <a:t> đoạn văn hay có sử dụng điệp ngữ.</a:t>
              </a:r>
              <a:endParaRPr lang="en-US" altLang="zh-CN" sz="2000" dirty="0">
                <a:solidFill>
                  <a:schemeClr val="tx1">
                    <a:lumMod val="75000"/>
                    <a:lumOff val="25000"/>
                  </a:schemeClr>
                </a:solidFill>
                <a:latin typeface="Times New Roman" pitchFamily="18" charset="0"/>
                <a:ea typeface="微软雅黑" panose="020B0503020204020204" pitchFamily="34" charset="-122"/>
                <a:cs typeface="Times New Roman" pitchFamily="18" charset="0"/>
              </a:endParaRPr>
            </a:p>
          </p:txBody>
        </p:sp>
      </p:grpSp>
      <p:grpSp>
        <p:nvGrpSpPr>
          <p:cNvPr id="59" name="组合 58">
            <a:extLst>
              <a:ext uri="{FF2B5EF4-FFF2-40B4-BE49-F238E27FC236}">
                <a16:creationId xmlns:a16="http://schemas.microsoft.com/office/drawing/2014/main" id="{2AE7815A-C9F7-499D-87E8-A5446C0ABDB8}"/>
              </a:ext>
            </a:extLst>
          </p:cNvPr>
          <p:cNvGrpSpPr/>
          <p:nvPr/>
        </p:nvGrpSpPr>
        <p:grpSpPr>
          <a:xfrm>
            <a:off x="6433320" y="2803949"/>
            <a:ext cx="2564376" cy="1026114"/>
            <a:chOff x="8496649" y="4334726"/>
            <a:chExt cx="2707597" cy="1368152"/>
          </a:xfrm>
        </p:grpSpPr>
        <p:sp>
          <p:nvSpPr>
            <p:cNvPr id="60" name="矩形 59">
              <a:extLst>
                <a:ext uri="{FF2B5EF4-FFF2-40B4-BE49-F238E27FC236}">
                  <a16:creationId xmlns:a16="http://schemas.microsoft.com/office/drawing/2014/main" id="{3B2A91ED-D498-4CB8-ADE3-230722F72859}"/>
                </a:ext>
              </a:extLst>
            </p:cNvPr>
            <p:cNvSpPr/>
            <p:nvPr/>
          </p:nvSpPr>
          <p:spPr>
            <a:xfrm>
              <a:off x="8496649" y="4334726"/>
              <a:ext cx="2707597" cy="1368152"/>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base">
                <a:spcBef>
                  <a:spcPct val="0"/>
                </a:spcBef>
                <a:spcAft>
                  <a:spcPct val="0"/>
                </a:spcAft>
              </a:pPr>
              <a:endParaRPr lang="zh-CN" altLang="en-US" sz="1800" b="1" kern="0" dirty="0">
                <a:solidFill>
                  <a:schemeClr val="bg2">
                    <a:lumMod val="25000"/>
                  </a:schemeClr>
                </a:solidFill>
                <a:latin typeface="微软雅黑" panose="020B0503020204020204" pitchFamily="34" charset="-122"/>
                <a:ea typeface="微软雅黑" panose="020B0503020204020204" pitchFamily="34" charset="-122"/>
              </a:endParaRPr>
            </a:p>
          </p:txBody>
        </p:sp>
        <p:sp>
          <p:nvSpPr>
            <p:cNvPr id="61" name="矩形 60">
              <a:extLst>
                <a:ext uri="{FF2B5EF4-FFF2-40B4-BE49-F238E27FC236}">
                  <a16:creationId xmlns:a16="http://schemas.microsoft.com/office/drawing/2014/main" id="{521DF342-5983-4DF0-8CD8-0476F77C7ABB}"/>
                </a:ext>
              </a:extLst>
            </p:cNvPr>
            <p:cNvSpPr/>
            <p:nvPr/>
          </p:nvSpPr>
          <p:spPr>
            <a:xfrm>
              <a:off x="8576640" y="4440987"/>
              <a:ext cx="2547614" cy="1190069"/>
            </a:xfrm>
            <a:prstGeom prst="rect">
              <a:avLst/>
            </a:prstGeom>
          </p:spPr>
          <p:txBody>
            <a:bodyPr wrap="square">
              <a:spAutoFit/>
            </a:bodyPr>
            <a:lstStyle/>
            <a:p>
              <a:pPr lvl="0" algn="just">
                <a:lnSpc>
                  <a:spcPct val="130000"/>
                </a:lnSpc>
              </a:pPr>
              <a:r>
                <a:rPr lang="en-US" altLang="zh-CN" sz="2000" dirty="0" err="1">
                  <a:solidFill>
                    <a:schemeClr val="tx1">
                      <a:lumMod val="75000"/>
                      <a:lumOff val="25000"/>
                    </a:schemeClr>
                  </a:solidFill>
                  <a:latin typeface="Times New Roman" pitchFamily="18" charset="0"/>
                  <a:ea typeface="微软雅黑" panose="020B0503020204020204" pitchFamily="34" charset="-122"/>
                  <a:cs typeface="Times New Roman" pitchFamily="18" charset="0"/>
                </a:rPr>
                <a:t>Chuẩn</a:t>
              </a:r>
              <a:r>
                <a:rPr lang="en-US" altLang="zh-CN" sz="2000" dirty="0">
                  <a:solidFill>
                    <a:schemeClr val="tx1">
                      <a:lumMod val="75000"/>
                      <a:lumOff val="25000"/>
                    </a:schemeClr>
                  </a:solidFill>
                  <a:latin typeface="Times New Roman" pitchFamily="18" charset="0"/>
                  <a:ea typeface="微软雅黑" panose="020B0503020204020204" pitchFamily="34" charset="-122"/>
                  <a:cs typeface="Times New Roman" pitchFamily="18" charset="0"/>
                </a:rPr>
                <a:t> </a:t>
              </a:r>
              <a:r>
                <a:rPr lang="en-US" altLang="zh-CN" sz="2000" dirty="0" err="1">
                  <a:solidFill>
                    <a:schemeClr val="tx1">
                      <a:lumMod val="75000"/>
                      <a:lumOff val="25000"/>
                    </a:schemeClr>
                  </a:solidFill>
                  <a:latin typeface="Times New Roman" pitchFamily="18" charset="0"/>
                  <a:ea typeface="微软雅黑" panose="020B0503020204020204" pitchFamily="34" charset="-122"/>
                  <a:cs typeface="Times New Roman" pitchFamily="18" charset="0"/>
                </a:rPr>
                <a:t>bị</a:t>
              </a:r>
              <a:r>
                <a:rPr lang="en-US" altLang="zh-CN" sz="2000" dirty="0">
                  <a:solidFill>
                    <a:schemeClr val="tx1">
                      <a:lumMod val="75000"/>
                      <a:lumOff val="25000"/>
                    </a:schemeClr>
                  </a:solidFill>
                  <a:latin typeface="Times New Roman" pitchFamily="18" charset="0"/>
                  <a:ea typeface="微软雅黑" panose="020B0503020204020204" pitchFamily="34" charset="-122"/>
                  <a:cs typeface="Times New Roman" pitchFamily="18" charset="0"/>
                </a:rPr>
                <a:t> </a:t>
              </a:r>
              <a:r>
                <a:rPr lang="en-US" altLang="zh-CN" sz="2000" dirty="0" err="1">
                  <a:solidFill>
                    <a:schemeClr val="tx1">
                      <a:lumMod val="75000"/>
                      <a:lumOff val="25000"/>
                    </a:schemeClr>
                  </a:solidFill>
                  <a:latin typeface="Times New Roman" pitchFamily="18" charset="0"/>
                  <a:ea typeface="微软雅黑" panose="020B0503020204020204" pitchFamily="34" charset="-122"/>
                  <a:cs typeface="Times New Roman" pitchFamily="18" charset="0"/>
                </a:rPr>
                <a:t>bài</a:t>
              </a:r>
              <a:r>
                <a:rPr lang="en-US" altLang="zh-CN" sz="2000">
                  <a:solidFill>
                    <a:schemeClr val="tx1">
                      <a:lumMod val="75000"/>
                      <a:lumOff val="25000"/>
                    </a:schemeClr>
                  </a:solidFill>
                  <a:latin typeface="Times New Roman" pitchFamily="18" charset="0"/>
                  <a:ea typeface="微软雅黑" panose="020B0503020204020204" pitchFamily="34" charset="-122"/>
                  <a:cs typeface="Times New Roman" pitchFamily="18" charset="0"/>
                </a:rPr>
                <a:t>: Ai ơi mồng chin tháng tư.</a:t>
              </a:r>
              <a:endParaRPr lang="en-US" altLang="zh-CN" sz="2000" dirty="0">
                <a:solidFill>
                  <a:schemeClr val="tx1">
                    <a:lumMod val="75000"/>
                    <a:lumOff val="25000"/>
                  </a:schemeClr>
                </a:solidFill>
                <a:latin typeface="Times New Roman" pitchFamily="18" charset="0"/>
                <a:ea typeface="微软雅黑" panose="020B0503020204020204" pitchFamily="34" charset="-122"/>
                <a:cs typeface="Times New Roman" pitchFamily="18" charset="0"/>
              </a:endParaRPr>
            </a:p>
          </p:txBody>
        </p:sp>
      </p:grpSp>
      <p:sp>
        <p:nvSpPr>
          <p:cNvPr id="62" name="椭圆 61">
            <a:extLst>
              <a:ext uri="{FF2B5EF4-FFF2-40B4-BE49-F238E27FC236}">
                <a16:creationId xmlns:a16="http://schemas.microsoft.com/office/drawing/2014/main" id="{3724E018-92BC-4B38-9600-0FC4D4907FFC}"/>
              </a:ext>
            </a:extLst>
          </p:cNvPr>
          <p:cNvSpPr/>
          <p:nvPr/>
        </p:nvSpPr>
        <p:spPr>
          <a:xfrm>
            <a:off x="1046974" y="2340459"/>
            <a:ext cx="162259" cy="162238"/>
          </a:xfrm>
          <a:prstGeom prst="ellipse">
            <a:avLst/>
          </a:prstGeom>
          <a:ln>
            <a:solidFill>
              <a:schemeClr val="bg1"/>
            </a:solid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68571" tIns="34289" rIns="68571" bIns="34289" numCol="1" spcCol="0" rtlCol="0" fromWordArt="0" anchor="ctr" anchorCtr="0" forceAA="0" compatLnSpc="1">
            <a:prstTxWarp prst="textNoShape">
              <a:avLst/>
            </a:prstTxWarp>
            <a:noAutofit/>
          </a:bodyPr>
          <a:lstStyle/>
          <a:p>
            <a:pPr algn="ctr" fontAlgn="base">
              <a:spcBef>
                <a:spcPct val="0"/>
              </a:spcBef>
              <a:spcAft>
                <a:spcPct val="0"/>
              </a:spcAft>
            </a:pPr>
            <a:endParaRPr lang="zh-CN" altLang="en-US" sz="1800" b="1" kern="0" dirty="0">
              <a:solidFill>
                <a:schemeClr val="bg2">
                  <a:lumMod val="25000"/>
                </a:schemeClr>
              </a:solidFill>
              <a:latin typeface="微软雅黑" panose="020B0503020204020204" pitchFamily="34" charset="-122"/>
              <a:ea typeface="微软雅黑" panose="020B0503020204020204" pitchFamily="34" charset="-122"/>
            </a:endParaRPr>
          </a:p>
        </p:txBody>
      </p:sp>
      <p:sp>
        <p:nvSpPr>
          <p:cNvPr id="63" name="椭圆 62">
            <a:extLst>
              <a:ext uri="{FF2B5EF4-FFF2-40B4-BE49-F238E27FC236}">
                <a16:creationId xmlns:a16="http://schemas.microsoft.com/office/drawing/2014/main" id="{976C85A1-D5D0-4E0F-AB8D-53AABB689226}"/>
              </a:ext>
            </a:extLst>
          </p:cNvPr>
          <p:cNvSpPr/>
          <p:nvPr/>
        </p:nvSpPr>
        <p:spPr>
          <a:xfrm>
            <a:off x="2071411" y="2340459"/>
            <a:ext cx="162259" cy="162238"/>
          </a:xfrm>
          <a:prstGeom prst="ellipse">
            <a:avLst/>
          </a:prstGeom>
          <a:ln>
            <a:solidFill>
              <a:schemeClr val="bg1"/>
            </a:solid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68571" tIns="34289" rIns="68571" bIns="34289" numCol="1" spcCol="0" rtlCol="0" fromWordArt="0" anchor="ctr" anchorCtr="0" forceAA="0" compatLnSpc="1">
            <a:prstTxWarp prst="textNoShape">
              <a:avLst/>
            </a:prstTxWarp>
            <a:noAutofit/>
          </a:bodyPr>
          <a:lstStyle/>
          <a:p>
            <a:pPr algn="ctr" fontAlgn="base">
              <a:spcBef>
                <a:spcPct val="0"/>
              </a:spcBef>
              <a:spcAft>
                <a:spcPct val="0"/>
              </a:spcAft>
            </a:pPr>
            <a:endParaRPr lang="zh-CN" altLang="en-US" sz="1800" b="1" kern="0" dirty="0">
              <a:solidFill>
                <a:schemeClr val="bg2">
                  <a:lumMod val="25000"/>
                </a:schemeClr>
              </a:solidFill>
              <a:latin typeface="微软雅黑" panose="020B0503020204020204" pitchFamily="34" charset="-122"/>
              <a:ea typeface="微软雅黑" panose="020B0503020204020204" pitchFamily="34" charset="-122"/>
            </a:endParaRPr>
          </a:p>
        </p:txBody>
      </p:sp>
      <p:sp>
        <p:nvSpPr>
          <p:cNvPr id="64" name="椭圆 63">
            <a:extLst>
              <a:ext uri="{FF2B5EF4-FFF2-40B4-BE49-F238E27FC236}">
                <a16:creationId xmlns:a16="http://schemas.microsoft.com/office/drawing/2014/main" id="{E758EB16-3D38-475C-8B1B-20375EDADE66}"/>
              </a:ext>
            </a:extLst>
          </p:cNvPr>
          <p:cNvSpPr/>
          <p:nvPr/>
        </p:nvSpPr>
        <p:spPr>
          <a:xfrm>
            <a:off x="4550282" y="2340459"/>
            <a:ext cx="162259" cy="162238"/>
          </a:xfrm>
          <a:prstGeom prst="ellipse">
            <a:avLst/>
          </a:prstGeom>
          <a:ln>
            <a:solidFill>
              <a:schemeClr val="bg1"/>
            </a:solid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68571" tIns="34289" rIns="68571" bIns="34289" numCol="1" spcCol="0" rtlCol="0" fromWordArt="0" anchor="ctr" anchorCtr="0" forceAA="0" compatLnSpc="1">
            <a:prstTxWarp prst="textNoShape">
              <a:avLst/>
            </a:prstTxWarp>
            <a:noAutofit/>
          </a:bodyPr>
          <a:lstStyle/>
          <a:p>
            <a:pPr algn="ctr" fontAlgn="base">
              <a:spcBef>
                <a:spcPct val="0"/>
              </a:spcBef>
              <a:spcAft>
                <a:spcPct val="0"/>
              </a:spcAft>
            </a:pPr>
            <a:endParaRPr lang="zh-CN" altLang="en-US" sz="1800" b="1" kern="0" dirty="0">
              <a:solidFill>
                <a:schemeClr val="bg2">
                  <a:lumMod val="25000"/>
                </a:schemeClr>
              </a:solidFill>
              <a:latin typeface="微软雅黑" panose="020B0503020204020204" pitchFamily="34" charset="-122"/>
              <a:ea typeface="微软雅黑" panose="020B0503020204020204" pitchFamily="34" charset="-122"/>
            </a:endParaRPr>
          </a:p>
        </p:txBody>
      </p:sp>
      <p:sp>
        <p:nvSpPr>
          <p:cNvPr id="65" name="椭圆 64">
            <a:extLst>
              <a:ext uri="{FF2B5EF4-FFF2-40B4-BE49-F238E27FC236}">
                <a16:creationId xmlns:a16="http://schemas.microsoft.com/office/drawing/2014/main" id="{78251C04-0AD5-4F90-ADC0-6A76FA6B19CB}"/>
              </a:ext>
            </a:extLst>
          </p:cNvPr>
          <p:cNvSpPr/>
          <p:nvPr/>
        </p:nvSpPr>
        <p:spPr>
          <a:xfrm>
            <a:off x="5563895" y="2340459"/>
            <a:ext cx="162259" cy="162238"/>
          </a:xfrm>
          <a:prstGeom prst="ellipse">
            <a:avLst/>
          </a:prstGeom>
          <a:ln>
            <a:solidFill>
              <a:schemeClr val="bg1"/>
            </a:solid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68571" tIns="34289" rIns="68571" bIns="34289" numCol="1" spcCol="0" rtlCol="0" fromWordArt="0" anchor="ctr" anchorCtr="0" forceAA="0" compatLnSpc="1">
            <a:prstTxWarp prst="textNoShape">
              <a:avLst/>
            </a:prstTxWarp>
            <a:noAutofit/>
          </a:bodyPr>
          <a:lstStyle/>
          <a:p>
            <a:pPr algn="ctr" fontAlgn="base">
              <a:spcBef>
                <a:spcPct val="0"/>
              </a:spcBef>
              <a:spcAft>
                <a:spcPct val="0"/>
              </a:spcAft>
            </a:pPr>
            <a:endParaRPr lang="zh-CN" altLang="en-US" sz="1800" b="1" kern="0" dirty="0">
              <a:solidFill>
                <a:schemeClr val="bg2">
                  <a:lumMod val="25000"/>
                </a:schemeClr>
              </a:solidFill>
              <a:latin typeface="微软雅黑" panose="020B0503020204020204" pitchFamily="34" charset="-122"/>
              <a:ea typeface="微软雅黑" panose="020B0503020204020204" pitchFamily="34" charset="-122"/>
            </a:endParaRPr>
          </a:p>
        </p:txBody>
      </p:sp>
      <p:sp>
        <p:nvSpPr>
          <p:cNvPr id="66" name="文本框 10">
            <a:extLst>
              <a:ext uri="{FF2B5EF4-FFF2-40B4-BE49-F238E27FC236}">
                <a16:creationId xmlns:a16="http://schemas.microsoft.com/office/drawing/2014/main" id="{162071BC-1F25-44D2-9A04-90AEA7F94290}"/>
              </a:ext>
            </a:extLst>
          </p:cNvPr>
          <p:cNvSpPr txBox="1">
            <a:spLocks noChangeArrowheads="1"/>
          </p:cNvSpPr>
          <p:nvPr/>
        </p:nvSpPr>
        <p:spPr bwMode="auto">
          <a:xfrm>
            <a:off x="157940" y="199145"/>
            <a:ext cx="3510057" cy="380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62" tIns="34283" rIns="68562" bIns="34283">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9pPr>
          </a:lstStyle>
          <a:p>
            <a:r>
              <a:rPr lang="en-US" altLang="zh-CN" sz="2000" b="1" dirty="0">
                <a:latin typeface="Times New Roman" pitchFamily="18" charset="0"/>
                <a:ea typeface="微软雅黑" panose="020B0503020204020204" pitchFamily="34" charset="-122"/>
                <a:cs typeface="Times New Roman" pitchFamily="18" charset="0"/>
              </a:rPr>
              <a:t>HƯỚNG DẪN TỰ HỌC:</a:t>
            </a:r>
            <a:endParaRPr lang="zh-CN" altLang="en-US" b="1" dirty="0">
              <a:latin typeface="Times New Roman" pitchFamily="18" charset="0"/>
              <a:ea typeface="微软雅黑" panose="020B0503020204020204" pitchFamily="34" charset="-122"/>
              <a:cs typeface="Times New Roman" pitchFamily="18" charset="0"/>
              <a:sym typeface="+mn-lt"/>
            </a:endParaRPr>
          </a:p>
        </p:txBody>
      </p:sp>
    </p:spTree>
    <p:extLst>
      <p:ext uri="{BB962C8B-B14F-4D97-AF65-F5344CB8AC3E}">
        <p14:creationId xmlns:p14="http://schemas.microsoft.com/office/powerpoint/2010/main" val="21358283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barn(inVertical)">
                                      <p:cBhvr>
                                        <p:cTn id="7" dur="500"/>
                                        <p:tgtEl>
                                          <p:spTgt spid="37"/>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62"/>
                                        </p:tgtEl>
                                        <p:attrNameLst>
                                          <p:attrName>style.visibility</p:attrName>
                                        </p:attrNameLst>
                                      </p:cBhvr>
                                      <p:to>
                                        <p:strVal val="visible"/>
                                      </p:to>
                                    </p:set>
                                    <p:anim calcmode="lin" valueType="num">
                                      <p:cBhvr>
                                        <p:cTn id="11" dur="250" fill="hold"/>
                                        <p:tgtEl>
                                          <p:spTgt spid="62"/>
                                        </p:tgtEl>
                                        <p:attrNameLst>
                                          <p:attrName>ppt_w</p:attrName>
                                        </p:attrNameLst>
                                      </p:cBhvr>
                                      <p:tavLst>
                                        <p:tav tm="0">
                                          <p:val>
                                            <p:fltVal val="0"/>
                                          </p:val>
                                        </p:tav>
                                        <p:tav tm="100000">
                                          <p:val>
                                            <p:strVal val="#ppt_w"/>
                                          </p:val>
                                        </p:tav>
                                      </p:tavLst>
                                    </p:anim>
                                    <p:anim calcmode="lin" valueType="num">
                                      <p:cBhvr>
                                        <p:cTn id="12" dur="250" fill="hold"/>
                                        <p:tgtEl>
                                          <p:spTgt spid="62"/>
                                        </p:tgtEl>
                                        <p:attrNameLst>
                                          <p:attrName>ppt_h</p:attrName>
                                        </p:attrNameLst>
                                      </p:cBhvr>
                                      <p:tavLst>
                                        <p:tav tm="0">
                                          <p:val>
                                            <p:fltVal val="0"/>
                                          </p:val>
                                        </p:tav>
                                        <p:tav tm="100000">
                                          <p:val>
                                            <p:strVal val="#ppt_h"/>
                                          </p:val>
                                        </p:tav>
                                      </p:tavLst>
                                    </p:anim>
                                    <p:animEffect transition="in" filter="fade">
                                      <p:cBhvr>
                                        <p:cTn id="13" dur="250"/>
                                        <p:tgtEl>
                                          <p:spTgt spid="62"/>
                                        </p:tgtEl>
                                      </p:cBhvr>
                                    </p:animEffect>
                                  </p:childTnLst>
                                </p:cTn>
                              </p:par>
                            </p:childTnLst>
                          </p:cTn>
                        </p:par>
                        <p:par>
                          <p:cTn id="14" fill="hold">
                            <p:stCondLst>
                              <p:cond delay="750"/>
                            </p:stCondLst>
                            <p:childTnLst>
                              <p:par>
                                <p:cTn id="15" presetID="22" presetClass="entr" presetSubtype="4" fill="hold" nodeType="after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wipe(down)">
                                      <p:cBhvr>
                                        <p:cTn id="17" dur="500"/>
                                        <p:tgtEl>
                                          <p:spTgt spid="38"/>
                                        </p:tgtEl>
                                      </p:cBhvr>
                                    </p:animEffect>
                                  </p:childTnLst>
                                </p:cTn>
                              </p:par>
                            </p:childTnLst>
                          </p:cTn>
                        </p:par>
                        <p:par>
                          <p:cTn id="18" fill="hold">
                            <p:stCondLst>
                              <p:cond delay="1250"/>
                            </p:stCondLst>
                            <p:childTnLst>
                              <p:par>
                                <p:cTn id="19" presetID="53" presetClass="entr" presetSubtype="16" fill="hold" grpId="0" nodeType="afterEffect">
                                  <p:stCondLst>
                                    <p:cond delay="0"/>
                                  </p:stCondLst>
                                  <p:childTnLst>
                                    <p:set>
                                      <p:cBhvr>
                                        <p:cTn id="20" dur="1" fill="hold">
                                          <p:stCondLst>
                                            <p:cond delay="0"/>
                                          </p:stCondLst>
                                        </p:cTn>
                                        <p:tgtEl>
                                          <p:spTgt spid="63"/>
                                        </p:tgtEl>
                                        <p:attrNameLst>
                                          <p:attrName>style.visibility</p:attrName>
                                        </p:attrNameLst>
                                      </p:cBhvr>
                                      <p:to>
                                        <p:strVal val="visible"/>
                                      </p:to>
                                    </p:set>
                                    <p:anim calcmode="lin" valueType="num">
                                      <p:cBhvr>
                                        <p:cTn id="21" dur="250" fill="hold"/>
                                        <p:tgtEl>
                                          <p:spTgt spid="63"/>
                                        </p:tgtEl>
                                        <p:attrNameLst>
                                          <p:attrName>ppt_w</p:attrName>
                                        </p:attrNameLst>
                                      </p:cBhvr>
                                      <p:tavLst>
                                        <p:tav tm="0">
                                          <p:val>
                                            <p:fltVal val="0"/>
                                          </p:val>
                                        </p:tav>
                                        <p:tav tm="100000">
                                          <p:val>
                                            <p:strVal val="#ppt_w"/>
                                          </p:val>
                                        </p:tav>
                                      </p:tavLst>
                                    </p:anim>
                                    <p:anim calcmode="lin" valueType="num">
                                      <p:cBhvr>
                                        <p:cTn id="22" dur="250" fill="hold"/>
                                        <p:tgtEl>
                                          <p:spTgt spid="63"/>
                                        </p:tgtEl>
                                        <p:attrNameLst>
                                          <p:attrName>ppt_h</p:attrName>
                                        </p:attrNameLst>
                                      </p:cBhvr>
                                      <p:tavLst>
                                        <p:tav tm="0">
                                          <p:val>
                                            <p:fltVal val="0"/>
                                          </p:val>
                                        </p:tav>
                                        <p:tav tm="100000">
                                          <p:val>
                                            <p:strVal val="#ppt_h"/>
                                          </p:val>
                                        </p:tav>
                                      </p:tavLst>
                                    </p:anim>
                                    <p:animEffect transition="in" filter="fade">
                                      <p:cBhvr>
                                        <p:cTn id="23" dur="250"/>
                                        <p:tgtEl>
                                          <p:spTgt spid="63"/>
                                        </p:tgtEl>
                                      </p:cBhvr>
                                    </p:animEffect>
                                  </p:childTnLst>
                                </p:cTn>
                              </p:par>
                            </p:childTnLst>
                          </p:cTn>
                        </p:par>
                        <p:par>
                          <p:cTn id="24" fill="hold">
                            <p:stCondLst>
                              <p:cond delay="1500"/>
                            </p:stCondLst>
                            <p:childTnLst>
                              <p:par>
                                <p:cTn id="25" presetID="22" presetClass="entr" presetSubtype="1" fill="hold" nodeType="afterEffect">
                                  <p:stCondLst>
                                    <p:cond delay="0"/>
                                  </p:stCondLst>
                                  <p:childTnLst>
                                    <p:set>
                                      <p:cBhvr>
                                        <p:cTn id="26" dur="1" fill="hold">
                                          <p:stCondLst>
                                            <p:cond delay="0"/>
                                          </p:stCondLst>
                                        </p:cTn>
                                        <p:tgtEl>
                                          <p:spTgt spid="47"/>
                                        </p:tgtEl>
                                        <p:attrNameLst>
                                          <p:attrName>style.visibility</p:attrName>
                                        </p:attrNameLst>
                                      </p:cBhvr>
                                      <p:to>
                                        <p:strVal val="visible"/>
                                      </p:to>
                                    </p:set>
                                    <p:animEffect transition="in" filter="wipe(up)">
                                      <p:cBhvr>
                                        <p:cTn id="27" dur="500"/>
                                        <p:tgtEl>
                                          <p:spTgt spid="47"/>
                                        </p:tgtEl>
                                      </p:cBhvr>
                                    </p:animEffect>
                                  </p:childTnLst>
                                </p:cTn>
                              </p:par>
                            </p:childTnLst>
                          </p:cTn>
                        </p:par>
                        <p:par>
                          <p:cTn id="28" fill="hold">
                            <p:stCondLst>
                              <p:cond delay="2000"/>
                            </p:stCondLst>
                            <p:childTnLst>
                              <p:par>
                                <p:cTn id="29" presetID="53" presetClass="entr" presetSubtype="16" fill="hold" grpId="0" nodeType="afterEffect">
                                  <p:stCondLst>
                                    <p:cond delay="0"/>
                                  </p:stCondLst>
                                  <p:childTnLst>
                                    <p:set>
                                      <p:cBhvr>
                                        <p:cTn id="30" dur="1" fill="hold">
                                          <p:stCondLst>
                                            <p:cond delay="0"/>
                                          </p:stCondLst>
                                        </p:cTn>
                                        <p:tgtEl>
                                          <p:spTgt spid="64"/>
                                        </p:tgtEl>
                                        <p:attrNameLst>
                                          <p:attrName>style.visibility</p:attrName>
                                        </p:attrNameLst>
                                      </p:cBhvr>
                                      <p:to>
                                        <p:strVal val="visible"/>
                                      </p:to>
                                    </p:set>
                                    <p:anim calcmode="lin" valueType="num">
                                      <p:cBhvr>
                                        <p:cTn id="31" dur="250" fill="hold"/>
                                        <p:tgtEl>
                                          <p:spTgt spid="64"/>
                                        </p:tgtEl>
                                        <p:attrNameLst>
                                          <p:attrName>ppt_w</p:attrName>
                                        </p:attrNameLst>
                                      </p:cBhvr>
                                      <p:tavLst>
                                        <p:tav tm="0">
                                          <p:val>
                                            <p:fltVal val="0"/>
                                          </p:val>
                                        </p:tav>
                                        <p:tav tm="100000">
                                          <p:val>
                                            <p:strVal val="#ppt_w"/>
                                          </p:val>
                                        </p:tav>
                                      </p:tavLst>
                                    </p:anim>
                                    <p:anim calcmode="lin" valueType="num">
                                      <p:cBhvr>
                                        <p:cTn id="32" dur="250" fill="hold"/>
                                        <p:tgtEl>
                                          <p:spTgt spid="64"/>
                                        </p:tgtEl>
                                        <p:attrNameLst>
                                          <p:attrName>ppt_h</p:attrName>
                                        </p:attrNameLst>
                                      </p:cBhvr>
                                      <p:tavLst>
                                        <p:tav tm="0">
                                          <p:val>
                                            <p:fltVal val="0"/>
                                          </p:val>
                                        </p:tav>
                                        <p:tav tm="100000">
                                          <p:val>
                                            <p:strVal val="#ppt_h"/>
                                          </p:val>
                                        </p:tav>
                                      </p:tavLst>
                                    </p:anim>
                                    <p:animEffect transition="in" filter="fade">
                                      <p:cBhvr>
                                        <p:cTn id="33" dur="250"/>
                                        <p:tgtEl>
                                          <p:spTgt spid="64"/>
                                        </p:tgtEl>
                                      </p:cBhvr>
                                    </p:animEffect>
                                  </p:childTnLst>
                                </p:cTn>
                              </p:par>
                            </p:childTnLst>
                          </p:cTn>
                        </p:par>
                        <p:par>
                          <p:cTn id="34" fill="hold">
                            <p:stCondLst>
                              <p:cond delay="2250"/>
                            </p:stCondLst>
                            <p:childTnLst>
                              <p:par>
                                <p:cTn id="35" presetID="22" presetClass="entr" presetSubtype="4" fill="hold" nodeType="afterEffect">
                                  <p:stCondLst>
                                    <p:cond delay="0"/>
                                  </p:stCondLst>
                                  <p:childTnLst>
                                    <p:set>
                                      <p:cBhvr>
                                        <p:cTn id="36" dur="1" fill="hold">
                                          <p:stCondLst>
                                            <p:cond delay="0"/>
                                          </p:stCondLst>
                                        </p:cTn>
                                        <p:tgtEl>
                                          <p:spTgt spid="41"/>
                                        </p:tgtEl>
                                        <p:attrNameLst>
                                          <p:attrName>style.visibility</p:attrName>
                                        </p:attrNameLst>
                                      </p:cBhvr>
                                      <p:to>
                                        <p:strVal val="visible"/>
                                      </p:to>
                                    </p:set>
                                    <p:animEffect transition="in" filter="wipe(down)">
                                      <p:cBhvr>
                                        <p:cTn id="37" dur="500"/>
                                        <p:tgtEl>
                                          <p:spTgt spid="41"/>
                                        </p:tgtEl>
                                      </p:cBhvr>
                                    </p:animEffect>
                                  </p:childTnLst>
                                </p:cTn>
                              </p:par>
                            </p:childTnLst>
                          </p:cTn>
                        </p:par>
                        <p:par>
                          <p:cTn id="38" fill="hold">
                            <p:stCondLst>
                              <p:cond delay="2750"/>
                            </p:stCondLst>
                            <p:childTnLst>
                              <p:par>
                                <p:cTn id="39" presetID="53" presetClass="entr" presetSubtype="16" fill="hold" grpId="0" nodeType="afterEffect">
                                  <p:stCondLst>
                                    <p:cond delay="0"/>
                                  </p:stCondLst>
                                  <p:childTnLst>
                                    <p:set>
                                      <p:cBhvr>
                                        <p:cTn id="40" dur="1" fill="hold">
                                          <p:stCondLst>
                                            <p:cond delay="0"/>
                                          </p:stCondLst>
                                        </p:cTn>
                                        <p:tgtEl>
                                          <p:spTgt spid="65"/>
                                        </p:tgtEl>
                                        <p:attrNameLst>
                                          <p:attrName>style.visibility</p:attrName>
                                        </p:attrNameLst>
                                      </p:cBhvr>
                                      <p:to>
                                        <p:strVal val="visible"/>
                                      </p:to>
                                    </p:set>
                                    <p:anim calcmode="lin" valueType="num">
                                      <p:cBhvr>
                                        <p:cTn id="41" dur="250" fill="hold"/>
                                        <p:tgtEl>
                                          <p:spTgt spid="65"/>
                                        </p:tgtEl>
                                        <p:attrNameLst>
                                          <p:attrName>ppt_w</p:attrName>
                                        </p:attrNameLst>
                                      </p:cBhvr>
                                      <p:tavLst>
                                        <p:tav tm="0">
                                          <p:val>
                                            <p:fltVal val="0"/>
                                          </p:val>
                                        </p:tav>
                                        <p:tav tm="100000">
                                          <p:val>
                                            <p:strVal val="#ppt_w"/>
                                          </p:val>
                                        </p:tav>
                                      </p:tavLst>
                                    </p:anim>
                                    <p:anim calcmode="lin" valueType="num">
                                      <p:cBhvr>
                                        <p:cTn id="42" dur="250" fill="hold"/>
                                        <p:tgtEl>
                                          <p:spTgt spid="65"/>
                                        </p:tgtEl>
                                        <p:attrNameLst>
                                          <p:attrName>ppt_h</p:attrName>
                                        </p:attrNameLst>
                                      </p:cBhvr>
                                      <p:tavLst>
                                        <p:tav tm="0">
                                          <p:val>
                                            <p:fltVal val="0"/>
                                          </p:val>
                                        </p:tav>
                                        <p:tav tm="100000">
                                          <p:val>
                                            <p:strVal val="#ppt_h"/>
                                          </p:val>
                                        </p:tav>
                                      </p:tavLst>
                                    </p:anim>
                                    <p:animEffect transition="in" filter="fade">
                                      <p:cBhvr>
                                        <p:cTn id="43" dur="250"/>
                                        <p:tgtEl>
                                          <p:spTgt spid="65"/>
                                        </p:tgtEl>
                                      </p:cBhvr>
                                    </p:animEffect>
                                  </p:childTnLst>
                                </p:cTn>
                              </p:par>
                            </p:childTnLst>
                          </p:cTn>
                        </p:par>
                        <p:par>
                          <p:cTn id="44" fill="hold">
                            <p:stCondLst>
                              <p:cond delay="3000"/>
                            </p:stCondLst>
                            <p:childTnLst>
                              <p:par>
                                <p:cTn id="45" presetID="22" presetClass="entr" presetSubtype="1" fill="hold" nodeType="afterEffect">
                                  <p:stCondLst>
                                    <p:cond delay="0"/>
                                  </p:stCondLst>
                                  <p:childTnLst>
                                    <p:set>
                                      <p:cBhvr>
                                        <p:cTn id="46" dur="1" fill="hold">
                                          <p:stCondLst>
                                            <p:cond delay="0"/>
                                          </p:stCondLst>
                                        </p:cTn>
                                        <p:tgtEl>
                                          <p:spTgt spid="44"/>
                                        </p:tgtEl>
                                        <p:attrNameLst>
                                          <p:attrName>style.visibility</p:attrName>
                                        </p:attrNameLst>
                                      </p:cBhvr>
                                      <p:to>
                                        <p:strVal val="visible"/>
                                      </p:to>
                                    </p:set>
                                    <p:animEffect transition="in" filter="wipe(up)">
                                      <p:cBhvr>
                                        <p:cTn id="47" dur="500"/>
                                        <p:tgtEl>
                                          <p:spTgt spid="44"/>
                                        </p:tgtEl>
                                      </p:cBhvr>
                                    </p:animEffect>
                                  </p:childTnLst>
                                </p:cTn>
                              </p:par>
                            </p:childTnLst>
                          </p:cTn>
                        </p:par>
                        <p:par>
                          <p:cTn id="48" fill="hold">
                            <p:stCondLst>
                              <p:cond delay="3500"/>
                            </p:stCondLst>
                            <p:childTnLst>
                              <p:par>
                                <p:cTn id="49" presetID="55" presetClass="entr" presetSubtype="0" fill="hold" nodeType="afterEffect">
                                  <p:stCondLst>
                                    <p:cond delay="0"/>
                                  </p:stCondLst>
                                  <p:childTnLst>
                                    <p:set>
                                      <p:cBhvr>
                                        <p:cTn id="50" dur="1" fill="hold">
                                          <p:stCondLst>
                                            <p:cond delay="0"/>
                                          </p:stCondLst>
                                        </p:cTn>
                                        <p:tgtEl>
                                          <p:spTgt spid="50"/>
                                        </p:tgtEl>
                                        <p:attrNameLst>
                                          <p:attrName>style.visibility</p:attrName>
                                        </p:attrNameLst>
                                      </p:cBhvr>
                                      <p:to>
                                        <p:strVal val="visible"/>
                                      </p:to>
                                    </p:set>
                                    <p:anim calcmode="lin" valueType="num">
                                      <p:cBhvr>
                                        <p:cTn id="51" dur="1000" fill="hold"/>
                                        <p:tgtEl>
                                          <p:spTgt spid="50"/>
                                        </p:tgtEl>
                                        <p:attrNameLst>
                                          <p:attrName>ppt_w</p:attrName>
                                        </p:attrNameLst>
                                      </p:cBhvr>
                                      <p:tavLst>
                                        <p:tav tm="0">
                                          <p:val>
                                            <p:strVal val="#ppt_w*0.70"/>
                                          </p:val>
                                        </p:tav>
                                        <p:tav tm="100000">
                                          <p:val>
                                            <p:strVal val="#ppt_w"/>
                                          </p:val>
                                        </p:tav>
                                      </p:tavLst>
                                    </p:anim>
                                    <p:anim calcmode="lin" valueType="num">
                                      <p:cBhvr>
                                        <p:cTn id="52" dur="1000" fill="hold"/>
                                        <p:tgtEl>
                                          <p:spTgt spid="50"/>
                                        </p:tgtEl>
                                        <p:attrNameLst>
                                          <p:attrName>ppt_h</p:attrName>
                                        </p:attrNameLst>
                                      </p:cBhvr>
                                      <p:tavLst>
                                        <p:tav tm="0">
                                          <p:val>
                                            <p:strVal val="#ppt_h"/>
                                          </p:val>
                                        </p:tav>
                                        <p:tav tm="100000">
                                          <p:val>
                                            <p:strVal val="#ppt_h"/>
                                          </p:val>
                                        </p:tav>
                                      </p:tavLst>
                                    </p:anim>
                                    <p:animEffect transition="in" filter="fade">
                                      <p:cBhvr>
                                        <p:cTn id="53" dur="1000"/>
                                        <p:tgtEl>
                                          <p:spTgt spid="50"/>
                                        </p:tgtEl>
                                      </p:cBhvr>
                                    </p:animEffect>
                                  </p:childTnLst>
                                </p:cTn>
                              </p:par>
                              <p:par>
                                <p:cTn id="54" presetID="55" presetClass="entr" presetSubtype="0" fill="hold" nodeType="withEffect">
                                  <p:stCondLst>
                                    <p:cond delay="0"/>
                                  </p:stCondLst>
                                  <p:childTnLst>
                                    <p:set>
                                      <p:cBhvr>
                                        <p:cTn id="55" dur="1" fill="hold">
                                          <p:stCondLst>
                                            <p:cond delay="0"/>
                                          </p:stCondLst>
                                        </p:cTn>
                                        <p:tgtEl>
                                          <p:spTgt spid="53"/>
                                        </p:tgtEl>
                                        <p:attrNameLst>
                                          <p:attrName>style.visibility</p:attrName>
                                        </p:attrNameLst>
                                      </p:cBhvr>
                                      <p:to>
                                        <p:strVal val="visible"/>
                                      </p:to>
                                    </p:set>
                                    <p:anim calcmode="lin" valueType="num">
                                      <p:cBhvr>
                                        <p:cTn id="56" dur="1000" fill="hold"/>
                                        <p:tgtEl>
                                          <p:spTgt spid="53"/>
                                        </p:tgtEl>
                                        <p:attrNameLst>
                                          <p:attrName>ppt_w</p:attrName>
                                        </p:attrNameLst>
                                      </p:cBhvr>
                                      <p:tavLst>
                                        <p:tav tm="0">
                                          <p:val>
                                            <p:strVal val="#ppt_w*0.70"/>
                                          </p:val>
                                        </p:tav>
                                        <p:tav tm="100000">
                                          <p:val>
                                            <p:strVal val="#ppt_w"/>
                                          </p:val>
                                        </p:tav>
                                      </p:tavLst>
                                    </p:anim>
                                    <p:anim calcmode="lin" valueType="num">
                                      <p:cBhvr>
                                        <p:cTn id="57" dur="1000" fill="hold"/>
                                        <p:tgtEl>
                                          <p:spTgt spid="53"/>
                                        </p:tgtEl>
                                        <p:attrNameLst>
                                          <p:attrName>ppt_h</p:attrName>
                                        </p:attrNameLst>
                                      </p:cBhvr>
                                      <p:tavLst>
                                        <p:tav tm="0">
                                          <p:val>
                                            <p:strVal val="#ppt_h"/>
                                          </p:val>
                                        </p:tav>
                                        <p:tav tm="100000">
                                          <p:val>
                                            <p:strVal val="#ppt_h"/>
                                          </p:val>
                                        </p:tav>
                                      </p:tavLst>
                                    </p:anim>
                                    <p:animEffect transition="in" filter="fade">
                                      <p:cBhvr>
                                        <p:cTn id="58" dur="1000"/>
                                        <p:tgtEl>
                                          <p:spTgt spid="53"/>
                                        </p:tgtEl>
                                      </p:cBhvr>
                                    </p:animEffect>
                                  </p:childTnLst>
                                </p:cTn>
                              </p:par>
                              <p:par>
                                <p:cTn id="59" presetID="55" presetClass="entr" presetSubtype="0" fill="hold" nodeType="withEffect">
                                  <p:stCondLst>
                                    <p:cond delay="0"/>
                                  </p:stCondLst>
                                  <p:childTnLst>
                                    <p:set>
                                      <p:cBhvr>
                                        <p:cTn id="60" dur="1" fill="hold">
                                          <p:stCondLst>
                                            <p:cond delay="0"/>
                                          </p:stCondLst>
                                        </p:cTn>
                                        <p:tgtEl>
                                          <p:spTgt spid="56"/>
                                        </p:tgtEl>
                                        <p:attrNameLst>
                                          <p:attrName>style.visibility</p:attrName>
                                        </p:attrNameLst>
                                      </p:cBhvr>
                                      <p:to>
                                        <p:strVal val="visible"/>
                                      </p:to>
                                    </p:set>
                                    <p:anim calcmode="lin" valueType="num">
                                      <p:cBhvr>
                                        <p:cTn id="61" dur="1000" fill="hold"/>
                                        <p:tgtEl>
                                          <p:spTgt spid="56"/>
                                        </p:tgtEl>
                                        <p:attrNameLst>
                                          <p:attrName>ppt_w</p:attrName>
                                        </p:attrNameLst>
                                      </p:cBhvr>
                                      <p:tavLst>
                                        <p:tav tm="0">
                                          <p:val>
                                            <p:strVal val="#ppt_w*0.70"/>
                                          </p:val>
                                        </p:tav>
                                        <p:tav tm="100000">
                                          <p:val>
                                            <p:strVal val="#ppt_w"/>
                                          </p:val>
                                        </p:tav>
                                      </p:tavLst>
                                    </p:anim>
                                    <p:anim calcmode="lin" valueType="num">
                                      <p:cBhvr>
                                        <p:cTn id="62" dur="1000" fill="hold"/>
                                        <p:tgtEl>
                                          <p:spTgt spid="56"/>
                                        </p:tgtEl>
                                        <p:attrNameLst>
                                          <p:attrName>ppt_h</p:attrName>
                                        </p:attrNameLst>
                                      </p:cBhvr>
                                      <p:tavLst>
                                        <p:tav tm="0">
                                          <p:val>
                                            <p:strVal val="#ppt_h"/>
                                          </p:val>
                                        </p:tav>
                                        <p:tav tm="100000">
                                          <p:val>
                                            <p:strVal val="#ppt_h"/>
                                          </p:val>
                                        </p:tav>
                                      </p:tavLst>
                                    </p:anim>
                                    <p:animEffect transition="in" filter="fade">
                                      <p:cBhvr>
                                        <p:cTn id="63" dur="1000"/>
                                        <p:tgtEl>
                                          <p:spTgt spid="56"/>
                                        </p:tgtEl>
                                      </p:cBhvr>
                                    </p:animEffect>
                                  </p:childTnLst>
                                </p:cTn>
                              </p:par>
                              <p:par>
                                <p:cTn id="64" presetID="55" presetClass="entr" presetSubtype="0" fill="hold" nodeType="withEffect">
                                  <p:stCondLst>
                                    <p:cond delay="0"/>
                                  </p:stCondLst>
                                  <p:childTnLst>
                                    <p:set>
                                      <p:cBhvr>
                                        <p:cTn id="65" dur="1" fill="hold">
                                          <p:stCondLst>
                                            <p:cond delay="0"/>
                                          </p:stCondLst>
                                        </p:cTn>
                                        <p:tgtEl>
                                          <p:spTgt spid="59"/>
                                        </p:tgtEl>
                                        <p:attrNameLst>
                                          <p:attrName>style.visibility</p:attrName>
                                        </p:attrNameLst>
                                      </p:cBhvr>
                                      <p:to>
                                        <p:strVal val="visible"/>
                                      </p:to>
                                    </p:set>
                                    <p:anim calcmode="lin" valueType="num">
                                      <p:cBhvr>
                                        <p:cTn id="66" dur="1000" fill="hold"/>
                                        <p:tgtEl>
                                          <p:spTgt spid="59"/>
                                        </p:tgtEl>
                                        <p:attrNameLst>
                                          <p:attrName>ppt_w</p:attrName>
                                        </p:attrNameLst>
                                      </p:cBhvr>
                                      <p:tavLst>
                                        <p:tav tm="0">
                                          <p:val>
                                            <p:strVal val="#ppt_w*0.70"/>
                                          </p:val>
                                        </p:tav>
                                        <p:tav tm="100000">
                                          <p:val>
                                            <p:strVal val="#ppt_w"/>
                                          </p:val>
                                        </p:tav>
                                      </p:tavLst>
                                    </p:anim>
                                    <p:anim calcmode="lin" valueType="num">
                                      <p:cBhvr>
                                        <p:cTn id="67" dur="1000" fill="hold"/>
                                        <p:tgtEl>
                                          <p:spTgt spid="59"/>
                                        </p:tgtEl>
                                        <p:attrNameLst>
                                          <p:attrName>ppt_h</p:attrName>
                                        </p:attrNameLst>
                                      </p:cBhvr>
                                      <p:tavLst>
                                        <p:tav tm="0">
                                          <p:val>
                                            <p:strVal val="#ppt_h"/>
                                          </p:val>
                                        </p:tav>
                                        <p:tav tm="100000">
                                          <p:val>
                                            <p:strVal val="#ppt_h"/>
                                          </p:val>
                                        </p:tav>
                                      </p:tavLst>
                                    </p:anim>
                                    <p:animEffect transition="in" filter="fade">
                                      <p:cBhvr>
                                        <p:cTn id="68" dur="10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62" grpId="0" animBg="1"/>
      <p:bldP spid="63" grpId="0" animBg="1"/>
      <p:bldP spid="64" grpId="0" animBg="1"/>
      <p:bldP spid="65" grpId="0" animBg="1"/>
    </p:bldLst>
  </p:timing>
</p:sld>
</file>

<file path=ppt/slides/slide4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3" name="TextBox 12"/>
          <p:cNvSpPr txBox="1"/>
          <p:nvPr/>
        </p:nvSpPr>
        <p:spPr>
          <a:xfrm>
            <a:off x="1625520" y="1271458"/>
            <a:ext cx="5839010" cy="1377096"/>
          </a:xfrm>
          <a:prstGeom prst="rect">
            <a:avLst/>
          </a:prstGeom>
          <a:noFill/>
        </p:spPr>
        <p:txBody>
          <a:bodyPr wrap="none" lIns="91428" tIns="45714" rIns="91428" bIns="45714" rtlCol="0">
            <a:spAutoFit/>
            <a:scene3d>
              <a:camera prst="obliqueTopRight"/>
              <a:lightRig rig="threePt" dir="t"/>
            </a:scene3d>
          </a:bodyPr>
          <a:lstStyle/>
          <a:p>
            <a:pPr algn="ctr">
              <a:lnSpc>
                <a:spcPct val="107000"/>
              </a:lnSpc>
            </a:pPr>
            <a:r>
              <a:rPr lang="en-US" sz="4000" b="1" dirty="0">
                <a:solidFill>
                  <a:srgbClr val="00B0F0"/>
                </a:solidFill>
                <a:latin typeface="Times New Roman"/>
                <a:ea typeface="Calibri"/>
                <a:cs typeface="Times New Roman"/>
              </a:rPr>
              <a:t>HẸN GẶP LẠI CÁC EM </a:t>
            </a:r>
          </a:p>
          <a:p>
            <a:pPr algn="ctr">
              <a:lnSpc>
                <a:spcPct val="107000"/>
              </a:lnSpc>
            </a:pPr>
            <a:r>
              <a:rPr lang="en-US" sz="4000" b="1" dirty="0">
                <a:solidFill>
                  <a:srgbClr val="00B0F0"/>
                </a:solidFill>
                <a:latin typeface="Times New Roman"/>
                <a:ea typeface="Calibri"/>
                <a:cs typeface="Times New Roman"/>
              </a:rPr>
              <a:t>Ở CÁC TIẾT HỌC SAU!</a:t>
            </a:r>
            <a:endParaRPr lang="en-US" sz="3200" dirty="0">
              <a:solidFill>
                <a:srgbClr val="00B0F0"/>
              </a:solidFill>
              <a:latin typeface="Calibri"/>
              <a:ea typeface="Calibri"/>
              <a:cs typeface="Times New Roman"/>
            </a:endParaRPr>
          </a:p>
        </p:txBody>
      </p:sp>
      <p:sp>
        <p:nvSpPr>
          <p:cNvPr id="14" name="TextBox 13"/>
          <p:cNvSpPr txBox="1"/>
          <p:nvPr/>
        </p:nvSpPr>
        <p:spPr>
          <a:xfrm>
            <a:off x="2908663" y="2908663"/>
            <a:ext cx="3851054" cy="707886"/>
          </a:xfrm>
          <a:prstGeom prst="rect">
            <a:avLst/>
          </a:prstGeom>
          <a:noFill/>
        </p:spPr>
        <p:txBody>
          <a:bodyPr wrap="none" lIns="91428" tIns="45714" rIns="91428" bIns="45714" rtlCol="0">
            <a:spAutoFit/>
            <a:scene3d>
              <a:camera prst="obliqueTopRight"/>
              <a:lightRig rig="threePt" dir="t"/>
            </a:scene3d>
          </a:bodyPr>
          <a:lstStyle/>
          <a:p>
            <a:r>
              <a:rPr lang="en-US" sz="4000" dirty="0">
                <a:solidFill>
                  <a:srgbClr val="00B0F0"/>
                </a:solidFill>
                <a:latin typeface="Times New Roman" pitchFamily="18" charset="0"/>
                <a:cs typeface="Times New Roman" pitchFamily="18" charset="0"/>
              </a:rPr>
              <a:t>GIÁO VIÊN:….. </a:t>
            </a:r>
          </a:p>
        </p:txBody>
      </p:sp>
    </p:spTree>
    <p:extLst>
      <p:ext uri="{BB962C8B-B14F-4D97-AF65-F5344CB8AC3E}">
        <p14:creationId xmlns:p14="http://schemas.microsoft.com/office/powerpoint/2010/main" val="12620492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658C3150-061A-4777-A0C7-C90FC0E9CA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8944" y="-748555"/>
            <a:ext cx="7203688" cy="6004217"/>
          </a:xfrm>
          <a:prstGeom prst="rect">
            <a:avLst/>
          </a:prstGeom>
        </p:spPr>
      </p:pic>
      <p:sp>
        <p:nvSpPr>
          <p:cNvPr id="10" name="文本框 9">
            <a:extLst>
              <a:ext uri="{FF2B5EF4-FFF2-40B4-BE49-F238E27FC236}">
                <a16:creationId xmlns:a16="http://schemas.microsoft.com/office/drawing/2014/main" id="{E58B3AC2-C2BF-46E9-A39F-C3937F970537}"/>
              </a:ext>
            </a:extLst>
          </p:cNvPr>
          <p:cNvSpPr txBox="1"/>
          <p:nvPr/>
        </p:nvSpPr>
        <p:spPr>
          <a:xfrm>
            <a:off x="1871530" y="2171677"/>
            <a:ext cx="5776956" cy="1323427"/>
          </a:xfrm>
          <a:prstGeom prst="rect">
            <a:avLst/>
          </a:prstGeom>
          <a:noFill/>
        </p:spPr>
        <p:txBody>
          <a:bodyPr vert="horz" wrap="square" lIns="91428" tIns="45714" rIns="91428" bIns="45714" rtlCol="0">
            <a:spAutoFit/>
          </a:bodyPr>
          <a:lstStyle/>
          <a:p>
            <a:pPr marL="857250" indent="-857250" algn="just">
              <a:buAutoNum type="romanUcPeriod"/>
            </a:pPr>
            <a:r>
              <a:rPr lang="en-US" altLang="zh-CN" sz="4000" b="1">
                <a:solidFill>
                  <a:srgbClr val="00DAD0"/>
                </a:solidFill>
                <a:effectLst>
                  <a:outerShdw blurRad="38100" dist="38100" dir="2700000" algn="tl">
                    <a:srgbClr val="000000">
                      <a:alpha val="43137"/>
                    </a:srgbClr>
                  </a:outerShdw>
                </a:effectLst>
                <a:latin typeface="Times New Roman" pitchFamily="18" charset="0"/>
                <a:ea typeface="苏新诗爨宝子简" panose="03000909000000000000" pitchFamily="65" charset="-122"/>
                <a:cs typeface="Times New Roman" pitchFamily="18" charset="0"/>
              </a:rPr>
              <a:t>Tìm hiểu về dấu chấm phẩy</a:t>
            </a:r>
          </a:p>
        </p:txBody>
      </p:sp>
    </p:spTree>
    <p:extLst>
      <p:ext uri="{BB962C8B-B14F-4D97-AF65-F5344CB8AC3E}">
        <p14:creationId xmlns:p14="http://schemas.microsoft.com/office/powerpoint/2010/main" val="41678451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811850" y="163123"/>
            <a:ext cx="7699761" cy="738664"/>
          </a:xfrm>
          <a:prstGeom prst="rect">
            <a:avLst/>
          </a:prstGeom>
        </p:spPr>
        <p:txBody>
          <a:bodyPr wrap="square">
            <a:spAutoFit/>
          </a:bodyPr>
          <a:lstStyle/>
          <a:p>
            <a:pPr marL="0" marR="0" lvl="0" indent="0" algn="just" defTabSz="685698" rtl="0" eaLnBrk="1" fontAlgn="auto" latinLnBrk="0" hangingPunct="1">
              <a:lnSpc>
                <a:spcPct val="150000"/>
              </a:lnSpc>
              <a:spcBef>
                <a:spcPts val="0"/>
              </a:spcBef>
              <a:spcAft>
                <a:spcPts val="0"/>
              </a:spcAft>
              <a:buClrTx/>
              <a:buSzTx/>
              <a:buFontTx/>
              <a:buNone/>
              <a:tabLst/>
              <a:defRPr/>
            </a:pPr>
            <a:r>
              <a:rPr kumimoji="0" lang="en-US" sz="2800" b="0" i="0" u="none" strike="noStrike" kern="1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Tìm dấu chấm phẩy trong câu sau và nêu tác dụng.</a:t>
            </a:r>
            <a:endParaRPr kumimoji="0" lang="en-US" sz="2800" b="0" i="0" u="none" strike="noStrike" kern="100" cap="none" spc="0" normalizeH="0" baseline="0" noProof="0">
              <a:ln>
                <a:noFill/>
              </a:ln>
              <a:solidFill>
                <a:srgbClr val="262626"/>
              </a:solidFill>
              <a:effectLst/>
              <a:uLnTx/>
              <a:uFillTx/>
              <a:latin typeface="Times New Roman" panose="02020603050405020304" pitchFamily="18" charset="0"/>
              <a:ea typeface="SimSun" panose="02010600030101010101" pitchFamily="2" charset="-122"/>
              <a:cs typeface="Times New Roman" panose="02020603050405020304" pitchFamily="18" charset="0"/>
            </a:endParaRPr>
          </a:p>
        </p:txBody>
      </p:sp>
      <p:sp>
        <p:nvSpPr>
          <p:cNvPr id="3" name="Rectangle 2"/>
          <p:cNvSpPr/>
          <p:nvPr/>
        </p:nvSpPr>
        <p:spPr>
          <a:xfrm>
            <a:off x="811850" y="824330"/>
            <a:ext cx="7417750" cy="954107"/>
          </a:xfrm>
          <a:prstGeom prst="rect">
            <a:avLst/>
          </a:prstGeom>
        </p:spPr>
        <p:txBody>
          <a:bodyPr wrap="square">
            <a:spAutoFit/>
          </a:bodyPr>
          <a:lstStyle/>
          <a:p>
            <a:pPr marL="0" marR="0" lvl="0" indent="0" algn="just" defTabSz="685698" rtl="0" eaLnBrk="1" fontAlgn="auto" latinLnBrk="0" hangingPunct="1">
              <a:spcBef>
                <a:spcPts val="0"/>
              </a:spcBef>
              <a:spcAft>
                <a:spcPts val="0"/>
              </a:spcAft>
              <a:buClrTx/>
              <a:buSzTx/>
              <a:buFontTx/>
              <a:buNone/>
              <a:tabLst/>
              <a:defRPr/>
            </a:pPr>
            <a:r>
              <a:rPr kumimoji="0" lang="en-US" sz="2800" b="0" i="0" u="none" strike="noStrike" kern="1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a. Én bố mẹ tấp nập đi về; én anh chị rập rờn bay đôi; én ra ràng chấp chới vỗ cánh bên rìa hốc đá.</a:t>
            </a:r>
            <a:endParaRPr kumimoji="0" lang="en-US" sz="2800" b="0" i="0" u="none" strike="noStrike" kern="100" cap="none" spc="0" normalizeH="0" baseline="0" noProof="0">
              <a:ln>
                <a:noFill/>
              </a:ln>
              <a:solidFill>
                <a:srgbClr val="262626"/>
              </a:solidFill>
              <a:effectLst/>
              <a:uLnTx/>
              <a:uFillTx/>
              <a:latin typeface="Times New Roman" panose="02020603050405020304" pitchFamily="18" charset="0"/>
              <a:ea typeface="SimSun" panose="02010600030101010101" pitchFamily="2" charset="-122"/>
              <a:cs typeface="Times New Roman" panose="02020603050405020304" pitchFamily="18" charset="0"/>
            </a:endParaRPr>
          </a:p>
        </p:txBody>
      </p:sp>
      <p:sp>
        <p:nvSpPr>
          <p:cNvPr id="4" name="Rectangle 3"/>
          <p:cNvSpPr/>
          <p:nvPr/>
        </p:nvSpPr>
        <p:spPr>
          <a:xfrm>
            <a:off x="811850" y="1713123"/>
            <a:ext cx="7302381" cy="2031325"/>
          </a:xfrm>
          <a:prstGeom prst="rect">
            <a:avLst/>
          </a:prstGeom>
        </p:spPr>
        <p:txBody>
          <a:bodyPr wrap="square">
            <a:spAutoFit/>
          </a:bodyPr>
          <a:lstStyle/>
          <a:p>
            <a:pPr marL="0" marR="0" lvl="0" indent="0" algn="just" defTabSz="685698" rtl="0" eaLnBrk="1" fontAlgn="auto" latinLnBrk="0" hangingPunct="1">
              <a:spcBef>
                <a:spcPts val="0"/>
              </a:spcBef>
              <a:spcAft>
                <a:spcPts val="0"/>
              </a:spcAft>
              <a:buClrTx/>
              <a:buSzTx/>
              <a:buFontTx/>
              <a:buNone/>
              <a:tabLst/>
              <a:defRPr/>
            </a:pPr>
            <a:r>
              <a:rPr kumimoji="0" lang="en-US" sz="2800" b="0" i="1" u="none" strike="noStrike" kern="100" cap="none" spc="0" normalizeH="0" baseline="0" noProof="0">
                <a:ln>
                  <a:noFill/>
                </a:ln>
                <a:solidFill>
                  <a:srgbClr val="262626"/>
                </a:solidFill>
                <a:effectLst/>
                <a:uLnTx/>
                <a:uFillTx/>
                <a:latin typeface="Times New Roman" panose="02020603050405020304" pitchFamily="18" charset="0"/>
                <a:ea typeface="SimSun" panose="02010600030101010101" pitchFamily="2" charset="-122"/>
                <a:cs typeface="Times New Roman" panose="02020603050405020304" pitchFamily="18" charset="0"/>
              </a:rPr>
              <a:t>b.</a:t>
            </a:r>
            <a:r>
              <a:rPr kumimoji="0" lang="vi-VN" sz="2800" b="0" i="1" u="none" strike="noStrike" kern="100" cap="none" spc="0" normalizeH="0" baseline="0" noProof="0">
                <a:ln>
                  <a:noFill/>
                </a:ln>
                <a:solidFill>
                  <a:srgbClr val="262626"/>
                </a:solidFill>
                <a:effectLst/>
                <a:uLnTx/>
                <a:uFillTx/>
                <a:latin typeface="Times New Roman" panose="02020603050405020304" pitchFamily="18" charset="0"/>
                <a:ea typeface="SimSun" panose="02010600030101010101" pitchFamily="2" charset="-122"/>
                <a:cs typeface="Times New Roman" panose="02020603050405020304" pitchFamily="18" charset="0"/>
              </a:rPr>
              <a:t> Cốm không phải là thức quà của người vội; ăn cốm phải ăn từng chút ít, thong thả và ngẫm nghĩ.</a:t>
            </a:r>
            <a:endParaRPr kumimoji="0" lang="en-US" sz="2800" b="0" i="0" u="none" strike="noStrike" kern="100" cap="none" spc="0" normalizeH="0" baseline="0" noProof="0">
              <a:ln>
                <a:noFill/>
              </a:ln>
              <a:solidFill>
                <a:srgbClr val="262626"/>
              </a:solidFill>
              <a:effectLst/>
              <a:uLnTx/>
              <a:uFillTx/>
              <a:latin typeface="Times New Roman" panose="02020603050405020304" pitchFamily="18" charset="0"/>
              <a:ea typeface="SimSun" panose="02010600030101010101" pitchFamily="2" charset="-122"/>
              <a:cs typeface="Times New Roman" panose="02020603050405020304" pitchFamily="18" charset="0"/>
            </a:endParaRPr>
          </a:p>
          <a:p>
            <a:pPr marL="0" marR="0" lvl="0" indent="0" algn="r" defTabSz="685698" rtl="0" eaLnBrk="1" fontAlgn="auto" latinLnBrk="0" hangingPunct="1">
              <a:lnSpc>
                <a:spcPct val="150000"/>
              </a:lnSpc>
              <a:spcBef>
                <a:spcPts val="0"/>
              </a:spcBef>
              <a:spcAft>
                <a:spcPts val="0"/>
              </a:spcAft>
              <a:buClrTx/>
              <a:buSzTx/>
              <a:buFontTx/>
              <a:buNone/>
              <a:tabLst/>
              <a:defRPr/>
            </a:pPr>
            <a:r>
              <a:rPr kumimoji="0" lang="vi-VN" sz="2800" b="0" i="0" u="none" strike="noStrike" kern="100" cap="none" spc="0" normalizeH="0" baseline="0" noProof="0">
                <a:ln>
                  <a:noFill/>
                </a:ln>
                <a:solidFill>
                  <a:srgbClr val="262626"/>
                </a:solidFill>
                <a:effectLst/>
                <a:uLnTx/>
                <a:uFillTx/>
                <a:latin typeface="Times New Roman" panose="02020603050405020304" pitchFamily="18" charset="0"/>
                <a:ea typeface="SimSun" panose="02010600030101010101" pitchFamily="2" charset="-122"/>
                <a:cs typeface="Times New Roman" panose="02020603050405020304" pitchFamily="18" charset="0"/>
              </a:rPr>
              <a:t>(Thạch Lam)</a:t>
            </a:r>
            <a:endParaRPr kumimoji="0" lang="en-US" sz="2800" b="0" i="0" u="none" strike="noStrike" kern="100" cap="none" spc="0" normalizeH="0" baseline="0" noProof="0">
              <a:ln>
                <a:noFill/>
              </a:ln>
              <a:solidFill>
                <a:srgbClr val="262626"/>
              </a:solidFill>
              <a:effectLst/>
              <a:uLnTx/>
              <a:uFillTx/>
              <a:latin typeface="Times New Roman" panose="02020603050405020304" pitchFamily="18" charset="0"/>
              <a:ea typeface="SimSu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37218657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barn(inVertical)">
                                      <p:cBhvr>
                                        <p:cTn id="17" dur="500"/>
                                        <p:tgtEl>
                                          <p:spTgt spid="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Effect transition="in" filter="barn(inVertical)">
                                      <p:cBhvr>
                                        <p:cTn id="2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811849" y="311582"/>
            <a:ext cx="7417750" cy="954107"/>
          </a:xfrm>
          <a:prstGeom prst="rect">
            <a:avLst/>
          </a:prstGeom>
        </p:spPr>
        <p:txBody>
          <a:bodyPr wrap="square">
            <a:spAutoFit/>
          </a:bodyPr>
          <a:lstStyle/>
          <a:p>
            <a:pPr marL="0" marR="0" lvl="0" indent="0" algn="just" defTabSz="685698" rtl="0" eaLnBrk="1" fontAlgn="auto" latinLnBrk="0" hangingPunct="1">
              <a:spcBef>
                <a:spcPts val="0"/>
              </a:spcBef>
              <a:spcAft>
                <a:spcPts val="0"/>
              </a:spcAft>
              <a:buClrTx/>
              <a:buSzTx/>
              <a:buFontTx/>
              <a:buNone/>
              <a:tabLst/>
              <a:defRPr/>
            </a:pPr>
            <a:r>
              <a:rPr kumimoji="0" lang="en-US" sz="2800" b="0" i="0" u="none" strike="noStrike" kern="1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a. Én bố mẹ tấp nập đi về; én anh chị rập rờn bay đôi; én ra ràng chấp chới vỗ cánh bên rìa hốc đá.</a:t>
            </a:r>
            <a:endParaRPr kumimoji="0" lang="en-US" sz="2800" b="0" i="0" u="none" strike="noStrike" kern="100" cap="none" spc="0" normalizeH="0" baseline="0" noProof="0">
              <a:ln>
                <a:noFill/>
              </a:ln>
              <a:solidFill>
                <a:srgbClr val="262626"/>
              </a:solidFill>
              <a:effectLst/>
              <a:uLnTx/>
              <a:uFillTx/>
              <a:latin typeface="Times New Roman" panose="02020603050405020304" pitchFamily="18" charset="0"/>
              <a:ea typeface="SimSun" panose="02010600030101010101" pitchFamily="2" charset="-122"/>
              <a:cs typeface="Times New Roman" panose="02020603050405020304" pitchFamily="18" charset="0"/>
            </a:endParaRPr>
          </a:p>
        </p:txBody>
      </p:sp>
      <p:cxnSp>
        <p:nvCxnSpPr>
          <p:cNvPr id="7" name="Straight Arrow Connector 6"/>
          <p:cNvCxnSpPr/>
          <p:nvPr/>
        </p:nvCxnSpPr>
        <p:spPr>
          <a:xfrm flipH="1">
            <a:off x="4768554" y="134087"/>
            <a:ext cx="452926" cy="35499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a:off x="1384420" y="611140"/>
            <a:ext cx="452926" cy="35499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512073" y="2244383"/>
            <a:ext cx="450793" cy="3159"/>
          </a:xfrm>
          <a:prstGeom prst="straightConnector1">
            <a:avLst/>
          </a:prstGeom>
          <a:ln w="76200">
            <a:tailEnd type="triangle"/>
          </a:ln>
        </p:spPr>
        <p:style>
          <a:lnRef idx="3">
            <a:schemeClr val="dk1"/>
          </a:lnRef>
          <a:fillRef idx="0">
            <a:schemeClr val="dk1"/>
          </a:fillRef>
          <a:effectRef idx="2">
            <a:schemeClr val="dk1"/>
          </a:effectRef>
          <a:fontRef idx="minor">
            <a:schemeClr val="tx1"/>
          </a:fontRef>
        </p:style>
      </p:cxnSp>
      <p:sp>
        <p:nvSpPr>
          <p:cNvPr id="16" name="Rectangle 15"/>
          <p:cNvSpPr/>
          <p:nvPr/>
        </p:nvSpPr>
        <p:spPr>
          <a:xfrm>
            <a:off x="962866" y="1966404"/>
            <a:ext cx="2736647" cy="523220"/>
          </a:xfrm>
          <a:prstGeom prst="rect">
            <a:avLst/>
          </a:prstGeom>
        </p:spPr>
        <p:txBody>
          <a:bodyPr wrap="none">
            <a:spAutoFit/>
          </a:bodyPr>
          <a:lstStyle/>
          <a:p>
            <a:r>
              <a:rPr lang="en-US" sz="2800" kern="100">
                <a:solidFill>
                  <a:srgbClr val="000000"/>
                </a:solidFill>
                <a:latin typeface="Times New Roman" panose="02020603050405020304" pitchFamily="18" charset="0"/>
                <a:ea typeface="SimSun" panose="02010600030101010101" pitchFamily="2" charset="-122"/>
              </a:rPr>
              <a:t>Vị trí: Cuối dòng.</a:t>
            </a:r>
          </a:p>
        </p:txBody>
      </p:sp>
      <p:sp>
        <p:nvSpPr>
          <p:cNvPr id="17" name="Rectangle 16"/>
          <p:cNvSpPr/>
          <p:nvPr/>
        </p:nvSpPr>
        <p:spPr>
          <a:xfrm>
            <a:off x="795191" y="1338569"/>
            <a:ext cx="3801041" cy="523220"/>
          </a:xfrm>
          <a:prstGeom prst="rect">
            <a:avLst/>
          </a:prstGeom>
        </p:spPr>
        <p:txBody>
          <a:bodyPr wrap="none">
            <a:spAutoFit/>
          </a:bodyPr>
          <a:lstStyle/>
          <a:p>
            <a:pPr lvl="0"/>
            <a:r>
              <a:rPr lang="en-US" sz="2800" kern="100">
                <a:solidFill>
                  <a:srgbClr val="000000"/>
                </a:solidFill>
                <a:latin typeface="Times New Roman" panose="02020603050405020304" pitchFamily="18" charset="0"/>
                <a:ea typeface="SimSun" panose="02010600030101010101" pitchFamily="2" charset="-122"/>
              </a:rPr>
              <a:t>(Câu ghép gồm 3 vế câu)</a:t>
            </a:r>
            <a:endParaRPr lang="en-US" sz="2800">
              <a:solidFill>
                <a:srgbClr val="262626"/>
              </a:solidFill>
            </a:endParaRPr>
          </a:p>
        </p:txBody>
      </p:sp>
      <p:sp>
        <p:nvSpPr>
          <p:cNvPr id="25" name="Rectangle 24"/>
          <p:cNvSpPr/>
          <p:nvPr/>
        </p:nvSpPr>
        <p:spPr>
          <a:xfrm>
            <a:off x="887357" y="2595475"/>
            <a:ext cx="7266733" cy="523220"/>
          </a:xfrm>
          <a:prstGeom prst="rect">
            <a:avLst/>
          </a:prstGeom>
        </p:spPr>
        <p:txBody>
          <a:bodyPr wrap="none">
            <a:spAutoFit/>
          </a:bodyPr>
          <a:lstStyle/>
          <a:p>
            <a:r>
              <a:rPr lang="en-US" sz="2800" kern="100">
                <a:solidFill>
                  <a:srgbClr val="000000"/>
                </a:solidFill>
                <a:latin typeface="Times New Roman" panose="02020603050405020304" pitchFamily="18" charset="0"/>
                <a:ea typeface="SimSun" panose="02010600030101010101" pitchFamily="2" charset="-122"/>
              </a:rPr>
              <a:t>Dùng để ngắt các thành phần lớn trong một câu.</a:t>
            </a:r>
          </a:p>
        </p:txBody>
      </p:sp>
      <p:sp>
        <p:nvSpPr>
          <p:cNvPr id="26" name="Rectangle 25"/>
          <p:cNvSpPr/>
          <p:nvPr/>
        </p:nvSpPr>
        <p:spPr>
          <a:xfrm>
            <a:off x="887357" y="3223310"/>
            <a:ext cx="2733441" cy="523220"/>
          </a:xfrm>
          <a:prstGeom prst="rect">
            <a:avLst/>
          </a:prstGeom>
        </p:spPr>
        <p:txBody>
          <a:bodyPr wrap="none">
            <a:spAutoFit/>
          </a:bodyPr>
          <a:lstStyle/>
          <a:p>
            <a:r>
              <a:rPr lang="en-US" sz="2800" kern="100">
                <a:solidFill>
                  <a:srgbClr val="000000"/>
                </a:solidFill>
                <a:latin typeface="Times New Roman" panose="02020603050405020304" pitchFamily="18" charset="0"/>
                <a:ea typeface="SimSun" panose="02010600030101010101" pitchFamily="2" charset="-122"/>
              </a:rPr>
              <a:t>Mang tính liệt kê.</a:t>
            </a:r>
          </a:p>
        </p:txBody>
      </p:sp>
    </p:spTree>
    <p:extLst>
      <p:ext uri="{BB962C8B-B14F-4D97-AF65-F5344CB8AC3E}">
        <p14:creationId xmlns:p14="http://schemas.microsoft.com/office/powerpoint/2010/main" val="38344083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7">
                                            <p:txEl>
                                              <p:pRg st="0" end="0"/>
                                            </p:txEl>
                                          </p:spTgt>
                                        </p:tgtEl>
                                        <p:attrNameLst>
                                          <p:attrName>style.visibility</p:attrName>
                                        </p:attrNameLst>
                                      </p:cBhvr>
                                      <p:to>
                                        <p:strVal val="visible"/>
                                      </p:to>
                                    </p:set>
                                    <p:animEffect transition="in" filter="barn(inVertical)">
                                      <p:cBhvr>
                                        <p:cTn id="20" dur="500"/>
                                        <p:tgtEl>
                                          <p:spTgt spid="17">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1000"/>
                                        <p:tgtEl>
                                          <p:spTgt spid="12"/>
                                        </p:tgtEl>
                                      </p:cBhvr>
                                    </p:animEffect>
                                    <p:anim calcmode="lin" valueType="num">
                                      <p:cBhvr>
                                        <p:cTn id="26" dur="1000" fill="hold"/>
                                        <p:tgtEl>
                                          <p:spTgt spid="12"/>
                                        </p:tgtEl>
                                        <p:attrNameLst>
                                          <p:attrName>ppt_x</p:attrName>
                                        </p:attrNameLst>
                                      </p:cBhvr>
                                      <p:tavLst>
                                        <p:tav tm="0">
                                          <p:val>
                                            <p:strVal val="#ppt_x"/>
                                          </p:val>
                                        </p:tav>
                                        <p:tav tm="100000">
                                          <p:val>
                                            <p:strVal val="#ppt_x"/>
                                          </p:val>
                                        </p:tav>
                                      </p:tavLst>
                                    </p:anim>
                                    <p:anim calcmode="lin" valueType="num">
                                      <p:cBhvr>
                                        <p:cTn id="2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barn(inVertical)">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barn(inVertical)">
                                      <p:cBhvr>
                                        <p:cTn id="37" dur="500"/>
                                        <p:tgtEl>
                                          <p:spTgt spid="25"/>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barn(inVertical)">
                                      <p:cBhvr>
                                        <p:cTn id="4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5" grpId="0"/>
      <p:bldP spid="26"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846363" y="229827"/>
            <a:ext cx="8007491" cy="1600438"/>
          </a:xfrm>
          <a:prstGeom prst="rect">
            <a:avLst/>
          </a:prstGeom>
        </p:spPr>
        <p:txBody>
          <a:bodyPr wrap="square">
            <a:spAutoFit/>
          </a:bodyPr>
          <a:lstStyle/>
          <a:p>
            <a:pPr marL="0" marR="0" lvl="0" indent="0" algn="just" defTabSz="685698" rtl="0" eaLnBrk="1" fontAlgn="auto" latinLnBrk="0" hangingPunct="1">
              <a:spcBef>
                <a:spcPts val="0"/>
              </a:spcBef>
              <a:spcAft>
                <a:spcPts val="0"/>
              </a:spcAft>
              <a:buClrTx/>
              <a:buSzTx/>
              <a:buFontTx/>
              <a:buNone/>
              <a:tabLst/>
              <a:defRPr/>
            </a:pPr>
            <a:r>
              <a:rPr kumimoji="0" lang="en-US" sz="2800" b="0" i="1" u="none" strike="noStrike" kern="100" cap="none" spc="0" normalizeH="0" baseline="0" noProof="0">
                <a:ln>
                  <a:noFill/>
                </a:ln>
                <a:solidFill>
                  <a:srgbClr val="262626"/>
                </a:solidFill>
                <a:effectLst/>
                <a:uLnTx/>
                <a:uFillTx/>
                <a:latin typeface="Times New Roman" panose="02020603050405020304" pitchFamily="18" charset="0"/>
                <a:ea typeface="SimSun" panose="02010600030101010101" pitchFamily="2" charset="-122"/>
                <a:cs typeface="Times New Roman" panose="02020603050405020304" pitchFamily="18" charset="0"/>
              </a:rPr>
              <a:t>b.</a:t>
            </a:r>
            <a:r>
              <a:rPr kumimoji="0" lang="vi-VN" sz="2800" b="0" i="1" u="none" strike="noStrike" kern="100" cap="none" spc="0" normalizeH="0" baseline="0" noProof="0">
                <a:ln>
                  <a:noFill/>
                </a:ln>
                <a:solidFill>
                  <a:srgbClr val="262626"/>
                </a:solidFill>
                <a:effectLst/>
                <a:uLnTx/>
                <a:uFillTx/>
                <a:latin typeface="Times New Roman" panose="02020603050405020304" pitchFamily="18" charset="0"/>
                <a:ea typeface="SimSun" panose="02010600030101010101" pitchFamily="2" charset="-122"/>
                <a:cs typeface="Times New Roman" panose="02020603050405020304" pitchFamily="18" charset="0"/>
              </a:rPr>
              <a:t> Cốm không phải là thức quà của người vội; ăn cốm phải ăn từng chút ít, thong thả và ngẫm nghĩ.</a:t>
            </a:r>
            <a:endParaRPr kumimoji="0" lang="en-US" sz="2800" b="0" i="0" u="none" strike="noStrike" kern="100" cap="none" spc="0" normalizeH="0" baseline="0" noProof="0">
              <a:ln>
                <a:noFill/>
              </a:ln>
              <a:solidFill>
                <a:srgbClr val="262626"/>
              </a:solidFill>
              <a:effectLst/>
              <a:uLnTx/>
              <a:uFillTx/>
              <a:latin typeface="Times New Roman" panose="02020603050405020304" pitchFamily="18" charset="0"/>
              <a:ea typeface="SimSun" panose="02010600030101010101" pitchFamily="2" charset="-122"/>
              <a:cs typeface="Times New Roman" panose="02020603050405020304" pitchFamily="18" charset="0"/>
            </a:endParaRPr>
          </a:p>
          <a:p>
            <a:pPr marL="0" marR="0" lvl="0" indent="0" algn="r" defTabSz="685698" rtl="0" eaLnBrk="1" fontAlgn="auto" latinLnBrk="0" hangingPunct="1">
              <a:lnSpc>
                <a:spcPct val="150000"/>
              </a:lnSpc>
              <a:spcBef>
                <a:spcPts val="0"/>
              </a:spcBef>
              <a:spcAft>
                <a:spcPts val="0"/>
              </a:spcAft>
              <a:buClrTx/>
              <a:buSzTx/>
              <a:buFontTx/>
              <a:buNone/>
              <a:tabLst/>
              <a:defRPr/>
            </a:pPr>
            <a:r>
              <a:rPr kumimoji="0" lang="vi-VN" sz="2800" b="0" i="0" u="none" strike="noStrike" kern="100" cap="none" spc="0" normalizeH="0" baseline="0" noProof="0">
                <a:ln>
                  <a:noFill/>
                </a:ln>
                <a:solidFill>
                  <a:srgbClr val="262626"/>
                </a:solidFill>
                <a:effectLst/>
                <a:uLnTx/>
                <a:uFillTx/>
                <a:latin typeface="Times New Roman" panose="02020603050405020304" pitchFamily="18" charset="0"/>
                <a:ea typeface="SimSun" panose="02010600030101010101" pitchFamily="2" charset="-122"/>
                <a:cs typeface="Times New Roman" panose="02020603050405020304" pitchFamily="18" charset="0"/>
              </a:rPr>
              <a:t>(Thạch Lam)</a:t>
            </a:r>
            <a:endParaRPr kumimoji="0" lang="en-US" sz="2800" b="0" i="0" u="none" strike="noStrike" kern="100" cap="none" spc="0" normalizeH="0" baseline="0" noProof="0">
              <a:ln>
                <a:noFill/>
              </a:ln>
              <a:solidFill>
                <a:srgbClr val="262626"/>
              </a:solidFill>
              <a:effectLst/>
              <a:uLnTx/>
              <a:uFillTx/>
              <a:latin typeface="Times New Roman" panose="02020603050405020304" pitchFamily="18" charset="0"/>
              <a:ea typeface="SimSun" panose="02010600030101010101" pitchFamily="2" charset="-122"/>
              <a:cs typeface="Times New Roman" panose="02020603050405020304" pitchFamily="18" charset="0"/>
            </a:endParaRPr>
          </a:p>
        </p:txBody>
      </p:sp>
      <p:cxnSp>
        <p:nvCxnSpPr>
          <p:cNvPr id="11" name="Straight Arrow Connector 10"/>
          <p:cNvCxnSpPr/>
          <p:nvPr/>
        </p:nvCxnSpPr>
        <p:spPr>
          <a:xfrm flipH="1">
            <a:off x="7562619" y="148045"/>
            <a:ext cx="452926" cy="35499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640260" y="1666806"/>
            <a:ext cx="450793" cy="3159"/>
          </a:xfrm>
          <a:prstGeom prst="straightConnector1">
            <a:avLst/>
          </a:prstGeom>
          <a:ln w="76200">
            <a:tailEnd type="triangle"/>
          </a:ln>
        </p:spPr>
        <p:style>
          <a:lnRef idx="3">
            <a:schemeClr val="dk1"/>
          </a:lnRef>
          <a:fillRef idx="0">
            <a:schemeClr val="dk1"/>
          </a:fillRef>
          <a:effectRef idx="2">
            <a:schemeClr val="dk1"/>
          </a:effectRef>
          <a:fontRef idx="minor">
            <a:schemeClr val="tx1"/>
          </a:fontRef>
        </p:style>
      </p:cxnSp>
      <p:sp>
        <p:nvSpPr>
          <p:cNvPr id="18" name="Rectangle 17"/>
          <p:cNvSpPr/>
          <p:nvPr/>
        </p:nvSpPr>
        <p:spPr>
          <a:xfrm>
            <a:off x="1091053" y="1388827"/>
            <a:ext cx="2736647" cy="523220"/>
          </a:xfrm>
          <a:prstGeom prst="rect">
            <a:avLst/>
          </a:prstGeom>
        </p:spPr>
        <p:txBody>
          <a:bodyPr wrap="none">
            <a:spAutoFit/>
          </a:bodyPr>
          <a:lstStyle/>
          <a:p>
            <a:r>
              <a:rPr lang="en-US" sz="2800" kern="100">
                <a:solidFill>
                  <a:srgbClr val="000000"/>
                </a:solidFill>
                <a:latin typeface="Times New Roman" panose="02020603050405020304" pitchFamily="18" charset="0"/>
                <a:ea typeface="SimSun" panose="02010600030101010101" pitchFamily="2" charset="-122"/>
              </a:rPr>
              <a:t>Vị trí: Cuối dòng.</a:t>
            </a:r>
          </a:p>
        </p:txBody>
      </p:sp>
      <p:sp>
        <p:nvSpPr>
          <p:cNvPr id="22" name="Rectangle 21"/>
          <p:cNvSpPr/>
          <p:nvPr/>
        </p:nvSpPr>
        <p:spPr>
          <a:xfrm>
            <a:off x="1015544" y="2017898"/>
            <a:ext cx="7266733" cy="523220"/>
          </a:xfrm>
          <a:prstGeom prst="rect">
            <a:avLst/>
          </a:prstGeom>
        </p:spPr>
        <p:txBody>
          <a:bodyPr wrap="none">
            <a:spAutoFit/>
          </a:bodyPr>
          <a:lstStyle/>
          <a:p>
            <a:r>
              <a:rPr lang="en-US" sz="2800" kern="100">
                <a:solidFill>
                  <a:srgbClr val="000000"/>
                </a:solidFill>
                <a:latin typeface="Times New Roman" panose="02020603050405020304" pitchFamily="18" charset="0"/>
                <a:ea typeface="SimSun" panose="02010600030101010101" pitchFamily="2" charset="-122"/>
              </a:rPr>
              <a:t>Dùng để ngắt các thành phần lớn trong một câu.</a:t>
            </a:r>
          </a:p>
        </p:txBody>
      </p:sp>
      <p:sp>
        <p:nvSpPr>
          <p:cNvPr id="25" name="Rectangle 24"/>
          <p:cNvSpPr/>
          <p:nvPr/>
        </p:nvSpPr>
        <p:spPr>
          <a:xfrm>
            <a:off x="1015544" y="2645733"/>
            <a:ext cx="2733441" cy="523220"/>
          </a:xfrm>
          <a:prstGeom prst="rect">
            <a:avLst/>
          </a:prstGeom>
        </p:spPr>
        <p:txBody>
          <a:bodyPr wrap="none">
            <a:spAutoFit/>
          </a:bodyPr>
          <a:lstStyle/>
          <a:p>
            <a:r>
              <a:rPr lang="en-US" sz="2800" kern="100">
                <a:solidFill>
                  <a:srgbClr val="000000"/>
                </a:solidFill>
                <a:latin typeface="Times New Roman" panose="02020603050405020304" pitchFamily="18" charset="0"/>
                <a:ea typeface="SimSun" panose="02010600030101010101" pitchFamily="2" charset="-122"/>
              </a:rPr>
              <a:t>Mang tính liệt kê.</a:t>
            </a:r>
          </a:p>
        </p:txBody>
      </p:sp>
    </p:spTree>
    <p:extLst>
      <p:ext uri="{BB962C8B-B14F-4D97-AF65-F5344CB8AC3E}">
        <p14:creationId xmlns:p14="http://schemas.microsoft.com/office/powerpoint/2010/main" val="13846389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barn(inVertical)">
                                      <p:cBhvr>
                                        <p:cTn id="24" dur="5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barn(inVertical)">
                                      <p:cBhvr>
                                        <p:cTn id="29" dur="500"/>
                                        <p:tgtEl>
                                          <p:spTgt spid="22"/>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barn(inVertical)">
                                      <p:cBhvr>
                                        <p:cTn id="3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8" grpId="0"/>
      <p:bldP spid="22" grpId="0"/>
      <p:bldP spid="25"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ounded Rectangle 1"/>
          <p:cNvSpPr/>
          <p:nvPr/>
        </p:nvSpPr>
        <p:spPr>
          <a:xfrm>
            <a:off x="1602699" y="159160"/>
            <a:ext cx="1654844" cy="627422"/>
          </a:xfrm>
          <a:prstGeom prst="roundRect">
            <a:avLst>
              <a:gd name="adj" fmla="val 44253"/>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Vị trí</a:t>
            </a:r>
          </a:p>
        </p:txBody>
      </p:sp>
      <p:sp>
        <p:nvSpPr>
          <p:cNvPr id="10" name="Rounded Rectangle 9"/>
          <p:cNvSpPr/>
          <p:nvPr/>
        </p:nvSpPr>
        <p:spPr>
          <a:xfrm>
            <a:off x="3846943" y="0"/>
            <a:ext cx="2805194" cy="1084968"/>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Đặt ở cuối dòng có tính liệt kê.</a:t>
            </a:r>
          </a:p>
        </p:txBody>
      </p:sp>
      <p:sp>
        <p:nvSpPr>
          <p:cNvPr id="11" name="Rounded Rectangle 10"/>
          <p:cNvSpPr/>
          <p:nvPr/>
        </p:nvSpPr>
        <p:spPr>
          <a:xfrm>
            <a:off x="3570878" y="2527578"/>
            <a:ext cx="2898748" cy="1621563"/>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a:latin typeface="Times New Roman" panose="02020603050405020304" pitchFamily="18" charset="0"/>
                <a:cs typeface="Times New Roman" panose="02020603050405020304" pitchFamily="18" charset="0"/>
              </a:rPr>
              <a:t>Dùng để ngắt các thành phần lớn trong một câu</a:t>
            </a:r>
          </a:p>
        </p:txBody>
      </p:sp>
      <p:sp>
        <p:nvSpPr>
          <p:cNvPr id="12" name="Rounded Rectangle 11"/>
          <p:cNvSpPr/>
          <p:nvPr/>
        </p:nvSpPr>
        <p:spPr>
          <a:xfrm>
            <a:off x="6897944" y="3606322"/>
            <a:ext cx="2177229" cy="877147"/>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a:latin typeface="Times New Roman" panose="02020603050405020304" pitchFamily="18" charset="0"/>
                <a:cs typeface="Times New Roman" panose="02020603050405020304" pitchFamily="18" charset="0"/>
              </a:rPr>
              <a:t>Mang tính liệt kê.</a:t>
            </a:r>
          </a:p>
        </p:txBody>
      </p:sp>
      <p:sp>
        <p:nvSpPr>
          <p:cNvPr id="13" name="Rounded Rectangle 12"/>
          <p:cNvSpPr/>
          <p:nvPr/>
        </p:nvSpPr>
        <p:spPr>
          <a:xfrm>
            <a:off x="6782961" y="1740310"/>
            <a:ext cx="2292213" cy="787268"/>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a:latin typeface="Times New Roman" panose="02020603050405020304" pitchFamily="18" charset="0"/>
                <a:cs typeface="Times New Roman" panose="02020603050405020304" pitchFamily="18" charset="0"/>
              </a:rPr>
              <a:t>Có quan hệ đồng đẳng</a:t>
            </a:r>
          </a:p>
        </p:txBody>
      </p:sp>
      <p:cxnSp>
        <p:nvCxnSpPr>
          <p:cNvPr id="15" name="Straight Arrow Connector 14"/>
          <p:cNvCxnSpPr>
            <a:endCxn id="2" idx="2"/>
          </p:cNvCxnSpPr>
          <p:nvPr/>
        </p:nvCxnSpPr>
        <p:spPr>
          <a:xfrm flipV="1">
            <a:off x="1363291" y="786582"/>
            <a:ext cx="1066830" cy="1118186"/>
          </a:xfrm>
          <a:prstGeom prst="straightConnector1">
            <a:avLst/>
          </a:prstGeom>
          <a:ln w="76200">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1427107" y="1865937"/>
            <a:ext cx="1130646" cy="1231224"/>
          </a:xfrm>
          <a:prstGeom prst="straightConnector1">
            <a:avLst/>
          </a:prstGeom>
          <a:ln w="76200">
            <a:prstDash val="sysDot"/>
            <a:tailEnd type="triangle"/>
          </a:ln>
        </p:spPr>
        <p:style>
          <a:lnRef idx="1">
            <a:schemeClr val="accent1"/>
          </a:lnRef>
          <a:fillRef idx="0">
            <a:schemeClr val="accent1"/>
          </a:fillRef>
          <a:effectRef idx="0">
            <a:schemeClr val="accent1"/>
          </a:effectRef>
          <a:fontRef idx="minor">
            <a:schemeClr val="tx1"/>
          </a:fontRef>
        </p:style>
      </p:cxnSp>
      <p:pic>
        <p:nvPicPr>
          <p:cNvPr id="22" name="Picture 21"/>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57090" y1="18653" x2="57090" y2="18653"/>
                        <a14:foregroundMark x1="56343" y1="20207" x2="56343" y2="20207"/>
                        <a14:foregroundMark x1="54104" y1="59585" x2="54104" y2="59585"/>
                        <a14:foregroundMark x1="54104" y1="59585" x2="54104" y2="59585"/>
                        <a14:foregroundMark x1="51119" y1="51813" x2="51119" y2="51813"/>
                      </a14:backgroundRemoval>
                    </a14:imgEffect>
                  </a14:imgLayer>
                </a14:imgProps>
              </a:ext>
            </a:extLst>
          </a:blip>
          <a:stretch>
            <a:fillRect/>
          </a:stretch>
        </p:blipFill>
        <p:spPr>
          <a:xfrm>
            <a:off x="214778" y="1452930"/>
            <a:ext cx="1212329" cy="87305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cxnSp>
        <p:nvCxnSpPr>
          <p:cNvPr id="23" name="Straight Arrow Connector 22"/>
          <p:cNvCxnSpPr>
            <a:stCxn id="2" idx="3"/>
            <a:endCxn id="10" idx="1"/>
          </p:cNvCxnSpPr>
          <p:nvPr/>
        </p:nvCxnSpPr>
        <p:spPr>
          <a:xfrm>
            <a:off x="3257543" y="472871"/>
            <a:ext cx="589400" cy="69613"/>
          </a:xfrm>
          <a:prstGeom prst="straightConnector1">
            <a:avLst/>
          </a:prstGeom>
          <a:ln w="76200">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3142560" y="3376399"/>
            <a:ext cx="589400" cy="69613"/>
          </a:xfrm>
          <a:prstGeom prst="straightConnector1">
            <a:avLst/>
          </a:prstGeom>
          <a:ln w="76200">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V="1">
            <a:off x="6488261" y="2325988"/>
            <a:ext cx="409683" cy="942758"/>
          </a:xfrm>
          <a:prstGeom prst="straightConnector1">
            <a:avLst/>
          </a:prstGeom>
          <a:ln w="76200">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stCxn id="11" idx="3"/>
          </p:cNvCxnSpPr>
          <p:nvPr/>
        </p:nvCxnSpPr>
        <p:spPr>
          <a:xfrm>
            <a:off x="6469626" y="3338360"/>
            <a:ext cx="1013125" cy="267962"/>
          </a:xfrm>
          <a:prstGeom prst="straightConnector1">
            <a:avLst/>
          </a:prstGeom>
          <a:ln w="76200">
            <a:prstDash val="sysDot"/>
            <a:tailEnd type="triangle"/>
          </a:ln>
        </p:spPr>
        <p:style>
          <a:lnRef idx="1">
            <a:schemeClr val="accent1"/>
          </a:lnRef>
          <a:fillRef idx="0">
            <a:schemeClr val="accent1"/>
          </a:fillRef>
          <a:effectRef idx="0">
            <a:schemeClr val="accent1"/>
          </a:effectRef>
          <a:fontRef idx="minor">
            <a:schemeClr val="tx1"/>
          </a:fontRef>
        </p:style>
      </p:cxnSp>
      <p:sp>
        <p:nvSpPr>
          <p:cNvPr id="32" name="Rounded Rectangle 31"/>
          <p:cNvSpPr/>
          <p:nvPr/>
        </p:nvSpPr>
        <p:spPr>
          <a:xfrm>
            <a:off x="1525902" y="2787031"/>
            <a:ext cx="1828062" cy="683808"/>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Công dụng</a:t>
            </a:r>
          </a:p>
        </p:txBody>
      </p:sp>
    </p:spTree>
    <p:extLst>
      <p:ext uri="{BB962C8B-B14F-4D97-AF65-F5344CB8AC3E}">
        <p14:creationId xmlns:p14="http://schemas.microsoft.com/office/powerpoint/2010/main" val="19103143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wipe(down)">
                                      <p:cBhvr>
                                        <p:cTn id="20" dur="500"/>
                                        <p:tgtEl>
                                          <p:spTgt spid="23"/>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down)">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wipe(down)">
                                      <p:cBhvr>
                                        <p:cTn id="28" dur="500"/>
                                        <p:tgtEl>
                                          <p:spTgt spid="19"/>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wipe(down)">
                                      <p:cBhvr>
                                        <p:cTn id="31" dur="500"/>
                                        <p:tgtEl>
                                          <p:spTgt spid="32"/>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wipe(down)">
                                      <p:cBhvr>
                                        <p:cTn id="36" dur="500"/>
                                        <p:tgtEl>
                                          <p:spTgt spid="26"/>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wipe(down)">
                                      <p:cBhvr>
                                        <p:cTn id="39" dur="500"/>
                                        <p:tgtEl>
                                          <p:spTgt spid="11"/>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27"/>
                                        </p:tgtEl>
                                        <p:attrNameLst>
                                          <p:attrName>style.visibility</p:attrName>
                                        </p:attrNameLst>
                                      </p:cBhvr>
                                      <p:to>
                                        <p:strVal val="visible"/>
                                      </p:to>
                                    </p:set>
                                    <p:animEffect transition="in" filter="wipe(down)">
                                      <p:cBhvr>
                                        <p:cTn id="44" dur="500"/>
                                        <p:tgtEl>
                                          <p:spTgt spid="27"/>
                                        </p:tgtEl>
                                      </p:cBhvr>
                                    </p:animEffect>
                                  </p:childTnLst>
                                </p:cTn>
                              </p:par>
                              <p:par>
                                <p:cTn id="45" presetID="22" presetClass="entr" presetSubtype="4" fill="hold" grpId="0" nodeType="with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wipe(down)">
                                      <p:cBhvr>
                                        <p:cTn id="47" dur="500"/>
                                        <p:tgtEl>
                                          <p:spTgt spid="13"/>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29"/>
                                        </p:tgtEl>
                                        <p:attrNameLst>
                                          <p:attrName>style.visibility</p:attrName>
                                        </p:attrNameLst>
                                      </p:cBhvr>
                                      <p:to>
                                        <p:strVal val="visible"/>
                                      </p:to>
                                    </p:set>
                                    <p:animEffect transition="in" filter="wipe(down)">
                                      <p:cBhvr>
                                        <p:cTn id="52" dur="500"/>
                                        <p:tgtEl>
                                          <p:spTgt spid="29"/>
                                        </p:tgtEl>
                                      </p:cBhvr>
                                    </p:animEffect>
                                  </p:childTnLst>
                                </p:cTn>
                              </p:par>
                              <p:par>
                                <p:cTn id="53" presetID="22" presetClass="entr" presetSubtype="4" fill="hold" grpId="0" nodeType="withEffect">
                                  <p:stCondLst>
                                    <p:cond delay="0"/>
                                  </p:stCondLst>
                                  <p:childTnLst>
                                    <p:set>
                                      <p:cBhvr>
                                        <p:cTn id="54" dur="1" fill="hold">
                                          <p:stCondLst>
                                            <p:cond delay="0"/>
                                          </p:stCondLst>
                                        </p:cTn>
                                        <p:tgtEl>
                                          <p:spTgt spid="12"/>
                                        </p:tgtEl>
                                        <p:attrNameLst>
                                          <p:attrName>style.visibility</p:attrName>
                                        </p:attrNameLst>
                                      </p:cBhvr>
                                      <p:to>
                                        <p:strVal val="visible"/>
                                      </p:to>
                                    </p:set>
                                    <p:animEffect transition="in" filter="wipe(down)">
                                      <p:cBhvr>
                                        <p:cTn id="5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P spid="11" grpId="0" animBg="1"/>
      <p:bldP spid="12" grpId="0" animBg="1"/>
      <p:bldP spid="13" grpId="0" animBg="1"/>
      <p:bldP spid="3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简约卡通幼儿园教师课件PPT模板"/>
</p:tagLst>
</file>

<file path=ppt/theme/theme1.xml><?xml version="1.0" encoding="utf-8"?>
<a:theme xmlns:a="http://schemas.openxmlformats.org/drawingml/2006/main" name="Slide PowerPoint Hoat Hinh _ Toan Hoa  (69)">
  <a:themeElements>
    <a:clrScheme name="自定义 891">
      <a:dk1>
        <a:srgbClr val="262626"/>
      </a:dk1>
      <a:lt1>
        <a:srgbClr val="FFFFFF"/>
      </a:lt1>
      <a:dk2>
        <a:srgbClr val="000000"/>
      </a:dk2>
      <a:lt2>
        <a:srgbClr val="FFFFFF"/>
      </a:lt2>
      <a:accent1>
        <a:srgbClr val="CB0101"/>
      </a:accent1>
      <a:accent2>
        <a:srgbClr val="CB0101"/>
      </a:accent2>
      <a:accent3>
        <a:srgbClr val="CB0101"/>
      </a:accent3>
      <a:accent4>
        <a:srgbClr val="CB0101"/>
      </a:accent4>
      <a:accent5>
        <a:srgbClr val="CB0101"/>
      </a:accent5>
      <a:accent6>
        <a:srgbClr val="CB0101"/>
      </a:accent6>
      <a:hlink>
        <a:srgbClr val="C00000"/>
      </a:hlink>
      <a:folHlink>
        <a:srgbClr val="0070C0"/>
      </a:folHlink>
    </a:clrScheme>
    <a:fontScheme name="Lato">
      <a:majorFont>
        <a:latin typeface="Lato Regular"/>
        <a:ea typeface=""/>
        <a:cs typeface=""/>
      </a:majorFont>
      <a:minorFont>
        <a:latin typeface="La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3. Phong cách ngôn ngữ báo chí tt">
  <a:themeElements>
    <a:clrScheme name="自定义 569">
      <a:dk1>
        <a:sysClr val="windowText" lastClr="000000"/>
      </a:dk1>
      <a:lt1>
        <a:sysClr val="window" lastClr="FFFFFF"/>
      </a:lt1>
      <a:dk2>
        <a:srgbClr val="E54919"/>
      </a:dk2>
      <a:lt2>
        <a:srgbClr val="E54919"/>
      </a:lt2>
      <a:accent1>
        <a:srgbClr val="E54919"/>
      </a:accent1>
      <a:accent2>
        <a:srgbClr val="F4501B"/>
      </a:accent2>
      <a:accent3>
        <a:srgbClr val="FF5622"/>
      </a:accent3>
      <a:accent4>
        <a:srgbClr val="FE7043"/>
      </a:accent4>
      <a:accent5>
        <a:srgbClr val="FD8A66"/>
      </a:accent5>
      <a:accent6>
        <a:srgbClr val="FFAA91"/>
      </a:accent6>
      <a:hlink>
        <a:srgbClr val="FF0000"/>
      </a:hlink>
      <a:folHlink>
        <a:srgbClr val="F4501B"/>
      </a:folHlink>
    </a:clrScheme>
    <a:fontScheme name="自定义 1">
      <a:majorFont>
        <a:latin typeface="Arial Black"/>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43. Phong cách ngôn ngữ báo chí tt">
  <a:themeElements>
    <a:clrScheme name="自定义 569">
      <a:dk1>
        <a:sysClr val="windowText" lastClr="000000"/>
      </a:dk1>
      <a:lt1>
        <a:sysClr val="window" lastClr="FFFFFF"/>
      </a:lt1>
      <a:dk2>
        <a:srgbClr val="E54919"/>
      </a:dk2>
      <a:lt2>
        <a:srgbClr val="E54919"/>
      </a:lt2>
      <a:accent1>
        <a:srgbClr val="E54919"/>
      </a:accent1>
      <a:accent2>
        <a:srgbClr val="F4501B"/>
      </a:accent2>
      <a:accent3>
        <a:srgbClr val="FF5622"/>
      </a:accent3>
      <a:accent4>
        <a:srgbClr val="FE7043"/>
      </a:accent4>
      <a:accent5>
        <a:srgbClr val="FD8A66"/>
      </a:accent5>
      <a:accent6>
        <a:srgbClr val="FFAA91"/>
      </a:accent6>
      <a:hlink>
        <a:srgbClr val="FF0000"/>
      </a:hlink>
      <a:folHlink>
        <a:srgbClr val="F4501B"/>
      </a:folHlink>
    </a:clrScheme>
    <a:fontScheme name="自定义 1">
      <a:majorFont>
        <a:latin typeface="Arial Black"/>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43. Phong cách ngôn ngữ báo chí tt">
  <a:themeElements>
    <a:clrScheme name="自定义 569">
      <a:dk1>
        <a:sysClr val="windowText" lastClr="000000"/>
      </a:dk1>
      <a:lt1>
        <a:sysClr val="window" lastClr="FFFFFF"/>
      </a:lt1>
      <a:dk2>
        <a:srgbClr val="E54919"/>
      </a:dk2>
      <a:lt2>
        <a:srgbClr val="E54919"/>
      </a:lt2>
      <a:accent1>
        <a:srgbClr val="E54919"/>
      </a:accent1>
      <a:accent2>
        <a:srgbClr val="F4501B"/>
      </a:accent2>
      <a:accent3>
        <a:srgbClr val="FF5622"/>
      </a:accent3>
      <a:accent4>
        <a:srgbClr val="FE7043"/>
      </a:accent4>
      <a:accent5>
        <a:srgbClr val="FD8A66"/>
      </a:accent5>
      <a:accent6>
        <a:srgbClr val="FFAA91"/>
      </a:accent6>
      <a:hlink>
        <a:srgbClr val="FF0000"/>
      </a:hlink>
      <a:folHlink>
        <a:srgbClr val="F4501B"/>
      </a:folHlink>
    </a:clrScheme>
    <a:fontScheme name="自定义 1">
      <a:majorFont>
        <a:latin typeface="Arial Black"/>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BÀI 4, tiết 11, NÓI VÀ NGHE</Template>
  <TotalTime>469</TotalTime>
  <Words>2364</Words>
  <Application>Microsoft Office PowerPoint</Application>
  <PresentationFormat>On-screen Show (16:9)</PresentationFormat>
  <Paragraphs>238</Paragraphs>
  <Slides>42</Slides>
  <Notes>42</Notes>
  <HiddenSlides>0</HiddenSlides>
  <MMClips>8</MMClips>
  <ScaleCrop>false</ScaleCrop>
  <HeadingPairs>
    <vt:vector size="6" baseType="variant">
      <vt:variant>
        <vt:lpstr>Fonts Used</vt:lpstr>
      </vt:variant>
      <vt:variant>
        <vt:i4>8</vt:i4>
      </vt:variant>
      <vt:variant>
        <vt:lpstr>Theme</vt:lpstr>
      </vt:variant>
      <vt:variant>
        <vt:i4>5</vt:i4>
      </vt:variant>
      <vt:variant>
        <vt:lpstr>Slide Titles</vt:lpstr>
      </vt:variant>
      <vt:variant>
        <vt:i4>42</vt:i4>
      </vt:variant>
    </vt:vector>
  </HeadingPairs>
  <TitlesOfParts>
    <vt:vector size="55" baseType="lpstr">
      <vt:lpstr>等线</vt:lpstr>
      <vt:lpstr>微软雅黑</vt:lpstr>
      <vt:lpstr>Arial</vt:lpstr>
      <vt:lpstr>Calibri</vt:lpstr>
      <vt:lpstr>Calibri Light</vt:lpstr>
      <vt:lpstr>Lato Light</vt:lpstr>
      <vt:lpstr>Times New Roman</vt:lpstr>
      <vt:lpstr>印品黑体</vt:lpstr>
      <vt:lpstr>Slide PowerPoint Hoat Hinh _ Toan Hoa  (69)</vt:lpstr>
      <vt:lpstr>43. Phong cách ngôn ngữ báo chí tt</vt:lpstr>
      <vt:lpstr>1_43. Phong cách ngôn ngữ báo chí tt</vt:lpstr>
      <vt:lpstr>2_43. Phong cách ngôn ngữ báo chí tt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Hương Đỗ</cp:lastModifiedBy>
  <cp:revision>43</cp:revision>
  <dcterms:created xsi:type="dcterms:W3CDTF">2021-11-21T00:51:37Z</dcterms:created>
  <dcterms:modified xsi:type="dcterms:W3CDTF">2022-01-24T03:30:05Z</dcterms:modified>
</cp:coreProperties>
</file>