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9144000" cy="5143500"/>
  <p:notesSz cx="9144000" cy="5143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E32423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4503311"/>
            <a:ext cx="192405" cy="169545"/>
          </a:xfrm>
          <a:custGeom>
            <a:avLst/>
            <a:gdLst/>
            <a:ahLst/>
            <a:cxnLst/>
            <a:rect l="l" t="t" r="r" b="b"/>
            <a:pathLst>
              <a:path w="192405" h="169545">
                <a:moveTo>
                  <a:pt x="0" y="0"/>
                </a:moveTo>
                <a:lnTo>
                  <a:pt x="0" y="58756"/>
                </a:lnTo>
                <a:lnTo>
                  <a:pt x="191871" y="169119"/>
                </a:lnTo>
                <a:lnTo>
                  <a:pt x="191871" y="110318"/>
                </a:lnTo>
                <a:lnTo>
                  <a:pt x="0" y="0"/>
                </a:lnTo>
                <a:close/>
              </a:path>
            </a:pathLst>
          </a:custGeom>
          <a:solidFill>
            <a:srgbClr val="05484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981583"/>
            <a:ext cx="192405" cy="2363470"/>
          </a:xfrm>
          <a:custGeom>
            <a:avLst/>
            <a:gdLst/>
            <a:ahLst/>
            <a:cxnLst/>
            <a:rect l="l" t="t" r="r" b="b"/>
            <a:pathLst>
              <a:path w="192405" h="2363470">
                <a:moveTo>
                  <a:pt x="191871" y="0"/>
                </a:moveTo>
                <a:lnTo>
                  <a:pt x="0" y="110535"/>
                </a:lnTo>
                <a:lnTo>
                  <a:pt x="0" y="2362917"/>
                </a:lnTo>
                <a:lnTo>
                  <a:pt x="191871" y="2252344"/>
                </a:lnTo>
                <a:lnTo>
                  <a:pt x="191871" y="0"/>
                </a:lnTo>
                <a:close/>
              </a:path>
            </a:pathLst>
          </a:custGeom>
          <a:solidFill>
            <a:srgbClr val="F4AA9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0" y="923671"/>
            <a:ext cx="1440180" cy="748030"/>
          </a:xfrm>
          <a:custGeom>
            <a:avLst/>
            <a:gdLst/>
            <a:ahLst/>
            <a:cxnLst/>
            <a:rect l="l" t="t" r="r" b="b"/>
            <a:pathLst>
              <a:path w="1440180" h="748030">
                <a:moveTo>
                  <a:pt x="294270" y="58800"/>
                </a:moveTo>
                <a:lnTo>
                  <a:pt x="192024" y="58800"/>
                </a:lnTo>
                <a:lnTo>
                  <a:pt x="1390523" y="748029"/>
                </a:lnTo>
                <a:lnTo>
                  <a:pt x="1440180" y="717803"/>
                </a:lnTo>
                <a:lnTo>
                  <a:pt x="294270" y="58800"/>
                </a:lnTo>
                <a:close/>
              </a:path>
              <a:path w="1440180" h="748030">
                <a:moveTo>
                  <a:pt x="192024" y="0"/>
                </a:moveTo>
                <a:lnTo>
                  <a:pt x="0" y="110431"/>
                </a:lnTo>
                <a:lnTo>
                  <a:pt x="0" y="169201"/>
                </a:lnTo>
                <a:lnTo>
                  <a:pt x="192024" y="58800"/>
                </a:lnTo>
                <a:lnTo>
                  <a:pt x="294270" y="58800"/>
                </a:lnTo>
                <a:lnTo>
                  <a:pt x="192024" y="0"/>
                </a:lnTo>
                <a:close/>
              </a:path>
            </a:pathLst>
          </a:custGeom>
          <a:solidFill>
            <a:srgbClr val="05484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192024" y="1641347"/>
            <a:ext cx="1251585" cy="3031490"/>
          </a:xfrm>
          <a:custGeom>
            <a:avLst/>
            <a:gdLst/>
            <a:ahLst/>
            <a:cxnLst/>
            <a:rect l="l" t="t" r="r" b="b"/>
            <a:pathLst>
              <a:path w="1251585" h="3031490">
                <a:moveTo>
                  <a:pt x="1251204" y="0"/>
                </a:moveTo>
                <a:lnTo>
                  <a:pt x="1196467" y="30226"/>
                </a:lnTo>
                <a:lnTo>
                  <a:pt x="1196467" y="2282952"/>
                </a:lnTo>
                <a:lnTo>
                  <a:pt x="1197622" y="2283612"/>
                </a:lnTo>
                <a:lnTo>
                  <a:pt x="0" y="2972282"/>
                </a:lnTo>
                <a:lnTo>
                  <a:pt x="0" y="3031083"/>
                </a:lnTo>
                <a:lnTo>
                  <a:pt x="1248156" y="2313241"/>
                </a:lnTo>
                <a:lnTo>
                  <a:pt x="1218057" y="2294979"/>
                </a:lnTo>
                <a:lnTo>
                  <a:pt x="1251204" y="2313432"/>
                </a:lnTo>
                <a:lnTo>
                  <a:pt x="1251204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0" y="3233928"/>
            <a:ext cx="1391285" cy="1381125"/>
          </a:xfrm>
          <a:custGeom>
            <a:avLst/>
            <a:gdLst/>
            <a:ahLst/>
            <a:cxnLst/>
            <a:rect l="l" t="t" r="r" b="b"/>
            <a:pathLst>
              <a:path w="1391285" h="1381125">
                <a:moveTo>
                  <a:pt x="192862" y="0"/>
                </a:moveTo>
                <a:lnTo>
                  <a:pt x="0" y="111063"/>
                </a:lnTo>
                <a:lnTo>
                  <a:pt x="0" y="1269528"/>
                </a:lnTo>
                <a:lnTo>
                  <a:pt x="192862" y="1380591"/>
                </a:lnTo>
                <a:lnTo>
                  <a:pt x="1391285" y="690600"/>
                </a:lnTo>
                <a:lnTo>
                  <a:pt x="192862" y="0"/>
                </a:lnTo>
                <a:close/>
              </a:path>
            </a:pathLst>
          </a:custGeom>
          <a:solidFill>
            <a:srgbClr val="8FDF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192023" y="981583"/>
            <a:ext cx="1199515" cy="2942590"/>
          </a:xfrm>
          <a:custGeom>
            <a:avLst/>
            <a:gdLst/>
            <a:ahLst/>
            <a:cxnLst/>
            <a:rect l="l" t="t" r="r" b="b"/>
            <a:pathLst>
              <a:path w="1199515" h="2942590">
                <a:moveTo>
                  <a:pt x="0" y="0"/>
                </a:moveTo>
                <a:lnTo>
                  <a:pt x="0" y="2252344"/>
                </a:lnTo>
                <a:lnTo>
                  <a:pt x="1199261" y="2942564"/>
                </a:lnTo>
                <a:lnTo>
                  <a:pt x="1199261" y="689990"/>
                </a:lnTo>
                <a:lnTo>
                  <a:pt x="0" y="0"/>
                </a:lnTo>
                <a:close/>
              </a:path>
            </a:pathLst>
          </a:custGeom>
          <a:solidFill>
            <a:srgbClr val="F4AA9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2" name="bg 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390754"/>
            <a:ext cx="109728" cy="306469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685800" y="2758566"/>
            <a:ext cx="480059" cy="768350"/>
          </a:xfrm>
          <a:custGeom>
            <a:avLst/>
            <a:gdLst/>
            <a:ahLst/>
            <a:cxnLst/>
            <a:rect l="l" t="t" r="r" b="b"/>
            <a:pathLst>
              <a:path w="480059" h="768350">
                <a:moveTo>
                  <a:pt x="0" y="0"/>
                </a:moveTo>
                <a:lnTo>
                  <a:pt x="0" y="492506"/>
                </a:lnTo>
                <a:lnTo>
                  <a:pt x="479907" y="767969"/>
                </a:lnTo>
                <a:lnTo>
                  <a:pt x="479907" y="2750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704227" y="2789046"/>
            <a:ext cx="421005" cy="671830"/>
          </a:xfrm>
          <a:custGeom>
            <a:avLst/>
            <a:gdLst/>
            <a:ahLst/>
            <a:cxnLst/>
            <a:rect l="l" t="t" r="r" b="b"/>
            <a:pathLst>
              <a:path w="421005" h="671829">
                <a:moveTo>
                  <a:pt x="420484" y="267716"/>
                </a:moveTo>
                <a:lnTo>
                  <a:pt x="59016" y="60744"/>
                </a:lnTo>
                <a:lnTo>
                  <a:pt x="59004" y="27305"/>
                </a:lnTo>
                <a:lnTo>
                  <a:pt x="0" y="0"/>
                </a:lnTo>
                <a:lnTo>
                  <a:pt x="15189" y="440182"/>
                </a:lnTo>
                <a:lnTo>
                  <a:pt x="16624" y="439343"/>
                </a:lnTo>
                <a:lnTo>
                  <a:pt x="16624" y="440563"/>
                </a:lnTo>
                <a:lnTo>
                  <a:pt x="420484" y="671830"/>
                </a:lnTo>
                <a:lnTo>
                  <a:pt x="420484" y="267716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bg object 25"/>
          <p:cNvSpPr/>
          <p:nvPr/>
        </p:nvSpPr>
        <p:spPr>
          <a:xfrm>
            <a:off x="719480" y="3203447"/>
            <a:ext cx="431165" cy="269875"/>
          </a:xfrm>
          <a:custGeom>
            <a:avLst/>
            <a:gdLst/>
            <a:ahLst/>
            <a:cxnLst/>
            <a:rect l="l" t="t" r="r" b="b"/>
            <a:pathLst>
              <a:path w="431165" h="269875">
                <a:moveTo>
                  <a:pt x="44805" y="0"/>
                </a:moveTo>
                <a:lnTo>
                  <a:pt x="0" y="25907"/>
                </a:lnTo>
                <a:lnTo>
                  <a:pt x="412597" y="269747"/>
                </a:lnTo>
                <a:lnTo>
                  <a:pt x="431139" y="216788"/>
                </a:lnTo>
                <a:lnTo>
                  <a:pt x="44805" y="0"/>
                </a:lnTo>
                <a:close/>
              </a:path>
            </a:pathLst>
          </a:custGeom>
          <a:solidFill>
            <a:srgbClr val="05484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bg object 26"/>
          <p:cNvSpPr/>
          <p:nvPr/>
        </p:nvSpPr>
        <p:spPr>
          <a:xfrm>
            <a:off x="655319" y="2712847"/>
            <a:ext cx="535305" cy="542925"/>
          </a:xfrm>
          <a:custGeom>
            <a:avLst/>
            <a:gdLst/>
            <a:ahLst/>
            <a:cxnLst/>
            <a:rect l="l" t="t" r="r" b="b"/>
            <a:pathLst>
              <a:path w="535305" h="542925">
                <a:moveTo>
                  <a:pt x="0" y="0"/>
                </a:moveTo>
                <a:lnTo>
                  <a:pt x="0" y="234187"/>
                </a:lnTo>
                <a:lnTo>
                  <a:pt x="534771" y="542416"/>
                </a:lnTo>
                <a:lnTo>
                  <a:pt x="534771" y="308101"/>
                </a:lnTo>
                <a:lnTo>
                  <a:pt x="0" y="0"/>
                </a:lnTo>
                <a:close/>
              </a:path>
            </a:pathLst>
          </a:custGeom>
          <a:solidFill>
            <a:srgbClr val="8FDF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bg object 27"/>
          <p:cNvSpPr/>
          <p:nvPr/>
        </p:nvSpPr>
        <p:spPr>
          <a:xfrm>
            <a:off x="655319" y="2712847"/>
            <a:ext cx="535305" cy="384175"/>
          </a:xfrm>
          <a:custGeom>
            <a:avLst/>
            <a:gdLst/>
            <a:ahLst/>
            <a:cxnLst/>
            <a:rect l="l" t="t" r="r" b="b"/>
            <a:pathLst>
              <a:path w="535305" h="384175">
                <a:moveTo>
                  <a:pt x="0" y="0"/>
                </a:moveTo>
                <a:lnTo>
                  <a:pt x="0" y="75691"/>
                </a:lnTo>
                <a:lnTo>
                  <a:pt x="534771" y="383794"/>
                </a:lnTo>
                <a:lnTo>
                  <a:pt x="534771" y="308101"/>
                </a:lnTo>
                <a:lnTo>
                  <a:pt x="0" y="0"/>
                </a:lnTo>
                <a:close/>
              </a:path>
            </a:pathLst>
          </a:custGeom>
          <a:solidFill>
            <a:srgbClr val="FC86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bg object 28"/>
          <p:cNvSpPr/>
          <p:nvPr/>
        </p:nvSpPr>
        <p:spPr>
          <a:xfrm>
            <a:off x="295808" y="3101466"/>
            <a:ext cx="635635" cy="751205"/>
          </a:xfrm>
          <a:custGeom>
            <a:avLst/>
            <a:gdLst/>
            <a:ahLst/>
            <a:cxnLst/>
            <a:rect l="l" t="t" r="r" b="b"/>
            <a:pathLst>
              <a:path w="635635" h="751204">
                <a:moveTo>
                  <a:pt x="635355" y="216408"/>
                </a:moveTo>
                <a:lnTo>
                  <a:pt x="634479" y="216903"/>
                </a:lnTo>
                <a:lnTo>
                  <a:pt x="315036" y="24815"/>
                </a:lnTo>
                <a:lnTo>
                  <a:pt x="315036" y="552157"/>
                </a:lnTo>
                <a:lnTo>
                  <a:pt x="309257" y="548906"/>
                </a:lnTo>
                <a:lnTo>
                  <a:pt x="315036" y="552157"/>
                </a:lnTo>
                <a:lnTo>
                  <a:pt x="315036" y="24815"/>
                </a:lnTo>
                <a:lnTo>
                  <a:pt x="273773" y="0"/>
                </a:lnTo>
                <a:lnTo>
                  <a:pt x="234746" y="23850"/>
                </a:lnTo>
                <a:lnTo>
                  <a:pt x="234746" y="505079"/>
                </a:lnTo>
                <a:lnTo>
                  <a:pt x="234391" y="505282"/>
                </a:lnTo>
                <a:lnTo>
                  <a:pt x="55168" y="400837"/>
                </a:lnTo>
                <a:lnTo>
                  <a:pt x="234746" y="505079"/>
                </a:lnTo>
                <a:lnTo>
                  <a:pt x="234746" y="23850"/>
                </a:lnTo>
                <a:lnTo>
                  <a:pt x="201320" y="44259"/>
                </a:lnTo>
                <a:lnTo>
                  <a:pt x="201015" y="44069"/>
                </a:lnTo>
                <a:lnTo>
                  <a:pt x="201015" y="44450"/>
                </a:lnTo>
                <a:lnTo>
                  <a:pt x="201015" y="246341"/>
                </a:lnTo>
                <a:lnTo>
                  <a:pt x="101" y="368744"/>
                </a:lnTo>
                <a:lnTo>
                  <a:pt x="0" y="513080"/>
                </a:lnTo>
                <a:lnTo>
                  <a:pt x="312420" y="699897"/>
                </a:lnTo>
                <a:lnTo>
                  <a:pt x="312267" y="751205"/>
                </a:lnTo>
                <a:lnTo>
                  <a:pt x="560222" y="606856"/>
                </a:lnTo>
                <a:lnTo>
                  <a:pt x="562051" y="607949"/>
                </a:lnTo>
                <a:lnTo>
                  <a:pt x="562051" y="605802"/>
                </a:lnTo>
                <a:lnTo>
                  <a:pt x="635355" y="563118"/>
                </a:lnTo>
                <a:lnTo>
                  <a:pt x="635355" y="217424"/>
                </a:lnTo>
                <a:lnTo>
                  <a:pt x="635355" y="216408"/>
                </a:lnTo>
                <a:close/>
              </a:path>
            </a:pathLst>
          </a:custGeom>
          <a:solidFill>
            <a:srgbClr val="E32423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9" name="bg object 2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8980" y="3607435"/>
            <a:ext cx="83515" cy="245237"/>
          </a:xfrm>
          <a:prstGeom prst="rect">
            <a:avLst/>
          </a:prstGeom>
        </p:spPr>
      </p:pic>
      <p:sp>
        <p:nvSpPr>
          <p:cNvPr id="30" name="bg object 30"/>
          <p:cNvSpPr/>
          <p:nvPr/>
        </p:nvSpPr>
        <p:spPr>
          <a:xfrm>
            <a:off x="248411" y="3293363"/>
            <a:ext cx="326390" cy="192405"/>
          </a:xfrm>
          <a:custGeom>
            <a:avLst/>
            <a:gdLst/>
            <a:ahLst/>
            <a:cxnLst/>
            <a:rect l="l" t="t" r="r" b="b"/>
            <a:pathLst>
              <a:path w="326390" h="192404">
                <a:moveTo>
                  <a:pt x="250088" y="0"/>
                </a:moveTo>
                <a:lnTo>
                  <a:pt x="0" y="144272"/>
                </a:lnTo>
                <a:lnTo>
                  <a:pt x="83019" y="191897"/>
                </a:lnTo>
                <a:lnTo>
                  <a:pt x="326136" y="43434"/>
                </a:lnTo>
                <a:lnTo>
                  <a:pt x="250088" y="0"/>
                </a:lnTo>
                <a:close/>
              </a:path>
            </a:pathLst>
          </a:custGeom>
          <a:solidFill>
            <a:srgbClr val="E32423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1" name="bg object 3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6888" y="3438271"/>
            <a:ext cx="85343" cy="245237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332231" y="3337687"/>
            <a:ext cx="245745" cy="346075"/>
          </a:xfrm>
          <a:custGeom>
            <a:avLst/>
            <a:gdLst/>
            <a:ahLst/>
            <a:cxnLst/>
            <a:rect l="l" t="t" r="r" b="b"/>
            <a:pathLst>
              <a:path w="245745" h="346075">
                <a:moveTo>
                  <a:pt x="245211" y="0"/>
                </a:moveTo>
                <a:lnTo>
                  <a:pt x="0" y="148208"/>
                </a:lnTo>
                <a:lnTo>
                  <a:pt x="889" y="345821"/>
                </a:lnTo>
                <a:lnTo>
                  <a:pt x="41465" y="322960"/>
                </a:lnTo>
                <a:lnTo>
                  <a:pt x="42951" y="162940"/>
                </a:lnTo>
                <a:lnTo>
                  <a:pt x="245211" y="47117"/>
                </a:lnTo>
                <a:lnTo>
                  <a:pt x="245211" y="0"/>
                </a:lnTo>
                <a:close/>
              </a:path>
            </a:pathLst>
          </a:custGeom>
          <a:solidFill>
            <a:srgbClr val="E324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bg object 33"/>
          <p:cNvSpPr/>
          <p:nvPr/>
        </p:nvSpPr>
        <p:spPr>
          <a:xfrm>
            <a:off x="0" y="2080260"/>
            <a:ext cx="1391285" cy="1379220"/>
          </a:xfrm>
          <a:custGeom>
            <a:avLst/>
            <a:gdLst/>
            <a:ahLst/>
            <a:cxnLst/>
            <a:rect l="l" t="t" r="r" b="b"/>
            <a:pathLst>
              <a:path w="1391285" h="1379220">
                <a:moveTo>
                  <a:pt x="192862" y="0"/>
                </a:moveTo>
                <a:lnTo>
                  <a:pt x="0" y="110912"/>
                </a:lnTo>
                <a:lnTo>
                  <a:pt x="0" y="1268226"/>
                </a:lnTo>
                <a:lnTo>
                  <a:pt x="192862" y="1379220"/>
                </a:lnTo>
                <a:lnTo>
                  <a:pt x="1391285" y="689737"/>
                </a:lnTo>
                <a:lnTo>
                  <a:pt x="192862" y="0"/>
                </a:lnTo>
                <a:close/>
              </a:path>
            </a:pathLst>
          </a:custGeom>
          <a:solidFill>
            <a:srgbClr val="FC86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bg object 34"/>
          <p:cNvSpPr/>
          <p:nvPr/>
        </p:nvSpPr>
        <p:spPr>
          <a:xfrm>
            <a:off x="0" y="3349874"/>
            <a:ext cx="192405" cy="168910"/>
          </a:xfrm>
          <a:custGeom>
            <a:avLst/>
            <a:gdLst/>
            <a:ahLst/>
            <a:cxnLst/>
            <a:rect l="l" t="t" r="r" b="b"/>
            <a:pathLst>
              <a:path w="192405" h="168910">
                <a:moveTo>
                  <a:pt x="0" y="0"/>
                </a:moveTo>
                <a:lnTo>
                  <a:pt x="0" y="58557"/>
                </a:lnTo>
                <a:lnTo>
                  <a:pt x="191871" y="168914"/>
                </a:lnTo>
                <a:lnTo>
                  <a:pt x="191871" y="110367"/>
                </a:lnTo>
                <a:lnTo>
                  <a:pt x="0" y="0"/>
                </a:lnTo>
                <a:close/>
              </a:path>
            </a:pathLst>
          </a:custGeom>
          <a:solidFill>
            <a:srgbClr val="05484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bg object 35"/>
          <p:cNvSpPr/>
          <p:nvPr/>
        </p:nvSpPr>
        <p:spPr>
          <a:xfrm>
            <a:off x="192023" y="2770759"/>
            <a:ext cx="1248410" cy="748030"/>
          </a:xfrm>
          <a:custGeom>
            <a:avLst/>
            <a:gdLst/>
            <a:ahLst/>
            <a:cxnLst/>
            <a:rect l="l" t="t" r="r" b="b"/>
            <a:pathLst>
              <a:path w="1248410" h="748029">
                <a:moveTo>
                  <a:pt x="1198498" y="0"/>
                </a:moveTo>
                <a:lnTo>
                  <a:pt x="0" y="689483"/>
                </a:lnTo>
                <a:lnTo>
                  <a:pt x="0" y="748030"/>
                </a:lnTo>
                <a:lnTo>
                  <a:pt x="1248156" y="30226"/>
                </a:lnTo>
                <a:lnTo>
                  <a:pt x="1198498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bg object 36"/>
          <p:cNvSpPr/>
          <p:nvPr/>
        </p:nvSpPr>
        <p:spPr>
          <a:xfrm>
            <a:off x="685800" y="1464564"/>
            <a:ext cx="480059" cy="769620"/>
          </a:xfrm>
          <a:custGeom>
            <a:avLst/>
            <a:gdLst/>
            <a:ahLst/>
            <a:cxnLst/>
            <a:rect l="l" t="t" r="r" b="b"/>
            <a:pathLst>
              <a:path w="480059" h="769619">
                <a:moveTo>
                  <a:pt x="0" y="0"/>
                </a:moveTo>
                <a:lnTo>
                  <a:pt x="0" y="493903"/>
                </a:lnTo>
                <a:lnTo>
                  <a:pt x="479907" y="769493"/>
                </a:lnTo>
                <a:lnTo>
                  <a:pt x="479907" y="27584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bg object 37"/>
          <p:cNvSpPr/>
          <p:nvPr/>
        </p:nvSpPr>
        <p:spPr>
          <a:xfrm>
            <a:off x="704227" y="1495170"/>
            <a:ext cx="421005" cy="671830"/>
          </a:xfrm>
          <a:custGeom>
            <a:avLst/>
            <a:gdLst/>
            <a:ahLst/>
            <a:cxnLst/>
            <a:rect l="l" t="t" r="r" b="b"/>
            <a:pathLst>
              <a:path w="421005" h="671830">
                <a:moveTo>
                  <a:pt x="420484" y="267716"/>
                </a:moveTo>
                <a:lnTo>
                  <a:pt x="59016" y="60845"/>
                </a:lnTo>
                <a:lnTo>
                  <a:pt x="59004" y="27178"/>
                </a:lnTo>
                <a:lnTo>
                  <a:pt x="0" y="0"/>
                </a:lnTo>
                <a:lnTo>
                  <a:pt x="15189" y="440309"/>
                </a:lnTo>
                <a:lnTo>
                  <a:pt x="16624" y="439470"/>
                </a:lnTo>
                <a:lnTo>
                  <a:pt x="16624" y="440563"/>
                </a:lnTo>
                <a:lnTo>
                  <a:pt x="420484" y="671830"/>
                </a:lnTo>
                <a:lnTo>
                  <a:pt x="420484" y="267716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bg object 38"/>
          <p:cNvSpPr/>
          <p:nvPr/>
        </p:nvSpPr>
        <p:spPr>
          <a:xfrm>
            <a:off x="719480" y="1909699"/>
            <a:ext cx="431165" cy="269875"/>
          </a:xfrm>
          <a:custGeom>
            <a:avLst/>
            <a:gdLst/>
            <a:ahLst/>
            <a:cxnLst/>
            <a:rect l="l" t="t" r="r" b="b"/>
            <a:pathLst>
              <a:path w="431165" h="269875">
                <a:moveTo>
                  <a:pt x="44805" y="0"/>
                </a:moveTo>
                <a:lnTo>
                  <a:pt x="0" y="25907"/>
                </a:lnTo>
                <a:lnTo>
                  <a:pt x="412597" y="269494"/>
                </a:lnTo>
                <a:lnTo>
                  <a:pt x="431139" y="216662"/>
                </a:lnTo>
                <a:lnTo>
                  <a:pt x="44805" y="0"/>
                </a:lnTo>
                <a:close/>
              </a:path>
            </a:pathLst>
          </a:custGeom>
          <a:solidFill>
            <a:srgbClr val="05484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bg object 39"/>
          <p:cNvSpPr/>
          <p:nvPr/>
        </p:nvSpPr>
        <p:spPr>
          <a:xfrm>
            <a:off x="0" y="1418843"/>
            <a:ext cx="1190625" cy="1878964"/>
          </a:xfrm>
          <a:custGeom>
            <a:avLst/>
            <a:gdLst/>
            <a:ahLst/>
            <a:cxnLst/>
            <a:rect l="l" t="t" r="r" b="b"/>
            <a:pathLst>
              <a:path w="1190625" h="1878964">
                <a:moveTo>
                  <a:pt x="487680" y="1787525"/>
                </a:moveTo>
                <a:lnTo>
                  <a:pt x="0" y="1508912"/>
                </a:lnTo>
                <a:lnTo>
                  <a:pt x="0" y="1688706"/>
                </a:lnTo>
                <a:lnTo>
                  <a:pt x="332955" y="1878965"/>
                </a:lnTo>
                <a:lnTo>
                  <a:pt x="487680" y="1787525"/>
                </a:lnTo>
                <a:close/>
              </a:path>
              <a:path w="1190625" h="1878964">
                <a:moveTo>
                  <a:pt x="1190091" y="308229"/>
                </a:moveTo>
                <a:lnTo>
                  <a:pt x="655320" y="0"/>
                </a:lnTo>
                <a:lnTo>
                  <a:pt x="655320" y="75565"/>
                </a:lnTo>
                <a:lnTo>
                  <a:pt x="655320" y="234950"/>
                </a:lnTo>
                <a:lnTo>
                  <a:pt x="1190091" y="544068"/>
                </a:lnTo>
                <a:lnTo>
                  <a:pt x="1190091" y="383921"/>
                </a:lnTo>
                <a:lnTo>
                  <a:pt x="1190091" y="309118"/>
                </a:lnTo>
                <a:lnTo>
                  <a:pt x="1190091" y="308229"/>
                </a:lnTo>
                <a:close/>
              </a:path>
            </a:pathLst>
          </a:custGeom>
          <a:solidFill>
            <a:srgbClr val="8FDF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bg object 40"/>
          <p:cNvSpPr/>
          <p:nvPr/>
        </p:nvSpPr>
        <p:spPr>
          <a:xfrm>
            <a:off x="1155344" y="2319655"/>
            <a:ext cx="52069" cy="377825"/>
          </a:xfrm>
          <a:custGeom>
            <a:avLst/>
            <a:gdLst/>
            <a:ahLst/>
            <a:cxnLst/>
            <a:rect l="l" t="t" r="r" b="b"/>
            <a:pathLst>
              <a:path w="52069" h="377825">
                <a:moveTo>
                  <a:pt x="51663" y="0"/>
                </a:moveTo>
                <a:lnTo>
                  <a:pt x="0" y="32131"/>
                </a:lnTo>
                <a:lnTo>
                  <a:pt x="0" y="377825"/>
                </a:lnTo>
                <a:lnTo>
                  <a:pt x="51663" y="345567"/>
                </a:lnTo>
                <a:lnTo>
                  <a:pt x="516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bg object 41"/>
          <p:cNvSpPr/>
          <p:nvPr/>
        </p:nvSpPr>
        <p:spPr>
          <a:xfrm>
            <a:off x="554736" y="1975230"/>
            <a:ext cx="649605" cy="722630"/>
          </a:xfrm>
          <a:custGeom>
            <a:avLst/>
            <a:gdLst/>
            <a:ahLst/>
            <a:cxnLst/>
            <a:rect l="l" t="t" r="r" b="b"/>
            <a:pathLst>
              <a:path w="649605" h="722630">
                <a:moveTo>
                  <a:pt x="649224" y="343916"/>
                </a:moveTo>
                <a:lnTo>
                  <a:pt x="47853" y="0"/>
                </a:lnTo>
                <a:lnTo>
                  <a:pt x="304" y="32054"/>
                </a:lnTo>
                <a:lnTo>
                  <a:pt x="0" y="31877"/>
                </a:lnTo>
                <a:lnTo>
                  <a:pt x="0" y="32258"/>
                </a:lnTo>
                <a:lnTo>
                  <a:pt x="0" y="378714"/>
                </a:lnTo>
                <a:lnTo>
                  <a:pt x="601980" y="722249"/>
                </a:lnTo>
                <a:lnTo>
                  <a:pt x="601980" y="375767"/>
                </a:lnTo>
                <a:lnTo>
                  <a:pt x="649224" y="343916"/>
                </a:lnTo>
                <a:close/>
              </a:path>
            </a:pathLst>
          </a:custGeom>
          <a:solidFill>
            <a:srgbClr val="05484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bg object 42"/>
          <p:cNvSpPr/>
          <p:nvPr/>
        </p:nvSpPr>
        <p:spPr>
          <a:xfrm>
            <a:off x="515112" y="2494915"/>
            <a:ext cx="641985" cy="573405"/>
          </a:xfrm>
          <a:custGeom>
            <a:avLst/>
            <a:gdLst/>
            <a:ahLst/>
            <a:cxnLst/>
            <a:rect l="l" t="t" r="r" b="b"/>
            <a:pathLst>
              <a:path w="641985" h="573405">
                <a:moveTo>
                  <a:pt x="641604" y="0"/>
                </a:moveTo>
                <a:lnTo>
                  <a:pt x="0" y="375158"/>
                </a:lnTo>
                <a:lnTo>
                  <a:pt x="0" y="572897"/>
                </a:lnTo>
                <a:lnTo>
                  <a:pt x="641604" y="202437"/>
                </a:lnTo>
                <a:lnTo>
                  <a:pt x="6416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bg object 43"/>
          <p:cNvSpPr/>
          <p:nvPr/>
        </p:nvSpPr>
        <p:spPr>
          <a:xfrm>
            <a:off x="0" y="2576287"/>
            <a:ext cx="514984" cy="492125"/>
          </a:xfrm>
          <a:custGeom>
            <a:avLst/>
            <a:gdLst/>
            <a:ahLst/>
            <a:cxnLst/>
            <a:rect l="l" t="t" r="r" b="b"/>
            <a:pathLst>
              <a:path w="514984" h="492125">
                <a:moveTo>
                  <a:pt x="0" y="0"/>
                </a:moveTo>
                <a:lnTo>
                  <a:pt x="0" y="201525"/>
                </a:lnTo>
                <a:lnTo>
                  <a:pt x="514959" y="491524"/>
                </a:lnTo>
                <a:lnTo>
                  <a:pt x="514959" y="293912"/>
                </a:lnTo>
                <a:lnTo>
                  <a:pt x="0" y="0"/>
                </a:lnTo>
                <a:close/>
              </a:path>
            </a:pathLst>
          </a:custGeom>
          <a:solidFill>
            <a:srgbClr val="05484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bg object 44"/>
          <p:cNvSpPr/>
          <p:nvPr/>
        </p:nvSpPr>
        <p:spPr>
          <a:xfrm>
            <a:off x="0" y="2151888"/>
            <a:ext cx="1153795" cy="719455"/>
          </a:xfrm>
          <a:custGeom>
            <a:avLst/>
            <a:gdLst/>
            <a:ahLst/>
            <a:cxnLst/>
            <a:rect l="l" t="t" r="r" b="b"/>
            <a:pathLst>
              <a:path w="1153795" h="719455">
                <a:moveTo>
                  <a:pt x="552056" y="0"/>
                </a:moveTo>
                <a:lnTo>
                  <a:pt x="0" y="324446"/>
                </a:lnTo>
                <a:lnTo>
                  <a:pt x="0" y="424979"/>
                </a:lnTo>
                <a:lnTo>
                  <a:pt x="514743" y="719201"/>
                </a:lnTo>
                <a:lnTo>
                  <a:pt x="1153668" y="344043"/>
                </a:lnTo>
                <a:lnTo>
                  <a:pt x="552056" y="0"/>
                </a:lnTo>
                <a:close/>
              </a:path>
            </a:pathLst>
          </a:custGeom>
          <a:solidFill>
            <a:srgbClr val="8FDF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bg object 45"/>
          <p:cNvSpPr/>
          <p:nvPr/>
        </p:nvSpPr>
        <p:spPr>
          <a:xfrm>
            <a:off x="466496" y="2813303"/>
            <a:ext cx="52069" cy="283845"/>
          </a:xfrm>
          <a:custGeom>
            <a:avLst/>
            <a:gdLst/>
            <a:ahLst/>
            <a:cxnLst/>
            <a:rect l="l" t="t" r="r" b="b"/>
            <a:pathLst>
              <a:path w="52070" h="283844">
                <a:moveTo>
                  <a:pt x="51511" y="0"/>
                </a:moveTo>
                <a:lnTo>
                  <a:pt x="0" y="32512"/>
                </a:lnTo>
                <a:lnTo>
                  <a:pt x="0" y="283463"/>
                </a:lnTo>
                <a:lnTo>
                  <a:pt x="51511" y="252729"/>
                </a:lnTo>
                <a:lnTo>
                  <a:pt x="515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bg object 46"/>
          <p:cNvSpPr/>
          <p:nvPr/>
        </p:nvSpPr>
        <p:spPr>
          <a:xfrm>
            <a:off x="0" y="2519819"/>
            <a:ext cx="514984" cy="577215"/>
          </a:xfrm>
          <a:custGeom>
            <a:avLst/>
            <a:gdLst/>
            <a:ahLst/>
            <a:cxnLst/>
            <a:rect l="l" t="t" r="r" b="b"/>
            <a:pathLst>
              <a:path w="514984" h="577214">
                <a:moveTo>
                  <a:pt x="514959" y="294500"/>
                </a:moveTo>
                <a:lnTo>
                  <a:pt x="0" y="0"/>
                </a:lnTo>
                <a:lnTo>
                  <a:pt x="0" y="59474"/>
                </a:lnTo>
                <a:lnTo>
                  <a:pt x="0" y="59804"/>
                </a:lnTo>
                <a:lnTo>
                  <a:pt x="0" y="309854"/>
                </a:lnTo>
                <a:lnTo>
                  <a:pt x="466344" y="576948"/>
                </a:lnTo>
                <a:lnTo>
                  <a:pt x="466344" y="326504"/>
                </a:lnTo>
                <a:lnTo>
                  <a:pt x="467245" y="327012"/>
                </a:lnTo>
                <a:lnTo>
                  <a:pt x="514959" y="294500"/>
                </a:lnTo>
                <a:close/>
              </a:path>
            </a:pathLst>
          </a:custGeom>
          <a:solidFill>
            <a:srgbClr val="05484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bg object 47"/>
          <p:cNvSpPr/>
          <p:nvPr/>
        </p:nvSpPr>
        <p:spPr>
          <a:xfrm>
            <a:off x="441960" y="2129154"/>
            <a:ext cx="711835" cy="806450"/>
          </a:xfrm>
          <a:custGeom>
            <a:avLst/>
            <a:gdLst/>
            <a:ahLst/>
            <a:cxnLst/>
            <a:rect l="l" t="t" r="r" b="b"/>
            <a:pathLst>
              <a:path w="711835" h="806450">
                <a:moveTo>
                  <a:pt x="711555" y="309245"/>
                </a:moveTo>
                <a:lnTo>
                  <a:pt x="706056" y="304165"/>
                </a:lnTo>
                <a:lnTo>
                  <a:pt x="697738" y="304165"/>
                </a:lnTo>
                <a:lnTo>
                  <a:pt x="600989" y="328930"/>
                </a:lnTo>
                <a:lnTo>
                  <a:pt x="600989" y="332740"/>
                </a:lnTo>
                <a:lnTo>
                  <a:pt x="46659" y="635"/>
                </a:lnTo>
                <a:lnTo>
                  <a:pt x="44589" y="0"/>
                </a:lnTo>
                <a:lnTo>
                  <a:pt x="42506" y="0"/>
                </a:lnTo>
                <a:lnTo>
                  <a:pt x="40424" y="0"/>
                </a:lnTo>
                <a:lnTo>
                  <a:pt x="9893" y="29273"/>
                </a:lnTo>
                <a:lnTo>
                  <a:pt x="0" y="66294"/>
                </a:lnTo>
                <a:lnTo>
                  <a:pt x="0" y="90678"/>
                </a:lnTo>
                <a:lnTo>
                  <a:pt x="550164" y="407416"/>
                </a:lnTo>
                <a:lnTo>
                  <a:pt x="586854" y="419671"/>
                </a:lnTo>
                <a:lnTo>
                  <a:pt x="599655" y="420497"/>
                </a:lnTo>
                <a:lnTo>
                  <a:pt x="612775" y="419646"/>
                </a:lnTo>
                <a:lnTo>
                  <a:pt x="624001" y="417398"/>
                </a:lnTo>
                <a:lnTo>
                  <a:pt x="76200" y="740410"/>
                </a:lnTo>
                <a:lnTo>
                  <a:pt x="76200" y="806069"/>
                </a:lnTo>
                <a:lnTo>
                  <a:pt x="711555" y="432689"/>
                </a:lnTo>
                <a:lnTo>
                  <a:pt x="711555" y="367030"/>
                </a:lnTo>
                <a:lnTo>
                  <a:pt x="711555" y="365760"/>
                </a:lnTo>
                <a:lnTo>
                  <a:pt x="711555" y="309245"/>
                </a:lnTo>
                <a:close/>
              </a:path>
            </a:pathLst>
          </a:custGeom>
          <a:solidFill>
            <a:srgbClr val="8FDFD5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8" name="bg object 4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45463" y="2429383"/>
            <a:ext cx="108051" cy="118618"/>
          </a:xfrm>
          <a:prstGeom prst="rect">
            <a:avLst/>
          </a:prstGeom>
        </p:spPr>
      </p:pic>
      <p:sp>
        <p:nvSpPr>
          <p:cNvPr id="49" name="bg object 49"/>
          <p:cNvSpPr/>
          <p:nvPr/>
        </p:nvSpPr>
        <p:spPr>
          <a:xfrm>
            <a:off x="462186" y="2086356"/>
            <a:ext cx="691515" cy="400685"/>
          </a:xfrm>
          <a:custGeom>
            <a:avLst/>
            <a:gdLst/>
            <a:ahLst/>
            <a:cxnLst/>
            <a:rect l="l" t="t" r="r" b="b"/>
            <a:pathLst>
              <a:path w="691515" h="400685">
                <a:moveTo>
                  <a:pt x="89400" y="0"/>
                </a:moveTo>
                <a:lnTo>
                  <a:pt x="8894" y="49911"/>
                </a:lnTo>
                <a:lnTo>
                  <a:pt x="2103" y="57265"/>
                </a:lnTo>
                <a:lnTo>
                  <a:pt x="0" y="66548"/>
                </a:lnTo>
                <a:lnTo>
                  <a:pt x="2527" y="75735"/>
                </a:lnTo>
                <a:lnTo>
                  <a:pt x="554423" y="393319"/>
                </a:lnTo>
                <a:lnTo>
                  <a:pt x="581956" y="400685"/>
                </a:lnTo>
                <a:lnTo>
                  <a:pt x="589441" y="400180"/>
                </a:lnTo>
                <a:lnTo>
                  <a:pt x="596857" y="398652"/>
                </a:lnTo>
                <a:lnTo>
                  <a:pt x="604077" y="396077"/>
                </a:lnTo>
                <a:lnTo>
                  <a:pt x="610976" y="392430"/>
                </a:lnTo>
                <a:lnTo>
                  <a:pt x="691481" y="343535"/>
                </a:lnTo>
                <a:lnTo>
                  <a:pt x="89400" y="0"/>
                </a:lnTo>
                <a:close/>
              </a:path>
            </a:pathLst>
          </a:custGeom>
          <a:solidFill>
            <a:srgbClr val="8FDF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bg object 50"/>
          <p:cNvSpPr/>
          <p:nvPr/>
        </p:nvSpPr>
        <p:spPr>
          <a:xfrm>
            <a:off x="27432" y="2369820"/>
            <a:ext cx="758825" cy="433070"/>
          </a:xfrm>
          <a:custGeom>
            <a:avLst/>
            <a:gdLst/>
            <a:ahLst/>
            <a:cxnLst/>
            <a:rect l="l" t="t" r="r" b="b"/>
            <a:pathLst>
              <a:path w="758825" h="433069">
                <a:moveTo>
                  <a:pt x="154736" y="0"/>
                </a:moveTo>
                <a:lnTo>
                  <a:pt x="0" y="91312"/>
                </a:lnTo>
                <a:lnTo>
                  <a:pt x="604075" y="432816"/>
                </a:lnTo>
                <a:lnTo>
                  <a:pt x="758799" y="341503"/>
                </a:lnTo>
                <a:lnTo>
                  <a:pt x="1547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bg object 51"/>
          <p:cNvSpPr/>
          <p:nvPr/>
        </p:nvSpPr>
        <p:spPr>
          <a:xfrm>
            <a:off x="630936" y="2711196"/>
            <a:ext cx="157480" cy="158750"/>
          </a:xfrm>
          <a:custGeom>
            <a:avLst/>
            <a:gdLst/>
            <a:ahLst/>
            <a:cxnLst/>
            <a:rect l="l" t="t" r="r" b="b"/>
            <a:pathLst>
              <a:path w="157479" h="158750">
                <a:moveTo>
                  <a:pt x="156972" y="0"/>
                </a:moveTo>
                <a:lnTo>
                  <a:pt x="0" y="91186"/>
                </a:lnTo>
                <a:lnTo>
                  <a:pt x="0" y="158496"/>
                </a:lnTo>
                <a:lnTo>
                  <a:pt x="156972" y="66040"/>
                </a:lnTo>
                <a:lnTo>
                  <a:pt x="156972" y="0"/>
                </a:lnTo>
                <a:close/>
              </a:path>
            </a:pathLst>
          </a:custGeom>
          <a:solidFill>
            <a:srgbClr val="05484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bg object 52"/>
          <p:cNvSpPr/>
          <p:nvPr/>
        </p:nvSpPr>
        <p:spPr>
          <a:xfrm>
            <a:off x="33528" y="1786254"/>
            <a:ext cx="299085" cy="488950"/>
          </a:xfrm>
          <a:custGeom>
            <a:avLst/>
            <a:gdLst/>
            <a:ahLst/>
            <a:cxnLst/>
            <a:rect l="l" t="t" r="r" b="b"/>
            <a:pathLst>
              <a:path w="299084" h="488950">
                <a:moveTo>
                  <a:pt x="298564" y="415671"/>
                </a:moveTo>
                <a:lnTo>
                  <a:pt x="298513" y="409829"/>
                </a:lnTo>
                <a:lnTo>
                  <a:pt x="297218" y="75184"/>
                </a:lnTo>
                <a:lnTo>
                  <a:pt x="296456" y="75184"/>
                </a:lnTo>
                <a:lnTo>
                  <a:pt x="253619" y="21564"/>
                </a:lnTo>
                <a:lnTo>
                  <a:pt x="206463" y="5778"/>
                </a:lnTo>
                <a:lnTo>
                  <a:pt x="148666" y="0"/>
                </a:lnTo>
                <a:lnTo>
                  <a:pt x="90805" y="5778"/>
                </a:lnTo>
                <a:lnTo>
                  <a:pt x="43548" y="21564"/>
                </a:lnTo>
                <a:lnTo>
                  <a:pt x="11684" y="45008"/>
                </a:lnTo>
                <a:lnTo>
                  <a:pt x="0" y="73787"/>
                </a:lnTo>
                <a:lnTo>
                  <a:pt x="3048" y="81254"/>
                </a:lnTo>
                <a:lnTo>
                  <a:pt x="3048" y="415798"/>
                </a:lnTo>
                <a:lnTo>
                  <a:pt x="14782" y="444322"/>
                </a:lnTo>
                <a:lnTo>
                  <a:pt x="46672" y="467575"/>
                </a:lnTo>
                <a:lnTo>
                  <a:pt x="86868" y="480974"/>
                </a:lnTo>
                <a:lnTo>
                  <a:pt x="86868" y="482092"/>
                </a:lnTo>
                <a:lnTo>
                  <a:pt x="101790" y="485051"/>
                </a:lnTo>
                <a:lnTo>
                  <a:pt x="116801" y="487197"/>
                </a:lnTo>
                <a:lnTo>
                  <a:pt x="131864" y="488505"/>
                </a:lnTo>
                <a:lnTo>
                  <a:pt x="149631" y="488950"/>
                </a:lnTo>
                <a:lnTo>
                  <a:pt x="150139" y="488899"/>
                </a:lnTo>
                <a:lnTo>
                  <a:pt x="150647" y="488950"/>
                </a:lnTo>
                <a:lnTo>
                  <a:pt x="158496" y="488175"/>
                </a:lnTo>
                <a:lnTo>
                  <a:pt x="158496" y="488950"/>
                </a:lnTo>
                <a:lnTo>
                  <a:pt x="186448" y="485368"/>
                </a:lnTo>
                <a:lnTo>
                  <a:pt x="207886" y="483222"/>
                </a:lnTo>
                <a:lnTo>
                  <a:pt x="210820" y="482244"/>
                </a:lnTo>
                <a:lnTo>
                  <a:pt x="212801" y="481990"/>
                </a:lnTo>
                <a:lnTo>
                  <a:pt x="229044" y="476186"/>
                </a:lnTo>
                <a:lnTo>
                  <a:pt x="236359" y="473760"/>
                </a:lnTo>
                <a:lnTo>
                  <a:pt x="236359" y="475361"/>
                </a:lnTo>
                <a:lnTo>
                  <a:pt x="249910" y="469252"/>
                </a:lnTo>
                <a:lnTo>
                  <a:pt x="254939" y="467575"/>
                </a:lnTo>
                <a:lnTo>
                  <a:pt x="256654" y="466331"/>
                </a:lnTo>
                <a:lnTo>
                  <a:pt x="257340" y="466077"/>
                </a:lnTo>
                <a:lnTo>
                  <a:pt x="257924" y="465632"/>
                </a:lnTo>
                <a:lnTo>
                  <a:pt x="261785" y="463892"/>
                </a:lnTo>
                <a:lnTo>
                  <a:pt x="281419" y="449808"/>
                </a:lnTo>
                <a:lnTo>
                  <a:pt x="284213" y="446227"/>
                </a:lnTo>
                <a:lnTo>
                  <a:pt x="286816" y="444322"/>
                </a:lnTo>
                <a:lnTo>
                  <a:pt x="287134" y="443547"/>
                </a:lnTo>
                <a:lnTo>
                  <a:pt x="287464" y="443293"/>
                </a:lnTo>
                <a:lnTo>
                  <a:pt x="288480" y="440753"/>
                </a:lnTo>
                <a:lnTo>
                  <a:pt x="294081" y="433578"/>
                </a:lnTo>
                <a:lnTo>
                  <a:pt x="298500" y="415925"/>
                </a:lnTo>
                <a:lnTo>
                  <a:pt x="298551" y="415798"/>
                </a:lnTo>
                <a:lnTo>
                  <a:pt x="298564" y="415671"/>
                </a:lnTo>
                <a:close/>
              </a:path>
            </a:pathLst>
          </a:custGeom>
          <a:solidFill>
            <a:srgbClr val="8FDFD5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3" name="bg object 5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1627" y="1548384"/>
            <a:ext cx="219456" cy="332104"/>
          </a:xfrm>
          <a:prstGeom prst="rect">
            <a:avLst/>
          </a:prstGeom>
        </p:spPr>
      </p:pic>
      <p:sp>
        <p:nvSpPr>
          <p:cNvPr id="54" name="bg object 54"/>
          <p:cNvSpPr/>
          <p:nvPr/>
        </p:nvSpPr>
        <p:spPr>
          <a:xfrm>
            <a:off x="0" y="3686683"/>
            <a:ext cx="550545" cy="525780"/>
          </a:xfrm>
          <a:custGeom>
            <a:avLst/>
            <a:gdLst/>
            <a:ahLst/>
            <a:cxnLst/>
            <a:rect l="l" t="t" r="r" b="b"/>
            <a:pathLst>
              <a:path w="550545" h="525779">
                <a:moveTo>
                  <a:pt x="190881" y="0"/>
                </a:moveTo>
                <a:lnTo>
                  <a:pt x="0" y="110223"/>
                </a:lnTo>
                <a:lnTo>
                  <a:pt x="0" y="525203"/>
                </a:lnTo>
                <a:lnTo>
                  <a:pt x="550011" y="207619"/>
                </a:lnTo>
                <a:lnTo>
                  <a:pt x="190881" y="0"/>
                </a:lnTo>
                <a:close/>
              </a:path>
            </a:pathLst>
          </a:custGeom>
          <a:solidFill>
            <a:srgbClr val="05484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bg object 55"/>
          <p:cNvSpPr/>
          <p:nvPr/>
        </p:nvSpPr>
        <p:spPr>
          <a:xfrm>
            <a:off x="0" y="3654552"/>
            <a:ext cx="358140" cy="436880"/>
          </a:xfrm>
          <a:custGeom>
            <a:avLst/>
            <a:gdLst/>
            <a:ahLst/>
            <a:cxnLst/>
            <a:rect l="l" t="t" r="r" b="b"/>
            <a:pathLst>
              <a:path w="358140" h="436879">
                <a:moveTo>
                  <a:pt x="358140" y="91440"/>
                </a:moveTo>
                <a:lnTo>
                  <a:pt x="0" y="301929"/>
                </a:lnTo>
                <a:lnTo>
                  <a:pt x="0" y="436867"/>
                </a:lnTo>
                <a:lnTo>
                  <a:pt x="358140" y="226491"/>
                </a:lnTo>
                <a:lnTo>
                  <a:pt x="358140" y="91440"/>
                </a:lnTo>
                <a:close/>
              </a:path>
              <a:path w="358140" h="436879">
                <a:moveTo>
                  <a:pt x="358140" y="91186"/>
                </a:moveTo>
                <a:lnTo>
                  <a:pt x="202831" y="0"/>
                </a:lnTo>
                <a:lnTo>
                  <a:pt x="0" y="118910"/>
                </a:lnTo>
                <a:lnTo>
                  <a:pt x="0" y="301269"/>
                </a:lnTo>
                <a:lnTo>
                  <a:pt x="358140" y="91186"/>
                </a:lnTo>
                <a:close/>
              </a:path>
            </a:pathLst>
          </a:custGeom>
          <a:solidFill>
            <a:srgbClr val="FC86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bg object 56"/>
          <p:cNvSpPr/>
          <p:nvPr/>
        </p:nvSpPr>
        <p:spPr>
          <a:xfrm>
            <a:off x="0" y="3686683"/>
            <a:ext cx="300355" cy="235585"/>
          </a:xfrm>
          <a:custGeom>
            <a:avLst/>
            <a:gdLst/>
            <a:ahLst/>
            <a:cxnLst/>
            <a:rect l="l" t="t" r="r" b="b"/>
            <a:pathLst>
              <a:path w="300355" h="235585">
                <a:moveTo>
                  <a:pt x="202323" y="0"/>
                </a:moveTo>
                <a:lnTo>
                  <a:pt x="0" y="119601"/>
                </a:lnTo>
                <a:lnTo>
                  <a:pt x="0" y="235144"/>
                </a:lnTo>
                <a:lnTo>
                  <a:pt x="300228" y="58038"/>
                </a:lnTo>
                <a:lnTo>
                  <a:pt x="2023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7" name="bg object 5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16863" y="3721608"/>
            <a:ext cx="242316" cy="220979"/>
          </a:xfrm>
          <a:prstGeom prst="rect">
            <a:avLst/>
          </a:prstGeom>
        </p:spPr>
      </p:pic>
      <p:sp>
        <p:nvSpPr>
          <p:cNvPr id="58" name="bg object 58"/>
          <p:cNvSpPr/>
          <p:nvPr/>
        </p:nvSpPr>
        <p:spPr>
          <a:xfrm>
            <a:off x="788060" y="3692652"/>
            <a:ext cx="300355" cy="117475"/>
          </a:xfrm>
          <a:custGeom>
            <a:avLst/>
            <a:gdLst/>
            <a:ahLst/>
            <a:cxnLst/>
            <a:rect l="l" t="t" r="r" b="b"/>
            <a:pathLst>
              <a:path w="300355" h="117475">
                <a:moveTo>
                  <a:pt x="0" y="0"/>
                </a:moveTo>
                <a:lnTo>
                  <a:pt x="0" y="43688"/>
                </a:lnTo>
                <a:lnTo>
                  <a:pt x="12034" y="72342"/>
                </a:lnTo>
                <a:lnTo>
                  <a:pt x="44581" y="95758"/>
                </a:lnTo>
                <a:lnTo>
                  <a:pt x="92309" y="111553"/>
                </a:lnTo>
                <a:lnTo>
                  <a:pt x="149885" y="117348"/>
                </a:lnTo>
                <a:lnTo>
                  <a:pt x="207508" y="111553"/>
                </a:lnTo>
                <a:lnTo>
                  <a:pt x="255341" y="95758"/>
                </a:lnTo>
                <a:lnTo>
                  <a:pt x="287993" y="72342"/>
                </a:lnTo>
                <a:lnTo>
                  <a:pt x="300075" y="43688"/>
                </a:lnTo>
                <a:lnTo>
                  <a:pt x="296506" y="508"/>
                </a:lnTo>
                <a:lnTo>
                  <a:pt x="0" y="0"/>
                </a:lnTo>
                <a:close/>
              </a:path>
            </a:pathLst>
          </a:custGeom>
          <a:solidFill>
            <a:srgbClr val="FC86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bg object 59"/>
          <p:cNvSpPr/>
          <p:nvPr/>
        </p:nvSpPr>
        <p:spPr>
          <a:xfrm>
            <a:off x="788060" y="3617975"/>
            <a:ext cx="297180" cy="149225"/>
          </a:xfrm>
          <a:custGeom>
            <a:avLst/>
            <a:gdLst/>
            <a:ahLst/>
            <a:cxnLst/>
            <a:rect l="l" t="t" r="r" b="b"/>
            <a:pathLst>
              <a:path w="297180" h="149225">
                <a:moveTo>
                  <a:pt x="148666" y="0"/>
                </a:moveTo>
                <a:lnTo>
                  <a:pt x="90809" y="5877"/>
                </a:lnTo>
                <a:lnTo>
                  <a:pt x="43553" y="21875"/>
                </a:lnTo>
                <a:lnTo>
                  <a:pt x="11686" y="45541"/>
                </a:lnTo>
                <a:lnTo>
                  <a:pt x="0" y="74422"/>
                </a:lnTo>
                <a:lnTo>
                  <a:pt x="11686" y="103522"/>
                </a:lnTo>
                <a:lnTo>
                  <a:pt x="43553" y="127301"/>
                </a:lnTo>
                <a:lnTo>
                  <a:pt x="90809" y="143341"/>
                </a:lnTo>
                <a:lnTo>
                  <a:pt x="148666" y="149225"/>
                </a:lnTo>
                <a:lnTo>
                  <a:pt x="206346" y="143341"/>
                </a:lnTo>
                <a:lnTo>
                  <a:pt x="253512" y="127301"/>
                </a:lnTo>
                <a:lnTo>
                  <a:pt x="285345" y="103522"/>
                </a:lnTo>
                <a:lnTo>
                  <a:pt x="297027" y="74422"/>
                </a:lnTo>
                <a:lnTo>
                  <a:pt x="285345" y="45541"/>
                </a:lnTo>
                <a:lnTo>
                  <a:pt x="253512" y="21875"/>
                </a:lnTo>
                <a:lnTo>
                  <a:pt x="206346" y="5877"/>
                </a:lnTo>
                <a:lnTo>
                  <a:pt x="148666" y="0"/>
                </a:lnTo>
                <a:close/>
              </a:path>
            </a:pathLst>
          </a:custGeom>
          <a:solidFill>
            <a:srgbClr val="C5B3A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0" name="bg object 6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86383" y="3394075"/>
            <a:ext cx="169163" cy="203962"/>
          </a:xfrm>
          <a:prstGeom prst="rect">
            <a:avLst/>
          </a:prstGeom>
        </p:spPr>
      </p:pic>
      <p:sp>
        <p:nvSpPr>
          <p:cNvPr id="61" name="bg object 61"/>
          <p:cNvSpPr/>
          <p:nvPr/>
        </p:nvSpPr>
        <p:spPr>
          <a:xfrm>
            <a:off x="856640" y="3288791"/>
            <a:ext cx="89535" cy="309880"/>
          </a:xfrm>
          <a:custGeom>
            <a:avLst/>
            <a:gdLst/>
            <a:ahLst/>
            <a:cxnLst/>
            <a:rect l="l" t="t" r="r" b="b"/>
            <a:pathLst>
              <a:path w="89534" h="309879">
                <a:moveTo>
                  <a:pt x="0" y="0"/>
                </a:moveTo>
                <a:lnTo>
                  <a:pt x="8884" y="27068"/>
                </a:lnTo>
                <a:lnTo>
                  <a:pt x="29451" y="97964"/>
                </a:lnTo>
                <a:lnTo>
                  <a:pt x="52570" y="197221"/>
                </a:lnTo>
                <a:lnTo>
                  <a:pt x="69113" y="309371"/>
                </a:lnTo>
                <a:lnTo>
                  <a:pt x="78867" y="270301"/>
                </a:lnTo>
                <a:lnTo>
                  <a:pt x="89363" y="179403"/>
                </a:lnTo>
                <a:lnTo>
                  <a:pt x="72456" y="76146"/>
                </a:lnTo>
                <a:lnTo>
                  <a:pt x="0" y="0"/>
                </a:lnTo>
                <a:close/>
              </a:path>
            </a:pathLst>
          </a:custGeom>
          <a:solidFill>
            <a:srgbClr val="A2A2A2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2" name="bg object 6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65632" y="3363468"/>
            <a:ext cx="152247" cy="361060"/>
          </a:xfrm>
          <a:prstGeom prst="rect">
            <a:avLst/>
          </a:prstGeom>
        </p:spPr>
      </p:pic>
      <p:sp>
        <p:nvSpPr>
          <p:cNvPr id="63" name="bg object 63"/>
          <p:cNvSpPr/>
          <p:nvPr/>
        </p:nvSpPr>
        <p:spPr>
          <a:xfrm>
            <a:off x="7752714" y="981583"/>
            <a:ext cx="1199515" cy="2942590"/>
          </a:xfrm>
          <a:custGeom>
            <a:avLst/>
            <a:gdLst/>
            <a:ahLst/>
            <a:cxnLst/>
            <a:rect l="l" t="t" r="r" b="b"/>
            <a:pathLst>
              <a:path w="1199515" h="2942590">
                <a:moveTo>
                  <a:pt x="1199260" y="0"/>
                </a:moveTo>
                <a:lnTo>
                  <a:pt x="0" y="689990"/>
                </a:lnTo>
                <a:lnTo>
                  <a:pt x="0" y="2942564"/>
                </a:lnTo>
                <a:lnTo>
                  <a:pt x="1199260" y="2252344"/>
                </a:lnTo>
                <a:lnTo>
                  <a:pt x="1199260" y="0"/>
                </a:lnTo>
                <a:close/>
              </a:path>
            </a:pathLst>
          </a:custGeom>
          <a:solidFill>
            <a:srgbClr val="8FDF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bg object 64"/>
          <p:cNvSpPr/>
          <p:nvPr/>
        </p:nvSpPr>
        <p:spPr>
          <a:xfrm>
            <a:off x="7703946" y="923671"/>
            <a:ext cx="1440180" cy="748030"/>
          </a:xfrm>
          <a:custGeom>
            <a:avLst/>
            <a:gdLst/>
            <a:ahLst/>
            <a:cxnLst/>
            <a:rect l="l" t="t" r="r" b="b"/>
            <a:pathLst>
              <a:path w="1440179" h="748030">
                <a:moveTo>
                  <a:pt x="1248155" y="0"/>
                </a:moveTo>
                <a:lnTo>
                  <a:pt x="0" y="717803"/>
                </a:lnTo>
                <a:lnTo>
                  <a:pt x="49656" y="748029"/>
                </a:lnTo>
                <a:lnTo>
                  <a:pt x="1248155" y="58800"/>
                </a:lnTo>
                <a:lnTo>
                  <a:pt x="1350391" y="58800"/>
                </a:lnTo>
                <a:lnTo>
                  <a:pt x="1248155" y="0"/>
                </a:lnTo>
                <a:close/>
              </a:path>
              <a:path w="1440179" h="748030">
                <a:moveTo>
                  <a:pt x="1350391" y="58800"/>
                </a:moveTo>
                <a:lnTo>
                  <a:pt x="1248155" y="58800"/>
                </a:lnTo>
                <a:lnTo>
                  <a:pt x="1440052" y="169144"/>
                </a:lnTo>
                <a:lnTo>
                  <a:pt x="1440052" y="110369"/>
                </a:lnTo>
                <a:lnTo>
                  <a:pt x="1350391" y="58800"/>
                </a:lnTo>
                <a:close/>
              </a:path>
            </a:pathLst>
          </a:custGeom>
          <a:solidFill>
            <a:srgbClr val="05484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bg object 65"/>
          <p:cNvSpPr/>
          <p:nvPr/>
        </p:nvSpPr>
        <p:spPr>
          <a:xfrm>
            <a:off x="8952103" y="4503295"/>
            <a:ext cx="192405" cy="169545"/>
          </a:xfrm>
          <a:custGeom>
            <a:avLst/>
            <a:gdLst/>
            <a:ahLst/>
            <a:cxnLst/>
            <a:rect l="l" t="t" r="r" b="b"/>
            <a:pathLst>
              <a:path w="192404" h="169545">
                <a:moveTo>
                  <a:pt x="191896" y="0"/>
                </a:moveTo>
                <a:lnTo>
                  <a:pt x="0" y="110335"/>
                </a:lnTo>
                <a:lnTo>
                  <a:pt x="0" y="169136"/>
                </a:lnTo>
                <a:lnTo>
                  <a:pt x="191896" y="58761"/>
                </a:lnTo>
                <a:lnTo>
                  <a:pt x="191896" y="0"/>
                </a:lnTo>
                <a:close/>
              </a:path>
            </a:pathLst>
          </a:custGeom>
          <a:solidFill>
            <a:srgbClr val="E324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bg object 66"/>
          <p:cNvSpPr/>
          <p:nvPr/>
        </p:nvSpPr>
        <p:spPr>
          <a:xfrm>
            <a:off x="7752715" y="3233928"/>
            <a:ext cx="1391285" cy="1381125"/>
          </a:xfrm>
          <a:custGeom>
            <a:avLst/>
            <a:gdLst/>
            <a:ahLst/>
            <a:cxnLst/>
            <a:rect l="l" t="t" r="r" b="b"/>
            <a:pathLst>
              <a:path w="1391284" h="1381125">
                <a:moveTo>
                  <a:pt x="1198371" y="0"/>
                </a:moveTo>
                <a:lnTo>
                  <a:pt x="0" y="690295"/>
                </a:lnTo>
                <a:lnTo>
                  <a:pt x="1198371" y="1380591"/>
                </a:lnTo>
                <a:lnTo>
                  <a:pt x="1391284" y="1269553"/>
                </a:lnTo>
                <a:lnTo>
                  <a:pt x="1391284" y="111136"/>
                </a:lnTo>
                <a:lnTo>
                  <a:pt x="1198371" y="0"/>
                </a:lnTo>
                <a:close/>
              </a:path>
            </a:pathLst>
          </a:custGeom>
          <a:solidFill>
            <a:srgbClr val="FC86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bg object 67"/>
          <p:cNvSpPr/>
          <p:nvPr/>
        </p:nvSpPr>
        <p:spPr>
          <a:xfrm>
            <a:off x="8952103" y="981583"/>
            <a:ext cx="192405" cy="2363470"/>
          </a:xfrm>
          <a:custGeom>
            <a:avLst/>
            <a:gdLst/>
            <a:ahLst/>
            <a:cxnLst/>
            <a:rect l="l" t="t" r="r" b="b"/>
            <a:pathLst>
              <a:path w="192404" h="2363470">
                <a:moveTo>
                  <a:pt x="0" y="0"/>
                </a:moveTo>
                <a:lnTo>
                  <a:pt x="0" y="2252344"/>
                </a:lnTo>
                <a:lnTo>
                  <a:pt x="191896" y="2362928"/>
                </a:lnTo>
                <a:lnTo>
                  <a:pt x="191896" y="110547"/>
                </a:lnTo>
                <a:lnTo>
                  <a:pt x="0" y="0"/>
                </a:lnTo>
                <a:close/>
              </a:path>
            </a:pathLst>
          </a:custGeom>
          <a:solidFill>
            <a:srgbClr val="8FDFD5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8" name="bg object 6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152640" y="1271143"/>
            <a:ext cx="1991359" cy="311797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E32423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49396" y="454151"/>
            <a:ext cx="5264150" cy="2164080"/>
          </a:xfrm>
          <a:custGeom>
            <a:avLst/>
            <a:gdLst/>
            <a:ahLst/>
            <a:cxnLst/>
            <a:rect l="l" t="t" r="r" b="b"/>
            <a:pathLst>
              <a:path w="5264150" h="2164080">
                <a:moveTo>
                  <a:pt x="5263896" y="0"/>
                </a:moveTo>
                <a:lnTo>
                  <a:pt x="601980" y="0"/>
                </a:lnTo>
                <a:lnTo>
                  <a:pt x="601980" y="178308"/>
                </a:lnTo>
                <a:lnTo>
                  <a:pt x="0" y="178308"/>
                </a:lnTo>
                <a:lnTo>
                  <a:pt x="601980" y="981456"/>
                </a:lnTo>
                <a:lnTo>
                  <a:pt x="601980" y="2164080"/>
                </a:lnTo>
                <a:lnTo>
                  <a:pt x="5263896" y="2164080"/>
                </a:lnTo>
                <a:lnTo>
                  <a:pt x="5263896" y="0"/>
                </a:lnTo>
                <a:close/>
              </a:path>
            </a:pathLst>
          </a:custGeom>
          <a:solidFill>
            <a:srgbClr val="F4AA9E">
              <a:alpha val="5176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E32423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07438" y="138175"/>
            <a:ext cx="4888230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E32423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0593" y="1002029"/>
            <a:ext cx="8782812" cy="11233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Relationship Id="rId3" Type="http://schemas.openxmlformats.org/officeDocument/2006/relationships/image" Target="../media/image72.png"/><Relationship Id="rId4" Type="http://schemas.openxmlformats.org/officeDocument/2006/relationships/image" Target="../media/image73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5" Type="http://schemas.openxmlformats.org/officeDocument/2006/relationships/image" Target="../media/image74.png"/><Relationship Id="rId6" Type="http://schemas.openxmlformats.org/officeDocument/2006/relationships/image" Target="../media/image75.png"/><Relationship Id="rId7" Type="http://schemas.openxmlformats.org/officeDocument/2006/relationships/image" Target="../media/image76.png"/><Relationship Id="rId8" Type="http://schemas.openxmlformats.org/officeDocument/2006/relationships/image" Target="../media/image77.png"/><Relationship Id="rId9" Type="http://schemas.openxmlformats.org/officeDocument/2006/relationships/image" Target="../media/image78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png"/><Relationship Id="rId4" Type="http://schemas.openxmlformats.org/officeDocument/2006/relationships/image" Target="../media/image16.jpg"/><Relationship Id="rId5" Type="http://schemas.openxmlformats.org/officeDocument/2006/relationships/image" Target="../media/image17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png"/><Relationship Id="rId3" Type="http://schemas.openxmlformats.org/officeDocument/2006/relationships/image" Target="../media/image85.png"/><Relationship Id="rId4" Type="http://schemas.openxmlformats.org/officeDocument/2006/relationships/image" Target="../media/image86.png"/><Relationship Id="rId5" Type="http://schemas.openxmlformats.org/officeDocument/2006/relationships/image" Target="../media/image87.png"/><Relationship Id="rId6" Type="http://schemas.openxmlformats.org/officeDocument/2006/relationships/image" Target="../media/image88.png"/><Relationship Id="rId7" Type="http://schemas.openxmlformats.org/officeDocument/2006/relationships/image" Target="../media/image89.jp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0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Relationship Id="rId11" Type="http://schemas.openxmlformats.org/officeDocument/2006/relationships/image" Target="../media/image27.png"/><Relationship Id="rId12" Type="http://schemas.openxmlformats.org/officeDocument/2006/relationships/image" Target="../media/image28.png"/><Relationship Id="rId13" Type="http://schemas.openxmlformats.org/officeDocument/2006/relationships/image" Target="../media/image29.png"/><Relationship Id="rId14" Type="http://schemas.openxmlformats.org/officeDocument/2006/relationships/image" Target="../media/image30.png"/><Relationship Id="rId15" Type="http://schemas.openxmlformats.org/officeDocument/2006/relationships/image" Target="../media/image31.png"/><Relationship Id="rId16" Type="http://schemas.openxmlformats.org/officeDocument/2006/relationships/image" Target="../media/image32.png"/><Relationship Id="rId17" Type="http://schemas.openxmlformats.org/officeDocument/2006/relationships/image" Target="../media/image33.png"/><Relationship Id="rId18" Type="http://schemas.openxmlformats.org/officeDocument/2006/relationships/image" Target="../media/image34.png"/><Relationship Id="rId19" Type="http://schemas.openxmlformats.org/officeDocument/2006/relationships/image" Target="../media/image35.png"/><Relationship Id="rId20" Type="http://schemas.openxmlformats.org/officeDocument/2006/relationships/image" Target="../media/image36.png"/><Relationship Id="rId21" Type="http://schemas.openxmlformats.org/officeDocument/2006/relationships/image" Target="../media/image37.png"/><Relationship Id="rId22" Type="http://schemas.openxmlformats.org/officeDocument/2006/relationships/image" Target="../media/image38.png"/><Relationship Id="rId23" Type="http://schemas.openxmlformats.org/officeDocument/2006/relationships/image" Target="../media/image39.png"/><Relationship Id="rId24" Type="http://schemas.openxmlformats.org/officeDocument/2006/relationships/image" Target="../media/image40.png"/><Relationship Id="rId25" Type="http://schemas.openxmlformats.org/officeDocument/2006/relationships/image" Target="../media/image41.png"/><Relationship Id="rId26" Type="http://schemas.openxmlformats.org/officeDocument/2006/relationships/image" Target="../media/image42.png"/><Relationship Id="rId27" Type="http://schemas.openxmlformats.org/officeDocument/2006/relationships/image" Target="../media/image43.png"/><Relationship Id="rId28" Type="http://schemas.openxmlformats.org/officeDocument/2006/relationships/image" Target="../media/image44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image" Target="../media/image55.png"/><Relationship Id="rId13" Type="http://schemas.openxmlformats.org/officeDocument/2006/relationships/image" Target="../media/image56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7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61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2.jpg"/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5" Type="http://schemas.openxmlformats.org/officeDocument/2006/relationships/image" Target="../media/image65.png"/><Relationship Id="rId6" Type="http://schemas.openxmlformats.org/officeDocument/2006/relationships/image" Target="../media/image66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7.jpg"/><Relationship Id="rId3" Type="http://schemas.openxmlformats.org/officeDocument/2006/relationships/image" Target="../media/image68.jpg"/><Relationship Id="rId4" Type="http://schemas.openxmlformats.org/officeDocument/2006/relationships/image" Target="../media/image6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4FFE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65619" y="1683486"/>
            <a:ext cx="2278379" cy="203578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1277111"/>
            <a:ext cx="7183120" cy="2626360"/>
            <a:chOff x="0" y="1277111"/>
            <a:chExt cx="7183120" cy="262636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883037"/>
              <a:ext cx="2276856" cy="17220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02892" y="1277111"/>
              <a:ext cx="5379720" cy="262585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29739" y="1726691"/>
              <a:ext cx="5390388" cy="1818131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864614" y="1319022"/>
            <a:ext cx="5260975" cy="2506980"/>
          </a:xfrm>
          <a:prstGeom prst="rect">
            <a:avLst/>
          </a:prstGeom>
          <a:solidFill>
            <a:srgbClr val="FFFFFF"/>
          </a:solidFill>
          <a:ln w="38100">
            <a:solidFill>
              <a:srgbClr val="6FB06C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3500">
              <a:latin typeface="Times New Roman"/>
              <a:cs typeface="Times New Roman"/>
            </a:endParaRPr>
          </a:p>
          <a:p>
            <a:pPr marL="90805" marR="396240">
              <a:lnSpc>
                <a:spcPct val="100000"/>
              </a:lnSpc>
              <a:buAutoNum type="arabicPeriod"/>
              <a:tabLst>
                <a:tab pos="396240" algn="l"/>
              </a:tabLst>
            </a:pPr>
            <a:r>
              <a:rPr dirty="0" sz="2400">
                <a:solidFill>
                  <a:srgbClr val="991F1F"/>
                </a:solidFill>
                <a:latin typeface="Times New Roman"/>
                <a:cs typeface="Times New Roman"/>
              </a:rPr>
              <a:t>Chuẩn</a:t>
            </a:r>
            <a:r>
              <a:rPr dirty="0" sz="2400" spc="-20">
                <a:solidFill>
                  <a:srgbClr val="991F1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991F1F"/>
                </a:solidFill>
                <a:latin typeface="Times New Roman"/>
                <a:cs typeface="Times New Roman"/>
              </a:rPr>
              <a:t>bị</a:t>
            </a:r>
            <a:r>
              <a:rPr dirty="0" sz="2400" spc="-20">
                <a:solidFill>
                  <a:srgbClr val="991F1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991F1F"/>
                </a:solidFill>
                <a:latin typeface="Times New Roman"/>
                <a:cs typeface="Times New Roman"/>
              </a:rPr>
              <a:t>đầy</a:t>
            </a:r>
            <a:r>
              <a:rPr dirty="0" sz="2400" spc="-15">
                <a:solidFill>
                  <a:srgbClr val="991F1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991F1F"/>
                </a:solidFill>
                <a:latin typeface="Times New Roman"/>
                <a:cs typeface="Times New Roman"/>
              </a:rPr>
              <a:t>đủ</a:t>
            </a:r>
            <a:r>
              <a:rPr dirty="0" sz="2400" spc="-10">
                <a:solidFill>
                  <a:srgbClr val="991F1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991F1F"/>
                </a:solidFill>
                <a:latin typeface="Times New Roman"/>
                <a:cs typeface="Times New Roman"/>
              </a:rPr>
              <a:t>vở</a:t>
            </a:r>
            <a:r>
              <a:rPr dirty="0" sz="2400" spc="-15">
                <a:solidFill>
                  <a:srgbClr val="991F1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991F1F"/>
                </a:solidFill>
                <a:latin typeface="Times New Roman"/>
                <a:cs typeface="Times New Roman"/>
              </a:rPr>
              <a:t>ghi/</a:t>
            </a:r>
            <a:r>
              <a:rPr dirty="0" sz="2400" spc="-30">
                <a:solidFill>
                  <a:srgbClr val="991F1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991F1F"/>
                </a:solidFill>
                <a:latin typeface="Times New Roman"/>
                <a:cs typeface="Times New Roman"/>
              </a:rPr>
              <a:t>dụng</a:t>
            </a:r>
            <a:r>
              <a:rPr dirty="0" sz="2400" spc="-15">
                <a:solidFill>
                  <a:srgbClr val="991F1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991F1F"/>
                </a:solidFill>
                <a:latin typeface="Times New Roman"/>
                <a:cs typeface="Times New Roman"/>
              </a:rPr>
              <a:t>cụ</a:t>
            </a:r>
            <a:r>
              <a:rPr dirty="0" sz="2400" spc="-10">
                <a:solidFill>
                  <a:srgbClr val="991F1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991F1F"/>
                </a:solidFill>
                <a:latin typeface="Times New Roman"/>
                <a:cs typeface="Times New Roman"/>
              </a:rPr>
              <a:t>ghi </a:t>
            </a:r>
            <a:r>
              <a:rPr dirty="0" sz="2400" spc="-585">
                <a:solidFill>
                  <a:srgbClr val="991F1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991F1F"/>
                </a:solidFill>
                <a:latin typeface="Times New Roman"/>
                <a:cs typeface="Times New Roman"/>
              </a:rPr>
              <a:t>bài,</a:t>
            </a:r>
            <a:r>
              <a:rPr dirty="0" sz="2400" spc="-25">
                <a:solidFill>
                  <a:srgbClr val="991F1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991F1F"/>
                </a:solidFill>
                <a:latin typeface="Times New Roman"/>
                <a:cs typeface="Times New Roman"/>
              </a:rPr>
              <a:t>đồ</a:t>
            </a:r>
            <a:r>
              <a:rPr dirty="0" sz="2400" spc="-10">
                <a:solidFill>
                  <a:srgbClr val="991F1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991F1F"/>
                </a:solidFill>
                <a:latin typeface="Times New Roman"/>
                <a:cs typeface="Times New Roman"/>
              </a:rPr>
              <a:t>dùng</a:t>
            </a:r>
            <a:r>
              <a:rPr dirty="0" sz="2400" spc="-20">
                <a:solidFill>
                  <a:srgbClr val="991F1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991F1F"/>
                </a:solidFill>
                <a:latin typeface="Times New Roman"/>
                <a:cs typeface="Times New Roman"/>
              </a:rPr>
              <a:t>học</a:t>
            </a:r>
            <a:r>
              <a:rPr dirty="0" sz="2400" spc="-15">
                <a:solidFill>
                  <a:srgbClr val="991F1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991F1F"/>
                </a:solidFill>
                <a:latin typeface="Times New Roman"/>
                <a:cs typeface="Times New Roman"/>
              </a:rPr>
              <a:t>tập,</a:t>
            </a:r>
            <a:r>
              <a:rPr dirty="0" sz="2400" spc="-25">
                <a:solidFill>
                  <a:srgbClr val="991F1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991F1F"/>
                </a:solidFill>
                <a:latin typeface="Times New Roman"/>
                <a:cs typeface="Times New Roman"/>
              </a:rPr>
              <a:t>sách</a:t>
            </a:r>
            <a:r>
              <a:rPr dirty="0" sz="2400" spc="-20">
                <a:solidFill>
                  <a:srgbClr val="991F1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991F1F"/>
                </a:solidFill>
                <a:latin typeface="Times New Roman"/>
                <a:cs typeface="Times New Roman"/>
              </a:rPr>
              <a:t>giáo</a:t>
            </a:r>
            <a:r>
              <a:rPr dirty="0" sz="2400" spc="-15">
                <a:solidFill>
                  <a:srgbClr val="991F1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991F1F"/>
                </a:solidFill>
                <a:latin typeface="Times New Roman"/>
                <a:cs typeface="Times New Roman"/>
              </a:rPr>
              <a:t>khoa.</a:t>
            </a:r>
            <a:endParaRPr sz="2400">
              <a:latin typeface="Times New Roman"/>
              <a:cs typeface="Times New Roman"/>
            </a:endParaRPr>
          </a:p>
          <a:p>
            <a:pPr marL="395605" indent="-305435">
              <a:lnSpc>
                <a:spcPct val="100000"/>
              </a:lnSpc>
              <a:buAutoNum type="arabicPeriod"/>
              <a:tabLst>
                <a:tab pos="396240" algn="l"/>
              </a:tabLst>
            </a:pPr>
            <a:r>
              <a:rPr dirty="0" sz="2400" spc="-5">
                <a:solidFill>
                  <a:srgbClr val="991F1F"/>
                </a:solidFill>
                <a:latin typeface="Times New Roman"/>
                <a:cs typeface="Times New Roman"/>
              </a:rPr>
              <a:t>Mở </a:t>
            </a:r>
            <a:r>
              <a:rPr dirty="0" sz="2400">
                <a:solidFill>
                  <a:srgbClr val="991F1F"/>
                </a:solidFill>
                <a:latin typeface="Times New Roman"/>
                <a:cs typeface="Times New Roman"/>
              </a:rPr>
              <a:t>sẵn</a:t>
            </a:r>
            <a:r>
              <a:rPr dirty="0" sz="2400" spc="-10">
                <a:solidFill>
                  <a:srgbClr val="991F1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991F1F"/>
                </a:solidFill>
                <a:latin typeface="Times New Roman"/>
                <a:cs typeface="Times New Roman"/>
              </a:rPr>
              <a:t>canvas:</a:t>
            </a:r>
            <a:r>
              <a:rPr dirty="0" sz="2400" spc="-25">
                <a:solidFill>
                  <a:srgbClr val="991F1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991F1F"/>
                </a:solidFill>
                <a:latin typeface="Times New Roman"/>
                <a:cs typeface="Times New Roman"/>
              </a:rPr>
              <a:t>Khóa học</a:t>
            </a:r>
            <a:r>
              <a:rPr dirty="0" sz="2400">
                <a:solidFill>
                  <a:srgbClr val="991F1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991F1F"/>
                </a:solidFill>
                <a:latin typeface="Times New Roman"/>
                <a:cs typeface="Times New Roman"/>
              </a:rPr>
              <a:t>Công</a:t>
            </a:r>
            <a:r>
              <a:rPr dirty="0" sz="2400" spc="-10">
                <a:solidFill>
                  <a:srgbClr val="991F1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991F1F"/>
                </a:solidFill>
                <a:latin typeface="Times New Roman"/>
                <a:cs typeface="Times New Roman"/>
              </a:rPr>
              <a:t>nghệ.</a:t>
            </a:r>
            <a:endParaRPr sz="2400">
              <a:latin typeface="Times New Roman"/>
              <a:cs typeface="Times New Roman"/>
            </a:endParaRPr>
          </a:p>
          <a:p>
            <a:pPr marL="395605" indent="-305435">
              <a:lnSpc>
                <a:spcPct val="100000"/>
              </a:lnSpc>
              <a:buAutoNum type="arabicPeriod"/>
              <a:tabLst>
                <a:tab pos="396240" algn="l"/>
              </a:tabLst>
            </a:pPr>
            <a:r>
              <a:rPr dirty="0" sz="2400">
                <a:solidFill>
                  <a:srgbClr val="991F1F"/>
                </a:solidFill>
                <a:latin typeface="Times New Roman"/>
                <a:cs typeface="Times New Roman"/>
              </a:rPr>
              <a:t>Mở</a:t>
            </a:r>
            <a:r>
              <a:rPr dirty="0" sz="2400" spc="-15">
                <a:solidFill>
                  <a:srgbClr val="991F1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991F1F"/>
                </a:solidFill>
                <a:latin typeface="Times New Roman"/>
                <a:cs typeface="Times New Roman"/>
              </a:rPr>
              <a:t>cam</a:t>
            </a:r>
            <a:r>
              <a:rPr dirty="0" sz="2400" spc="-20">
                <a:solidFill>
                  <a:srgbClr val="991F1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991F1F"/>
                </a:solidFill>
                <a:latin typeface="Times New Roman"/>
                <a:cs typeface="Times New Roman"/>
              </a:rPr>
              <a:t>trong</a:t>
            </a:r>
            <a:r>
              <a:rPr dirty="0" sz="2400" spc="-20">
                <a:solidFill>
                  <a:srgbClr val="991F1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991F1F"/>
                </a:solidFill>
                <a:latin typeface="Times New Roman"/>
                <a:cs typeface="Times New Roman"/>
              </a:rPr>
              <a:t>quá</a:t>
            </a:r>
            <a:r>
              <a:rPr dirty="0" sz="2400" spc="-20">
                <a:solidFill>
                  <a:srgbClr val="991F1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991F1F"/>
                </a:solidFill>
                <a:latin typeface="Times New Roman"/>
                <a:cs typeface="Times New Roman"/>
              </a:rPr>
              <a:t>trình</a:t>
            </a:r>
            <a:r>
              <a:rPr dirty="0" sz="2400" spc="-25">
                <a:solidFill>
                  <a:srgbClr val="991F1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991F1F"/>
                </a:solidFill>
                <a:latin typeface="Times New Roman"/>
                <a:cs typeface="Times New Roman"/>
              </a:rPr>
              <a:t>tham</a:t>
            </a:r>
            <a:r>
              <a:rPr dirty="0" sz="2400" spc="-25">
                <a:solidFill>
                  <a:srgbClr val="991F1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991F1F"/>
                </a:solidFill>
                <a:latin typeface="Times New Roman"/>
                <a:cs typeface="Times New Roman"/>
              </a:rPr>
              <a:t>gia</a:t>
            </a:r>
            <a:r>
              <a:rPr dirty="0" sz="2400" spc="-15">
                <a:solidFill>
                  <a:srgbClr val="991F1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991F1F"/>
                </a:solidFill>
                <a:latin typeface="Times New Roman"/>
                <a:cs typeface="Times New Roman"/>
              </a:rPr>
              <a:t>học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28116"/>
            <a:ext cx="9143999" cy="3619645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513573" y="2842514"/>
          <a:ext cx="1531620" cy="14992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3520"/>
              </a:tblGrid>
              <a:tr h="3444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dirty="0" sz="1400" spc="-5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HT</a:t>
                      </a:r>
                      <a:r>
                        <a:rPr dirty="0" sz="1400" spc="-4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an</a:t>
                      </a:r>
                      <a:r>
                        <a:rPr dirty="0" sz="1400" spc="-35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ninh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76200">
                    <a:lnL w="28575">
                      <a:solidFill>
                        <a:srgbClr val="B9614D"/>
                      </a:solidFill>
                      <a:prstDash val="solid"/>
                    </a:lnL>
                    <a:lnR w="28575">
                      <a:solidFill>
                        <a:srgbClr val="B9614D"/>
                      </a:solidFill>
                      <a:prstDash val="solid"/>
                    </a:lnR>
                    <a:lnT w="28575">
                      <a:solidFill>
                        <a:srgbClr val="B9614D"/>
                      </a:solidFill>
                      <a:prstDash val="solid"/>
                    </a:lnT>
                    <a:lnB w="28575">
                      <a:solidFill>
                        <a:srgbClr val="033333"/>
                      </a:solidFill>
                      <a:prstDash val="solid"/>
                    </a:lnB>
                    <a:solidFill>
                      <a:srgbClr val="FC866C"/>
                    </a:solidFill>
                  </a:tcPr>
                </a:tc>
              </a:tr>
              <a:tr h="3764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dirty="0" sz="14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H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T</a:t>
                      </a:r>
                      <a:r>
                        <a:rPr dirty="0" sz="1400" spc="-15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giả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i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t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rí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76200">
                    <a:lnL w="28575">
                      <a:solidFill>
                        <a:srgbClr val="033333"/>
                      </a:solidFill>
                      <a:prstDash val="solid"/>
                    </a:lnL>
                    <a:lnR w="28575">
                      <a:solidFill>
                        <a:srgbClr val="033333"/>
                      </a:solidFill>
                      <a:prstDash val="solid"/>
                    </a:lnR>
                    <a:lnT w="28575">
                      <a:solidFill>
                        <a:srgbClr val="033333"/>
                      </a:solidFill>
                      <a:prstDash val="solid"/>
                    </a:lnT>
                    <a:lnB w="28575">
                      <a:solidFill>
                        <a:srgbClr val="006663"/>
                      </a:solidFill>
                      <a:prstDash val="solid"/>
                    </a:lnB>
                    <a:solidFill>
                      <a:srgbClr val="054848"/>
                    </a:solidFill>
                  </a:tcPr>
                </a:tc>
              </a:tr>
              <a:tr h="376428">
                <a:tc>
                  <a:txBody>
                    <a:bodyPr/>
                    <a:lstStyle/>
                    <a:p>
                      <a:pPr algn="ctr" marR="635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dirty="0" sz="14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H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T</a:t>
                      </a:r>
                      <a:r>
                        <a:rPr dirty="0" sz="1400" spc="-15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c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hiế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u</a:t>
                      </a:r>
                      <a:r>
                        <a:rPr dirty="0" sz="1400" spc="-25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áng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76200">
                    <a:lnL w="28575">
                      <a:solidFill>
                        <a:srgbClr val="006663"/>
                      </a:solidFill>
                      <a:prstDash val="solid"/>
                    </a:lnL>
                    <a:lnR w="28575">
                      <a:solidFill>
                        <a:srgbClr val="006663"/>
                      </a:solidFill>
                      <a:prstDash val="solid"/>
                    </a:lnR>
                    <a:lnT w="28575">
                      <a:solidFill>
                        <a:srgbClr val="006663"/>
                      </a:solidFill>
                      <a:prstDash val="solid"/>
                    </a:lnT>
                    <a:lnB w="28575">
                      <a:solidFill>
                        <a:srgbClr val="A71717"/>
                      </a:solidFill>
                      <a:prstDash val="solid"/>
                    </a:lnB>
                    <a:solidFill>
                      <a:srgbClr val="008D89"/>
                    </a:solidFill>
                  </a:tcPr>
                </a:tc>
              </a:tr>
              <a:tr h="376428">
                <a:tc>
                  <a:txBody>
                    <a:bodyPr/>
                    <a:lstStyle/>
                    <a:p>
                      <a:pPr algn="ctr" marR="20320">
                        <a:lnSpc>
                          <a:spcPts val="1440"/>
                        </a:lnSpc>
                      </a:pPr>
                      <a:r>
                        <a:rPr dirty="0" sz="14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H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T</a:t>
                      </a:r>
                      <a:r>
                        <a:rPr dirty="0" sz="1400" spc="-15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điề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u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k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hiển</a:t>
                      </a:r>
                      <a:endParaRPr sz="1400">
                        <a:latin typeface="Arial MT"/>
                        <a:cs typeface="Arial MT"/>
                      </a:endParaRPr>
                    </a:p>
                    <a:p>
                      <a:pPr algn="ctr" marR="20320">
                        <a:lnSpc>
                          <a:spcPts val="1425"/>
                        </a:lnSpc>
                      </a:pPr>
                      <a:r>
                        <a:rPr dirty="0" sz="1400" spc="-5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nhiệ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t</a:t>
                      </a:r>
                      <a:r>
                        <a:rPr dirty="0" sz="1400" spc="-25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độ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28575">
                      <a:solidFill>
                        <a:srgbClr val="A71717"/>
                      </a:solidFill>
                      <a:prstDash val="solid"/>
                    </a:lnL>
                    <a:lnR w="28575">
                      <a:solidFill>
                        <a:srgbClr val="A71717"/>
                      </a:solidFill>
                      <a:prstDash val="solid"/>
                    </a:lnR>
                    <a:lnT w="28575">
                      <a:solidFill>
                        <a:srgbClr val="A71717"/>
                      </a:solidFill>
                      <a:prstDash val="solid"/>
                    </a:lnT>
                    <a:lnB w="28575">
                      <a:solidFill>
                        <a:srgbClr val="A71717"/>
                      </a:solidFill>
                      <a:prstDash val="solid"/>
                    </a:lnB>
                    <a:solidFill>
                      <a:srgbClr val="E32423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9816" y="41605"/>
            <a:ext cx="4844415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FF0000"/>
                </a:solidFill>
              </a:rPr>
              <a:t>Ngôi</a:t>
            </a:r>
            <a:r>
              <a:rPr dirty="0" sz="2400" spc="-15">
                <a:solidFill>
                  <a:srgbClr val="FF0000"/>
                </a:solidFill>
              </a:rPr>
              <a:t> </a:t>
            </a:r>
            <a:r>
              <a:rPr dirty="0" sz="2400" spc="-5">
                <a:solidFill>
                  <a:srgbClr val="FF0000"/>
                </a:solidFill>
              </a:rPr>
              <a:t>nhà</a:t>
            </a:r>
            <a:r>
              <a:rPr dirty="0" sz="2400" spc="-15">
                <a:solidFill>
                  <a:srgbClr val="FF0000"/>
                </a:solidFill>
              </a:rPr>
              <a:t> </a:t>
            </a:r>
            <a:r>
              <a:rPr dirty="0" sz="2400" spc="-5">
                <a:solidFill>
                  <a:srgbClr val="FF0000"/>
                </a:solidFill>
              </a:rPr>
              <a:t>thông</a:t>
            </a:r>
            <a:r>
              <a:rPr dirty="0" sz="2400" spc="-20">
                <a:solidFill>
                  <a:srgbClr val="FF0000"/>
                </a:solidFill>
              </a:rPr>
              <a:t> </a:t>
            </a:r>
            <a:r>
              <a:rPr dirty="0" sz="2400">
                <a:solidFill>
                  <a:srgbClr val="FF0000"/>
                </a:solidFill>
              </a:rPr>
              <a:t>minh</a:t>
            </a:r>
            <a:r>
              <a:rPr dirty="0" sz="2400" spc="-30">
                <a:solidFill>
                  <a:srgbClr val="FF0000"/>
                </a:solidFill>
              </a:rPr>
              <a:t> </a:t>
            </a:r>
            <a:r>
              <a:rPr dirty="0" sz="2400">
                <a:solidFill>
                  <a:srgbClr val="054848"/>
                </a:solidFill>
              </a:rPr>
              <a:t>–</a:t>
            </a:r>
            <a:r>
              <a:rPr dirty="0" sz="2400" spc="-5">
                <a:solidFill>
                  <a:srgbClr val="054848"/>
                </a:solidFill>
              </a:rPr>
              <a:t> </a:t>
            </a:r>
            <a:r>
              <a:rPr dirty="0" sz="2400" spc="-10">
                <a:solidFill>
                  <a:srgbClr val="054848"/>
                </a:solidFill>
              </a:rPr>
              <a:t>Luyện</a:t>
            </a:r>
            <a:r>
              <a:rPr dirty="0" sz="2400" spc="5">
                <a:solidFill>
                  <a:srgbClr val="054848"/>
                </a:solidFill>
              </a:rPr>
              <a:t> </a:t>
            </a:r>
            <a:r>
              <a:rPr dirty="0" sz="2400">
                <a:solidFill>
                  <a:srgbClr val="054848"/>
                </a:solidFill>
              </a:rPr>
              <a:t>tập</a:t>
            </a:r>
            <a:endParaRPr sz="2400"/>
          </a:p>
        </p:txBody>
      </p:sp>
      <p:grpSp>
        <p:nvGrpSpPr>
          <p:cNvPr id="5" name="object 5"/>
          <p:cNvGrpSpPr/>
          <p:nvPr/>
        </p:nvGrpSpPr>
        <p:grpSpPr>
          <a:xfrm>
            <a:off x="247141" y="2123185"/>
            <a:ext cx="8715375" cy="713105"/>
            <a:chOff x="247141" y="2123185"/>
            <a:chExt cx="8715375" cy="713105"/>
          </a:xfrm>
        </p:grpSpPr>
        <p:sp>
          <p:nvSpPr>
            <p:cNvPr id="6" name="object 6"/>
            <p:cNvSpPr/>
            <p:nvPr/>
          </p:nvSpPr>
          <p:spPr>
            <a:xfrm>
              <a:off x="259841" y="2135885"/>
              <a:ext cx="8689975" cy="687705"/>
            </a:xfrm>
            <a:custGeom>
              <a:avLst/>
              <a:gdLst/>
              <a:ahLst/>
              <a:cxnLst/>
              <a:rect l="l" t="t" r="r" b="b"/>
              <a:pathLst>
                <a:path w="8689975" h="687705">
                  <a:moveTo>
                    <a:pt x="8689848" y="0"/>
                  </a:moveTo>
                  <a:lnTo>
                    <a:pt x="0" y="0"/>
                  </a:lnTo>
                  <a:lnTo>
                    <a:pt x="0" y="687324"/>
                  </a:lnTo>
                  <a:lnTo>
                    <a:pt x="8689848" y="687324"/>
                  </a:lnTo>
                  <a:lnTo>
                    <a:pt x="86898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59841" y="2135885"/>
              <a:ext cx="8689975" cy="687705"/>
            </a:xfrm>
            <a:custGeom>
              <a:avLst/>
              <a:gdLst/>
              <a:ahLst/>
              <a:cxnLst/>
              <a:rect l="l" t="t" r="r" b="b"/>
              <a:pathLst>
                <a:path w="8689975" h="687705">
                  <a:moveTo>
                    <a:pt x="0" y="687324"/>
                  </a:moveTo>
                  <a:lnTo>
                    <a:pt x="8689848" y="687324"/>
                  </a:lnTo>
                  <a:lnTo>
                    <a:pt x="8689848" y="0"/>
                  </a:lnTo>
                  <a:lnTo>
                    <a:pt x="0" y="0"/>
                  </a:lnTo>
                  <a:lnTo>
                    <a:pt x="0" y="687324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1386" y="629157"/>
            <a:ext cx="772795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097070"/>
                </a:solidFill>
                <a:latin typeface="Arial"/>
                <a:cs typeface="Arial"/>
              </a:rPr>
              <a:t>Các</a:t>
            </a:r>
            <a:r>
              <a:rPr dirty="0" sz="2000" spc="-15" b="1">
                <a:solidFill>
                  <a:srgbClr val="097070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97070"/>
                </a:solidFill>
                <a:latin typeface="Arial"/>
                <a:cs typeface="Arial"/>
              </a:rPr>
              <a:t>mô </a:t>
            </a:r>
            <a:r>
              <a:rPr dirty="0" sz="2000" b="1">
                <a:solidFill>
                  <a:srgbClr val="097070"/>
                </a:solidFill>
                <a:latin typeface="Arial"/>
                <a:cs typeface="Arial"/>
              </a:rPr>
              <a:t>tả</a:t>
            </a:r>
            <a:r>
              <a:rPr dirty="0" sz="2000" spc="-15" b="1">
                <a:solidFill>
                  <a:srgbClr val="09707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97070"/>
                </a:solidFill>
                <a:latin typeface="Arial"/>
                <a:cs typeface="Arial"/>
              </a:rPr>
              <a:t>sau</a:t>
            </a:r>
            <a:r>
              <a:rPr dirty="0" sz="2000" spc="-15" b="1">
                <a:solidFill>
                  <a:srgbClr val="09707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97070"/>
                </a:solidFill>
                <a:latin typeface="Arial"/>
                <a:cs typeface="Arial"/>
              </a:rPr>
              <a:t>thể</a:t>
            </a:r>
            <a:r>
              <a:rPr dirty="0" sz="2000" spc="-5" b="1">
                <a:solidFill>
                  <a:srgbClr val="09707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97070"/>
                </a:solidFill>
                <a:latin typeface="Arial"/>
                <a:cs typeface="Arial"/>
              </a:rPr>
              <a:t>hiện</a:t>
            </a:r>
            <a:r>
              <a:rPr dirty="0" sz="2000" spc="-25" b="1">
                <a:solidFill>
                  <a:srgbClr val="09707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97070"/>
                </a:solidFill>
                <a:latin typeface="Arial"/>
                <a:cs typeface="Arial"/>
              </a:rPr>
              <a:t>đặc</a:t>
            </a:r>
            <a:r>
              <a:rPr dirty="0" sz="2000" spc="-5" b="1">
                <a:solidFill>
                  <a:srgbClr val="09707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97070"/>
                </a:solidFill>
                <a:latin typeface="Arial"/>
                <a:cs typeface="Arial"/>
              </a:rPr>
              <a:t>điểm</a:t>
            </a:r>
            <a:r>
              <a:rPr dirty="0" sz="2000" spc="-25" b="1">
                <a:solidFill>
                  <a:srgbClr val="09707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97070"/>
                </a:solidFill>
                <a:latin typeface="Arial"/>
                <a:cs typeface="Arial"/>
              </a:rPr>
              <a:t>nào </a:t>
            </a:r>
            <a:r>
              <a:rPr dirty="0" sz="2000" spc="-5" b="1">
                <a:solidFill>
                  <a:srgbClr val="097070"/>
                </a:solidFill>
                <a:latin typeface="Arial"/>
                <a:cs typeface="Arial"/>
              </a:rPr>
              <a:t>của</a:t>
            </a:r>
            <a:r>
              <a:rPr dirty="0" sz="2000" spc="-15" b="1">
                <a:solidFill>
                  <a:srgbClr val="097070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97070"/>
                </a:solidFill>
                <a:latin typeface="Arial"/>
                <a:cs typeface="Arial"/>
              </a:rPr>
              <a:t>ngôi</a:t>
            </a:r>
            <a:r>
              <a:rPr dirty="0" sz="2000" spc="-10" b="1">
                <a:solidFill>
                  <a:srgbClr val="097070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97070"/>
                </a:solidFill>
                <a:latin typeface="Arial"/>
                <a:cs typeface="Arial"/>
              </a:rPr>
              <a:t>nhà </a:t>
            </a:r>
            <a:r>
              <a:rPr dirty="0" sz="2000" b="1">
                <a:solidFill>
                  <a:srgbClr val="097070"/>
                </a:solidFill>
                <a:latin typeface="Arial"/>
                <a:cs typeface="Arial"/>
              </a:rPr>
              <a:t>thông</a:t>
            </a:r>
            <a:r>
              <a:rPr dirty="0" sz="2000" spc="-15" b="1">
                <a:solidFill>
                  <a:srgbClr val="09707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97070"/>
                </a:solidFill>
                <a:latin typeface="Arial"/>
                <a:cs typeface="Arial"/>
              </a:rPr>
              <a:t>minh?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-1190" y="1247711"/>
          <a:ext cx="9144000" cy="3896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71615"/>
                <a:gridCol w="2570479"/>
              </a:tblGrid>
              <a:tr h="6253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dirty="0" sz="1800" spc="-5">
                          <a:latin typeface="Arial MT"/>
                          <a:cs typeface="Arial MT"/>
                        </a:rPr>
                        <a:t>Mô</a:t>
                      </a:r>
                      <a:r>
                        <a:rPr dirty="0" sz="18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400">
                          <a:latin typeface="Arial MT"/>
                          <a:cs typeface="Arial MT"/>
                        </a:rPr>
                        <a:t>tả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6096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137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dirty="0" sz="1800" spc="-5">
                          <a:latin typeface="Arial MT"/>
                          <a:cs typeface="Arial MT"/>
                        </a:rPr>
                        <a:t>Đ</a:t>
                      </a:r>
                      <a:r>
                        <a:rPr dirty="0" sz="1800" spc="-10">
                          <a:latin typeface="Arial MT"/>
                          <a:cs typeface="Arial MT"/>
                        </a:rPr>
                        <a:t>ặ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c </a:t>
                      </a:r>
                      <a:r>
                        <a:rPr dirty="0" sz="1800" spc="-5">
                          <a:latin typeface="Arial MT"/>
                          <a:cs typeface="Arial MT"/>
                        </a:rPr>
                        <a:t>đ</a:t>
                      </a:r>
                      <a:r>
                        <a:rPr dirty="0" sz="1800" spc="-10">
                          <a:latin typeface="Arial MT"/>
                          <a:cs typeface="Arial MT"/>
                        </a:rPr>
                        <a:t>i</a:t>
                      </a:r>
                      <a:r>
                        <a:rPr dirty="0" sz="1800" spc="-5">
                          <a:latin typeface="Arial MT"/>
                          <a:cs typeface="Arial MT"/>
                        </a:rPr>
                        <a:t>ểm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6096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63676">
                <a:tc gridSpan="2">
                  <a:txBody>
                    <a:bodyPr/>
                    <a:lstStyle/>
                    <a:p>
                      <a:pPr marL="66040">
                        <a:lnSpc>
                          <a:spcPts val="1985"/>
                        </a:lnSpc>
                        <a:spcBef>
                          <a:spcPts val="484"/>
                        </a:spcBef>
                      </a:pPr>
                      <a:r>
                        <a:rPr dirty="0" sz="1800" spc="-270">
                          <a:latin typeface="Arial MT"/>
                          <a:cs typeface="Arial MT"/>
                        </a:rPr>
                        <a:t>Mỗi</a:t>
                      </a:r>
                      <a:r>
                        <a:rPr dirty="0" sz="18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204">
                          <a:latin typeface="Arial MT"/>
                          <a:cs typeface="Arial MT"/>
                        </a:rPr>
                        <a:t>buổi</a:t>
                      </a:r>
                      <a:r>
                        <a:rPr dirty="0" sz="180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sáng</a:t>
                      </a:r>
                      <a:r>
                        <a:rPr dirty="0" sz="1800" spc="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5">
                          <a:latin typeface="Arial MT"/>
                          <a:cs typeface="Arial MT"/>
                        </a:rPr>
                        <a:t>Nam</a:t>
                      </a:r>
                      <a:r>
                        <a:rPr dirty="0" sz="1800" spc="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155">
                          <a:latin typeface="Arial MT"/>
                          <a:cs typeface="Arial MT"/>
                        </a:rPr>
                        <a:t>thức</a:t>
                      </a:r>
                      <a:r>
                        <a:rPr dirty="0" sz="1800" spc="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204">
                          <a:latin typeface="Arial MT"/>
                          <a:cs typeface="Arial MT"/>
                        </a:rPr>
                        <a:t>dậy,</a:t>
                      </a:r>
                      <a:r>
                        <a:rPr dirty="0" sz="1800" spc="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165">
                          <a:latin typeface="Arial MT"/>
                          <a:cs typeface="Arial MT"/>
                        </a:rPr>
                        <a:t>chiếc</a:t>
                      </a:r>
                      <a:r>
                        <a:rPr dirty="0" sz="180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rèm</a:t>
                      </a:r>
                      <a:r>
                        <a:rPr dirty="0" sz="1800" spc="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200">
                          <a:latin typeface="Arial MT"/>
                          <a:cs typeface="Arial MT"/>
                        </a:rPr>
                        <a:t>cửa</a:t>
                      </a:r>
                      <a:r>
                        <a:rPr dirty="0" sz="1800" spc="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515">
                          <a:latin typeface="Arial MT"/>
                          <a:cs typeface="Arial MT"/>
                        </a:rPr>
                        <a:t>được</a:t>
                      </a:r>
                      <a:r>
                        <a:rPr dirty="0" sz="1800" spc="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300">
                          <a:latin typeface="Arial MT"/>
                          <a:cs typeface="Arial MT"/>
                        </a:rPr>
                        <a:t>tự</a:t>
                      </a:r>
                      <a:r>
                        <a:rPr dirty="0" sz="180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405">
                          <a:latin typeface="Arial MT"/>
                          <a:cs typeface="Arial MT"/>
                        </a:rPr>
                        <a:t>động</a:t>
                      </a:r>
                      <a:r>
                        <a:rPr dirty="0" sz="1800" spc="-2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5">
                          <a:latin typeface="Arial MT"/>
                          <a:cs typeface="Arial MT"/>
                        </a:rPr>
                        <a:t>kéo</a:t>
                      </a:r>
                      <a:endParaRPr sz="1800">
                        <a:latin typeface="Arial MT"/>
                        <a:cs typeface="Arial MT"/>
                      </a:endParaRPr>
                    </a:p>
                    <a:p>
                      <a:pPr marL="66040">
                        <a:lnSpc>
                          <a:spcPts val="3185"/>
                        </a:lnSpc>
                        <a:tabLst>
                          <a:tab pos="7225665" algn="l"/>
                        </a:tabLst>
                      </a:pPr>
                      <a:r>
                        <a:rPr dirty="0" sz="1800">
                          <a:latin typeface="Arial MT"/>
                          <a:cs typeface="Arial MT"/>
                        </a:rPr>
                        <a:t>ra, </a:t>
                      </a:r>
                      <a:r>
                        <a:rPr dirty="0" sz="1800" spc="-10">
                          <a:latin typeface="Arial MT"/>
                          <a:cs typeface="Arial MT"/>
                        </a:rPr>
                        <a:t>đè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n</a:t>
                      </a:r>
                      <a:r>
                        <a:rPr dirty="0" sz="18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5">
                          <a:latin typeface="Arial MT"/>
                          <a:cs typeface="Arial MT"/>
                        </a:rPr>
                        <a:t>ng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ủ</a:t>
                      </a:r>
                      <a:r>
                        <a:rPr dirty="0" sz="18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tro</a:t>
                      </a:r>
                      <a:r>
                        <a:rPr dirty="0" sz="1800" spc="-10">
                          <a:latin typeface="Arial MT"/>
                          <a:cs typeface="Arial MT"/>
                        </a:rPr>
                        <a:t>n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g</a:t>
                      </a:r>
                      <a:r>
                        <a:rPr dirty="0" sz="18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5">
                          <a:latin typeface="Arial MT"/>
                          <a:cs typeface="Arial MT"/>
                        </a:rPr>
                        <a:t>phòn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g</a:t>
                      </a:r>
                      <a:r>
                        <a:rPr dirty="0" sz="180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10">
                          <a:latin typeface="Arial MT"/>
                          <a:cs typeface="Arial MT"/>
                        </a:rPr>
                        <a:t>dầ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n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tắt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.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	</a:t>
                      </a:r>
                      <a:r>
                        <a:rPr dirty="0" baseline="-12896" sz="42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Tiện</a:t>
                      </a:r>
                      <a:r>
                        <a:rPr dirty="0" baseline="-12896" sz="4200" spc="3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baseline="-12896" sz="42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í</a:t>
                      </a:r>
                      <a:r>
                        <a:rPr dirty="0" baseline="-12896" sz="4200" spc="7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c</a:t>
                      </a:r>
                      <a:r>
                        <a:rPr dirty="0" baseline="-12896" sz="42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h</a:t>
                      </a:r>
                      <a:endParaRPr baseline="-12896" sz="4200">
                        <a:latin typeface="Arial MT"/>
                        <a:cs typeface="Arial MT"/>
                      </a:endParaRPr>
                    </a:p>
                  </a:txBody>
                  <a:tcPr marL="0" marR="0" marB="0" marT="61594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86893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12727">
                <a:tc gridSpan="2">
                  <a:txBody>
                    <a:bodyPr/>
                    <a:lstStyle/>
                    <a:p>
                      <a:pPr marL="66040">
                        <a:lnSpc>
                          <a:spcPts val="1985"/>
                        </a:lnSpc>
                        <a:spcBef>
                          <a:spcPts val="484"/>
                        </a:spcBef>
                      </a:pPr>
                      <a:r>
                        <a:rPr dirty="0" sz="1800" spc="-125">
                          <a:latin typeface="Arial MT"/>
                          <a:cs typeface="Arial MT"/>
                        </a:rPr>
                        <a:t>Những</a:t>
                      </a:r>
                      <a:r>
                        <a:rPr dirty="0" sz="1800" spc="2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165">
                          <a:latin typeface="Arial MT"/>
                          <a:cs typeface="Arial MT"/>
                        </a:rPr>
                        <a:t>thiết</a:t>
                      </a:r>
                      <a:r>
                        <a:rPr dirty="0" sz="1800" spc="2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705">
                          <a:latin typeface="Arial MT"/>
                          <a:cs typeface="Arial MT"/>
                        </a:rPr>
                        <a:t>bị</a:t>
                      </a:r>
                      <a:r>
                        <a:rPr dirty="0" sz="1800" spc="2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5">
                          <a:latin typeface="Arial MT"/>
                          <a:cs typeface="Arial MT"/>
                        </a:rPr>
                        <a:t>thông</a:t>
                      </a:r>
                      <a:r>
                        <a:rPr dirty="0" sz="1800" spc="229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5">
                          <a:latin typeface="Arial MT"/>
                          <a:cs typeface="Arial MT"/>
                        </a:rPr>
                        <a:t>minh</a:t>
                      </a:r>
                      <a:r>
                        <a:rPr dirty="0" sz="1800" spc="254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509">
                          <a:latin typeface="Arial MT"/>
                          <a:cs typeface="Arial MT"/>
                        </a:rPr>
                        <a:t>được</a:t>
                      </a:r>
                      <a:r>
                        <a:rPr dirty="0" sz="1800" spc="2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275">
                          <a:latin typeface="Arial MT"/>
                          <a:cs typeface="Arial MT"/>
                        </a:rPr>
                        <a:t>lắp</a:t>
                      </a:r>
                      <a:r>
                        <a:rPr dirty="0" sz="1800" spc="2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540">
                          <a:latin typeface="Arial MT"/>
                          <a:cs typeface="Arial MT"/>
                        </a:rPr>
                        <a:t>đặt</a:t>
                      </a:r>
                      <a:r>
                        <a:rPr dirty="0" sz="1800" spc="2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400">
                          <a:latin typeface="Arial MT"/>
                          <a:cs typeface="Arial MT"/>
                        </a:rPr>
                        <a:t>sẽ</a:t>
                      </a:r>
                      <a:r>
                        <a:rPr dirty="0" sz="1800" spc="-1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5">
                          <a:latin typeface="Arial MT"/>
                          <a:cs typeface="Arial MT"/>
                        </a:rPr>
                        <a:t>phát</a:t>
                      </a:r>
                      <a:r>
                        <a:rPr dirty="0" sz="1800" spc="2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204">
                          <a:latin typeface="Arial MT"/>
                          <a:cs typeface="Arial MT"/>
                        </a:rPr>
                        <a:t>hiện</a:t>
                      </a:r>
                      <a:r>
                        <a:rPr dirty="0" sz="1800" spc="2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140">
                          <a:latin typeface="Arial MT"/>
                          <a:cs typeface="Arial MT"/>
                        </a:rPr>
                        <a:t>chuyển</a:t>
                      </a:r>
                      <a:endParaRPr sz="1800">
                        <a:latin typeface="Arial MT"/>
                        <a:cs typeface="Arial MT"/>
                      </a:endParaRPr>
                    </a:p>
                    <a:p>
                      <a:pPr marL="66040">
                        <a:lnSpc>
                          <a:spcPts val="2910"/>
                        </a:lnSpc>
                        <a:tabLst>
                          <a:tab pos="6692265" algn="l"/>
                        </a:tabLst>
                      </a:pPr>
                      <a:r>
                        <a:rPr dirty="0" sz="1800" spc="-10">
                          <a:latin typeface="Arial MT"/>
                          <a:cs typeface="Arial MT"/>
                        </a:rPr>
                        <a:t>độn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g</a:t>
                      </a:r>
                      <a:r>
                        <a:rPr dirty="0" sz="1800" spc="2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của</a:t>
                      </a:r>
                      <a:r>
                        <a:rPr dirty="0" sz="1800" spc="2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c</a:t>
                      </a:r>
                      <a:r>
                        <a:rPr dirty="0" sz="1800" spc="5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n</a:t>
                      </a:r>
                      <a:r>
                        <a:rPr dirty="0" sz="1800" spc="2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10">
                          <a:latin typeface="Arial MT"/>
                          <a:cs typeface="Arial MT"/>
                        </a:rPr>
                        <a:t>ngườ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i</a:t>
                      </a:r>
                      <a:r>
                        <a:rPr dirty="0" sz="1800" spc="2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10">
                          <a:latin typeface="Arial MT"/>
                          <a:cs typeface="Arial MT"/>
                        </a:rPr>
                        <a:t>đ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ể</a:t>
                      </a:r>
                      <a:r>
                        <a:rPr dirty="0" sz="1800" spc="2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5">
                          <a:latin typeface="Arial MT"/>
                          <a:cs typeface="Arial MT"/>
                        </a:rPr>
                        <a:t>t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ự</a:t>
                      </a:r>
                      <a:r>
                        <a:rPr dirty="0" sz="1800" spc="2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10">
                          <a:latin typeface="Arial MT"/>
                          <a:cs typeface="Arial MT"/>
                        </a:rPr>
                        <a:t>độn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g</a:t>
                      </a:r>
                      <a:r>
                        <a:rPr dirty="0" sz="1800" spc="2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10">
                          <a:latin typeface="Arial MT"/>
                          <a:cs typeface="Arial MT"/>
                        </a:rPr>
                        <a:t>bậ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t</a:t>
                      </a:r>
                      <a:r>
                        <a:rPr dirty="0" sz="1800" spc="2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hay</a:t>
                      </a:r>
                      <a:r>
                        <a:rPr dirty="0" sz="1800" spc="229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5">
                          <a:latin typeface="Arial MT"/>
                          <a:cs typeface="Arial MT"/>
                        </a:rPr>
                        <a:t>điề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u</a:t>
                      </a:r>
                      <a:r>
                        <a:rPr dirty="0" sz="1800" spc="2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ch</a:t>
                      </a:r>
                      <a:r>
                        <a:rPr dirty="0" sz="1800" spc="-10">
                          <a:latin typeface="Arial MT"/>
                          <a:cs typeface="Arial MT"/>
                        </a:rPr>
                        <a:t>ỉ</a:t>
                      </a:r>
                      <a:r>
                        <a:rPr dirty="0" sz="1800" spc="-5">
                          <a:latin typeface="Arial MT"/>
                          <a:cs typeface="Arial MT"/>
                        </a:rPr>
                        <a:t>n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h</a:t>
                      </a:r>
                      <a:r>
                        <a:rPr dirty="0" sz="1800" spc="229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5">
                          <a:latin typeface="Arial MT"/>
                          <a:cs typeface="Arial MT"/>
                        </a:rPr>
                        <a:t>n</a:t>
                      </a:r>
                      <a:r>
                        <a:rPr dirty="0" sz="1800" spc="-5">
                          <a:latin typeface="Arial MT"/>
                          <a:cs typeface="Arial MT"/>
                        </a:rPr>
                        <a:t>h</a:t>
                      </a:r>
                      <a:r>
                        <a:rPr dirty="0" sz="1800" spc="-10">
                          <a:latin typeface="Arial MT"/>
                          <a:cs typeface="Arial MT"/>
                        </a:rPr>
                        <a:t>i</a:t>
                      </a:r>
                      <a:r>
                        <a:rPr dirty="0" sz="1800" spc="-5">
                          <a:latin typeface="Arial MT"/>
                          <a:cs typeface="Arial MT"/>
                        </a:rPr>
                        <a:t>ệ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t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2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10">
                          <a:latin typeface="Arial MT"/>
                          <a:cs typeface="Arial MT"/>
                        </a:rPr>
                        <a:t>độ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,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	</a:t>
                      </a:r>
                      <a:r>
                        <a:rPr dirty="0" baseline="-20833" sz="42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Tiết</a:t>
                      </a:r>
                      <a:r>
                        <a:rPr dirty="0" baseline="-20833" sz="4200" spc="7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baseline="-20833" sz="42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k</a:t>
                      </a:r>
                      <a:r>
                        <a:rPr dirty="0" baseline="-20833" sz="4200" spc="7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i</a:t>
                      </a:r>
                      <a:r>
                        <a:rPr dirty="0" baseline="-20833" sz="4200" spc="-7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ệ</a:t>
                      </a:r>
                      <a:r>
                        <a:rPr dirty="0" baseline="-20833" sz="42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</a:t>
                      </a:r>
                      <a:r>
                        <a:rPr dirty="0" baseline="-20833" sz="4200" spc="7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baseline="-20833" sz="4200" spc="7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năng</a:t>
                      </a:r>
                      <a:endParaRPr baseline="-20833" sz="4200">
                        <a:latin typeface="Arial MT"/>
                        <a:cs typeface="Arial MT"/>
                      </a:endParaRPr>
                    </a:p>
                    <a:p>
                      <a:pPr marL="66040">
                        <a:lnSpc>
                          <a:spcPts val="3085"/>
                        </a:lnSpc>
                        <a:tabLst>
                          <a:tab pos="7385684" algn="l"/>
                        </a:tabLst>
                      </a:pPr>
                      <a:r>
                        <a:rPr dirty="0" sz="1800" spc="-254">
                          <a:latin typeface="Arial MT"/>
                          <a:cs typeface="Arial MT"/>
                        </a:rPr>
                        <a:t>hướng</a:t>
                      </a:r>
                      <a:r>
                        <a:rPr dirty="0" sz="18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5">
                          <a:latin typeface="Arial MT"/>
                          <a:cs typeface="Arial MT"/>
                        </a:rPr>
                        <a:t>gió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 các </a:t>
                      </a:r>
                      <a:r>
                        <a:rPr dirty="0" sz="1800" spc="-165">
                          <a:latin typeface="Arial MT"/>
                          <a:cs typeface="Arial MT"/>
                        </a:rPr>
                        <a:t>thiết</a:t>
                      </a:r>
                      <a:r>
                        <a:rPr dirty="0" sz="18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705">
                          <a:latin typeface="Arial MT"/>
                          <a:cs typeface="Arial MT"/>
                        </a:rPr>
                        <a:t>bị</a:t>
                      </a:r>
                      <a:r>
                        <a:rPr dirty="0" sz="18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204">
                          <a:latin typeface="Arial MT"/>
                          <a:cs typeface="Arial MT"/>
                        </a:rPr>
                        <a:t>như</a:t>
                      </a:r>
                      <a:r>
                        <a:rPr dirty="0" sz="18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5">
                          <a:latin typeface="Arial MT"/>
                          <a:cs typeface="Arial MT"/>
                        </a:rPr>
                        <a:t>bóng</a:t>
                      </a:r>
                      <a:r>
                        <a:rPr dirty="0" sz="180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210">
                          <a:latin typeface="Arial MT"/>
                          <a:cs typeface="Arial MT"/>
                        </a:rPr>
                        <a:t>đèn,</a:t>
                      </a:r>
                      <a:r>
                        <a:rPr dirty="0" sz="18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405">
                          <a:latin typeface="Arial MT"/>
                          <a:cs typeface="Arial MT"/>
                        </a:rPr>
                        <a:t>điều</a:t>
                      </a:r>
                      <a:r>
                        <a:rPr dirty="0" sz="18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5">
                          <a:latin typeface="Arial MT"/>
                          <a:cs typeface="Arial MT"/>
                        </a:rPr>
                        <a:t>hòa</a:t>
                      </a:r>
                      <a:r>
                        <a:rPr dirty="0" sz="18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170">
                          <a:latin typeface="Arial MT"/>
                          <a:cs typeface="Arial MT"/>
                        </a:rPr>
                        <a:t>nhiệt</a:t>
                      </a:r>
                      <a:r>
                        <a:rPr dirty="0" sz="180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540">
                          <a:latin typeface="Arial MT"/>
                          <a:cs typeface="Arial MT"/>
                        </a:rPr>
                        <a:t>độ.	</a:t>
                      </a:r>
                      <a:r>
                        <a:rPr dirty="0" baseline="-31746" sz="4200" spc="-577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lượng</a:t>
                      </a:r>
                      <a:endParaRPr baseline="-31746" sz="4200">
                        <a:latin typeface="Arial MT"/>
                        <a:cs typeface="Arial MT"/>
                      </a:endParaRPr>
                    </a:p>
                  </a:txBody>
                  <a:tcPr marL="0" marR="0" marB="0" marT="61594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6562026" y="1247647"/>
            <a:ext cx="2595880" cy="3896360"/>
            <a:chOff x="6562026" y="1247647"/>
            <a:chExt cx="2595880" cy="3896360"/>
          </a:xfrm>
        </p:grpSpPr>
        <p:sp>
          <p:nvSpPr>
            <p:cNvPr id="5" name="object 5"/>
            <p:cNvSpPr/>
            <p:nvPr/>
          </p:nvSpPr>
          <p:spPr>
            <a:xfrm>
              <a:off x="6562026" y="1247647"/>
              <a:ext cx="2582545" cy="3896360"/>
            </a:xfrm>
            <a:custGeom>
              <a:avLst/>
              <a:gdLst/>
              <a:ahLst/>
              <a:cxnLst/>
              <a:rect l="l" t="t" r="r" b="b"/>
              <a:pathLst>
                <a:path w="2582545" h="3896360">
                  <a:moveTo>
                    <a:pt x="9525" y="0"/>
                  </a:moveTo>
                  <a:lnTo>
                    <a:pt x="0" y="0"/>
                  </a:lnTo>
                  <a:lnTo>
                    <a:pt x="0" y="3895852"/>
                  </a:lnTo>
                  <a:lnTo>
                    <a:pt x="9525" y="3895852"/>
                  </a:lnTo>
                  <a:lnTo>
                    <a:pt x="9525" y="0"/>
                  </a:lnTo>
                  <a:close/>
                </a:path>
                <a:path w="2582545" h="3896360">
                  <a:moveTo>
                    <a:pt x="2581973" y="1593850"/>
                  </a:moveTo>
                  <a:lnTo>
                    <a:pt x="2577211" y="1593850"/>
                  </a:lnTo>
                  <a:lnTo>
                    <a:pt x="2577211" y="2195830"/>
                  </a:lnTo>
                  <a:lnTo>
                    <a:pt x="2581973" y="2195830"/>
                  </a:lnTo>
                  <a:lnTo>
                    <a:pt x="2581973" y="1593850"/>
                  </a:lnTo>
                  <a:close/>
                </a:path>
                <a:path w="2582545" h="3896360">
                  <a:moveTo>
                    <a:pt x="2581973" y="0"/>
                  </a:moveTo>
                  <a:lnTo>
                    <a:pt x="2577211" y="0"/>
                  </a:lnTo>
                  <a:lnTo>
                    <a:pt x="2577211" y="857758"/>
                  </a:lnTo>
                  <a:lnTo>
                    <a:pt x="2581973" y="857758"/>
                  </a:lnTo>
                  <a:lnTo>
                    <a:pt x="258197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578346" y="2105405"/>
              <a:ext cx="2566670" cy="736600"/>
            </a:xfrm>
            <a:custGeom>
              <a:avLst/>
              <a:gdLst/>
              <a:ahLst/>
              <a:cxnLst/>
              <a:rect l="l" t="t" r="r" b="b"/>
              <a:pathLst>
                <a:path w="2566670" h="736600">
                  <a:moveTo>
                    <a:pt x="2566416" y="0"/>
                  </a:moveTo>
                  <a:lnTo>
                    <a:pt x="0" y="0"/>
                  </a:lnTo>
                  <a:lnTo>
                    <a:pt x="0" y="736092"/>
                  </a:lnTo>
                  <a:lnTo>
                    <a:pt x="2566416" y="736092"/>
                  </a:lnTo>
                  <a:lnTo>
                    <a:pt x="2566416" y="0"/>
                  </a:lnTo>
                  <a:close/>
                </a:path>
              </a:pathLst>
            </a:custGeom>
            <a:solidFill>
              <a:srgbClr val="008D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78346" y="2105405"/>
              <a:ext cx="2566670" cy="736600"/>
            </a:xfrm>
            <a:custGeom>
              <a:avLst/>
              <a:gdLst/>
              <a:ahLst/>
              <a:cxnLst/>
              <a:rect l="l" t="t" r="r" b="b"/>
              <a:pathLst>
                <a:path w="2566670" h="736600">
                  <a:moveTo>
                    <a:pt x="0" y="736092"/>
                  </a:moveTo>
                  <a:lnTo>
                    <a:pt x="2566416" y="736092"/>
                  </a:lnTo>
                  <a:lnTo>
                    <a:pt x="2566416" y="0"/>
                  </a:lnTo>
                  <a:lnTo>
                    <a:pt x="0" y="0"/>
                  </a:lnTo>
                  <a:lnTo>
                    <a:pt x="0" y="736092"/>
                  </a:lnTo>
                  <a:close/>
                </a:path>
              </a:pathLst>
            </a:custGeom>
            <a:ln w="25399">
              <a:solidFill>
                <a:srgbClr val="00666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9139237" y="4539233"/>
              <a:ext cx="5080" cy="604520"/>
            </a:xfrm>
            <a:custGeom>
              <a:avLst/>
              <a:gdLst/>
              <a:ahLst/>
              <a:cxnLst/>
              <a:rect l="l" t="t" r="r" b="b"/>
              <a:pathLst>
                <a:path w="5079" h="604520">
                  <a:moveTo>
                    <a:pt x="0" y="604264"/>
                  </a:moveTo>
                  <a:lnTo>
                    <a:pt x="4762" y="604264"/>
                  </a:lnTo>
                  <a:lnTo>
                    <a:pt x="4762" y="0"/>
                  </a:lnTo>
                  <a:lnTo>
                    <a:pt x="0" y="0"/>
                  </a:lnTo>
                  <a:lnTo>
                    <a:pt x="0" y="6042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578346" y="3443477"/>
              <a:ext cx="2566670" cy="1096010"/>
            </a:xfrm>
            <a:custGeom>
              <a:avLst/>
              <a:gdLst/>
              <a:ahLst/>
              <a:cxnLst/>
              <a:rect l="l" t="t" r="r" b="b"/>
              <a:pathLst>
                <a:path w="2566670" h="1096010">
                  <a:moveTo>
                    <a:pt x="2566416" y="0"/>
                  </a:moveTo>
                  <a:lnTo>
                    <a:pt x="0" y="0"/>
                  </a:lnTo>
                  <a:lnTo>
                    <a:pt x="0" y="1095756"/>
                  </a:lnTo>
                  <a:lnTo>
                    <a:pt x="2566416" y="1095756"/>
                  </a:lnTo>
                  <a:lnTo>
                    <a:pt x="2566416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578346" y="3443477"/>
              <a:ext cx="2566670" cy="1096010"/>
            </a:xfrm>
            <a:custGeom>
              <a:avLst/>
              <a:gdLst/>
              <a:ahLst/>
              <a:cxnLst/>
              <a:rect l="l" t="t" r="r" b="b"/>
              <a:pathLst>
                <a:path w="2566670" h="1096010">
                  <a:moveTo>
                    <a:pt x="0" y="1095756"/>
                  </a:moveTo>
                  <a:lnTo>
                    <a:pt x="2566416" y="1095756"/>
                  </a:lnTo>
                  <a:lnTo>
                    <a:pt x="2566416" y="0"/>
                  </a:lnTo>
                  <a:lnTo>
                    <a:pt x="0" y="0"/>
                  </a:lnTo>
                  <a:lnTo>
                    <a:pt x="0" y="1095756"/>
                  </a:lnTo>
                  <a:close/>
                </a:path>
              </a:pathLst>
            </a:custGeom>
            <a:ln w="25400">
              <a:solidFill>
                <a:srgbClr val="B9614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21386" y="89357"/>
            <a:ext cx="4844415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FF0000"/>
                </a:solidFill>
              </a:rPr>
              <a:t>Ngôi</a:t>
            </a:r>
            <a:r>
              <a:rPr dirty="0" sz="2400" spc="-15">
                <a:solidFill>
                  <a:srgbClr val="FF0000"/>
                </a:solidFill>
              </a:rPr>
              <a:t> </a:t>
            </a:r>
            <a:r>
              <a:rPr dirty="0" sz="2400" spc="-5">
                <a:solidFill>
                  <a:srgbClr val="FF0000"/>
                </a:solidFill>
              </a:rPr>
              <a:t>nhà</a:t>
            </a:r>
            <a:r>
              <a:rPr dirty="0" sz="2400" spc="-20">
                <a:solidFill>
                  <a:srgbClr val="FF0000"/>
                </a:solidFill>
              </a:rPr>
              <a:t> </a:t>
            </a:r>
            <a:r>
              <a:rPr dirty="0" sz="2400" spc="-5">
                <a:solidFill>
                  <a:srgbClr val="FF0000"/>
                </a:solidFill>
              </a:rPr>
              <a:t>thông</a:t>
            </a:r>
            <a:r>
              <a:rPr dirty="0" sz="2400" spc="-15">
                <a:solidFill>
                  <a:srgbClr val="FF0000"/>
                </a:solidFill>
              </a:rPr>
              <a:t> </a:t>
            </a:r>
            <a:r>
              <a:rPr dirty="0" sz="2400">
                <a:solidFill>
                  <a:srgbClr val="FF0000"/>
                </a:solidFill>
              </a:rPr>
              <a:t>minh</a:t>
            </a:r>
            <a:r>
              <a:rPr dirty="0" sz="2400" spc="-30">
                <a:solidFill>
                  <a:srgbClr val="FF0000"/>
                </a:solidFill>
              </a:rPr>
              <a:t> </a:t>
            </a:r>
            <a:r>
              <a:rPr dirty="0" sz="2400">
                <a:solidFill>
                  <a:srgbClr val="054848"/>
                </a:solidFill>
              </a:rPr>
              <a:t>–</a:t>
            </a:r>
            <a:r>
              <a:rPr dirty="0" sz="2400" spc="-5">
                <a:solidFill>
                  <a:srgbClr val="054848"/>
                </a:solidFill>
              </a:rPr>
              <a:t> </a:t>
            </a:r>
            <a:r>
              <a:rPr dirty="0" sz="2400" spc="-10">
                <a:solidFill>
                  <a:srgbClr val="054848"/>
                </a:solidFill>
              </a:rPr>
              <a:t>Luyện</a:t>
            </a:r>
            <a:r>
              <a:rPr dirty="0" sz="2400" spc="5">
                <a:solidFill>
                  <a:srgbClr val="054848"/>
                </a:solidFill>
              </a:rPr>
              <a:t> </a:t>
            </a:r>
            <a:r>
              <a:rPr dirty="0" sz="2400">
                <a:solidFill>
                  <a:srgbClr val="054848"/>
                </a:solidFill>
              </a:rPr>
              <a:t>tập</a:t>
            </a:r>
            <a:endParaRPr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9816" y="41605"/>
            <a:ext cx="4844415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FF0000"/>
                </a:solidFill>
              </a:rPr>
              <a:t>Ngôi</a:t>
            </a:r>
            <a:r>
              <a:rPr dirty="0" sz="2400" spc="-15">
                <a:solidFill>
                  <a:srgbClr val="FF0000"/>
                </a:solidFill>
              </a:rPr>
              <a:t> </a:t>
            </a:r>
            <a:r>
              <a:rPr dirty="0" sz="2400" spc="-5">
                <a:solidFill>
                  <a:srgbClr val="FF0000"/>
                </a:solidFill>
              </a:rPr>
              <a:t>nhà</a:t>
            </a:r>
            <a:r>
              <a:rPr dirty="0" sz="2400" spc="-15">
                <a:solidFill>
                  <a:srgbClr val="FF0000"/>
                </a:solidFill>
              </a:rPr>
              <a:t> </a:t>
            </a:r>
            <a:r>
              <a:rPr dirty="0" sz="2400" spc="-5">
                <a:solidFill>
                  <a:srgbClr val="FF0000"/>
                </a:solidFill>
              </a:rPr>
              <a:t>thông</a:t>
            </a:r>
            <a:r>
              <a:rPr dirty="0" sz="2400" spc="-20">
                <a:solidFill>
                  <a:srgbClr val="FF0000"/>
                </a:solidFill>
              </a:rPr>
              <a:t> </a:t>
            </a:r>
            <a:r>
              <a:rPr dirty="0" sz="2400">
                <a:solidFill>
                  <a:srgbClr val="FF0000"/>
                </a:solidFill>
              </a:rPr>
              <a:t>minh</a:t>
            </a:r>
            <a:r>
              <a:rPr dirty="0" sz="2400" spc="-30">
                <a:solidFill>
                  <a:srgbClr val="FF0000"/>
                </a:solidFill>
              </a:rPr>
              <a:t> </a:t>
            </a:r>
            <a:r>
              <a:rPr dirty="0" sz="2400">
                <a:solidFill>
                  <a:srgbClr val="054848"/>
                </a:solidFill>
              </a:rPr>
              <a:t>–</a:t>
            </a:r>
            <a:r>
              <a:rPr dirty="0" sz="2400" spc="-5">
                <a:solidFill>
                  <a:srgbClr val="054848"/>
                </a:solidFill>
              </a:rPr>
              <a:t> </a:t>
            </a:r>
            <a:r>
              <a:rPr dirty="0" sz="2400" spc="-10">
                <a:solidFill>
                  <a:srgbClr val="054848"/>
                </a:solidFill>
              </a:rPr>
              <a:t>Luyện</a:t>
            </a:r>
            <a:r>
              <a:rPr dirty="0" sz="2400" spc="5">
                <a:solidFill>
                  <a:srgbClr val="054848"/>
                </a:solidFill>
              </a:rPr>
              <a:t> </a:t>
            </a:r>
            <a:r>
              <a:rPr dirty="0" sz="2400">
                <a:solidFill>
                  <a:srgbClr val="054848"/>
                </a:solidFill>
              </a:rPr>
              <a:t>tập</a:t>
            </a:r>
            <a:endParaRPr sz="2400"/>
          </a:p>
        </p:txBody>
      </p:sp>
      <p:grpSp>
        <p:nvGrpSpPr>
          <p:cNvPr id="3" name="object 3"/>
          <p:cNvGrpSpPr/>
          <p:nvPr/>
        </p:nvGrpSpPr>
        <p:grpSpPr>
          <a:xfrm>
            <a:off x="1411211" y="534936"/>
            <a:ext cx="5753735" cy="454659"/>
            <a:chOff x="1411211" y="534936"/>
            <a:chExt cx="5753735" cy="45465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11211" y="547012"/>
              <a:ext cx="5753124" cy="37968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51431" y="534936"/>
              <a:ext cx="5474208" cy="4541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9323" y="565403"/>
              <a:ext cx="5681472" cy="30784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449324" y="565404"/>
            <a:ext cx="5681980" cy="307975"/>
          </a:xfrm>
          <a:prstGeom prst="rect">
            <a:avLst/>
          </a:prstGeom>
          <a:ln w="9525">
            <a:solidFill>
              <a:srgbClr val="008D89"/>
            </a:solidFill>
          </a:ln>
        </p:spPr>
        <p:txBody>
          <a:bodyPr wrap="square" lIns="0" tIns="40005" rIns="0" bIns="0" rtlCol="0" vert="horz">
            <a:spAutoFit/>
          </a:bodyPr>
          <a:lstStyle/>
          <a:p>
            <a:pPr marL="250825">
              <a:lnSpc>
                <a:spcPct val="100000"/>
              </a:lnSpc>
              <a:spcBef>
                <a:spcPts val="315"/>
              </a:spcBef>
            </a:pPr>
            <a:r>
              <a:rPr dirty="0" sz="1400" spc="-5">
                <a:solidFill>
                  <a:srgbClr val="054848"/>
                </a:solidFill>
                <a:latin typeface="Arial MT"/>
                <a:cs typeface="Arial MT"/>
              </a:rPr>
              <a:t>Hãy</a:t>
            </a:r>
            <a:r>
              <a:rPr dirty="0" sz="140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1400" spc="-5">
                <a:solidFill>
                  <a:srgbClr val="054848"/>
                </a:solidFill>
                <a:latin typeface="Arial MT"/>
                <a:cs typeface="Arial MT"/>
              </a:rPr>
              <a:t>ghép</a:t>
            </a:r>
            <a:r>
              <a:rPr dirty="0" sz="1400" spc="-3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054848"/>
                </a:solidFill>
                <a:latin typeface="Arial MT"/>
                <a:cs typeface="Arial MT"/>
              </a:rPr>
              <a:t>thông</a:t>
            </a:r>
            <a:r>
              <a:rPr dirty="0" sz="1400" spc="-2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054848"/>
                </a:solidFill>
                <a:latin typeface="Arial MT"/>
                <a:cs typeface="Arial MT"/>
              </a:rPr>
              <a:t>tin</a:t>
            </a:r>
            <a:r>
              <a:rPr dirty="0" sz="1400" spc="-2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1400" spc="-229">
                <a:solidFill>
                  <a:srgbClr val="054848"/>
                </a:solidFill>
                <a:latin typeface="Arial MT"/>
                <a:cs typeface="Arial MT"/>
              </a:rPr>
              <a:t>từ</a:t>
            </a:r>
            <a:r>
              <a:rPr dirty="0" sz="1400" spc="-16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1400" spc="-210">
                <a:solidFill>
                  <a:srgbClr val="054848"/>
                </a:solidFill>
                <a:latin typeface="Arial MT"/>
                <a:cs typeface="Arial MT"/>
              </a:rPr>
              <a:t>cột</a:t>
            </a:r>
            <a:r>
              <a:rPr dirty="0" sz="1400" spc="-18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054848"/>
                </a:solidFill>
                <a:latin typeface="Arial MT"/>
                <a:cs typeface="Arial MT"/>
              </a:rPr>
              <a:t>A</a:t>
            </a:r>
            <a:r>
              <a:rPr dirty="0" sz="1400" spc="-1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1400" spc="-170">
                <a:solidFill>
                  <a:srgbClr val="054848"/>
                </a:solidFill>
                <a:latin typeface="Arial MT"/>
                <a:cs typeface="Arial MT"/>
              </a:rPr>
              <a:t>với</a:t>
            </a:r>
            <a:r>
              <a:rPr dirty="0" sz="1400" spc="1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054848"/>
                </a:solidFill>
                <a:latin typeface="Arial MT"/>
                <a:cs typeface="Arial MT"/>
              </a:rPr>
              <a:t>thông</a:t>
            </a:r>
            <a:r>
              <a:rPr dirty="0" sz="1400" spc="-3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1400" spc="-5">
                <a:solidFill>
                  <a:srgbClr val="054848"/>
                </a:solidFill>
                <a:latin typeface="Arial MT"/>
                <a:cs typeface="Arial MT"/>
              </a:rPr>
              <a:t>tin</a:t>
            </a:r>
            <a:r>
              <a:rPr dirty="0" sz="1400" spc="-1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1400" spc="-480">
                <a:solidFill>
                  <a:srgbClr val="054848"/>
                </a:solidFill>
                <a:latin typeface="Arial MT"/>
                <a:cs typeface="Arial MT"/>
              </a:rPr>
              <a:t>ở</a:t>
            </a:r>
            <a:r>
              <a:rPr dirty="0" sz="1400" spc="-1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1400" spc="-210">
                <a:solidFill>
                  <a:srgbClr val="054848"/>
                </a:solidFill>
                <a:latin typeface="Arial MT"/>
                <a:cs typeface="Arial MT"/>
              </a:rPr>
              <a:t>cột</a:t>
            </a:r>
            <a:r>
              <a:rPr dirty="0" sz="1400" spc="-1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054848"/>
                </a:solidFill>
                <a:latin typeface="Arial MT"/>
                <a:cs typeface="Arial MT"/>
              </a:rPr>
              <a:t>B</a:t>
            </a:r>
            <a:r>
              <a:rPr dirty="0" sz="1400" spc="-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054848"/>
                </a:solidFill>
                <a:latin typeface="Arial MT"/>
                <a:cs typeface="Arial MT"/>
              </a:rPr>
              <a:t>sao</a:t>
            </a:r>
            <a:r>
              <a:rPr dirty="0" sz="1400" spc="-2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054848"/>
                </a:solidFill>
                <a:latin typeface="Arial MT"/>
                <a:cs typeface="Arial MT"/>
              </a:rPr>
              <a:t>cho</a:t>
            </a:r>
            <a:r>
              <a:rPr dirty="0" sz="1400" spc="-1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1400" spc="-5">
                <a:solidFill>
                  <a:srgbClr val="054848"/>
                </a:solidFill>
                <a:latin typeface="Arial MT"/>
                <a:cs typeface="Arial MT"/>
              </a:rPr>
              <a:t>phù</a:t>
            </a:r>
            <a:r>
              <a:rPr dirty="0" sz="1400" spc="-1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1400" spc="-165">
                <a:solidFill>
                  <a:srgbClr val="054848"/>
                </a:solidFill>
                <a:latin typeface="Arial MT"/>
                <a:cs typeface="Arial MT"/>
              </a:rPr>
              <a:t>hợp</a:t>
            </a:r>
            <a:endParaRPr sz="1400">
              <a:latin typeface="Arial MT"/>
              <a:cs typeface="Arial MT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0" y="1131633"/>
          <a:ext cx="9146540" cy="40119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78275"/>
                <a:gridCol w="1137285"/>
                <a:gridCol w="4023360"/>
              </a:tblGrid>
              <a:tr h="667765"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 spc="-5" b="1">
                          <a:latin typeface="Arial"/>
                          <a:cs typeface="Arial"/>
                        </a:rPr>
                        <a:t>Cột</a:t>
                      </a:r>
                      <a:r>
                        <a:rPr dirty="0" sz="14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A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spc="-5" b="1">
                          <a:latin typeface="Arial"/>
                          <a:cs typeface="Arial"/>
                        </a:rPr>
                        <a:t>Các</a:t>
                      </a:r>
                      <a:r>
                        <a:rPr dirty="0" sz="14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 b="1">
                          <a:latin typeface="Arial"/>
                          <a:cs typeface="Arial"/>
                        </a:rPr>
                        <a:t>hệ</a:t>
                      </a:r>
                      <a:r>
                        <a:rPr dirty="0" sz="14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 b="1">
                          <a:latin typeface="Arial"/>
                          <a:cs typeface="Arial"/>
                        </a:rPr>
                        <a:t>thông</a:t>
                      </a:r>
                      <a:r>
                        <a:rPr dirty="0" sz="14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 b="1">
                          <a:latin typeface="Arial"/>
                          <a:cs typeface="Arial"/>
                        </a:rPr>
                        <a:t>trong</a:t>
                      </a:r>
                      <a:r>
                        <a:rPr dirty="0" sz="14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 b="1">
                          <a:latin typeface="Arial"/>
                          <a:cs typeface="Arial"/>
                        </a:rPr>
                        <a:t>ngôi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 b="1">
                          <a:latin typeface="Arial"/>
                          <a:cs typeface="Arial"/>
                        </a:rPr>
                        <a:t>nhà</a:t>
                      </a:r>
                      <a:r>
                        <a:rPr dirty="0" sz="14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 b="1">
                          <a:latin typeface="Arial"/>
                          <a:cs typeface="Arial"/>
                        </a:rPr>
                        <a:t>thông</a:t>
                      </a:r>
                      <a:r>
                        <a:rPr dirty="0" sz="14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minh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54848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54848"/>
                      </a:solidFill>
                      <a:prstDash val="solid"/>
                    </a:lnL>
                    <a:lnR w="12700">
                      <a:solidFill>
                        <a:srgbClr val="054848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 spc="-5" b="1">
                          <a:latin typeface="Arial"/>
                          <a:cs typeface="Arial"/>
                        </a:rPr>
                        <a:t>Cột</a:t>
                      </a:r>
                      <a:r>
                        <a:rPr dirty="0" sz="14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B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algn="ctr" marL="50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spc="-5" b="1">
                          <a:latin typeface="Arial"/>
                          <a:cs typeface="Arial"/>
                        </a:rPr>
                        <a:t>Đặc</a:t>
                      </a:r>
                      <a:r>
                        <a:rPr dirty="0" sz="14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 b="1">
                          <a:latin typeface="Arial"/>
                          <a:cs typeface="Arial"/>
                        </a:rPr>
                        <a:t>điểm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 b="1">
                          <a:latin typeface="Arial"/>
                          <a:cs typeface="Arial"/>
                        </a:rPr>
                        <a:t>của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ngôi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 b="1">
                          <a:latin typeface="Arial"/>
                          <a:cs typeface="Arial"/>
                        </a:rPr>
                        <a:t>nhà</a:t>
                      </a:r>
                      <a:r>
                        <a:rPr dirty="0" sz="14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thông</a:t>
                      </a:r>
                      <a:r>
                        <a:rPr dirty="0" sz="14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minh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054848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67893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400">
                          <a:latin typeface="Arial MT"/>
                          <a:cs typeface="Arial MT"/>
                        </a:rPr>
                        <a:t>1.</a:t>
                      </a:r>
                      <a:r>
                        <a:rPr dirty="0" sz="14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 spc="-10">
                          <a:latin typeface="Arial MT"/>
                          <a:cs typeface="Arial MT"/>
                        </a:rPr>
                        <a:t>N</a:t>
                      </a:r>
                      <a:r>
                        <a:rPr dirty="0" sz="1400">
                          <a:latin typeface="Arial MT"/>
                          <a:cs typeface="Arial MT"/>
                        </a:rPr>
                        <a:t>hóm</a:t>
                      </a:r>
                      <a:r>
                        <a:rPr dirty="0" sz="14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>
                          <a:latin typeface="Arial MT"/>
                          <a:cs typeface="Arial MT"/>
                        </a:rPr>
                        <a:t>hệ</a:t>
                      </a:r>
                      <a:r>
                        <a:rPr dirty="0" sz="14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>
                          <a:latin typeface="Arial MT"/>
                          <a:cs typeface="Arial MT"/>
                        </a:rPr>
                        <a:t>t</a:t>
                      </a:r>
                      <a:r>
                        <a:rPr dirty="0" sz="1400" spc="-5">
                          <a:latin typeface="Arial MT"/>
                          <a:cs typeface="Arial MT"/>
                        </a:rPr>
                        <a:t>hốn</a:t>
                      </a:r>
                      <a:r>
                        <a:rPr dirty="0" sz="1400">
                          <a:latin typeface="Arial MT"/>
                          <a:cs typeface="Arial MT"/>
                        </a:rPr>
                        <a:t>g</a:t>
                      </a:r>
                      <a:r>
                        <a:rPr dirty="0" sz="14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 spc="-5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400">
                          <a:latin typeface="Arial MT"/>
                          <a:cs typeface="Arial MT"/>
                        </a:rPr>
                        <a:t>n</a:t>
                      </a:r>
                      <a:r>
                        <a:rPr dirty="0" sz="14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 spc="-5">
                          <a:latin typeface="Arial MT"/>
                          <a:cs typeface="Arial MT"/>
                        </a:rPr>
                        <a:t>nin</a:t>
                      </a:r>
                      <a:r>
                        <a:rPr dirty="0" sz="1400">
                          <a:latin typeface="Arial MT"/>
                          <a:cs typeface="Arial MT"/>
                        </a:rPr>
                        <a:t>h</a:t>
                      </a:r>
                      <a:r>
                        <a:rPr dirty="0" sz="1400">
                          <a:latin typeface="Arial MT"/>
                          <a:cs typeface="Arial MT"/>
                        </a:rPr>
                        <a:t>,</a:t>
                      </a:r>
                      <a:r>
                        <a:rPr dirty="0" sz="14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 spc="-5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400">
                          <a:latin typeface="Arial MT"/>
                          <a:cs typeface="Arial MT"/>
                        </a:rPr>
                        <a:t>n</a:t>
                      </a:r>
                      <a:r>
                        <a:rPr dirty="0" sz="14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>
                          <a:latin typeface="Arial MT"/>
                          <a:cs typeface="Arial MT"/>
                        </a:rPr>
                        <a:t>t</a:t>
                      </a:r>
                      <a:r>
                        <a:rPr dirty="0" sz="1400">
                          <a:latin typeface="Arial MT"/>
                          <a:cs typeface="Arial MT"/>
                        </a:rPr>
                        <a:t>oàn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4064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54848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54848"/>
                      </a:solidFill>
                      <a:prstDash val="solid"/>
                    </a:lnL>
                    <a:lnR w="12700">
                      <a:solidFill>
                        <a:srgbClr val="054848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400">
                          <a:latin typeface="Arial MT"/>
                          <a:cs typeface="Arial MT"/>
                        </a:rPr>
                        <a:t>a.</a:t>
                      </a:r>
                      <a:r>
                        <a:rPr dirty="0" sz="14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 spc="-10">
                          <a:latin typeface="Arial MT"/>
                          <a:cs typeface="Arial MT"/>
                        </a:rPr>
                        <a:t>T</a:t>
                      </a:r>
                      <a:r>
                        <a:rPr dirty="0" sz="1400" spc="-5">
                          <a:latin typeface="Arial MT"/>
                          <a:cs typeface="Arial MT"/>
                        </a:rPr>
                        <a:t>iệ</a:t>
                      </a:r>
                      <a:r>
                        <a:rPr dirty="0" sz="1400">
                          <a:latin typeface="Arial MT"/>
                          <a:cs typeface="Arial MT"/>
                        </a:rPr>
                        <a:t>n</a:t>
                      </a:r>
                      <a:r>
                        <a:rPr dirty="0" sz="14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 spc="5">
                          <a:latin typeface="Arial MT"/>
                          <a:cs typeface="Arial MT"/>
                        </a:rPr>
                        <a:t>ích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54848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67893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400">
                          <a:latin typeface="Arial MT"/>
                          <a:cs typeface="Arial MT"/>
                        </a:rPr>
                        <a:t>2.</a:t>
                      </a:r>
                      <a:r>
                        <a:rPr dirty="0" sz="14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 spc="-10">
                          <a:latin typeface="Arial MT"/>
                          <a:cs typeface="Arial MT"/>
                        </a:rPr>
                        <a:t>N</a:t>
                      </a:r>
                      <a:r>
                        <a:rPr dirty="0" sz="1400">
                          <a:latin typeface="Arial MT"/>
                          <a:cs typeface="Arial MT"/>
                        </a:rPr>
                        <a:t>hóm</a:t>
                      </a:r>
                      <a:r>
                        <a:rPr dirty="0" sz="14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>
                          <a:latin typeface="Arial MT"/>
                          <a:cs typeface="Arial MT"/>
                        </a:rPr>
                        <a:t>hệ</a:t>
                      </a:r>
                      <a:r>
                        <a:rPr dirty="0" sz="14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>
                          <a:latin typeface="Arial MT"/>
                          <a:cs typeface="Arial MT"/>
                        </a:rPr>
                        <a:t>t</a:t>
                      </a:r>
                      <a:r>
                        <a:rPr dirty="0" sz="1400" spc="-5">
                          <a:latin typeface="Arial MT"/>
                          <a:cs typeface="Arial MT"/>
                        </a:rPr>
                        <a:t>hốn</a:t>
                      </a:r>
                      <a:r>
                        <a:rPr dirty="0" sz="1400">
                          <a:latin typeface="Arial MT"/>
                          <a:cs typeface="Arial MT"/>
                        </a:rPr>
                        <a:t>g</a:t>
                      </a:r>
                      <a:r>
                        <a:rPr dirty="0" sz="14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>
                          <a:latin typeface="Arial MT"/>
                          <a:cs typeface="Arial MT"/>
                        </a:rPr>
                        <a:t>c</a:t>
                      </a:r>
                      <a:r>
                        <a:rPr dirty="0" sz="1400" spc="-5">
                          <a:latin typeface="Arial MT"/>
                          <a:cs typeface="Arial MT"/>
                        </a:rPr>
                        <a:t>hiế</a:t>
                      </a:r>
                      <a:r>
                        <a:rPr dirty="0" sz="1400">
                          <a:latin typeface="Arial MT"/>
                          <a:cs typeface="Arial MT"/>
                        </a:rPr>
                        <a:t>u</a:t>
                      </a:r>
                      <a:r>
                        <a:rPr dirty="0" sz="14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>
                          <a:latin typeface="Arial MT"/>
                          <a:cs typeface="Arial MT"/>
                        </a:rPr>
                        <a:t>s</a:t>
                      </a:r>
                      <a:r>
                        <a:rPr dirty="0" sz="1400">
                          <a:latin typeface="Arial MT"/>
                          <a:cs typeface="Arial MT"/>
                        </a:rPr>
                        <a:t>áng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4064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54848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54848"/>
                      </a:solidFill>
                      <a:prstDash val="solid"/>
                    </a:lnL>
                    <a:lnR w="12700">
                      <a:solidFill>
                        <a:srgbClr val="054848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0640">
                    <a:lnL w="12700">
                      <a:solidFill>
                        <a:srgbClr val="054848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67892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400">
                          <a:latin typeface="Arial MT"/>
                          <a:cs typeface="Arial MT"/>
                        </a:rPr>
                        <a:t>3.</a:t>
                      </a:r>
                      <a:r>
                        <a:rPr dirty="0" sz="14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 spc="-10">
                          <a:latin typeface="Arial MT"/>
                          <a:cs typeface="Arial MT"/>
                        </a:rPr>
                        <a:t>N</a:t>
                      </a:r>
                      <a:r>
                        <a:rPr dirty="0" sz="1400">
                          <a:latin typeface="Arial MT"/>
                          <a:cs typeface="Arial MT"/>
                        </a:rPr>
                        <a:t>hóm</a:t>
                      </a:r>
                      <a:r>
                        <a:rPr dirty="0" sz="14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>
                          <a:latin typeface="Arial MT"/>
                          <a:cs typeface="Arial MT"/>
                        </a:rPr>
                        <a:t>hệ</a:t>
                      </a:r>
                      <a:r>
                        <a:rPr dirty="0" sz="14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>
                          <a:latin typeface="Arial MT"/>
                          <a:cs typeface="Arial MT"/>
                        </a:rPr>
                        <a:t>t</a:t>
                      </a:r>
                      <a:r>
                        <a:rPr dirty="0" sz="1400" spc="-5">
                          <a:latin typeface="Arial MT"/>
                          <a:cs typeface="Arial MT"/>
                        </a:rPr>
                        <a:t>hốn</a:t>
                      </a:r>
                      <a:r>
                        <a:rPr dirty="0" sz="1400">
                          <a:latin typeface="Arial MT"/>
                          <a:cs typeface="Arial MT"/>
                        </a:rPr>
                        <a:t>g</a:t>
                      </a:r>
                      <a:r>
                        <a:rPr dirty="0" sz="14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>
                          <a:latin typeface="Arial MT"/>
                          <a:cs typeface="Arial MT"/>
                        </a:rPr>
                        <a:t>k</a:t>
                      </a:r>
                      <a:r>
                        <a:rPr dirty="0" sz="1400" spc="-5">
                          <a:latin typeface="Arial MT"/>
                          <a:cs typeface="Arial MT"/>
                        </a:rPr>
                        <a:t>iể</a:t>
                      </a:r>
                      <a:r>
                        <a:rPr dirty="0" sz="1400">
                          <a:latin typeface="Arial MT"/>
                          <a:cs typeface="Arial MT"/>
                        </a:rPr>
                        <a:t>m</a:t>
                      </a:r>
                      <a:r>
                        <a:rPr dirty="0" sz="14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>
                          <a:latin typeface="Arial MT"/>
                          <a:cs typeface="Arial MT"/>
                        </a:rPr>
                        <a:t>s</a:t>
                      </a:r>
                      <a:r>
                        <a:rPr dirty="0" sz="1400">
                          <a:latin typeface="Arial MT"/>
                          <a:cs typeface="Arial MT"/>
                        </a:rPr>
                        <a:t>oát</a:t>
                      </a:r>
                      <a:r>
                        <a:rPr dirty="0" sz="14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 spc="-5">
                          <a:latin typeface="Arial MT"/>
                          <a:cs typeface="Arial MT"/>
                        </a:rPr>
                        <a:t>nhiệ</a:t>
                      </a:r>
                      <a:r>
                        <a:rPr dirty="0" sz="1400">
                          <a:latin typeface="Arial MT"/>
                          <a:cs typeface="Arial MT"/>
                        </a:rPr>
                        <a:t>t</a:t>
                      </a:r>
                      <a:r>
                        <a:rPr dirty="0" sz="14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 spc="-5">
                          <a:latin typeface="Arial MT"/>
                          <a:cs typeface="Arial MT"/>
                        </a:rPr>
                        <a:t>độ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4064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54848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54848"/>
                      </a:solidFill>
                      <a:prstDash val="solid"/>
                    </a:lnL>
                    <a:lnR w="12700">
                      <a:solidFill>
                        <a:srgbClr val="054848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400">
                          <a:latin typeface="Arial MT"/>
                          <a:cs typeface="Arial MT"/>
                        </a:rPr>
                        <a:t>b.</a:t>
                      </a:r>
                      <a:r>
                        <a:rPr dirty="0" sz="14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 spc="-5">
                          <a:latin typeface="Arial MT"/>
                          <a:cs typeface="Arial MT"/>
                        </a:rPr>
                        <a:t>An</a:t>
                      </a:r>
                      <a:r>
                        <a:rPr dirty="0" sz="14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 spc="-5">
                          <a:latin typeface="Arial MT"/>
                          <a:cs typeface="Arial MT"/>
                        </a:rPr>
                        <a:t>ninh,</a:t>
                      </a:r>
                      <a:r>
                        <a:rPr dirty="0" sz="14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 spc="-5">
                          <a:latin typeface="Arial MT"/>
                          <a:cs typeface="Arial MT"/>
                        </a:rPr>
                        <a:t>an</a:t>
                      </a:r>
                      <a:r>
                        <a:rPr dirty="0" sz="14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>
                          <a:latin typeface="Arial MT"/>
                          <a:cs typeface="Arial MT"/>
                        </a:rPr>
                        <a:t>toàn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54848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67804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400">
                          <a:latin typeface="Arial MT"/>
                          <a:cs typeface="Arial MT"/>
                        </a:rPr>
                        <a:t>4.</a:t>
                      </a:r>
                      <a:r>
                        <a:rPr dirty="0" sz="14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 spc="-10">
                          <a:latin typeface="Arial MT"/>
                          <a:cs typeface="Arial MT"/>
                        </a:rPr>
                        <a:t>N</a:t>
                      </a:r>
                      <a:r>
                        <a:rPr dirty="0" sz="1400">
                          <a:latin typeface="Arial MT"/>
                          <a:cs typeface="Arial MT"/>
                        </a:rPr>
                        <a:t>hóm</a:t>
                      </a:r>
                      <a:r>
                        <a:rPr dirty="0" sz="14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>
                          <a:latin typeface="Arial MT"/>
                          <a:cs typeface="Arial MT"/>
                        </a:rPr>
                        <a:t>hệ</a:t>
                      </a:r>
                      <a:r>
                        <a:rPr dirty="0" sz="14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>
                          <a:latin typeface="Arial MT"/>
                          <a:cs typeface="Arial MT"/>
                        </a:rPr>
                        <a:t>t</a:t>
                      </a:r>
                      <a:r>
                        <a:rPr dirty="0" sz="1400" spc="-5">
                          <a:latin typeface="Arial MT"/>
                          <a:cs typeface="Arial MT"/>
                        </a:rPr>
                        <a:t>hố</a:t>
                      </a:r>
                      <a:r>
                        <a:rPr dirty="0" sz="1400" spc="-10">
                          <a:latin typeface="Arial MT"/>
                          <a:cs typeface="Arial MT"/>
                        </a:rPr>
                        <a:t>n</a:t>
                      </a:r>
                      <a:r>
                        <a:rPr dirty="0" sz="1400">
                          <a:latin typeface="Arial MT"/>
                          <a:cs typeface="Arial MT"/>
                        </a:rPr>
                        <a:t>g</a:t>
                      </a:r>
                      <a:r>
                        <a:rPr dirty="0" sz="14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 spc="-5">
                          <a:latin typeface="Arial MT"/>
                          <a:cs typeface="Arial MT"/>
                        </a:rPr>
                        <a:t>giả</a:t>
                      </a:r>
                      <a:r>
                        <a:rPr dirty="0" sz="1400">
                          <a:latin typeface="Arial MT"/>
                          <a:cs typeface="Arial MT"/>
                        </a:rPr>
                        <a:t>i</a:t>
                      </a:r>
                      <a:r>
                        <a:rPr dirty="0" sz="14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>
                          <a:latin typeface="Arial MT"/>
                          <a:cs typeface="Arial MT"/>
                        </a:rPr>
                        <a:t>t</a:t>
                      </a:r>
                      <a:r>
                        <a:rPr dirty="0" sz="1400">
                          <a:latin typeface="Arial MT"/>
                          <a:cs typeface="Arial MT"/>
                        </a:rPr>
                        <a:t>rí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4064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54848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54848"/>
                      </a:solidFill>
                      <a:prstDash val="solid"/>
                    </a:lnL>
                    <a:lnR w="12700">
                      <a:solidFill>
                        <a:srgbClr val="054848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0640">
                    <a:lnL w="12700">
                      <a:solidFill>
                        <a:srgbClr val="054848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65472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>
                          <a:latin typeface="Arial MT"/>
                          <a:cs typeface="Arial MT"/>
                        </a:rPr>
                        <a:t>5.</a:t>
                      </a:r>
                      <a:r>
                        <a:rPr dirty="0" sz="14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 spc="-5">
                          <a:latin typeface="Arial MT"/>
                          <a:cs typeface="Arial MT"/>
                        </a:rPr>
                        <a:t>Nhóm</a:t>
                      </a:r>
                      <a:r>
                        <a:rPr dirty="0" sz="14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 spc="-310">
                          <a:latin typeface="Arial MT"/>
                          <a:cs typeface="Arial MT"/>
                        </a:rPr>
                        <a:t>hệ</a:t>
                      </a:r>
                      <a:r>
                        <a:rPr dirty="0" sz="1400" spc="-1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 spc="-130">
                          <a:latin typeface="Arial MT"/>
                          <a:cs typeface="Arial MT"/>
                        </a:rPr>
                        <a:t>thống</a:t>
                      </a:r>
                      <a:r>
                        <a:rPr dirty="0" sz="14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 spc="-315">
                          <a:latin typeface="Arial MT"/>
                          <a:cs typeface="Arial MT"/>
                        </a:rPr>
                        <a:t>điều</a:t>
                      </a:r>
                      <a:r>
                        <a:rPr dirty="0" sz="1400" spc="-1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 spc="-130">
                          <a:latin typeface="Arial MT"/>
                          <a:cs typeface="Arial MT"/>
                        </a:rPr>
                        <a:t>khiển</a:t>
                      </a:r>
                      <a:r>
                        <a:rPr dirty="0" sz="14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>
                          <a:latin typeface="Arial MT"/>
                          <a:cs typeface="Arial MT"/>
                        </a:rPr>
                        <a:t>các</a:t>
                      </a:r>
                      <a:r>
                        <a:rPr dirty="0" sz="14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 spc="-130">
                          <a:latin typeface="Arial MT"/>
                          <a:cs typeface="Arial MT"/>
                        </a:rPr>
                        <a:t>thiết</a:t>
                      </a:r>
                      <a:r>
                        <a:rPr dirty="0" sz="14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 spc="-550">
                          <a:latin typeface="Arial MT"/>
                          <a:cs typeface="Arial MT"/>
                        </a:rPr>
                        <a:t>bị</a:t>
                      </a:r>
                      <a:r>
                        <a:rPr dirty="0" sz="14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 spc="-5">
                          <a:latin typeface="Arial MT"/>
                          <a:cs typeface="Arial MT"/>
                        </a:rPr>
                        <a:t>gia</a:t>
                      </a:r>
                      <a:endParaRPr sz="1400">
                        <a:latin typeface="Arial MT"/>
                        <a:cs typeface="Arial MT"/>
                      </a:endParaRPr>
                    </a:p>
                    <a:p>
                      <a:pPr marL="88900">
                        <a:lnSpc>
                          <a:spcPct val="100000"/>
                        </a:lnSpc>
                      </a:pPr>
                      <a:r>
                        <a:rPr dirty="0" sz="1400" spc="-160">
                          <a:latin typeface="Arial MT"/>
                          <a:cs typeface="Arial MT"/>
                        </a:rPr>
                        <a:t>dụng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41275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54848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54848"/>
                      </a:solidFill>
                      <a:prstDash val="solid"/>
                    </a:lnL>
                    <a:lnR w="12700">
                      <a:solidFill>
                        <a:srgbClr val="054848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 spc="5">
                          <a:latin typeface="Arial MT"/>
                          <a:cs typeface="Arial MT"/>
                        </a:rPr>
                        <a:t>c</a:t>
                      </a:r>
                      <a:r>
                        <a:rPr dirty="0" sz="1400">
                          <a:latin typeface="Arial MT"/>
                          <a:cs typeface="Arial MT"/>
                        </a:rPr>
                        <a:t>.</a:t>
                      </a:r>
                      <a:r>
                        <a:rPr dirty="0" sz="14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 spc="-10">
                          <a:latin typeface="Arial MT"/>
                          <a:cs typeface="Arial MT"/>
                        </a:rPr>
                        <a:t>T</a:t>
                      </a:r>
                      <a:r>
                        <a:rPr dirty="0" sz="1400" spc="-5">
                          <a:latin typeface="Arial MT"/>
                          <a:cs typeface="Arial MT"/>
                        </a:rPr>
                        <a:t>iế</a:t>
                      </a:r>
                      <a:r>
                        <a:rPr dirty="0" sz="1400">
                          <a:latin typeface="Arial MT"/>
                          <a:cs typeface="Arial MT"/>
                        </a:rPr>
                        <a:t>t</a:t>
                      </a:r>
                      <a:r>
                        <a:rPr dirty="0" sz="14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>
                          <a:latin typeface="Arial MT"/>
                          <a:cs typeface="Arial MT"/>
                        </a:rPr>
                        <a:t>k</a:t>
                      </a:r>
                      <a:r>
                        <a:rPr dirty="0" sz="1400" spc="-5">
                          <a:latin typeface="Arial MT"/>
                          <a:cs typeface="Arial MT"/>
                        </a:rPr>
                        <a:t>iệ</a:t>
                      </a:r>
                      <a:r>
                        <a:rPr dirty="0" sz="1400">
                          <a:latin typeface="Arial MT"/>
                          <a:cs typeface="Arial MT"/>
                        </a:rPr>
                        <a:t>m</a:t>
                      </a:r>
                      <a:r>
                        <a:rPr dirty="0" sz="14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 spc="-5">
                          <a:latin typeface="Arial MT"/>
                          <a:cs typeface="Arial MT"/>
                        </a:rPr>
                        <a:t>năn</a:t>
                      </a:r>
                      <a:r>
                        <a:rPr dirty="0" sz="1400">
                          <a:latin typeface="Arial MT"/>
                          <a:cs typeface="Arial MT"/>
                        </a:rPr>
                        <a:t>g</a:t>
                      </a:r>
                      <a:r>
                        <a:rPr dirty="0" sz="14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 spc="-5">
                          <a:latin typeface="Arial MT"/>
                          <a:cs typeface="Arial MT"/>
                        </a:rPr>
                        <a:t>lượng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54848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9816" y="41605"/>
            <a:ext cx="4844415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FF0000"/>
                </a:solidFill>
              </a:rPr>
              <a:t>Ngôi</a:t>
            </a:r>
            <a:r>
              <a:rPr dirty="0" sz="2400" spc="-15">
                <a:solidFill>
                  <a:srgbClr val="FF0000"/>
                </a:solidFill>
              </a:rPr>
              <a:t> </a:t>
            </a:r>
            <a:r>
              <a:rPr dirty="0" sz="2400" spc="-5">
                <a:solidFill>
                  <a:srgbClr val="FF0000"/>
                </a:solidFill>
              </a:rPr>
              <a:t>nhà</a:t>
            </a:r>
            <a:r>
              <a:rPr dirty="0" sz="2400" spc="-15">
                <a:solidFill>
                  <a:srgbClr val="FF0000"/>
                </a:solidFill>
              </a:rPr>
              <a:t> </a:t>
            </a:r>
            <a:r>
              <a:rPr dirty="0" sz="2400" spc="-5">
                <a:solidFill>
                  <a:srgbClr val="FF0000"/>
                </a:solidFill>
              </a:rPr>
              <a:t>thông</a:t>
            </a:r>
            <a:r>
              <a:rPr dirty="0" sz="2400" spc="-20">
                <a:solidFill>
                  <a:srgbClr val="FF0000"/>
                </a:solidFill>
              </a:rPr>
              <a:t> </a:t>
            </a:r>
            <a:r>
              <a:rPr dirty="0" sz="2400">
                <a:solidFill>
                  <a:srgbClr val="FF0000"/>
                </a:solidFill>
              </a:rPr>
              <a:t>minh</a:t>
            </a:r>
            <a:r>
              <a:rPr dirty="0" sz="2400" spc="-30">
                <a:solidFill>
                  <a:srgbClr val="FF0000"/>
                </a:solidFill>
              </a:rPr>
              <a:t> </a:t>
            </a:r>
            <a:r>
              <a:rPr dirty="0" sz="2400">
                <a:solidFill>
                  <a:srgbClr val="054848"/>
                </a:solidFill>
              </a:rPr>
              <a:t>–</a:t>
            </a:r>
            <a:r>
              <a:rPr dirty="0" sz="2400" spc="-5">
                <a:solidFill>
                  <a:srgbClr val="054848"/>
                </a:solidFill>
              </a:rPr>
              <a:t> </a:t>
            </a:r>
            <a:r>
              <a:rPr dirty="0" sz="2400" spc="-10">
                <a:solidFill>
                  <a:srgbClr val="054848"/>
                </a:solidFill>
              </a:rPr>
              <a:t>Luyện</a:t>
            </a:r>
            <a:r>
              <a:rPr dirty="0" sz="2400" spc="5">
                <a:solidFill>
                  <a:srgbClr val="054848"/>
                </a:solidFill>
              </a:rPr>
              <a:t> </a:t>
            </a:r>
            <a:r>
              <a:rPr dirty="0" sz="2400">
                <a:solidFill>
                  <a:srgbClr val="054848"/>
                </a:solidFill>
              </a:rPr>
              <a:t>tập</a:t>
            </a:r>
            <a:endParaRPr sz="2400"/>
          </a:p>
        </p:txBody>
      </p:sp>
      <p:grpSp>
        <p:nvGrpSpPr>
          <p:cNvPr id="3" name="object 3"/>
          <p:cNvGrpSpPr/>
          <p:nvPr/>
        </p:nvGrpSpPr>
        <p:grpSpPr>
          <a:xfrm>
            <a:off x="1411211" y="534936"/>
            <a:ext cx="5753735" cy="454659"/>
            <a:chOff x="1411211" y="534936"/>
            <a:chExt cx="5753735" cy="45465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11211" y="547012"/>
              <a:ext cx="5753124" cy="37968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51431" y="534936"/>
              <a:ext cx="5474208" cy="4541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9323" y="565403"/>
              <a:ext cx="5681472" cy="30784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449324" y="565404"/>
            <a:ext cx="5681980" cy="307975"/>
          </a:xfrm>
          <a:prstGeom prst="rect">
            <a:avLst/>
          </a:prstGeom>
          <a:ln w="9525">
            <a:solidFill>
              <a:srgbClr val="008D89"/>
            </a:solidFill>
          </a:ln>
        </p:spPr>
        <p:txBody>
          <a:bodyPr wrap="square" lIns="0" tIns="40005" rIns="0" bIns="0" rtlCol="0" vert="horz">
            <a:spAutoFit/>
          </a:bodyPr>
          <a:lstStyle/>
          <a:p>
            <a:pPr marL="250825">
              <a:lnSpc>
                <a:spcPct val="100000"/>
              </a:lnSpc>
              <a:spcBef>
                <a:spcPts val="315"/>
              </a:spcBef>
            </a:pPr>
            <a:r>
              <a:rPr dirty="0" sz="1400" spc="-5">
                <a:solidFill>
                  <a:srgbClr val="054848"/>
                </a:solidFill>
                <a:latin typeface="Arial MT"/>
                <a:cs typeface="Arial MT"/>
              </a:rPr>
              <a:t>Hãy</a:t>
            </a:r>
            <a:r>
              <a:rPr dirty="0" sz="140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1400" spc="-5">
                <a:solidFill>
                  <a:srgbClr val="054848"/>
                </a:solidFill>
                <a:latin typeface="Arial MT"/>
                <a:cs typeface="Arial MT"/>
              </a:rPr>
              <a:t>ghép</a:t>
            </a:r>
            <a:r>
              <a:rPr dirty="0" sz="1400" spc="-3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054848"/>
                </a:solidFill>
                <a:latin typeface="Arial MT"/>
                <a:cs typeface="Arial MT"/>
              </a:rPr>
              <a:t>thông</a:t>
            </a:r>
            <a:r>
              <a:rPr dirty="0" sz="1400" spc="-2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054848"/>
                </a:solidFill>
                <a:latin typeface="Arial MT"/>
                <a:cs typeface="Arial MT"/>
              </a:rPr>
              <a:t>tin</a:t>
            </a:r>
            <a:r>
              <a:rPr dirty="0" sz="1400" spc="-2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1400" spc="-229">
                <a:solidFill>
                  <a:srgbClr val="054848"/>
                </a:solidFill>
                <a:latin typeface="Arial MT"/>
                <a:cs typeface="Arial MT"/>
              </a:rPr>
              <a:t>từ</a:t>
            </a:r>
            <a:r>
              <a:rPr dirty="0" sz="1400" spc="-16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1400" spc="-210">
                <a:solidFill>
                  <a:srgbClr val="054848"/>
                </a:solidFill>
                <a:latin typeface="Arial MT"/>
                <a:cs typeface="Arial MT"/>
              </a:rPr>
              <a:t>cột</a:t>
            </a:r>
            <a:r>
              <a:rPr dirty="0" sz="1400" spc="-18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054848"/>
                </a:solidFill>
                <a:latin typeface="Arial MT"/>
                <a:cs typeface="Arial MT"/>
              </a:rPr>
              <a:t>A</a:t>
            </a:r>
            <a:r>
              <a:rPr dirty="0" sz="1400" spc="-1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1400" spc="-170">
                <a:solidFill>
                  <a:srgbClr val="054848"/>
                </a:solidFill>
                <a:latin typeface="Arial MT"/>
                <a:cs typeface="Arial MT"/>
              </a:rPr>
              <a:t>với</a:t>
            </a:r>
            <a:r>
              <a:rPr dirty="0" sz="1400" spc="1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054848"/>
                </a:solidFill>
                <a:latin typeface="Arial MT"/>
                <a:cs typeface="Arial MT"/>
              </a:rPr>
              <a:t>thông</a:t>
            </a:r>
            <a:r>
              <a:rPr dirty="0" sz="1400" spc="-3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1400" spc="-5">
                <a:solidFill>
                  <a:srgbClr val="054848"/>
                </a:solidFill>
                <a:latin typeface="Arial MT"/>
                <a:cs typeface="Arial MT"/>
              </a:rPr>
              <a:t>tin</a:t>
            </a:r>
            <a:r>
              <a:rPr dirty="0" sz="1400" spc="-1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1400" spc="-480">
                <a:solidFill>
                  <a:srgbClr val="054848"/>
                </a:solidFill>
                <a:latin typeface="Arial MT"/>
                <a:cs typeface="Arial MT"/>
              </a:rPr>
              <a:t>ở</a:t>
            </a:r>
            <a:r>
              <a:rPr dirty="0" sz="1400" spc="-1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1400" spc="-210">
                <a:solidFill>
                  <a:srgbClr val="054848"/>
                </a:solidFill>
                <a:latin typeface="Arial MT"/>
                <a:cs typeface="Arial MT"/>
              </a:rPr>
              <a:t>cột</a:t>
            </a:r>
            <a:r>
              <a:rPr dirty="0" sz="1400" spc="-1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054848"/>
                </a:solidFill>
                <a:latin typeface="Arial MT"/>
                <a:cs typeface="Arial MT"/>
              </a:rPr>
              <a:t>B</a:t>
            </a:r>
            <a:r>
              <a:rPr dirty="0" sz="1400" spc="-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054848"/>
                </a:solidFill>
                <a:latin typeface="Arial MT"/>
                <a:cs typeface="Arial MT"/>
              </a:rPr>
              <a:t>sao</a:t>
            </a:r>
            <a:r>
              <a:rPr dirty="0" sz="1400" spc="-2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054848"/>
                </a:solidFill>
                <a:latin typeface="Arial MT"/>
                <a:cs typeface="Arial MT"/>
              </a:rPr>
              <a:t>cho</a:t>
            </a:r>
            <a:r>
              <a:rPr dirty="0" sz="1400" spc="-1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1400" spc="-5">
                <a:solidFill>
                  <a:srgbClr val="054848"/>
                </a:solidFill>
                <a:latin typeface="Arial MT"/>
                <a:cs typeface="Arial MT"/>
              </a:rPr>
              <a:t>phù</a:t>
            </a:r>
            <a:r>
              <a:rPr dirty="0" sz="1400" spc="-1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1400" spc="-165">
                <a:solidFill>
                  <a:srgbClr val="054848"/>
                </a:solidFill>
                <a:latin typeface="Arial MT"/>
                <a:cs typeface="Arial MT"/>
              </a:rPr>
              <a:t>hợp</a:t>
            </a:r>
            <a:endParaRPr sz="1400">
              <a:latin typeface="Arial MT"/>
              <a:cs typeface="Arial MT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0" y="1131633"/>
          <a:ext cx="9146540" cy="40119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78275"/>
                <a:gridCol w="1137285"/>
                <a:gridCol w="4023360"/>
              </a:tblGrid>
              <a:tr h="667765"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 spc="-5" b="1">
                          <a:latin typeface="Arial"/>
                          <a:cs typeface="Arial"/>
                        </a:rPr>
                        <a:t>Cột</a:t>
                      </a:r>
                      <a:r>
                        <a:rPr dirty="0" sz="14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A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spc="-5" b="1">
                          <a:latin typeface="Arial"/>
                          <a:cs typeface="Arial"/>
                        </a:rPr>
                        <a:t>Các</a:t>
                      </a:r>
                      <a:r>
                        <a:rPr dirty="0" sz="14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 b="1">
                          <a:latin typeface="Arial"/>
                          <a:cs typeface="Arial"/>
                        </a:rPr>
                        <a:t>hệ</a:t>
                      </a:r>
                      <a:r>
                        <a:rPr dirty="0" sz="14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 b="1">
                          <a:latin typeface="Arial"/>
                          <a:cs typeface="Arial"/>
                        </a:rPr>
                        <a:t>thông</a:t>
                      </a:r>
                      <a:r>
                        <a:rPr dirty="0" sz="14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 b="1">
                          <a:latin typeface="Arial"/>
                          <a:cs typeface="Arial"/>
                        </a:rPr>
                        <a:t>trong</a:t>
                      </a:r>
                      <a:r>
                        <a:rPr dirty="0" sz="14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 b="1">
                          <a:latin typeface="Arial"/>
                          <a:cs typeface="Arial"/>
                        </a:rPr>
                        <a:t>ngôi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 b="1">
                          <a:latin typeface="Arial"/>
                          <a:cs typeface="Arial"/>
                        </a:rPr>
                        <a:t>nhà</a:t>
                      </a:r>
                      <a:r>
                        <a:rPr dirty="0" sz="14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 b="1">
                          <a:latin typeface="Arial"/>
                          <a:cs typeface="Arial"/>
                        </a:rPr>
                        <a:t>thông</a:t>
                      </a:r>
                      <a:r>
                        <a:rPr dirty="0" sz="14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minh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54848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54848"/>
                      </a:solidFill>
                      <a:prstDash val="solid"/>
                    </a:lnL>
                    <a:lnR w="12700">
                      <a:solidFill>
                        <a:srgbClr val="054848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 spc="-5" b="1">
                          <a:latin typeface="Arial"/>
                          <a:cs typeface="Arial"/>
                        </a:rPr>
                        <a:t>Cột</a:t>
                      </a:r>
                      <a:r>
                        <a:rPr dirty="0" sz="14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B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algn="ctr" marL="50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spc="-5" b="1">
                          <a:latin typeface="Arial"/>
                          <a:cs typeface="Arial"/>
                        </a:rPr>
                        <a:t>Đặc</a:t>
                      </a:r>
                      <a:r>
                        <a:rPr dirty="0" sz="14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 b="1">
                          <a:latin typeface="Arial"/>
                          <a:cs typeface="Arial"/>
                        </a:rPr>
                        <a:t>điểm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 b="1">
                          <a:latin typeface="Arial"/>
                          <a:cs typeface="Arial"/>
                        </a:rPr>
                        <a:t>của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ngôi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 b="1">
                          <a:latin typeface="Arial"/>
                          <a:cs typeface="Arial"/>
                        </a:rPr>
                        <a:t>nhà</a:t>
                      </a:r>
                      <a:r>
                        <a:rPr dirty="0" sz="14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thông</a:t>
                      </a:r>
                      <a:r>
                        <a:rPr dirty="0" sz="14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minh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054848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67893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400">
                          <a:latin typeface="Arial MT"/>
                          <a:cs typeface="Arial MT"/>
                        </a:rPr>
                        <a:t>1.</a:t>
                      </a:r>
                      <a:r>
                        <a:rPr dirty="0" sz="14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 spc="-10">
                          <a:latin typeface="Arial MT"/>
                          <a:cs typeface="Arial MT"/>
                        </a:rPr>
                        <a:t>N</a:t>
                      </a:r>
                      <a:r>
                        <a:rPr dirty="0" sz="1400">
                          <a:latin typeface="Arial MT"/>
                          <a:cs typeface="Arial MT"/>
                        </a:rPr>
                        <a:t>hóm</a:t>
                      </a:r>
                      <a:r>
                        <a:rPr dirty="0" sz="14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>
                          <a:latin typeface="Arial MT"/>
                          <a:cs typeface="Arial MT"/>
                        </a:rPr>
                        <a:t>hệ</a:t>
                      </a:r>
                      <a:r>
                        <a:rPr dirty="0" sz="14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>
                          <a:latin typeface="Arial MT"/>
                          <a:cs typeface="Arial MT"/>
                        </a:rPr>
                        <a:t>t</a:t>
                      </a:r>
                      <a:r>
                        <a:rPr dirty="0" sz="1400" spc="-5">
                          <a:latin typeface="Arial MT"/>
                          <a:cs typeface="Arial MT"/>
                        </a:rPr>
                        <a:t>hốn</a:t>
                      </a:r>
                      <a:r>
                        <a:rPr dirty="0" sz="1400">
                          <a:latin typeface="Arial MT"/>
                          <a:cs typeface="Arial MT"/>
                        </a:rPr>
                        <a:t>g</a:t>
                      </a:r>
                      <a:r>
                        <a:rPr dirty="0" sz="14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 spc="-5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400">
                          <a:latin typeface="Arial MT"/>
                          <a:cs typeface="Arial MT"/>
                        </a:rPr>
                        <a:t>n</a:t>
                      </a:r>
                      <a:r>
                        <a:rPr dirty="0" sz="14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 spc="-5">
                          <a:latin typeface="Arial MT"/>
                          <a:cs typeface="Arial MT"/>
                        </a:rPr>
                        <a:t>nin</a:t>
                      </a:r>
                      <a:r>
                        <a:rPr dirty="0" sz="1400">
                          <a:latin typeface="Arial MT"/>
                          <a:cs typeface="Arial MT"/>
                        </a:rPr>
                        <a:t>h</a:t>
                      </a:r>
                      <a:r>
                        <a:rPr dirty="0" sz="1400">
                          <a:latin typeface="Arial MT"/>
                          <a:cs typeface="Arial MT"/>
                        </a:rPr>
                        <a:t>,</a:t>
                      </a:r>
                      <a:r>
                        <a:rPr dirty="0" sz="14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 spc="-5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400">
                          <a:latin typeface="Arial MT"/>
                          <a:cs typeface="Arial MT"/>
                        </a:rPr>
                        <a:t>n</a:t>
                      </a:r>
                      <a:r>
                        <a:rPr dirty="0" sz="14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>
                          <a:latin typeface="Arial MT"/>
                          <a:cs typeface="Arial MT"/>
                        </a:rPr>
                        <a:t>t</a:t>
                      </a:r>
                      <a:r>
                        <a:rPr dirty="0" sz="1400">
                          <a:latin typeface="Arial MT"/>
                          <a:cs typeface="Arial MT"/>
                        </a:rPr>
                        <a:t>oàn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4064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54848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54848"/>
                      </a:solidFill>
                      <a:prstDash val="solid"/>
                    </a:lnL>
                    <a:lnR w="12700">
                      <a:solidFill>
                        <a:srgbClr val="054848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400">
                          <a:latin typeface="Arial MT"/>
                          <a:cs typeface="Arial MT"/>
                        </a:rPr>
                        <a:t>a.</a:t>
                      </a:r>
                      <a:r>
                        <a:rPr dirty="0" sz="14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 spc="-10">
                          <a:latin typeface="Arial MT"/>
                          <a:cs typeface="Arial MT"/>
                        </a:rPr>
                        <a:t>T</a:t>
                      </a:r>
                      <a:r>
                        <a:rPr dirty="0" sz="1400" spc="-5">
                          <a:latin typeface="Arial MT"/>
                          <a:cs typeface="Arial MT"/>
                        </a:rPr>
                        <a:t>iệ</a:t>
                      </a:r>
                      <a:r>
                        <a:rPr dirty="0" sz="1400">
                          <a:latin typeface="Arial MT"/>
                          <a:cs typeface="Arial MT"/>
                        </a:rPr>
                        <a:t>n</a:t>
                      </a:r>
                      <a:r>
                        <a:rPr dirty="0" sz="14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 spc="5">
                          <a:latin typeface="Arial MT"/>
                          <a:cs typeface="Arial MT"/>
                        </a:rPr>
                        <a:t>ích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54848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67893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400">
                          <a:latin typeface="Arial MT"/>
                          <a:cs typeface="Arial MT"/>
                        </a:rPr>
                        <a:t>2.</a:t>
                      </a:r>
                      <a:r>
                        <a:rPr dirty="0" sz="14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 spc="-10">
                          <a:latin typeface="Arial MT"/>
                          <a:cs typeface="Arial MT"/>
                        </a:rPr>
                        <a:t>N</a:t>
                      </a:r>
                      <a:r>
                        <a:rPr dirty="0" sz="1400">
                          <a:latin typeface="Arial MT"/>
                          <a:cs typeface="Arial MT"/>
                        </a:rPr>
                        <a:t>hóm</a:t>
                      </a:r>
                      <a:r>
                        <a:rPr dirty="0" sz="14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>
                          <a:latin typeface="Arial MT"/>
                          <a:cs typeface="Arial MT"/>
                        </a:rPr>
                        <a:t>hệ</a:t>
                      </a:r>
                      <a:r>
                        <a:rPr dirty="0" sz="14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>
                          <a:latin typeface="Arial MT"/>
                          <a:cs typeface="Arial MT"/>
                        </a:rPr>
                        <a:t>t</a:t>
                      </a:r>
                      <a:r>
                        <a:rPr dirty="0" sz="1400" spc="-5">
                          <a:latin typeface="Arial MT"/>
                          <a:cs typeface="Arial MT"/>
                        </a:rPr>
                        <a:t>hốn</a:t>
                      </a:r>
                      <a:r>
                        <a:rPr dirty="0" sz="1400">
                          <a:latin typeface="Arial MT"/>
                          <a:cs typeface="Arial MT"/>
                        </a:rPr>
                        <a:t>g</a:t>
                      </a:r>
                      <a:r>
                        <a:rPr dirty="0" sz="14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>
                          <a:latin typeface="Arial MT"/>
                          <a:cs typeface="Arial MT"/>
                        </a:rPr>
                        <a:t>c</a:t>
                      </a:r>
                      <a:r>
                        <a:rPr dirty="0" sz="1400" spc="-5">
                          <a:latin typeface="Arial MT"/>
                          <a:cs typeface="Arial MT"/>
                        </a:rPr>
                        <a:t>hiế</a:t>
                      </a:r>
                      <a:r>
                        <a:rPr dirty="0" sz="1400">
                          <a:latin typeface="Arial MT"/>
                          <a:cs typeface="Arial MT"/>
                        </a:rPr>
                        <a:t>u</a:t>
                      </a:r>
                      <a:r>
                        <a:rPr dirty="0" sz="14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>
                          <a:latin typeface="Arial MT"/>
                          <a:cs typeface="Arial MT"/>
                        </a:rPr>
                        <a:t>s</a:t>
                      </a:r>
                      <a:r>
                        <a:rPr dirty="0" sz="1400">
                          <a:latin typeface="Arial MT"/>
                          <a:cs typeface="Arial MT"/>
                        </a:rPr>
                        <a:t>áng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4064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54848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54848"/>
                      </a:solidFill>
                      <a:prstDash val="solid"/>
                    </a:lnL>
                    <a:lnR w="12700">
                      <a:solidFill>
                        <a:srgbClr val="054848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0640">
                    <a:lnL w="12700">
                      <a:solidFill>
                        <a:srgbClr val="054848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67892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400">
                          <a:latin typeface="Arial MT"/>
                          <a:cs typeface="Arial MT"/>
                        </a:rPr>
                        <a:t>3.</a:t>
                      </a:r>
                      <a:r>
                        <a:rPr dirty="0" sz="14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 spc="-10">
                          <a:latin typeface="Arial MT"/>
                          <a:cs typeface="Arial MT"/>
                        </a:rPr>
                        <a:t>N</a:t>
                      </a:r>
                      <a:r>
                        <a:rPr dirty="0" sz="1400">
                          <a:latin typeface="Arial MT"/>
                          <a:cs typeface="Arial MT"/>
                        </a:rPr>
                        <a:t>hóm</a:t>
                      </a:r>
                      <a:r>
                        <a:rPr dirty="0" sz="14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>
                          <a:latin typeface="Arial MT"/>
                          <a:cs typeface="Arial MT"/>
                        </a:rPr>
                        <a:t>hệ</a:t>
                      </a:r>
                      <a:r>
                        <a:rPr dirty="0" sz="14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>
                          <a:latin typeface="Arial MT"/>
                          <a:cs typeface="Arial MT"/>
                        </a:rPr>
                        <a:t>t</a:t>
                      </a:r>
                      <a:r>
                        <a:rPr dirty="0" sz="1400" spc="-5">
                          <a:latin typeface="Arial MT"/>
                          <a:cs typeface="Arial MT"/>
                        </a:rPr>
                        <a:t>hốn</a:t>
                      </a:r>
                      <a:r>
                        <a:rPr dirty="0" sz="1400">
                          <a:latin typeface="Arial MT"/>
                          <a:cs typeface="Arial MT"/>
                        </a:rPr>
                        <a:t>g</a:t>
                      </a:r>
                      <a:r>
                        <a:rPr dirty="0" sz="14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>
                          <a:latin typeface="Arial MT"/>
                          <a:cs typeface="Arial MT"/>
                        </a:rPr>
                        <a:t>k</a:t>
                      </a:r>
                      <a:r>
                        <a:rPr dirty="0" sz="1400" spc="-5">
                          <a:latin typeface="Arial MT"/>
                          <a:cs typeface="Arial MT"/>
                        </a:rPr>
                        <a:t>iể</a:t>
                      </a:r>
                      <a:r>
                        <a:rPr dirty="0" sz="1400">
                          <a:latin typeface="Arial MT"/>
                          <a:cs typeface="Arial MT"/>
                        </a:rPr>
                        <a:t>m</a:t>
                      </a:r>
                      <a:r>
                        <a:rPr dirty="0" sz="14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>
                          <a:latin typeface="Arial MT"/>
                          <a:cs typeface="Arial MT"/>
                        </a:rPr>
                        <a:t>s</a:t>
                      </a:r>
                      <a:r>
                        <a:rPr dirty="0" sz="1400">
                          <a:latin typeface="Arial MT"/>
                          <a:cs typeface="Arial MT"/>
                        </a:rPr>
                        <a:t>oát</a:t>
                      </a:r>
                      <a:r>
                        <a:rPr dirty="0" sz="14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 spc="-5">
                          <a:latin typeface="Arial MT"/>
                          <a:cs typeface="Arial MT"/>
                        </a:rPr>
                        <a:t>nhiệ</a:t>
                      </a:r>
                      <a:r>
                        <a:rPr dirty="0" sz="1400">
                          <a:latin typeface="Arial MT"/>
                          <a:cs typeface="Arial MT"/>
                        </a:rPr>
                        <a:t>t</a:t>
                      </a:r>
                      <a:r>
                        <a:rPr dirty="0" sz="14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 spc="-5">
                          <a:latin typeface="Arial MT"/>
                          <a:cs typeface="Arial MT"/>
                        </a:rPr>
                        <a:t>độ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4064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54848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54848"/>
                      </a:solidFill>
                      <a:prstDash val="solid"/>
                    </a:lnL>
                    <a:lnR w="12700">
                      <a:solidFill>
                        <a:srgbClr val="054848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400">
                          <a:latin typeface="Arial MT"/>
                          <a:cs typeface="Arial MT"/>
                        </a:rPr>
                        <a:t>b.</a:t>
                      </a:r>
                      <a:r>
                        <a:rPr dirty="0" sz="14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 spc="-5">
                          <a:latin typeface="Arial MT"/>
                          <a:cs typeface="Arial MT"/>
                        </a:rPr>
                        <a:t>An</a:t>
                      </a:r>
                      <a:r>
                        <a:rPr dirty="0" sz="14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 spc="-5">
                          <a:latin typeface="Arial MT"/>
                          <a:cs typeface="Arial MT"/>
                        </a:rPr>
                        <a:t>ninh,</a:t>
                      </a:r>
                      <a:r>
                        <a:rPr dirty="0" sz="14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 spc="-5">
                          <a:latin typeface="Arial MT"/>
                          <a:cs typeface="Arial MT"/>
                        </a:rPr>
                        <a:t>an</a:t>
                      </a:r>
                      <a:r>
                        <a:rPr dirty="0" sz="14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>
                          <a:latin typeface="Arial MT"/>
                          <a:cs typeface="Arial MT"/>
                        </a:rPr>
                        <a:t>toàn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54848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67804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400">
                          <a:latin typeface="Arial MT"/>
                          <a:cs typeface="Arial MT"/>
                        </a:rPr>
                        <a:t>4.</a:t>
                      </a:r>
                      <a:r>
                        <a:rPr dirty="0" sz="14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 spc="-10">
                          <a:latin typeface="Arial MT"/>
                          <a:cs typeface="Arial MT"/>
                        </a:rPr>
                        <a:t>N</a:t>
                      </a:r>
                      <a:r>
                        <a:rPr dirty="0" sz="1400">
                          <a:latin typeface="Arial MT"/>
                          <a:cs typeface="Arial MT"/>
                        </a:rPr>
                        <a:t>hóm</a:t>
                      </a:r>
                      <a:r>
                        <a:rPr dirty="0" sz="14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>
                          <a:latin typeface="Arial MT"/>
                          <a:cs typeface="Arial MT"/>
                        </a:rPr>
                        <a:t>hệ</a:t>
                      </a:r>
                      <a:r>
                        <a:rPr dirty="0" sz="14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>
                          <a:latin typeface="Arial MT"/>
                          <a:cs typeface="Arial MT"/>
                        </a:rPr>
                        <a:t>t</a:t>
                      </a:r>
                      <a:r>
                        <a:rPr dirty="0" sz="1400" spc="-5">
                          <a:latin typeface="Arial MT"/>
                          <a:cs typeface="Arial MT"/>
                        </a:rPr>
                        <a:t>hố</a:t>
                      </a:r>
                      <a:r>
                        <a:rPr dirty="0" sz="1400" spc="-10">
                          <a:latin typeface="Arial MT"/>
                          <a:cs typeface="Arial MT"/>
                        </a:rPr>
                        <a:t>n</a:t>
                      </a:r>
                      <a:r>
                        <a:rPr dirty="0" sz="1400">
                          <a:latin typeface="Arial MT"/>
                          <a:cs typeface="Arial MT"/>
                        </a:rPr>
                        <a:t>g</a:t>
                      </a:r>
                      <a:r>
                        <a:rPr dirty="0" sz="14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 spc="-5">
                          <a:latin typeface="Arial MT"/>
                          <a:cs typeface="Arial MT"/>
                        </a:rPr>
                        <a:t>giả</a:t>
                      </a:r>
                      <a:r>
                        <a:rPr dirty="0" sz="1400">
                          <a:latin typeface="Arial MT"/>
                          <a:cs typeface="Arial MT"/>
                        </a:rPr>
                        <a:t>i</a:t>
                      </a:r>
                      <a:r>
                        <a:rPr dirty="0" sz="14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>
                          <a:latin typeface="Arial MT"/>
                          <a:cs typeface="Arial MT"/>
                        </a:rPr>
                        <a:t>t</a:t>
                      </a:r>
                      <a:r>
                        <a:rPr dirty="0" sz="1400">
                          <a:latin typeface="Arial MT"/>
                          <a:cs typeface="Arial MT"/>
                        </a:rPr>
                        <a:t>rí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4064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54848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54848"/>
                      </a:solidFill>
                      <a:prstDash val="solid"/>
                    </a:lnL>
                    <a:lnR w="12700">
                      <a:solidFill>
                        <a:srgbClr val="054848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0640">
                    <a:lnL w="12700">
                      <a:solidFill>
                        <a:srgbClr val="054848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65472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>
                          <a:latin typeface="Arial MT"/>
                          <a:cs typeface="Arial MT"/>
                        </a:rPr>
                        <a:t>5.</a:t>
                      </a:r>
                      <a:r>
                        <a:rPr dirty="0" sz="14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 spc="-5">
                          <a:latin typeface="Arial MT"/>
                          <a:cs typeface="Arial MT"/>
                        </a:rPr>
                        <a:t>Nhóm</a:t>
                      </a:r>
                      <a:r>
                        <a:rPr dirty="0" sz="14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 spc="-310">
                          <a:latin typeface="Arial MT"/>
                          <a:cs typeface="Arial MT"/>
                        </a:rPr>
                        <a:t>hệ</a:t>
                      </a:r>
                      <a:r>
                        <a:rPr dirty="0" sz="1400" spc="-1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 spc="-130">
                          <a:latin typeface="Arial MT"/>
                          <a:cs typeface="Arial MT"/>
                        </a:rPr>
                        <a:t>thống</a:t>
                      </a:r>
                      <a:r>
                        <a:rPr dirty="0" sz="14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 spc="-315">
                          <a:latin typeface="Arial MT"/>
                          <a:cs typeface="Arial MT"/>
                        </a:rPr>
                        <a:t>điều</a:t>
                      </a:r>
                      <a:r>
                        <a:rPr dirty="0" sz="1400" spc="-1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 spc="-130">
                          <a:latin typeface="Arial MT"/>
                          <a:cs typeface="Arial MT"/>
                        </a:rPr>
                        <a:t>khiển</a:t>
                      </a:r>
                      <a:r>
                        <a:rPr dirty="0" sz="14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>
                          <a:latin typeface="Arial MT"/>
                          <a:cs typeface="Arial MT"/>
                        </a:rPr>
                        <a:t>các</a:t>
                      </a:r>
                      <a:r>
                        <a:rPr dirty="0" sz="14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 spc="-130">
                          <a:latin typeface="Arial MT"/>
                          <a:cs typeface="Arial MT"/>
                        </a:rPr>
                        <a:t>thiết</a:t>
                      </a:r>
                      <a:r>
                        <a:rPr dirty="0" sz="14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 spc="-550">
                          <a:latin typeface="Arial MT"/>
                          <a:cs typeface="Arial MT"/>
                        </a:rPr>
                        <a:t>bị</a:t>
                      </a:r>
                      <a:r>
                        <a:rPr dirty="0" sz="14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 spc="-5">
                          <a:latin typeface="Arial MT"/>
                          <a:cs typeface="Arial MT"/>
                        </a:rPr>
                        <a:t>gia</a:t>
                      </a:r>
                      <a:endParaRPr sz="1400">
                        <a:latin typeface="Arial MT"/>
                        <a:cs typeface="Arial MT"/>
                      </a:endParaRPr>
                    </a:p>
                    <a:p>
                      <a:pPr marL="88900">
                        <a:lnSpc>
                          <a:spcPct val="100000"/>
                        </a:lnSpc>
                      </a:pPr>
                      <a:r>
                        <a:rPr dirty="0" sz="1400" spc="-160">
                          <a:latin typeface="Arial MT"/>
                          <a:cs typeface="Arial MT"/>
                        </a:rPr>
                        <a:t>dụng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41275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54848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54848"/>
                      </a:solidFill>
                      <a:prstDash val="solid"/>
                    </a:lnL>
                    <a:lnR w="12700">
                      <a:solidFill>
                        <a:srgbClr val="054848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 spc="5">
                          <a:latin typeface="Arial MT"/>
                          <a:cs typeface="Arial MT"/>
                        </a:rPr>
                        <a:t>c</a:t>
                      </a:r>
                      <a:r>
                        <a:rPr dirty="0" sz="1400">
                          <a:latin typeface="Arial MT"/>
                          <a:cs typeface="Arial MT"/>
                        </a:rPr>
                        <a:t>.</a:t>
                      </a:r>
                      <a:r>
                        <a:rPr dirty="0" sz="14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 spc="-10">
                          <a:latin typeface="Arial MT"/>
                          <a:cs typeface="Arial MT"/>
                        </a:rPr>
                        <a:t>T</a:t>
                      </a:r>
                      <a:r>
                        <a:rPr dirty="0" sz="1400" spc="-5">
                          <a:latin typeface="Arial MT"/>
                          <a:cs typeface="Arial MT"/>
                        </a:rPr>
                        <a:t>iế</a:t>
                      </a:r>
                      <a:r>
                        <a:rPr dirty="0" sz="1400">
                          <a:latin typeface="Arial MT"/>
                          <a:cs typeface="Arial MT"/>
                        </a:rPr>
                        <a:t>t</a:t>
                      </a:r>
                      <a:r>
                        <a:rPr dirty="0" sz="14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>
                          <a:latin typeface="Arial MT"/>
                          <a:cs typeface="Arial MT"/>
                        </a:rPr>
                        <a:t>k</a:t>
                      </a:r>
                      <a:r>
                        <a:rPr dirty="0" sz="1400" spc="-5">
                          <a:latin typeface="Arial MT"/>
                          <a:cs typeface="Arial MT"/>
                        </a:rPr>
                        <a:t>iệ</a:t>
                      </a:r>
                      <a:r>
                        <a:rPr dirty="0" sz="1400">
                          <a:latin typeface="Arial MT"/>
                          <a:cs typeface="Arial MT"/>
                        </a:rPr>
                        <a:t>m</a:t>
                      </a:r>
                      <a:r>
                        <a:rPr dirty="0" sz="14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 spc="-5">
                          <a:latin typeface="Arial MT"/>
                          <a:cs typeface="Arial MT"/>
                        </a:rPr>
                        <a:t>năn</a:t>
                      </a:r>
                      <a:r>
                        <a:rPr dirty="0" sz="1400">
                          <a:latin typeface="Arial MT"/>
                          <a:cs typeface="Arial MT"/>
                        </a:rPr>
                        <a:t>g</a:t>
                      </a:r>
                      <a:r>
                        <a:rPr dirty="0" sz="14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400" spc="-5">
                          <a:latin typeface="Arial MT"/>
                          <a:cs typeface="Arial MT"/>
                        </a:rPr>
                        <a:t>lượng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54848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9" name="object 9"/>
          <p:cNvGrpSpPr/>
          <p:nvPr/>
        </p:nvGrpSpPr>
        <p:grpSpPr>
          <a:xfrm>
            <a:off x="3925823" y="2078101"/>
            <a:ext cx="1295400" cy="2837180"/>
            <a:chOff x="3925823" y="2078101"/>
            <a:chExt cx="1295400" cy="2837180"/>
          </a:xfrm>
        </p:grpSpPr>
        <p:sp>
          <p:nvSpPr>
            <p:cNvPr id="10" name="object 10"/>
            <p:cNvSpPr/>
            <p:nvPr/>
          </p:nvSpPr>
          <p:spPr>
            <a:xfrm>
              <a:off x="3947287" y="2078100"/>
              <a:ext cx="1156335" cy="2762885"/>
            </a:xfrm>
            <a:custGeom>
              <a:avLst/>
              <a:gdLst/>
              <a:ahLst/>
              <a:cxnLst/>
              <a:rect l="l" t="t" r="r" b="b"/>
              <a:pathLst>
                <a:path w="1156335" h="2762885">
                  <a:moveTo>
                    <a:pt x="1155827" y="376301"/>
                  </a:moveTo>
                  <a:lnTo>
                    <a:pt x="1149235" y="375450"/>
                  </a:lnTo>
                  <a:lnTo>
                    <a:pt x="1141120" y="367411"/>
                  </a:lnTo>
                  <a:lnTo>
                    <a:pt x="1081659" y="308610"/>
                  </a:lnTo>
                  <a:lnTo>
                    <a:pt x="1072756" y="335800"/>
                  </a:lnTo>
                  <a:lnTo>
                    <a:pt x="44704" y="0"/>
                  </a:lnTo>
                  <a:lnTo>
                    <a:pt x="35814" y="27178"/>
                  </a:lnTo>
                  <a:lnTo>
                    <a:pt x="1063866" y="362978"/>
                  </a:lnTo>
                  <a:lnTo>
                    <a:pt x="1063459" y="364210"/>
                  </a:lnTo>
                  <a:lnTo>
                    <a:pt x="1060831" y="363855"/>
                  </a:lnTo>
                  <a:lnTo>
                    <a:pt x="1062240" y="367944"/>
                  </a:lnTo>
                  <a:lnTo>
                    <a:pt x="1054989" y="390144"/>
                  </a:lnTo>
                  <a:lnTo>
                    <a:pt x="1069200" y="388035"/>
                  </a:lnTo>
                  <a:lnTo>
                    <a:pt x="1070190" y="390893"/>
                  </a:lnTo>
                  <a:lnTo>
                    <a:pt x="8128" y="758698"/>
                  </a:lnTo>
                  <a:lnTo>
                    <a:pt x="17526" y="785622"/>
                  </a:lnTo>
                  <a:lnTo>
                    <a:pt x="1064552" y="422973"/>
                  </a:lnTo>
                  <a:lnTo>
                    <a:pt x="1074127" y="435089"/>
                  </a:lnTo>
                  <a:lnTo>
                    <a:pt x="3937" y="1282319"/>
                  </a:lnTo>
                  <a:lnTo>
                    <a:pt x="21717" y="1304671"/>
                  </a:lnTo>
                  <a:lnTo>
                    <a:pt x="1089075" y="459689"/>
                  </a:lnTo>
                  <a:lnTo>
                    <a:pt x="1090104" y="460375"/>
                  </a:lnTo>
                  <a:lnTo>
                    <a:pt x="1016" y="2056688"/>
                  </a:lnTo>
                  <a:lnTo>
                    <a:pt x="24638" y="2072792"/>
                  </a:lnTo>
                  <a:lnTo>
                    <a:pt x="1090231" y="510959"/>
                  </a:lnTo>
                  <a:lnTo>
                    <a:pt x="1099578" y="515543"/>
                  </a:lnTo>
                  <a:lnTo>
                    <a:pt x="0" y="2750210"/>
                  </a:lnTo>
                  <a:lnTo>
                    <a:pt x="25654" y="2762821"/>
                  </a:lnTo>
                  <a:lnTo>
                    <a:pt x="1125207" y="528154"/>
                  </a:lnTo>
                  <a:lnTo>
                    <a:pt x="1150874" y="540766"/>
                  </a:lnTo>
                  <a:lnTo>
                    <a:pt x="1150620" y="502666"/>
                  </a:lnTo>
                  <a:lnTo>
                    <a:pt x="1150239" y="444881"/>
                  </a:lnTo>
                  <a:lnTo>
                    <a:pt x="1143038" y="450354"/>
                  </a:lnTo>
                  <a:lnTo>
                    <a:pt x="1143292" y="448564"/>
                  </a:lnTo>
                  <a:lnTo>
                    <a:pt x="1150239" y="397637"/>
                  </a:lnTo>
                  <a:lnTo>
                    <a:pt x="1147330" y="399249"/>
                  </a:lnTo>
                  <a:lnTo>
                    <a:pt x="1150239" y="393065"/>
                  </a:lnTo>
                  <a:lnTo>
                    <a:pt x="1136700" y="395897"/>
                  </a:lnTo>
                  <a:lnTo>
                    <a:pt x="1146149" y="386207"/>
                  </a:lnTo>
                  <a:lnTo>
                    <a:pt x="1155827" y="376301"/>
                  </a:lnTo>
                  <a:close/>
                </a:path>
              </a:pathLst>
            </a:custGeom>
            <a:solidFill>
              <a:srgbClr val="E31F1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970909" y="2099817"/>
              <a:ext cx="1126490" cy="2745105"/>
            </a:xfrm>
            <a:custGeom>
              <a:avLst/>
              <a:gdLst/>
              <a:ahLst/>
              <a:cxnLst/>
              <a:rect l="l" t="t" r="r" b="b"/>
              <a:pathLst>
                <a:path w="1126489" h="2745104">
                  <a:moveTo>
                    <a:pt x="1126236" y="1473581"/>
                  </a:moveTo>
                  <a:lnTo>
                    <a:pt x="1117180" y="1425321"/>
                  </a:lnTo>
                  <a:lnTo>
                    <a:pt x="1108583" y="1379486"/>
                  </a:lnTo>
                  <a:lnTo>
                    <a:pt x="1085850" y="1396669"/>
                  </a:lnTo>
                  <a:lnTo>
                    <a:pt x="28067" y="0"/>
                  </a:lnTo>
                  <a:lnTo>
                    <a:pt x="5207" y="17272"/>
                  </a:lnTo>
                  <a:lnTo>
                    <a:pt x="1062799" y="1413700"/>
                  </a:lnTo>
                  <a:lnTo>
                    <a:pt x="1062278" y="1414500"/>
                  </a:lnTo>
                  <a:lnTo>
                    <a:pt x="1061123" y="1415376"/>
                  </a:lnTo>
                  <a:lnTo>
                    <a:pt x="18288" y="738886"/>
                  </a:lnTo>
                  <a:lnTo>
                    <a:pt x="2794" y="762762"/>
                  </a:lnTo>
                  <a:lnTo>
                    <a:pt x="1045959" y="1439672"/>
                  </a:lnTo>
                  <a:lnTo>
                    <a:pt x="1032649" y="1460195"/>
                  </a:lnTo>
                  <a:lnTo>
                    <a:pt x="12954" y="1282319"/>
                  </a:lnTo>
                  <a:lnTo>
                    <a:pt x="8128" y="1310513"/>
                  </a:lnTo>
                  <a:lnTo>
                    <a:pt x="1038783" y="1490192"/>
                  </a:lnTo>
                  <a:lnTo>
                    <a:pt x="1035050" y="1511744"/>
                  </a:lnTo>
                  <a:lnTo>
                    <a:pt x="1029843" y="1511681"/>
                  </a:lnTo>
                  <a:lnTo>
                    <a:pt x="1042339" y="1537449"/>
                  </a:lnTo>
                  <a:lnTo>
                    <a:pt x="4318" y="2041677"/>
                  </a:lnTo>
                  <a:lnTo>
                    <a:pt x="16764" y="2067382"/>
                  </a:lnTo>
                  <a:lnTo>
                    <a:pt x="1051902" y="1564563"/>
                  </a:lnTo>
                  <a:lnTo>
                    <a:pt x="1057275" y="1569478"/>
                  </a:lnTo>
                  <a:lnTo>
                    <a:pt x="0" y="2725585"/>
                  </a:lnTo>
                  <a:lnTo>
                    <a:pt x="21082" y="2744863"/>
                  </a:lnTo>
                  <a:lnTo>
                    <a:pt x="1078357" y="1588782"/>
                  </a:lnTo>
                  <a:lnTo>
                    <a:pt x="1099439" y="1608074"/>
                  </a:lnTo>
                  <a:lnTo>
                    <a:pt x="1113383" y="1558925"/>
                  </a:lnTo>
                  <a:lnTo>
                    <a:pt x="1125601" y="1515872"/>
                  </a:lnTo>
                  <a:lnTo>
                    <a:pt x="1122286" y="1517154"/>
                  </a:lnTo>
                  <a:lnTo>
                    <a:pt x="1125601" y="1512824"/>
                  </a:lnTo>
                  <a:lnTo>
                    <a:pt x="1055281" y="1511985"/>
                  </a:lnTo>
                  <a:lnTo>
                    <a:pt x="1119682" y="1492631"/>
                  </a:lnTo>
                  <a:lnTo>
                    <a:pt x="1125601" y="1490853"/>
                  </a:lnTo>
                  <a:lnTo>
                    <a:pt x="1099019" y="1471244"/>
                  </a:lnTo>
                  <a:lnTo>
                    <a:pt x="1125601" y="1474216"/>
                  </a:lnTo>
                  <a:lnTo>
                    <a:pt x="1124813" y="1472882"/>
                  </a:lnTo>
                  <a:lnTo>
                    <a:pt x="1126236" y="1473581"/>
                  </a:lnTo>
                  <a:close/>
                </a:path>
              </a:pathLst>
            </a:custGeom>
            <a:solidFill>
              <a:srgbClr val="04484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25823" y="2080272"/>
              <a:ext cx="1295400" cy="278892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968368" y="2102866"/>
              <a:ext cx="1134110" cy="2621915"/>
            </a:xfrm>
            <a:custGeom>
              <a:avLst/>
              <a:gdLst/>
              <a:ahLst/>
              <a:cxnLst/>
              <a:rect l="l" t="t" r="r" b="b"/>
              <a:pathLst>
                <a:path w="1134110" h="2621915">
                  <a:moveTo>
                    <a:pt x="1081390" y="2548167"/>
                  </a:moveTo>
                  <a:lnTo>
                    <a:pt x="1055115" y="2559367"/>
                  </a:lnTo>
                  <a:lnTo>
                    <a:pt x="1128140" y="2621419"/>
                  </a:lnTo>
                  <a:lnTo>
                    <a:pt x="1131811" y="2561310"/>
                  </a:lnTo>
                  <a:lnTo>
                    <a:pt x="1086992" y="2561310"/>
                  </a:lnTo>
                  <a:lnTo>
                    <a:pt x="1081390" y="2548167"/>
                  </a:lnTo>
                  <a:close/>
                </a:path>
                <a:path w="1134110" h="2621915">
                  <a:moveTo>
                    <a:pt x="1107677" y="2536963"/>
                  </a:moveTo>
                  <a:lnTo>
                    <a:pt x="1081390" y="2548167"/>
                  </a:lnTo>
                  <a:lnTo>
                    <a:pt x="1086992" y="2561310"/>
                  </a:lnTo>
                  <a:lnTo>
                    <a:pt x="1113281" y="2550109"/>
                  </a:lnTo>
                  <a:lnTo>
                    <a:pt x="1107677" y="2536963"/>
                  </a:lnTo>
                  <a:close/>
                </a:path>
                <a:path w="1134110" h="2621915">
                  <a:moveTo>
                    <a:pt x="1133982" y="2525750"/>
                  </a:moveTo>
                  <a:lnTo>
                    <a:pt x="1107677" y="2536963"/>
                  </a:lnTo>
                  <a:lnTo>
                    <a:pt x="1113281" y="2550109"/>
                  </a:lnTo>
                  <a:lnTo>
                    <a:pt x="1086992" y="2561310"/>
                  </a:lnTo>
                  <a:lnTo>
                    <a:pt x="1131811" y="2561310"/>
                  </a:lnTo>
                  <a:lnTo>
                    <a:pt x="1133982" y="2525750"/>
                  </a:lnTo>
                  <a:close/>
                </a:path>
                <a:path w="1134110" h="2621915">
                  <a:moveTo>
                    <a:pt x="26161" y="0"/>
                  </a:moveTo>
                  <a:lnTo>
                    <a:pt x="0" y="11175"/>
                  </a:lnTo>
                  <a:lnTo>
                    <a:pt x="1081390" y="2548167"/>
                  </a:lnTo>
                  <a:lnTo>
                    <a:pt x="1107677" y="2536963"/>
                  </a:lnTo>
                  <a:lnTo>
                    <a:pt x="26161" y="0"/>
                  </a:lnTo>
                  <a:close/>
                </a:path>
              </a:pathLst>
            </a:custGeom>
            <a:solidFill>
              <a:srgbClr val="8FDFD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31919" y="2855976"/>
              <a:ext cx="1289303" cy="205892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975226" y="2878455"/>
              <a:ext cx="1122045" cy="1892935"/>
            </a:xfrm>
            <a:custGeom>
              <a:avLst/>
              <a:gdLst/>
              <a:ahLst/>
              <a:cxnLst/>
              <a:rect l="l" t="t" r="r" b="b"/>
              <a:pathLst>
                <a:path w="1122045" h="1892935">
                  <a:moveTo>
                    <a:pt x="1066033" y="1825725"/>
                  </a:moveTo>
                  <a:lnTo>
                    <a:pt x="1041400" y="1840217"/>
                  </a:lnTo>
                  <a:lnTo>
                    <a:pt x="1121918" y="1892350"/>
                  </a:lnTo>
                  <a:lnTo>
                    <a:pt x="1118166" y="1838032"/>
                  </a:lnTo>
                  <a:lnTo>
                    <a:pt x="1073277" y="1838032"/>
                  </a:lnTo>
                  <a:lnTo>
                    <a:pt x="1066033" y="1825725"/>
                  </a:lnTo>
                  <a:close/>
                </a:path>
                <a:path w="1122045" h="1892935">
                  <a:moveTo>
                    <a:pt x="1090669" y="1811231"/>
                  </a:moveTo>
                  <a:lnTo>
                    <a:pt x="1066033" y="1825725"/>
                  </a:lnTo>
                  <a:lnTo>
                    <a:pt x="1073277" y="1838032"/>
                  </a:lnTo>
                  <a:lnTo>
                    <a:pt x="1097914" y="1823542"/>
                  </a:lnTo>
                  <a:lnTo>
                    <a:pt x="1090669" y="1811231"/>
                  </a:lnTo>
                  <a:close/>
                </a:path>
                <a:path w="1122045" h="1892935">
                  <a:moveTo>
                    <a:pt x="1115314" y="1796732"/>
                  </a:moveTo>
                  <a:lnTo>
                    <a:pt x="1090669" y="1811231"/>
                  </a:lnTo>
                  <a:lnTo>
                    <a:pt x="1097914" y="1823542"/>
                  </a:lnTo>
                  <a:lnTo>
                    <a:pt x="1073277" y="1838032"/>
                  </a:lnTo>
                  <a:lnTo>
                    <a:pt x="1118166" y="1838032"/>
                  </a:lnTo>
                  <a:lnTo>
                    <a:pt x="1115314" y="1796732"/>
                  </a:lnTo>
                  <a:close/>
                </a:path>
                <a:path w="1122045" h="1892935">
                  <a:moveTo>
                    <a:pt x="24637" y="0"/>
                  </a:moveTo>
                  <a:lnTo>
                    <a:pt x="0" y="14477"/>
                  </a:lnTo>
                  <a:lnTo>
                    <a:pt x="1066033" y="1825725"/>
                  </a:lnTo>
                  <a:lnTo>
                    <a:pt x="1090669" y="1811231"/>
                  </a:lnTo>
                  <a:lnTo>
                    <a:pt x="24637" y="0"/>
                  </a:lnTo>
                  <a:close/>
                </a:path>
              </a:pathLst>
            </a:custGeom>
            <a:solidFill>
              <a:srgbClr val="8FDFD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27347" y="3384816"/>
              <a:ext cx="1293876" cy="151942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970400" y="3406902"/>
              <a:ext cx="1126490" cy="1353185"/>
            </a:xfrm>
            <a:custGeom>
              <a:avLst/>
              <a:gdLst/>
              <a:ahLst/>
              <a:cxnLst/>
              <a:rect l="l" t="t" r="r" b="b"/>
              <a:pathLst>
                <a:path w="1126489" h="1353185">
                  <a:moveTo>
                    <a:pt x="1060462" y="1296206"/>
                  </a:moveTo>
                  <a:lnTo>
                    <a:pt x="1038478" y="1314462"/>
                  </a:lnTo>
                  <a:lnTo>
                    <a:pt x="1126109" y="1353070"/>
                  </a:lnTo>
                  <a:lnTo>
                    <a:pt x="1115439" y="1307211"/>
                  </a:lnTo>
                  <a:lnTo>
                    <a:pt x="1069594" y="1307211"/>
                  </a:lnTo>
                  <a:lnTo>
                    <a:pt x="1060462" y="1296206"/>
                  </a:lnTo>
                  <a:close/>
                </a:path>
                <a:path w="1126489" h="1353185">
                  <a:moveTo>
                    <a:pt x="1082430" y="1277963"/>
                  </a:moveTo>
                  <a:lnTo>
                    <a:pt x="1060462" y="1296206"/>
                  </a:lnTo>
                  <a:lnTo>
                    <a:pt x="1069594" y="1307211"/>
                  </a:lnTo>
                  <a:lnTo>
                    <a:pt x="1091564" y="1288973"/>
                  </a:lnTo>
                  <a:lnTo>
                    <a:pt x="1082430" y="1277963"/>
                  </a:lnTo>
                  <a:close/>
                </a:path>
                <a:path w="1126489" h="1353185">
                  <a:moveTo>
                    <a:pt x="1104391" y="1259725"/>
                  </a:moveTo>
                  <a:lnTo>
                    <a:pt x="1082430" y="1277963"/>
                  </a:lnTo>
                  <a:lnTo>
                    <a:pt x="1091564" y="1288973"/>
                  </a:lnTo>
                  <a:lnTo>
                    <a:pt x="1069594" y="1307211"/>
                  </a:lnTo>
                  <a:lnTo>
                    <a:pt x="1115439" y="1307211"/>
                  </a:lnTo>
                  <a:lnTo>
                    <a:pt x="1104391" y="1259725"/>
                  </a:lnTo>
                  <a:close/>
                </a:path>
                <a:path w="1126489" h="1353185">
                  <a:moveTo>
                    <a:pt x="22098" y="0"/>
                  </a:moveTo>
                  <a:lnTo>
                    <a:pt x="0" y="18287"/>
                  </a:lnTo>
                  <a:lnTo>
                    <a:pt x="1060462" y="1296206"/>
                  </a:lnTo>
                  <a:lnTo>
                    <a:pt x="1082430" y="1277963"/>
                  </a:lnTo>
                  <a:lnTo>
                    <a:pt x="22098" y="0"/>
                  </a:lnTo>
                  <a:close/>
                </a:path>
              </a:pathLst>
            </a:custGeom>
            <a:solidFill>
              <a:srgbClr val="8FDFD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38015" y="4117848"/>
              <a:ext cx="1283208" cy="75134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981068" y="4140961"/>
              <a:ext cx="1116330" cy="584200"/>
            </a:xfrm>
            <a:custGeom>
              <a:avLst/>
              <a:gdLst/>
              <a:ahLst/>
              <a:cxnLst/>
              <a:rect l="l" t="t" r="r" b="b"/>
              <a:pathLst>
                <a:path w="1116329" h="584200">
                  <a:moveTo>
                    <a:pt x="1033271" y="557090"/>
                  </a:moveTo>
                  <a:lnTo>
                    <a:pt x="1020190" y="582498"/>
                  </a:lnTo>
                  <a:lnTo>
                    <a:pt x="1116076" y="583603"/>
                  </a:lnTo>
                  <a:lnTo>
                    <a:pt x="1101443" y="563626"/>
                  </a:lnTo>
                  <a:lnTo>
                    <a:pt x="1045971" y="563626"/>
                  </a:lnTo>
                  <a:lnTo>
                    <a:pt x="1033271" y="557090"/>
                  </a:lnTo>
                  <a:close/>
                </a:path>
                <a:path w="1116329" h="584200">
                  <a:moveTo>
                    <a:pt x="1046353" y="531679"/>
                  </a:moveTo>
                  <a:lnTo>
                    <a:pt x="1033271" y="557090"/>
                  </a:lnTo>
                  <a:lnTo>
                    <a:pt x="1045971" y="563626"/>
                  </a:lnTo>
                  <a:lnTo>
                    <a:pt x="1059052" y="538213"/>
                  </a:lnTo>
                  <a:lnTo>
                    <a:pt x="1046353" y="531679"/>
                  </a:lnTo>
                  <a:close/>
                </a:path>
                <a:path w="1116329" h="584200">
                  <a:moveTo>
                    <a:pt x="1059433" y="506272"/>
                  </a:moveTo>
                  <a:lnTo>
                    <a:pt x="1046353" y="531679"/>
                  </a:lnTo>
                  <a:lnTo>
                    <a:pt x="1059052" y="538213"/>
                  </a:lnTo>
                  <a:lnTo>
                    <a:pt x="1045971" y="563626"/>
                  </a:lnTo>
                  <a:lnTo>
                    <a:pt x="1101443" y="563626"/>
                  </a:lnTo>
                  <a:lnTo>
                    <a:pt x="1059433" y="506272"/>
                  </a:lnTo>
                  <a:close/>
                </a:path>
                <a:path w="1116329" h="584200">
                  <a:moveTo>
                    <a:pt x="12953" y="0"/>
                  </a:moveTo>
                  <a:lnTo>
                    <a:pt x="0" y="25400"/>
                  </a:lnTo>
                  <a:lnTo>
                    <a:pt x="1033271" y="557090"/>
                  </a:lnTo>
                  <a:lnTo>
                    <a:pt x="1046353" y="531679"/>
                  </a:lnTo>
                  <a:lnTo>
                    <a:pt x="12953" y="0"/>
                  </a:lnTo>
                  <a:close/>
                </a:path>
              </a:pathLst>
            </a:custGeom>
            <a:solidFill>
              <a:srgbClr val="8FDFD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38015" y="4614672"/>
              <a:ext cx="1283208" cy="277393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3980179" y="4688268"/>
              <a:ext cx="1116330" cy="145415"/>
            </a:xfrm>
            <a:custGeom>
              <a:avLst/>
              <a:gdLst/>
              <a:ahLst/>
              <a:cxnLst/>
              <a:rect l="l" t="t" r="r" b="b"/>
              <a:pathLst>
                <a:path w="1116329" h="145414">
                  <a:moveTo>
                    <a:pt x="1029757" y="28459"/>
                  </a:moveTo>
                  <a:lnTo>
                    <a:pt x="0" y="116916"/>
                  </a:lnTo>
                  <a:lnTo>
                    <a:pt x="2540" y="145389"/>
                  </a:lnTo>
                  <a:lnTo>
                    <a:pt x="1032213" y="56940"/>
                  </a:lnTo>
                  <a:lnTo>
                    <a:pt x="1029757" y="28459"/>
                  </a:lnTo>
                  <a:close/>
                </a:path>
                <a:path w="1116329" h="145414">
                  <a:moveTo>
                    <a:pt x="1095871" y="27241"/>
                  </a:moveTo>
                  <a:lnTo>
                    <a:pt x="1043940" y="27241"/>
                  </a:lnTo>
                  <a:lnTo>
                    <a:pt x="1046480" y="55714"/>
                  </a:lnTo>
                  <a:lnTo>
                    <a:pt x="1032213" y="56940"/>
                  </a:lnTo>
                  <a:lnTo>
                    <a:pt x="1034669" y="85407"/>
                  </a:lnTo>
                  <a:lnTo>
                    <a:pt x="1116330" y="35369"/>
                  </a:lnTo>
                  <a:lnTo>
                    <a:pt x="1095871" y="27241"/>
                  </a:lnTo>
                  <a:close/>
                </a:path>
                <a:path w="1116329" h="145414">
                  <a:moveTo>
                    <a:pt x="1043940" y="27241"/>
                  </a:moveTo>
                  <a:lnTo>
                    <a:pt x="1029757" y="28459"/>
                  </a:lnTo>
                  <a:lnTo>
                    <a:pt x="1032213" y="56940"/>
                  </a:lnTo>
                  <a:lnTo>
                    <a:pt x="1046480" y="55714"/>
                  </a:lnTo>
                  <a:lnTo>
                    <a:pt x="1043940" y="27241"/>
                  </a:lnTo>
                  <a:close/>
                </a:path>
                <a:path w="1116329" h="145414">
                  <a:moveTo>
                    <a:pt x="1027303" y="0"/>
                  </a:moveTo>
                  <a:lnTo>
                    <a:pt x="1029757" y="28459"/>
                  </a:lnTo>
                  <a:lnTo>
                    <a:pt x="1043940" y="27241"/>
                  </a:lnTo>
                  <a:lnTo>
                    <a:pt x="1095871" y="27241"/>
                  </a:lnTo>
                  <a:lnTo>
                    <a:pt x="1027303" y="0"/>
                  </a:lnTo>
                  <a:close/>
                </a:path>
              </a:pathLst>
            </a:custGeom>
            <a:solidFill>
              <a:srgbClr val="8FDFD5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9816" y="41605"/>
            <a:ext cx="4725035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FF0000"/>
                </a:solidFill>
              </a:rPr>
              <a:t>Ngôi</a:t>
            </a:r>
            <a:r>
              <a:rPr dirty="0" sz="2400" spc="-15">
                <a:solidFill>
                  <a:srgbClr val="FF0000"/>
                </a:solidFill>
              </a:rPr>
              <a:t> </a:t>
            </a:r>
            <a:r>
              <a:rPr dirty="0" sz="2400" spc="-5">
                <a:solidFill>
                  <a:srgbClr val="FF0000"/>
                </a:solidFill>
              </a:rPr>
              <a:t>nhà</a:t>
            </a:r>
            <a:r>
              <a:rPr dirty="0" sz="2400" spc="-15">
                <a:solidFill>
                  <a:srgbClr val="FF0000"/>
                </a:solidFill>
              </a:rPr>
              <a:t> </a:t>
            </a:r>
            <a:r>
              <a:rPr dirty="0" sz="2400" spc="-5">
                <a:solidFill>
                  <a:srgbClr val="FF0000"/>
                </a:solidFill>
              </a:rPr>
              <a:t>thông</a:t>
            </a:r>
            <a:r>
              <a:rPr dirty="0" sz="2400" spc="-20">
                <a:solidFill>
                  <a:srgbClr val="FF0000"/>
                </a:solidFill>
              </a:rPr>
              <a:t> </a:t>
            </a:r>
            <a:r>
              <a:rPr dirty="0" sz="2400">
                <a:solidFill>
                  <a:srgbClr val="FF0000"/>
                </a:solidFill>
              </a:rPr>
              <a:t>minh</a:t>
            </a:r>
            <a:r>
              <a:rPr dirty="0" sz="2400" spc="-30">
                <a:solidFill>
                  <a:srgbClr val="FF0000"/>
                </a:solidFill>
              </a:rPr>
              <a:t> </a:t>
            </a:r>
            <a:r>
              <a:rPr dirty="0" sz="2400">
                <a:solidFill>
                  <a:srgbClr val="054848"/>
                </a:solidFill>
              </a:rPr>
              <a:t>-</a:t>
            </a:r>
            <a:r>
              <a:rPr dirty="0" sz="2400" spc="-10">
                <a:solidFill>
                  <a:srgbClr val="054848"/>
                </a:solidFill>
              </a:rPr>
              <a:t> </a:t>
            </a:r>
            <a:r>
              <a:rPr dirty="0" sz="2400" spc="-5">
                <a:solidFill>
                  <a:srgbClr val="054848"/>
                </a:solidFill>
              </a:rPr>
              <a:t>Vận dụng</a:t>
            </a:r>
            <a:endParaRPr sz="2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83452" y="3343655"/>
            <a:ext cx="2622804" cy="147675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846074" y="544322"/>
            <a:ext cx="3714115" cy="1846580"/>
            <a:chOff x="846074" y="544322"/>
            <a:chExt cx="3714115" cy="1846580"/>
          </a:xfrm>
        </p:grpSpPr>
        <p:sp>
          <p:nvSpPr>
            <p:cNvPr id="5" name="object 5"/>
            <p:cNvSpPr/>
            <p:nvPr/>
          </p:nvSpPr>
          <p:spPr>
            <a:xfrm>
              <a:off x="3892296" y="1415922"/>
              <a:ext cx="668020" cy="103505"/>
            </a:xfrm>
            <a:custGeom>
              <a:avLst/>
              <a:gdLst/>
              <a:ahLst/>
              <a:cxnLst/>
              <a:rect l="l" t="t" r="r" b="b"/>
              <a:pathLst>
                <a:path w="668020" h="103505">
                  <a:moveTo>
                    <a:pt x="642529" y="51688"/>
                  </a:moveTo>
                  <a:lnTo>
                    <a:pt x="572642" y="92455"/>
                  </a:lnTo>
                  <a:lnTo>
                    <a:pt x="571626" y="96265"/>
                  </a:lnTo>
                  <a:lnTo>
                    <a:pt x="575182" y="102362"/>
                  </a:lnTo>
                  <a:lnTo>
                    <a:pt x="579119" y="103377"/>
                  </a:lnTo>
                  <a:lnTo>
                    <a:pt x="656875" y="58038"/>
                  </a:lnTo>
                  <a:lnTo>
                    <a:pt x="655065" y="58038"/>
                  </a:lnTo>
                  <a:lnTo>
                    <a:pt x="655065" y="57150"/>
                  </a:lnTo>
                  <a:lnTo>
                    <a:pt x="651890" y="57150"/>
                  </a:lnTo>
                  <a:lnTo>
                    <a:pt x="642529" y="51688"/>
                  </a:lnTo>
                  <a:close/>
                </a:path>
                <a:path w="668020" h="103505">
                  <a:moveTo>
                    <a:pt x="631643" y="45338"/>
                  </a:moveTo>
                  <a:lnTo>
                    <a:pt x="0" y="45338"/>
                  </a:lnTo>
                  <a:lnTo>
                    <a:pt x="0" y="58038"/>
                  </a:lnTo>
                  <a:lnTo>
                    <a:pt x="631643" y="58038"/>
                  </a:lnTo>
                  <a:lnTo>
                    <a:pt x="642529" y="51688"/>
                  </a:lnTo>
                  <a:lnTo>
                    <a:pt x="631643" y="45338"/>
                  </a:lnTo>
                  <a:close/>
                </a:path>
                <a:path w="668020" h="103505">
                  <a:moveTo>
                    <a:pt x="656875" y="45338"/>
                  </a:moveTo>
                  <a:lnTo>
                    <a:pt x="655065" y="45338"/>
                  </a:lnTo>
                  <a:lnTo>
                    <a:pt x="655065" y="58038"/>
                  </a:lnTo>
                  <a:lnTo>
                    <a:pt x="656875" y="58038"/>
                  </a:lnTo>
                  <a:lnTo>
                    <a:pt x="667765" y="51688"/>
                  </a:lnTo>
                  <a:lnTo>
                    <a:pt x="656875" y="45338"/>
                  </a:lnTo>
                  <a:close/>
                </a:path>
                <a:path w="668020" h="103505">
                  <a:moveTo>
                    <a:pt x="651890" y="46227"/>
                  </a:moveTo>
                  <a:lnTo>
                    <a:pt x="642529" y="51688"/>
                  </a:lnTo>
                  <a:lnTo>
                    <a:pt x="651890" y="57150"/>
                  </a:lnTo>
                  <a:lnTo>
                    <a:pt x="651890" y="46227"/>
                  </a:lnTo>
                  <a:close/>
                </a:path>
                <a:path w="668020" h="103505">
                  <a:moveTo>
                    <a:pt x="655065" y="46227"/>
                  </a:moveTo>
                  <a:lnTo>
                    <a:pt x="651890" y="46227"/>
                  </a:lnTo>
                  <a:lnTo>
                    <a:pt x="651890" y="57150"/>
                  </a:lnTo>
                  <a:lnTo>
                    <a:pt x="655065" y="57150"/>
                  </a:lnTo>
                  <a:lnTo>
                    <a:pt x="655065" y="46227"/>
                  </a:lnTo>
                  <a:close/>
                </a:path>
                <a:path w="668020" h="103505">
                  <a:moveTo>
                    <a:pt x="579119" y="0"/>
                  </a:moveTo>
                  <a:lnTo>
                    <a:pt x="575182" y="1015"/>
                  </a:lnTo>
                  <a:lnTo>
                    <a:pt x="571626" y="7112"/>
                  </a:lnTo>
                  <a:lnTo>
                    <a:pt x="572642" y="10922"/>
                  </a:lnTo>
                  <a:lnTo>
                    <a:pt x="642529" y="51688"/>
                  </a:lnTo>
                  <a:lnTo>
                    <a:pt x="651890" y="46227"/>
                  </a:lnTo>
                  <a:lnTo>
                    <a:pt x="655065" y="46227"/>
                  </a:lnTo>
                  <a:lnTo>
                    <a:pt x="655065" y="45338"/>
                  </a:lnTo>
                  <a:lnTo>
                    <a:pt x="656875" y="45338"/>
                  </a:lnTo>
                  <a:lnTo>
                    <a:pt x="579119" y="0"/>
                  </a:lnTo>
                  <a:close/>
                </a:path>
              </a:pathLst>
            </a:custGeom>
            <a:solidFill>
              <a:srgbClr val="0085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858774" y="557022"/>
              <a:ext cx="3035935" cy="1821180"/>
            </a:xfrm>
            <a:custGeom>
              <a:avLst/>
              <a:gdLst/>
              <a:ahLst/>
              <a:cxnLst/>
              <a:rect l="l" t="t" r="r" b="b"/>
              <a:pathLst>
                <a:path w="3035935" h="1821180">
                  <a:moveTo>
                    <a:pt x="3035807" y="0"/>
                  </a:moveTo>
                  <a:lnTo>
                    <a:pt x="0" y="0"/>
                  </a:lnTo>
                  <a:lnTo>
                    <a:pt x="0" y="1821179"/>
                  </a:lnTo>
                  <a:lnTo>
                    <a:pt x="3035807" y="1821179"/>
                  </a:lnTo>
                  <a:lnTo>
                    <a:pt x="3035807" y="0"/>
                  </a:lnTo>
                  <a:close/>
                </a:path>
              </a:pathLst>
            </a:custGeom>
            <a:solidFill>
              <a:srgbClr val="0066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858774" y="557022"/>
              <a:ext cx="3035935" cy="1821180"/>
            </a:xfrm>
            <a:custGeom>
              <a:avLst/>
              <a:gdLst/>
              <a:ahLst/>
              <a:cxnLst/>
              <a:rect l="l" t="t" r="r" b="b"/>
              <a:pathLst>
                <a:path w="3035935" h="1821180">
                  <a:moveTo>
                    <a:pt x="0" y="1821179"/>
                  </a:moveTo>
                  <a:lnTo>
                    <a:pt x="3035807" y="1821179"/>
                  </a:lnTo>
                  <a:lnTo>
                    <a:pt x="3035807" y="0"/>
                  </a:lnTo>
                  <a:lnTo>
                    <a:pt x="0" y="0"/>
                  </a:lnTo>
                  <a:lnTo>
                    <a:pt x="0" y="182117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858774" y="557022"/>
            <a:ext cx="3035935" cy="1821180"/>
          </a:xfrm>
          <a:prstGeom prst="rect">
            <a:avLst/>
          </a:prstGeom>
        </p:spPr>
        <p:txBody>
          <a:bodyPr wrap="square" lIns="0" tIns="125095" rIns="0" bIns="0" rtlCol="0" vert="horz">
            <a:spAutoFit/>
          </a:bodyPr>
          <a:lstStyle/>
          <a:p>
            <a:pPr marL="183515">
              <a:lnSpc>
                <a:spcPct val="100000"/>
              </a:lnSpc>
              <a:spcBef>
                <a:spcPts val="985"/>
              </a:spcBef>
            </a:pPr>
            <a:r>
              <a:rPr dirty="0" sz="2600">
                <a:solidFill>
                  <a:srgbClr val="FFFFFF"/>
                </a:solidFill>
                <a:latin typeface="Arial MT"/>
                <a:cs typeface="Arial MT"/>
              </a:rPr>
              <a:t>Hình</a:t>
            </a:r>
            <a:r>
              <a:rPr dirty="0" sz="2600" spc="-5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 spc="-215">
                <a:solidFill>
                  <a:srgbClr val="FFFFFF"/>
                </a:solidFill>
                <a:latin typeface="Arial MT"/>
                <a:cs typeface="Arial MT"/>
              </a:rPr>
              <a:t>thức</a:t>
            </a:r>
            <a:endParaRPr sz="2600">
              <a:latin typeface="Arial MT"/>
              <a:cs typeface="Arial MT"/>
            </a:endParaRPr>
          </a:p>
          <a:p>
            <a:pPr marL="412115" indent="-229235">
              <a:lnSpc>
                <a:spcPct val="100000"/>
              </a:lnSpc>
              <a:spcBef>
                <a:spcPts val="730"/>
              </a:spcBef>
              <a:buChar char="•"/>
              <a:tabLst>
                <a:tab pos="412115" algn="l"/>
                <a:tab pos="412750" algn="l"/>
              </a:tabLst>
            </a:pP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Cá</a:t>
            </a:r>
            <a:r>
              <a:rPr dirty="0" sz="2000" spc="-6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nhân</a:t>
            </a:r>
            <a:endParaRPr sz="2000">
              <a:latin typeface="Arial MT"/>
              <a:cs typeface="Arial MT"/>
            </a:endParaRPr>
          </a:p>
          <a:p>
            <a:pPr marL="412115" marR="479425" indent="-228600">
              <a:lnSpc>
                <a:spcPts val="2060"/>
              </a:lnSpc>
              <a:spcBef>
                <a:spcPts val="370"/>
              </a:spcBef>
              <a:buChar char="•"/>
              <a:tabLst>
                <a:tab pos="412115" algn="l"/>
                <a:tab pos="412750" algn="l"/>
              </a:tabLst>
            </a:pPr>
            <a:r>
              <a:rPr dirty="0" sz="2000" spc="-75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dirty="0" sz="2000" spc="-445">
                <a:solidFill>
                  <a:srgbClr val="FFFFFF"/>
                </a:solidFill>
                <a:latin typeface="Arial MT"/>
                <a:cs typeface="Arial MT"/>
              </a:rPr>
              <a:t>rả</a:t>
            </a:r>
            <a:r>
              <a:rPr dirty="0" sz="2000" spc="-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 spc="-295">
                <a:solidFill>
                  <a:srgbClr val="FFFFFF"/>
                </a:solidFill>
                <a:latin typeface="Arial MT"/>
                <a:cs typeface="Arial MT"/>
              </a:rPr>
              <a:t>lờ</a:t>
            </a:r>
            <a:r>
              <a:rPr dirty="0" sz="2000" spc="-11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trong</a:t>
            </a:r>
            <a:r>
              <a:rPr dirty="0" sz="20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ô</a:t>
            </a: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cha</a:t>
            </a: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t  </a:t>
            </a: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c</a:t>
            </a:r>
            <a:r>
              <a:rPr dirty="0" sz="2000" spc="5">
                <a:solidFill>
                  <a:srgbClr val="FFFFFF"/>
                </a:solidFill>
                <a:latin typeface="Arial MT"/>
                <a:cs typeface="Arial MT"/>
              </a:rPr>
              <a:t>h</a:t>
            </a: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ung</a:t>
            </a:r>
            <a:r>
              <a:rPr dirty="0" sz="200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 spc="-295">
                <a:solidFill>
                  <a:srgbClr val="FFFFFF"/>
                </a:solidFill>
                <a:latin typeface="Arial MT"/>
                <a:cs typeface="Arial MT"/>
              </a:rPr>
              <a:t>c</a:t>
            </a:r>
            <a:r>
              <a:rPr dirty="0" sz="2000" spc="-585">
                <a:solidFill>
                  <a:srgbClr val="FFFFFF"/>
                </a:solidFill>
                <a:latin typeface="Arial MT"/>
                <a:cs typeface="Arial MT"/>
              </a:rPr>
              <a:t>ủ</a:t>
            </a: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dirty="0" sz="20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 spc="-235">
                <a:solidFill>
                  <a:srgbClr val="FFFFFF"/>
                </a:solidFill>
                <a:latin typeface="Arial MT"/>
                <a:cs typeface="Arial MT"/>
              </a:rPr>
              <a:t>lớp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174619" y="544322"/>
            <a:ext cx="4466590" cy="2499360"/>
            <a:chOff x="3174619" y="544322"/>
            <a:chExt cx="4466590" cy="2499360"/>
          </a:xfrm>
        </p:grpSpPr>
        <p:sp>
          <p:nvSpPr>
            <p:cNvPr id="10" name="object 10"/>
            <p:cNvSpPr/>
            <p:nvPr/>
          </p:nvSpPr>
          <p:spPr>
            <a:xfrm>
              <a:off x="3174619" y="2375916"/>
              <a:ext cx="2941955" cy="668020"/>
            </a:xfrm>
            <a:custGeom>
              <a:avLst/>
              <a:gdLst/>
              <a:ahLst/>
              <a:cxnLst/>
              <a:rect l="l" t="t" r="r" b="b"/>
              <a:pathLst>
                <a:path w="2941954" h="668019">
                  <a:moveTo>
                    <a:pt x="7112" y="571626"/>
                  </a:moveTo>
                  <a:lnTo>
                    <a:pt x="1016" y="575182"/>
                  </a:lnTo>
                  <a:lnTo>
                    <a:pt x="0" y="579119"/>
                  </a:lnTo>
                  <a:lnTo>
                    <a:pt x="51688" y="667765"/>
                  </a:lnTo>
                  <a:lnTo>
                    <a:pt x="59094" y="655065"/>
                  </a:lnTo>
                  <a:lnTo>
                    <a:pt x="45338" y="655065"/>
                  </a:lnTo>
                  <a:lnTo>
                    <a:pt x="45338" y="631643"/>
                  </a:lnTo>
                  <a:lnTo>
                    <a:pt x="10922" y="572642"/>
                  </a:lnTo>
                  <a:lnTo>
                    <a:pt x="7112" y="571626"/>
                  </a:lnTo>
                  <a:close/>
                </a:path>
                <a:path w="2941954" h="668019">
                  <a:moveTo>
                    <a:pt x="45339" y="631643"/>
                  </a:moveTo>
                  <a:lnTo>
                    <a:pt x="45338" y="655065"/>
                  </a:lnTo>
                  <a:lnTo>
                    <a:pt x="58038" y="655065"/>
                  </a:lnTo>
                  <a:lnTo>
                    <a:pt x="58038" y="651890"/>
                  </a:lnTo>
                  <a:lnTo>
                    <a:pt x="46228" y="651890"/>
                  </a:lnTo>
                  <a:lnTo>
                    <a:pt x="51688" y="642529"/>
                  </a:lnTo>
                  <a:lnTo>
                    <a:pt x="45339" y="631643"/>
                  </a:lnTo>
                  <a:close/>
                </a:path>
                <a:path w="2941954" h="668019">
                  <a:moveTo>
                    <a:pt x="96266" y="571626"/>
                  </a:moveTo>
                  <a:lnTo>
                    <a:pt x="92456" y="572642"/>
                  </a:lnTo>
                  <a:lnTo>
                    <a:pt x="58038" y="631643"/>
                  </a:lnTo>
                  <a:lnTo>
                    <a:pt x="58038" y="655065"/>
                  </a:lnTo>
                  <a:lnTo>
                    <a:pt x="59094" y="655065"/>
                  </a:lnTo>
                  <a:lnTo>
                    <a:pt x="103378" y="579119"/>
                  </a:lnTo>
                  <a:lnTo>
                    <a:pt x="102361" y="575182"/>
                  </a:lnTo>
                  <a:lnTo>
                    <a:pt x="96266" y="571626"/>
                  </a:lnTo>
                  <a:close/>
                </a:path>
                <a:path w="2941954" h="668019">
                  <a:moveTo>
                    <a:pt x="51689" y="642529"/>
                  </a:moveTo>
                  <a:lnTo>
                    <a:pt x="46228" y="651890"/>
                  </a:lnTo>
                  <a:lnTo>
                    <a:pt x="57150" y="651890"/>
                  </a:lnTo>
                  <a:lnTo>
                    <a:pt x="51689" y="642529"/>
                  </a:lnTo>
                  <a:close/>
                </a:path>
                <a:path w="2941954" h="668019">
                  <a:moveTo>
                    <a:pt x="58038" y="631643"/>
                  </a:moveTo>
                  <a:lnTo>
                    <a:pt x="51689" y="642529"/>
                  </a:lnTo>
                  <a:lnTo>
                    <a:pt x="57150" y="651890"/>
                  </a:lnTo>
                  <a:lnTo>
                    <a:pt x="58038" y="651890"/>
                  </a:lnTo>
                  <a:lnTo>
                    <a:pt x="58038" y="631643"/>
                  </a:lnTo>
                  <a:close/>
                </a:path>
                <a:path w="2941954" h="668019">
                  <a:moveTo>
                    <a:pt x="2929128" y="344550"/>
                  </a:moveTo>
                  <a:lnTo>
                    <a:pt x="48132" y="344550"/>
                  </a:lnTo>
                  <a:lnTo>
                    <a:pt x="45338" y="347471"/>
                  </a:lnTo>
                  <a:lnTo>
                    <a:pt x="45339" y="631643"/>
                  </a:lnTo>
                  <a:lnTo>
                    <a:pt x="51689" y="642529"/>
                  </a:lnTo>
                  <a:lnTo>
                    <a:pt x="58038" y="631643"/>
                  </a:lnTo>
                  <a:lnTo>
                    <a:pt x="58038" y="357250"/>
                  </a:lnTo>
                  <a:lnTo>
                    <a:pt x="51688" y="357250"/>
                  </a:lnTo>
                  <a:lnTo>
                    <a:pt x="58038" y="350900"/>
                  </a:lnTo>
                  <a:lnTo>
                    <a:pt x="2929128" y="350900"/>
                  </a:lnTo>
                  <a:lnTo>
                    <a:pt x="2929128" y="344550"/>
                  </a:lnTo>
                  <a:close/>
                </a:path>
                <a:path w="2941954" h="668019">
                  <a:moveTo>
                    <a:pt x="58038" y="350900"/>
                  </a:moveTo>
                  <a:lnTo>
                    <a:pt x="51688" y="357250"/>
                  </a:lnTo>
                  <a:lnTo>
                    <a:pt x="58038" y="357250"/>
                  </a:lnTo>
                  <a:lnTo>
                    <a:pt x="58038" y="350900"/>
                  </a:lnTo>
                  <a:close/>
                </a:path>
                <a:path w="2941954" h="668019">
                  <a:moveTo>
                    <a:pt x="2941828" y="344550"/>
                  </a:moveTo>
                  <a:lnTo>
                    <a:pt x="2935478" y="344550"/>
                  </a:lnTo>
                  <a:lnTo>
                    <a:pt x="2929128" y="350900"/>
                  </a:lnTo>
                  <a:lnTo>
                    <a:pt x="58038" y="350900"/>
                  </a:lnTo>
                  <a:lnTo>
                    <a:pt x="58038" y="357250"/>
                  </a:lnTo>
                  <a:lnTo>
                    <a:pt x="2939034" y="357250"/>
                  </a:lnTo>
                  <a:lnTo>
                    <a:pt x="2941828" y="354456"/>
                  </a:lnTo>
                  <a:lnTo>
                    <a:pt x="2941828" y="344550"/>
                  </a:lnTo>
                  <a:close/>
                </a:path>
                <a:path w="2941954" h="668019">
                  <a:moveTo>
                    <a:pt x="2941828" y="0"/>
                  </a:moveTo>
                  <a:lnTo>
                    <a:pt x="2929128" y="0"/>
                  </a:lnTo>
                  <a:lnTo>
                    <a:pt x="2929128" y="350900"/>
                  </a:lnTo>
                  <a:lnTo>
                    <a:pt x="2935478" y="344550"/>
                  </a:lnTo>
                  <a:lnTo>
                    <a:pt x="2941828" y="344550"/>
                  </a:lnTo>
                  <a:lnTo>
                    <a:pt x="2941828" y="0"/>
                  </a:lnTo>
                  <a:close/>
                </a:path>
              </a:pathLst>
            </a:custGeom>
            <a:solidFill>
              <a:srgbClr val="BBD0C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592574" y="557022"/>
              <a:ext cx="3035935" cy="1821180"/>
            </a:xfrm>
            <a:custGeom>
              <a:avLst/>
              <a:gdLst/>
              <a:ahLst/>
              <a:cxnLst/>
              <a:rect l="l" t="t" r="r" b="b"/>
              <a:pathLst>
                <a:path w="3035934" h="1821180">
                  <a:moveTo>
                    <a:pt x="3035807" y="0"/>
                  </a:moveTo>
                  <a:lnTo>
                    <a:pt x="0" y="0"/>
                  </a:lnTo>
                  <a:lnTo>
                    <a:pt x="0" y="1821179"/>
                  </a:lnTo>
                  <a:lnTo>
                    <a:pt x="3035807" y="1821179"/>
                  </a:lnTo>
                  <a:lnTo>
                    <a:pt x="3035807" y="0"/>
                  </a:lnTo>
                  <a:close/>
                </a:path>
              </a:pathLst>
            </a:custGeom>
            <a:solidFill>
              <a:srgbClr val="5EC3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4592574" y="557022"/>
              <a:ext cx="3035935" cy="1821180"/>
            </a:xfrm>
            <a:custGeom>
              <a:avLst/>
              <a:gdLst/>
              <a:ahLst/>
              <a:cxnLst/>
              <a:rect l="l" t="t" r="r" b="b"/>
              <a:pathLst>
                <a:path w="3035934" h="1821180">
                  <a:moveTo>
                    <a:pt x="0" y="1821179"/>
                  </a:moveTo>
                  <a:lnTo>
                    <a:pt x="3035807" y="1821179"/>
                  </a:lnTo>
                  <a:lnTo>
                    <a:pt x="3035807" y="0"/>
                  </a:lnTo>
                  <a:lnTo>
                    <a:pt x="0" y="0"/>
                  </a:lnTo>
                  <a:lnTo>
                    <a:pt x="0" y="182117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4592573" y="557022"/>
            <a:ext cx="3035935" cy="1821180"/>
          </a:xfrm>
          <a:prstGeom prst="rect">
            <a:avLst/>
          </a:prstGeom>
        </p:spPr>
        <p:txBody>
          <a:bodyPr wrap="square" lIns="0" tIns="125095" rIns="0" bIns="0" rtlCol="0" vert="horz">
            <a:spAutoFit/>
          </a:bodyPr>
          <a:lstStyle/>
          <a:p>
            <a:pPr marL="184785">
              <a:lnSpc>
                <a:spcPct val="100000"/>
              </a:lnSpc>
              <a:spcBef>
                <a:spcPts val="985"/>
              </a:spcBef>
            </a:pPr>
            <a:r>
              <a:rPr dirty="0" sz="260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dirty="0" sz="2600" spc="5">
                <a:solidFill>
                  <a:srgbClr val="FFFFFF"/>
                </a:solidFill>
                <a:latin typeface="Arial MT"/>
                <a:cs typeface="Arial MT"/>
              </a:rPr>
              <a:t>h</a:t>
            </a:r>
            <a:r>
              <a:rPr dirty="0" sz="2600" spc="-450">
                <a:solidFill>
                  <a:srgbClr val="FFFFFF"/>
                </a:solidFill>
                <a:latin typeface="Arial MT"/>
                <a:cs typeface="Arial MT"/>
              </a:rPr>
              <a:t>ời</a:t>
            </a:r>
            <a:r>
              <a:rPr dirty="0" sz="2600" spc="-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>
                <a:solidFill>
                  <a:srgbClr val="FFFFFF"/>
                </a:solidFill>
                <a:latin typeface="Arial MT"/>
                <a:cs typeface="Arial MT"/>
              </a:rPr>
              <a:t>gi</a:t>
            </a:r>
            <a:r>
              <a:rPr dirty="0" sz="2600" spc="5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dirty="0" sz="260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endParaRPr sz="2600">
              <a:latin typeface="Arial MT"/>
              <a:cs typeface="Arial MT"/>
            </a:endParaRPr>
          </a:p>
          <a:p>
            <a:pPr marL="413384" indent="-229235">
              <a:lnSpc>
                <a:spcPct val="100000"/>
              </a:lnSpc>
              <a:spcBef>
                <a:spcPts val="730"/>
              </a:spcBef>
              <a:buChar char="•"/>
              <a:tabLst>
                <a:tab pos="413384" algn="l"/>
                <a:tab pos="414020" algn="l"/>
              </a:tabLst>
            </a:pP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r>
              <a:rPr dirty="0" sz="2000" spc="-4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phút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58774" y="3076194"/>
            <a:ext cx="4737100" cy="1823085"/>
          </a:xfrm>
          <a:prstGeom prst="rect">
            <a:avLst/>
          </a:prstGeom>
          <a:solidFill>
            <a:srgbClr val="5EC3BE"/>
          </a:solidFill>
        </p:spPr>
        <p:txBody>
          <a:bodyPr wrap="square" lIns="0" tIns="126364" rIns="0" bIns="0" rtlCol="0" vert="horz">
            <a:spAutoFit/>
          </a:bodyPr>
          <a:lstStyle/>
          <a:p>
            <a:pPr marL="183515">
              <a:lnSpc>
                <a:spcPct val="100000"/>
              </a:lnSpc>
              <a:spcBef>
                <a:spcPts val="994"/>
              </a:spcBef>
            </a:pPr>
            <a:r>
              <a:rPr dirty="0" sz="2600" spc="-5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dirty="0" sz="2600">
                <a:solidFill>
                  <a:srgbClr val="FFFFFF"/>
                </a:solidFill>
                <a:latin typeface="Arial MT"/>
                <a:cs typeface="Arial MT"/>
              </a:rPr>
              <a:t>h</a:t>
            </a:r>
            <a:r>
              <a:rPr dirty="0" sz="2600" spc="-350">
                <a:solidFill>
                  <a:srgbClr val="FFFFFF"/>
                </a:solidFill>
                <a:latin typeface="Arial MT"/>
                <a:cs typeface="Arial MT"/>
              </a:rPr>
              <a:t>iệ</a:t>
            </a:r>
            <a:r>
              <a:rPr dirty="0" sz="2600" spc="-470">
                <a:solidFill>
                  <a:srgbClr val="FFFFFF"/>
                </a:solidFill>
                <a:latin typeface="Arial MT"/>
                <a:cs typeface="Arial MT"/>
              </a:rPr>
              <a:t>m</a:t>
            </a:r>
            <a:r>
              <a:rPr dirty="0" sz="260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 spc="-570">
                <a:solidFill>
                  <a:srgbClr val="FFFFFF"/>
                </a:solidFill>
                <a:latin typeface="Arial MT"/>
                <a:cs typeface="Arial MT"/>
              </a:rPr>
              <a:t>vụ</a:t>
            </a:r>
            <a:endParaRPr sz="2600">
              <a:latin typeface="Arial MT"/>
              <a:cs typeface="Arial MT"/>
            </a:endParaRPr>
          </a:p>
          <a:p>
            <a:pPr marL="412115" marR="549275" indent="-228600">
              <a:lnSpc>
                <a:spcPct val="86300"/>
              </a:lnSpc>
              <a:spcBef>
                <a:spcPts val="1065"/>
              </a:spcBef>
              <a:buChar char="•"/>
              <a:tabLst>
                <a:tab pos="412115" algn="l"/>
                <a:tab pos="412750" algn="l"/>
              </a:tabLst>
            </a:pP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Quan</a:t>
            </a:r>
            <a:r>
              <a:rPr dirty="0" sz="20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sát</a:t>
            </a:r>
            <a:r>
              <a:rPr dirty="0" sz="2000" spc="-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ngôi</a:t>
            </a:r>
            <a:r>
              <a:rPr dirty="0" sz="200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nhà</a:t>
            </a:r>
            <a:r>
              <a:rPr dirty="0" sz="2000" spc="-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con</a:t>
            </a:r>
            <a:r>
              <a:rPr dirty="0" sz="2000" spc="-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 spc="-220">
                <a:solidFill>
                  <a:srgbClr val="FFFFFF"/>
                </a:solidFill>
                <a:latin typeface="Arial MT"/>
                <a:cs typeface="Arial MT"/>
              </a:rPr>
              <a:t>đang</a:t>
            </a:r>
            <a:r>
              <a:rPr dirty="0" sz="200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 spc="-685">
                <a:solidFill>
                  <a:srgbClr val="FFFFFF"/>
                </a:solidFill>
                <a:latin typeface="Arial MT"/>
                <a:cs typeface="Arial MT"/>
              </a:rPr>
              <a:t>ở</a:t>
            </a:r>
            <a:r>
              <a:rPr dirty="0" sz="20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 MT"/>
                <a:cs typeface="Arial MT"/>
              </a:rPr>
              <a:t>và  </a:t>
            </a: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hãy</a:t>
            </a:r>
            <a:r>
              <a:rPr dirty="0" sz="2000" spc="-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c</a:t>
            </a:r>
            <a:r>
              <a:rPr dirty="0" sz="2000" spc="5">
                <a:solidFill>
                  <a:srgbClr val="FFFFFF"/>
                </a:solidFill>
                <a:latin typeface="Arial MT"/>
                <a:cs typeface="Arial MT"/>
              </a:rPr>
              <a:t>h</a:t>
            </a:r>
            <a:r>
              <a:rPr dirty="0" sz="2000" spc="-1555">
                <a:solidFill>
                  <a:srgbClr val="FFFFFF"/>
                </a:solidFill>
                <a:latin typeface="Arial MT"/>
                <a:cs typeface="Arial MT"/>
              </a:rPr>
              <a:t>ỉ</a:t>
            </a:r>
            <a:r>
              <a:rPr dirty="0" sz="20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ra</a:t>
            </a: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c</a:t>
            </a:r>
            <a:r>
              <a:rPr dirty="0" sz="2000" spc="5">
                <a:solidFill>
                  <a:srgbClr val="FFFFFF"/>
                </a:solidFill>
                <a:latin typeface="Arial MT"/>
                <a:cs typeface="Arial MT"/>
              </a:rPr>
              <a:t>á</a:t>
            </a: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c</a:t>
            </a:r>
            <a:r>
              <a:rPr dirty="0" sz="2000" spc="-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 spc="-295">
                <a:solidFill>
                  <a:srgbClr val="FFFFFF"/>
                </a:solidFill>
                <a:latin typeface="Arial MT"/>
                <a:cs typeface="Arial MT"/>
              </a:rPr>
              <a:t>yếu</a:t>
            </a:r>
            <a:r>
              <a:rPr dirty="0" sz="2000" spc="-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 spc="-20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dirty="0" sz="2000" spc="-695">
                <a:solidFill>
                  <a:srgbClr val="FFFFFF"/>
                </a:solidFill>
                <a:latin typeface="Arial MT"/>
                <a:cs typeface="Arial MT"/>
              </a:rPr>
              <a:t>ố</a:t>
            </a:r>
            <a:r>
              <a:rPr dirty="0" sz="2000" spc="-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thô</a:t>
            </a:r>
            <a:r>
              <a:rPr dirty="0" sz="2000" spc="5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g</a:t>
            </a:r>
            <a:r>
              <a:rPr dirty="0" sz="200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minh  trong</a:t>
            </a:r>
            <a:r>
              <a:rPr dirty="0" sz="2000" spc="-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ngôi</a:t>
            </a:r>
            <a:r>
              <a:rPr dirty="0" sz="2000" spc="-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nhà</a:t>
            </a:r>
            <a:r>
              <a:rPr dirty="0" sz="20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 spc="-295">
                <a:solidFill>
                  <a:srgbClr val="FFFFFF"/>
                </a:solidFill>
                <a:latin typeface="Arial MT"/>
                <a:cs typeface="Arial MT"/>
              </a:rPr>
              <a:t>c</a:t>
            </a:r>
            <a:r>
              <a:rPr dirty="0" sz="2000" spc="-585">
                <a:solidFill>
                  <a:srgbClr val="FFFFFF"/>
                </a:solidFill>
                <a:latin typeface="Arial MT"/>
                <a:cs typeface="Arial MT"/>
              </a:rPr>
              <a:t>ủ</a:t>
            </a: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dirty="0" sz="20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m</a:t>
            </a:r>
            <a:r>
              <a:rPr dirty="0" sz="2000" spc="-10">
                <a:solidFill>
                  <a:srgbClr val="FFFFFF"/>
                </a:solidFill>
                <a:latin typeface="Arial MT"/>
                <a:cs typeface="Arial MT"/>
              </a:rPr>
              <a:t>ì</a:t>
            </a: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dirty="0" sz="2000" spc="5">
                <a:solidFill>
                  <a:srgbClr val="FFFFFF"/>
                </a:solidFill>
                <a:latin typeface="Arial MT"/>
                <a:cs typeface="Arial MT"/>
              </a:rPr>
              <a:t>h</a:t>
            </a: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.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534" y="5121402"/>
            <a:ext cx="9020810" cy="21590"/>
          </a:xfrm>
          <a:custGeom>
            <a:avLst/>
            <a:gdLst/>
            <a:ahLst/>
            <a:cxnLst/>
            <a:rect l="l" t="t" r="r" b="b"/>
            <a:pathLst>
              <a:path w="9020810" h="21589">
                <a:moveTo>
                  <a:pt x="0" y="21335"/>
                </a:moveTo>
                <a:lnTo>
                  <a:pt x="9020556" y="21335"/>
                </a:lnTo>
                <a:lnTo>
                  <a:pt x="9020556" y="0"/>
                </a:lnTo>
                <a:lnTo>
                  <a:pt x="0" y="0"/>
                </a:lnTo>
                <a:lnTo>
                  <a:pt x="0" y="21335"/>
                </a:lnTo>
                <a:close/>
              </a:path>
            </a:pathLst>
          </a:custGeom>
          <a:solidFill>
            <a:srgbClr val="008D89">
              <a:alpha val="9019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1534" y="4042409"/>
            <a:ext cx="9020810" cy="573405"/>
          </a:xfrm>
          <a:custGeom>
            <a:avLst/>
            <a:gdLst/>
            <a:ahLst/>
            <a:cxnLst/>
            <a:rect l="l" t="t" r="r" b="b"/>
            <a:pathLst>
              <a:path w="9020810" h="573404">
                <a:moveTo>
                  <a:pt x="0" y="573024"/>
                </a:moveTo>
                <a:lnTo>
                  <a:pt x="9020556" y="573024"/>
                </a:lnTo>
                <a:lnTo>
                  <a:pt x="9020556" y="0"/>
                </a:lnTo>
                <a:lnTo>
                  <a:pt x="0" y="0"/>
                </a:lnTo>
                <a:lnTo>
                  <a:pt x="0" y="573024"/>
                </a:lnTo>
                <a:close/>
              </a:path>
            </a:pathLst>
          </a:custGeom>
          <a:solidFill>
            <a:srgbClr val="008D89">
              <a:alpha val="9019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1534" y="4042409"/>
            <a:ext cx="9020810" cy="573405"/>
          </a:xfrm>
          <a:prstGeom prst="rect">
            <a:avLst/>
          </a:prstGeom>
        </p:spPr>
        <p:txBody>
          <a:bodyPr wrap="square" lIns="0" tIns="8636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680"/>
              </a:spcBef>
            </a:pPr>
            <a:r>
              <a:rPr dirty="0" sz="2400">
                <a:solidFill>
                  <a:srgbClr val="FFFFFF"/>
                </a:solidFill>
                <a:latin typeface="Arial MT"/>
                <a:cs typeface="Arial MT"/>
              </a:rPr>
              <a:t>Hình</a:t>
            </a:r>
            <a:r>
              <a:rPr dirty="0" sz="2400" spc="-4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 spc="-200">
                <a:solidFill>
                  <a:srgbClr val="FFFFFF"/>
                </a:solidFill>
                <a:latin typeface="Arial MT"/>
                <a:cs typeface="Arial MT"/>
              </a:rPr>
              <a:t>thức</a:t>
            </a:r>
            <a:endParaRPr sz="2400">
              <a:latin typeface="Arial MT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8834" y="4602734"/>
            <a:ext cx="9046210" cy="531495"/>
            <a:chOff x="68834" y="4602734"/>
            <a:chExt cx="9046210" cy="531495"/>
          </a:xfrm>
        </p:grpSpPr>
        <p:sp>
          <p:nvSpPr>
            <p:cNvPr id="6" name="object 6"/>
            <p:cNvSpPr/>
            <p:nvPr/>
          </p:nvSpPr>
          <p:spPr>
            <a:xfrm>
              <a:off x="81534" y="4615434"/>
              <a:ext cx="9020810" cy="506095"/>
            </a:xfrm>
            <a:custGeom>
              <a:avLst/>
              <a:gdLst/>
              <a:ahLst/>
              <a:cxnLst/>
              <a:rect l="l" t="t" r="r" b="b"/>
              <a:pathLst>
                <a:path w="9020810" h="506095">
                  <a:moveTo>
                    <a:pt x="9020556" y="0"/>
                  </a:moveTo>
                  <a:lnTo>
                    <a:pt x="0" y="0"/>
                  </a:lnTo>
                  <a:lnTo>
                    <a:pt x="0" y="505967"/>
                  </a:lnTo>
                  <a:lnTo>
                    <a:pt x="9020556" y="505967"/>
                  </a:lnTo>
                  <a:lnTo>
                    <a:pt x="9020556" y="0"/>
                  </a:lnTo>
                  <a:close/>
                </a:path>
              </a:pathLst>
            </a:custGeom>
            <a:solidFill>
              <a:srgbClr val="CADBDA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81534" y="4615434"/>
              <a:ext cx="9020810" cy="506095"/>
            </a:xfrm>
            <a:custGeom>
              <a:avLst/>
              <a:gdLst/>
              <a:ahLst/>
              <a:cxnLst/>
              <a:rect l="l" t="t" r="r" b="b"/>
              <a:pathLst>
                <a:path w="9020810" h="506095">
                  <a:moveTo>
                    <a:pt x="0" y="505967"/>
                  </a:moveTo>
                  <a:lnTo>
                    <a:pt x="9020556" y="505967"/>
                  </a:lnTo>
                  <a:lnTo>
                    <a:pt x="9020556" y="0"/>
                  </a:lnTo>
                  <a:lnTo>
                    <a:pt x="0" y="0"/>
                  </a:lnTo>
                  <a:lnTo>
                    <a:pt x="0" y="505967"/>
                  </a:lnTo>
                  <a:close/>
                </a:path>
              </a:pathLst>
            </a:custGeom>
            <a:ln w="25400">
              <a:solidFill>
                <a:srgbClr val="CADBD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81534" y="4645253"/>
            <a:ext cx="902081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400" spc="-90">
                <a:solidFill>
                  <a:srgbClr val="054848"/>
                </a:solidFill>
                <a:latin typeface="Arial MT"/>
                <a:cs typeface="Arial MT"/>
              </a:rPr>
              <a:t>T</a:t>
            </a:r>
            <a:r>
              <a:rPr dirty="0" sz="2400" spc="-535">
                <a:solidFill>
                  <a:srgbClr val="054848"/>
                </a:solidFill>
                <a:latin typeface="Arial MT"/>
                <a:cs typeface="Arial MT"/>
              </a:rPr>
              <a:t>rả</a:t>
            </a:r>
            <a:r>
              <a:rPr dirty="0" sz="2400" spc="-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400" spc="-160">
                <a:solidFill>
                  <a:srgbClr val="054848"/>
                </a:solidFill>
                <a:latin typeface="Arial MT"/>
                <a:cs typeface="Arial MT"/>
              </a:rPr>
              <a:t>l</a:t>
            </a:r>
            <a:r>
              <a:rPr dirty="0" sz="2400" spc="-690">
                <a:solidFill>
                  <a:srgbClr val="054848"/>
                </a:solidFill>
                <a:latin typeface="Arial MT"/>
                <a:cs typeface="Arial MT"/>
              </a:rPr>
              <a:t>ờ</a:t>
            </a:r>
            <a:r>
              <a:rPr dirty="0" sz="2400">
                <a:solidFill>
                  <a:srgbClr val="054848"/>
                </a:solidFill>
                <a:latin typeface="Arial MT"/>
                <a:cs typeface="Arial MT"/>
              </a:rPr>
              <a:t>i</a:t>
            </a:r>
            <a:r>
              <a:rPr dirty="0" sz="2400" spc="1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400">
                <a:solidFill>
                  <a:srgbClr val="054848"/>
                </a:solidFill>
                <a:latin typeface="Arial MT"/>
                <a:cs typeface="Arial MT"/>
              </a:rPr>
              <a:t>t</a:t>
            </a:r>
            <a:r>
              <a:rPr dirty="0" sz="2400" spc="5">
                <a:solidFill>
                  <a:srgbClr val="054848"/>
                </a:solidFill>
                <a:latin typeface="Arial MT"/>
                <a:cs typeface="Arial MT"/>
              </a:rPr>
              <a:t>r</a:t>
            </a:r>
            <a:r>
              <a:rPr dirty="0" sz="2400" spc="-5">
                <a:solidFill>
                  <a:srgbClr val="054848"/>
                </a:solidFill>
                <a:latin typeface="Arial MT"/>
                <a:cs typeface="Arial MT"/>
              </a:rPr>
              <a:t>ên</a:t>
            </a:r>
            <a:r>
              <a:rPr dirty="0" sz="2400" spc="-1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054848"/>
                </a:solidFill>
                <a:latin typeface="Arial MT"/>
                <a:cs typeface="Arial MT"/>
              </a:rPr>
              <a:t>P</a:t>
            </a:r>
            <a:r>
              <a:rPr dirty="0" sz="2400" spc="-15">
                <a:solidFill>
                  <a:srgbClr val="054848"/>
                </a:solidFill>
                <a:latin typeface="Arial MT"/>
                <a:cs typeface="Arial MT"/>
              </a:rPr>
              <a:t>a</a:t>
            </a:r>
            <a:r>
              <a:rPr dirty="0" sz="2400" spc="-5">
                <a:solidFill>
                  <a:srgbClr val="054848"/>
                </a:solidFill>
                <a:latin typeface="Arial MT"/>
                <a:cs typeface="Arial MT"/>
              </a:rPr>
              <a:t>d</a:t>
            </a:r>
            <a:r>
              <a:rPr dirty="0" sz="2400" spc="-15">
                <a:solidFill>
                  <a:srgbClr val="054848"/>
                </a:solidFill>
                <a:latin typeface="Arial MT"/>
                <a:cs typeface="Arial MT"/>
              </a:rPr>
              <a:t>l</a:t>
            </a:r>
            <a:r>
              <a:rPr dirty="0" sz="2400">
                <a:solidFill>
                  <a:srgbClr val="054848"/>
                </a:solidFill>
                <a:latin typeface="Arial MT"/>
                <a:cs typeface="Arial MT"/>
              </a:rPr>
              <a:t>et</a:t>
            </a:r>
            <a:endParaRPr sz="2400">
              <a:latin typeface="Arial MT"/>
              <a:cs typeface="Arial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8832" y="2353310"/>
            <a:ext cx="9046210" cy="1718945"/>
            <a:chOff x="68832" y="2353310"/>
            <a:chExt cx="9046210" cy="1718945"/>
          </a:xfrm>
        </p:grpSpPr>
        <p:sp>
          <p:nvSpPr>
            <p:cNvPr id="10" name="object 10"/>
            <p:cNvSpPr/>
            <p:nvPr/>
          </p:nvSpPr>
          <p:spPr>
            <a:xfrm>
              <a:off x="81532" y="2366010"/>
              <a:ext cx="9020810" cy="1693545"/>
            </a:xfrm>
            <a:custGeom>
              <a:avLst/>
              <a:gdLst/>
              <a:ahLst/>
              <a:cxnLst/>
              <a:rect l="l" t="t" r="r" b="b"/>
              <a:pathLst>
                <a:path w="9020810" h="1693545">
                  <a:moveTo>
                    <a:pt x="9020557" y="0"/>
                  </a:moveTo>
                  <a:lnTo>
                    <a:pt x="0" y="0"/>
                  </a:lnTo>
                  <a:lnTo>
                    <a:pt x="0" y="1100201"/>
                  </a:lnTo>
                  <a:lnTo>
                    <a:pt x="4298697" y="1100201"/>
                  </a:lnTo>
                  <a:lnTo>
                    <a:pt x="4298697" y="1269873"/>
                  </a:lnTo>
                  <a:lnTo>
                    <a:pt x="4086988" y="1269873"/>
                  </a:lnTo>
                  <a:lnTo>
                    <a:pt x="4510279" y="1693164"/>
                  </a:lnTo>
                  <a:lnTo>
                    <a:pt x="4933570" y="1269873"/>
                  </a:lnTo>
                  <a:lnTo>
                    <a:pt x="4721861" y="1269873"/>
                  </a:lnTo>
                  <a:lnTo>
                    <a:pt x="4721861" y="1100201"/>
                  </a:lnTo>
                  <a:lnTo>
                    <a:pt x="9020557" y="1100201"/>
                  </a:lnTo>
                  <a:lnTo>
                    <a:pt x="9020557" y="0"/>
                  </a:lnTo>
                  <a:close/>
                </a:path>
              </a:pathLst>
            </a:custGeom>
            <a:solidFill>
              <a:srgbClr val="008D89">
                <a:alpha val="7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81532" y="2366010"/>
              <a:ext cx="9020810" cy="1693545"/>
            </a:xfrm>
            <a:custGeom>
              <a:avLst/>
              <a:gdLst/>
              <a:ahLst/>
              <a:cxnLst/>
              <a:rect l="l" t="t" r="r" b="b"/>
              <a:pathLst>
                <a:path w="9020810" h="1693545">
                  <a:moveTo>
                    <a:pt x="9020557" y="1100201"/>
                  </a:moveTo>
                  <a:lnTo>
                    <a:pt x="4721861" y="1100201"/>
                  </a:lnTo>
                  <a:lnTo>
                    <a:pt x="4721861" y="1269873"/>
                  </a:lnTo>
                  <a:lnTo>
                    <a:pt x="4933570" y="1269873"/>
                  </a:lnTo>
                  <a:lnTo>
                    <a:pt x="4510279" y="1693164"/>
                  </a:lnTo>
                  <a:lnTo>
                    <a:pt x="4086988" y="1269873"/>
                  </a:lnTo>
                  <a:lnTo>
                    <a:pt x="4298697" y="1269873"/>
                  </a:lnTo>
                  <a:lnTo>
                    <a:pt x="4298697" y="1100201"/>
                  </a:lnTo>
                  <a:lnTo>
                    <a:pt x="0" y="1100201"/>
                  </a:lnTo>
                  <a:lnTo>
                    <a:pt x="0" y="0"/>
                  </a:lnTo>
                  <a:lnTo>
                    <a:pt x="9020557" y="0"/>
                  </a:lnTo>
                  <a:lnTo>
                    <a:pt x="9020557" y="1100201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3936872" y="2439416"/>
            <a:ext cx="131064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54">
                <a:solidFill>
                  <a:srgbClr val="FFFFFF"/>
                </a:solidFill>
                <a:latin typeface="Arial MT"/>
                <a:cs typeface="Arial MT"/>
              </a:rPr>
              <a:t>Thờ</a:t>
            </a:r>
            <a:r>
              <a:rPr dirty="0" sz="2400" spc="-8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dirty="0" sz="2400" spc="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gian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534" y="2960370"/>
            <a:ext cx="9020810" cy="506095"/>
          </a:xfrm>
          <a:prstGeom prst="rect">
            <a:avLst/>
          </a:prstGeom>
          <a:solidFill>
            <a:srgbClr val="CADBDA">
              <a:alpha val="70195"/>
            </a:srgbClr>
          </a:solidFill>
          <a:ln w="25400">
            <a:solidFill>
              <a:srgbClr val="CADBDA"/>
            </a:solidFill>
          </a:ln>
        </p:spPr>
        <p:txBody>
          <a:bodyPr wrap="square" lIns="0" tIns="4191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30"/>
              </a:spcBef>
            </a:pPr>
            <a:r>
              <a:rPr dirty="0" sz="2400" spc="-5">
                <a:solidFill>
                  <a:srgbClr val="054848"/>
                </a:solidFill>
                <a:latin typeface="Arial MT"/>
                <a:cs typeface="Arial MT"/>
              </a:rPr>
              <a:t>5</a:t>
            </a:r>
            <a:r>
              <a:rPr dirty="0" sz="2400" spc="-3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400" spc="-10">
                <a:solidFill>
                  <a:srgbClr val="054848"/>
                </a:solidFill>
                <a:latin typeface="Arial MT"/>
                <a:cs typeface="Arial MT"/>
              </a:rPr>
              <a:t>phút</a:t>
            </a:r>
            <a:endParaRPr sz="2400">
              <a:latin typeface="Arial MT"/>
              <a:cs typeface="Arial M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8832" y="676909"/>
            <a:ext cx="9046210" cy="1718945"/>
            <a:chOff x="68832" y="676909"/>
            <a:chExt cx="9046210" cy="1718945"/>
          </a:xfrm>
        </p:grpSpPr>
        <p:sp>
          <p:nvSpPr>
            <p:cNvPr id="15" name="object 15"/>
            <p:cNvSpPr/>
            <p:nvPr/>
          </p:nvSpPr>
          <p:spPr>
            <a:xfrm>
              <a:off x="81532" y="689609"/>
              <a:ext cx="9020810" cy="1693545"/>
            </a:xfrm>
            <a:custGeom>
              <a:avLst/>
              <a:gdLst/>
              <a:ahLst/>
              <a:cxnLst/>
              <a:rect l="l" t="t" r="r" b="b"/>
              <a:pathLst>
                <a:path w="9020810" h="1693545">
                  <a:moveTo>
                    <a:pt x="9020557" y="0"/>
                  </a:moveTo>
                  <a:lnTo>
                    <a:pt x="0" y="0"/>
                  </a:lnTo>
                  <a:lnTo>
                    <a:pt x="0" y="1100201"/>
                  </a:lnTo>
                  <a:lnTo>
                    <a:pt x="4298697" y="1100201"/>
                  </a:lnTo>
                  <a:lnTo>
                    <a:pt x="4298697" y="1269872"/>
                  </a:lnTo>
                  <a:lnTo>
                    <a:pt x="4086988" y="1269872"/>
                  </a:lnTo>
                  <a:lnTo>
                    <a:pt x="4510279" y="1693164"/>
                  </a:lnTo>
                  <a:lnTo>
                    <a:pt x="4933570" y="1269872"/>
                  </a:lnTo>
                  <a:lnTo>
                    <a:pt x="4721861" y="1269872"/>
                  </a:lnTo>
                  <a:lnTo>
                    <a:pt x="4721861" y="1100201"/>
                  </a:lnTo>
                  <a:lnTo>
                    <a:pt x="9020557" y="1100201"/>
                  </a:lnTo>
                  <a:lnTo>
                    <a:pt x="9020557" y="0"/>
                  </a:lnTo>
                  <a:close/>
                </a:path>
              </a:pathLst>
            </a:custGeom>
            <a:solidFill>
              <a:srgbClr val="008D89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81532" y="689609"/>
              <a:ext cx="9020810" cy="1693545"/>
            </a:xfrm>
            <a:custGeom>
              <a:avLst/>
              <a:gdLst/>
              <a:ahLst/>
              <a:cxnLst/>
              <a:rect l="l" t="t" r="r" b="b"/>
              <a:pathLst>
                <a:path w="9020810" h="1693545">
                  <a:moveTo>
                    <a:pt x="9020557" y="1100201"/>
                  </a:moveTo>
                  <a:lnTo>
                    <a:pt x="4721861" y="1100201"/>
                  </a:lnTo>
                  <a:lnTo>
                    <a:pt x="4721861" y="1269872"/>
                  </a:lnTo>
                  <a:lnTo>
                    <a:pt x="4933570" y="1269872"/>
                  </a:lnTo>
                  <a:lnTo>
                    <a:pt x="4510279" y="1693164"/>
                  </a:lnTo>
                  <a:lnTo>
                    <a:pt x="4086988" y="1269872"/>
                  </a:lnTo>
                  <a:lnTo>
                    <a:pt x="4298697" y="1269872"/>
                  </a:lnTo>
                  <a:lnTo>
                    <a:pt x="4298697" y="1100201"/>
                  </a:lnTo>
                  <a:lnTo>
                    <a:pt x="0" y="1100201"/>
                  </a:lnTo>
                  <a:lnTo>
                    <a:pt x="0" y="0"/>
                  </a:lnTo>
                  <a:lnTo>
                    <a:pt x="9020557" y="0"/>
                  </a:lnTo>
                  <a:lnTo>
                    <a:pt x="9020557" y="1100201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3351657" y="762127"/>
            <a:ext cx="24809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dirty="0" sz="2400" spc="-10">
                <a:solidFill>
                  <a:srgbClr val="FFFFFF"/>
                </a:solidFill>
                <a:latin typeface="Arial MT"/>
                <a:cs typeface="Arial MT"/>
              </a:rPr>
              <a:t>h</a:t>
            </a:r>
            <a:r>
              <a:rPr dirty="0" sz="2400" spc="-20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dirty="0" sz="2400" spc="-885">
                <a:solidFill>
                  <a:srgbClr val="FFFFFF"/>
                </a:solidFill>
                <a:latin typeface="Arial MT"/>
                <a:cs typeface="Arial MT"/>
              </a:rPr>
              <a:t>ệ</a:t>
            </a:r>
            <a:r>
              <a:rPr dirty="0" sz="2400">
                <a:solidFill>
                  <a:srgbClr val="FFFFFF"/>
                </a:solidFill>
                <a:latin typeface="Arial MT"/>
                <a:cs typeface="Arial MT"/>
              </a:rPr>
              <a:t>m</a:t>
            </a:r>
            <a:r>
              <a:rPr dirty="0" sz="2400" spc="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 spc="-535">
                <a:solidFill>
                  <a:srgbClr val="FFFFFF"/>
                </a:solidFill>
                <a:latin typeface="Arial MT"/>
                <a:cs typeface="Arial MT"/>
              </a:rPr>
              <a:t>vụ</a:t>
            </a:r>
            <a:r>
              <a:rPr dirty="0" sz="24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cá</a:t>
            </a:r>
            <a:r>
              <a:rPr dirty="0" sz="240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 MT"/>
                <a:cs typeface="Arial MT"/>
              </a:rPr>
              <a:t>nhân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1534" y="1218438"/>
            <a:ext cx="9020810" cy="637540"/>
          </a:xfrm>
          <a:prstGeom prst="rect">
            <a:avLst/>
          </a:prstGeom>
          <a:solidFill>
            <a:srgbClr val="CADBDA">
              <a:alpha val="50195"/>
            </a:srgbClr>
          </a:solidFill>
          <a:ln w="25400">
            <a:solidFill>
              <a:srgbClr val="CADBDA"/>
            </a:solidFill>
          </a:ln>
        </p:spPr>
        <p:txBody>
          <a:bodyPr wrap="square" lIns="0" tIns="52069" rIns="0" bIns="0" rtlCol="0" vert="horz">
            <a:spAutoFit/>
          </a:bodyPr>
          <a:lstStyle/>
          <a:p>
            <a:pPr marL="1816735" marR="266700" indent="-1544320">
              <a:lnSpc>
                <a:spcPts val="2080"/>
              </a:lnSpc>
              <a:spcBef>
                <a:spcPts val="409"/>
              </a:spcBef>
            </a:pPr>
            <a:r>
              <a:rPr dirty="0" sz="2000" spc="-300">
                <a:solidFill>
                  <a:srgbClr val="054848"/>
                </a:solidFill>
                <a:latin typeface="Arial MT"/>
                <a:cs typeface="Arial MT"/>
              </a:rPr>
              <a:t>Nếu</a:t>
            </a:r>
            <a:r>
              <a:rPr dirty="0" sz="2000" spc="-26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 spc="-560">
                <a:solidFill>
                  <a:srgbClr val="054848"/>
                </a:solidFill>
                <a:latin typeface="Arial MT"/>
                <a:cs typeface="Arial MT"/>
              </a:rPr>
              <a:t>được</a:t>
            </a:r>
            <a:r>
              <a:rPr dirty="0" sz="2000" spc="-2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 spc="-300">
                <a:solidFill>
                  <a:srgbClr val="054848"/>
                </a:solidFill>
                <a:latin typeface="Arial MT"/>
                <a:cs typeface="Arial MT"/>
              </a:rPr>
              <a:t>lắp</a:t>
            </a:r>
            <a:r>
              <a:rPr dirty="0" sz="2000" spc="-25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 spc="-590">
                <a:solidFill>
                  <a:srgbClr val="054848"/>
                </a:solidFill>
                <a:latin typeface="Arial MT"/>
                <a:cs typeface="Arial MT"/>
              </a:rPr>
              <a:t>đặt</a:t>
            </a:r>
            <a:r>
              <a:rPr dirty="0" sz="2000" spc="-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54848"/>
                </a:solidFill>
                <a:latin typeface="Arial MT"/>
                <a:cs typeface="Arial MT"/>
              </a:rPr>
              <a:t>các</a:t>
            </a:r>
            <a:r>
              <a:rPr dirty="0" sz="2000" spc="-1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 spc="-445">
                <a:solidFill>
                  <a:srgbClr val="054848"/>
                </a:solidFill>
                <a:latin typeface="Arial MT"/>
                <a:cs typeface="Arial MT"/>
              </a:rPr>
              <a:t>hệ</a:t>
            </a:r>
            <a:r>
              <a:rPr dirty="0" sz="2000" spc="-34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 spc="-180">
                <a:solidFill>
                  <a:srgbClr val="054848"/>
                </a:solidFill>
                <a:latin typeface="Arial MT"/>
                <a:cs typeface="Arial MT"/>
              </a:rPr>
              <a:t>thống</a:t>
            </a:r>
            <a:r>
              <a:rPr dirty="0" sz="2000">
                <a:solidFill>
                  <a:srgbClr val="054848"/>
                </a:solidFill>
                <a:latin typeface="Arial MT"/>
                <a:cs typeface="Arial MT"/>
              </a:rPr>
              <a:t> thông</a:t>
            </a:r>
            <a:r>
              <a:rPr dirty="0" sz="2000" spc="-1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54848"/>
                </a:solidFill>
                <a:latin typeface="Arial MT"/>
                <a:cs typeface="Arial MT"/>
              </a:rPr>
              <a:t>minh</a:t>
            </a:r>
            <a:r>
              <a:rPr dirty="0" sz="2000" spc="-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54848"/>
                </a:solidFill>
                <a:latin typeface="Arial MT"/>
                <a:cs typeface="Arial MT"/>
              </a:rPr>
              <a:t>trong</a:t>
            </a:r>
            <a:r>
              <a:rPr dirty="0" sz="2000" spc="-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54848"/>
                </a:solidFill>
                <a:latin typeface="Arial MT"/>
                <a:cs typeface="Arial MT"/>
              </a:rPr>
              <a:t>ngôi nhà</a:t>
            </a:r>
            <a:r>
              <a:rPr dirty="0" sz="2000" spc="-1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 spc="-295">
                <a:solidFill>
                  <a:srgbClr val="054848"/>
                </a:solidFill>
                <a:latin typeface="Arial MT"/>
                <a:cs typeface="Arial MT"/>
              </a:rPr>
              <a:t>của</a:t>
            </a:r>
            <a:r>
              <a:rPr dirty="0" sz="2000" spc="-26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054848"/>
                </a:solidFill>
                <a:latin typeface="Arial MT"/>
                <a:cs typeface="Arial MT"/>
              </a:rPr>
              <a:t>mình</a:t>
            </a:r>
            <a:r>
              <a:rPr dirty="0" sz="2000">
                <a:solidFill>
                  <a:srgbClr val="054848"/>
                </a:solidFill>
                <a:latin typeface="Arial MT"/>
                <a:cs typeface="Arial MT"/>
              </a:rPr>
              <a:t> thì</a:t>
            </a:r>
            <a:r>
              <a:rPr dirty="0" sz="2000" spc="-1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54848"/>
                </a:solidFill>
                <a:latin typeface="Arial MT"/>
                <a:cs typeface="Arial MT"/>
              </a:rPr>
              <a:t>con </a:t>
            </a:r>
            <a:r>
              <a:rPr dirty="0" sz="2000" spc="-54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 spc="-290">
                <a:solidFill>
                  <a:srgbClr val="054848"/>
                </a:solidFill>
                <a:latin typeface="Arial MT"/>
                <a:cs typeface="Arial MT"/>
              </a:rPr>
              <a:t>s</a:t>
            </a:r>
            <a:r>
              <a:rPr dirty="0" sz="2000" spc="-590">
                <a:solidFill>
                  <a:srgbClr val="054848"/>
                </a:solidFill>
                <a:latin typeface="Arial MT"/>
                <a:cs typeface="Arial MT"/>
              </a:rPr>
              <a:t>ẽ</a:t>
            </a:r>
            <a:r>
              <a:rPr dirty="0" sz="2000" spc="-1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 spc="-235">
                <a:solidFill>
                  <a:srgbClr val="054848"/>
                </a:solidFill>
                <a:latin typeface="Arial MT"/>
                <a:cs typeface="Arial MT"/>
              </a:rPr>
              <a:t>lự</a:t>
            </a:r>
            <a:r>
              <a:rPr dirty="0" sz="2000" spc="-204">
                <a:solidFill>
                  <a:srgbClr val="054848"/>
                </a:solidFill>
                <a:latin typeface="Arial MT"/>
                <a:cs typeface="Arial MT"/>
              </a:rPr>
              <a:t>a</a:t>
            </a:r>
            <a:r>
              <a:rPr dirty="0" sz="2000" spc="-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54848"/>
                </a:solidFill>
                <a:latin typeface="Arial MT"/>
                <a:cs typeface="Arial MT"/>
              </a:rPr>
              <a:t>c</a:t>
            </a:r>
            <a:r>
              <a:rPr dirty="0" sz="2000" spc="5">
                <a:solidFill>
                  <a:srgbClr val="054848"/>
                </a:solidFill>
                <a:latin typeface="Arial MT"/>
                <a:cs typeface="Arial MT"/>
              </a:rPr>
              <a:t>h</a:t>
            </a:r>
            <a:r>
              <a:rPr dirty="0" sz="2000" spc="-575">
                <a:solidFill>
                  <a:srgbClr val="054848"/>
                </a:solidFill>
                <a:latin typeface="Arial MT"/>
                <a:cs typeface="Arial MT"/>
              </a:rPr>
              <a:t>ọ</a:t>
            </a:r>
            <a:r>
              <a:rPr dirty="0" sz="2000" spc="-320">
                <a:solidFill>
                  <a:srgbClr val="054848"/>
                </a:solidFill>
                <a:latin typeface="Arial MT"/>
                <a:cs typeface="Arial MT"/>
              </a:rPr>
              <a:t>n</a:t>
            </a:r>
            <a:r>
              <a:rPr dirty="0" sz="2000" spc="-1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 spc="-310">
                <a:solidFill>
                  <a:srgbClr val="054848"/>
                </a:solidFill>
                <a:latin typeface="Arial MT"/>
                <a:cs typeface="Arial MT"/>
              </a:rPr>
              <a:t>lắ</a:t>
            </a:r>
            <a:r>
              <a:rPr dirty="0" sz="2000" spc="-280">
                <a:solidFill>
                  <a:srgbClr val="054848"/>
                </a:solidFill>
                <a:latin typeface="Arial MT"/>
                <a:cs typeface="Arial MT"/>
              </a:rPr>
              <a:t>p</a:t>
            </a:r>
            <a:r>
              <a:rPr dirty="0" sz="2000" spc="-1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 spc="-590">
                <a:solidFill>
                  <a:srgbClr val="054848"/>
                </a:solidFill>
                <a:latin typeface="Arial MT"/>
                <a:cs typeface="Arial MT"/>
              </a:rPr>
              <a:t>đặt</a:t>
            </a:r>
            <a:r>
              <a:rPr dirty="0" sz="2000" spc="-1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 spc="-180">
                <a:solidFill>
                  <a:srgbClr val="054848"/>
                </a:solidFill>
                <a:latin typeface="Arial MT"/>
                <a:cs typeface="Arial MT"/>
              </a:rPr>
              <a:t>nh</a:t>
            </a:r>
            <a:r>
              <a:rPr dirty="0" sz="2000" spc="-310">
                <a:solidFill>
                  <a:srgbClr val="054848"/>
                </a:solidFill>
                <a:latin typeface="Arial MT"/>
                <a:cs typeface="Arial MT"/>
              </a:rPr>
              <a:t>ữ</a:t>
            </a:r>
            <a:r>
              <a:rPr dirty="0" sz="2000" spc="-5">
                <a:solidFill>
                  <a:srgbClr val="054848"/>
                </a:solidFill>
                <a:latin typeface="Arial MT"/>
                <a:cs typeface="Arial MT"/>
              </a:rPr>
              <a:t>n</a:t>
            </a:r>
            <a:r>
              <a:rPr dirty="0" sz="2000">
                <a:solidFill>
                  <a:srgbClr val="054848"/>
                </a:solidFill>
                <a:latin typeface="Arial MT"/>
                <a:cs typeface="Arial MT"/>
              </a:rPr>
              <a:t>g</a:t>
            </a:r>
            <a:r>
              <a:rPr dirty="0" sz="2000" spc="-1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 spc="-445">
                <a:solidFill>
                  <a:srgbClr val="054848"/>
                </a:solidFill>
                <a:latin typeface="Arial MT"/>
                <a:cs typeface="Arial MT"/>
              </a:rPr>
              <a:t>hệ</a:t>
            </a:r>
            <a:r>
              <a:rPr dirty="0" sz="2000" spc="-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 spc="-180">
                <a:solidFill>
                  <a:srgbClr val="054848"/>
                </a:solidFill>
                <a:latin typeface="Arial MT"/>
                <a:cs typeface="Arial MT"/>
              </a:rPr>
              <a:t>thống</a:t>
            </a:r>
            <a:r>
              <a:rPr dirty="0" sz="2000" spc="-1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54848"/>
                </a:solidFill>
                <a:latin typeface="Arial MT"/>
                <a:cs typeface="Arial MT"/>
              </a:rPr>
              <a:t>g</a:t>
            </a:r>
            <a:r>
              <a:rPr dirty="0" sz="2000" spc="-10">
                <a:solidFill>
                  <a:srgbClr val="054848"/>
                </a:solidFill>
                <a:latin typeface="Arial MT"/>
                <a:cs typeface="Arial MT"/>
              </a:rPr>
              <a:t>ì</a:t>
            </a:r>
            <a:r>
              <a:rPr dirty="0" sz="2000">
                <a:solidFill>
                  <a:srgbClr val="054848"/>
                </a:solidFill>
                <a:latin typeface="Arial MT"/>
                <a:cs typeface="Arial MT"/>
              </a:rPr>
              <a:t>?</a:t>
            </a:r>
            <a:r>
              <a:rPr dirty="0" sz="2000" spc="-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054848"/>
                </a:solidFill>
                <a:latin typeface="Arial MT"/>
                <a:cs typeface="Arial MT"/>
              </a:rPr>
              <a:t>V</a:t>
            </a:r>
            <a:r>
              <a:rPr dirty="0" sz="2000">
                <a:solidFill>
                  <a:srgbClr val="054848"/>
                </a:solidFill>
                <a:latin typeface="Arial MT"/>
                <a:cs typeface="Arial MT"/>
              </a:rPr>
              <a:t>ì</a:t>
            </a:r>
            <a:r>
              <a:rPr dirty="0" sz="200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54848"/>
                </a:solidFill>
                <a:latin typeface="Arial MT"/>
                <a:cs typeface="Arial MT"/>
              </a:rPr>
              <a:t>s</a:t>
            </a:r>
            <a:r>
              <a:rPr dirty="0" sz="2000" spc="5">
                <a:solidFill>
                  <a:srgbClr val="054848"/>
                </a:solidFill>
                <a:latin typeface="Arial MT"/>
                <a:cs typeface="Arial MT"/>
              </a:rPr>
              <a:t>a</a:t>
            </a:r>
            <a:r>
              <a:rPr dirty="0" sz="2000">
                <a:solidFill>
                  <a:srgbClr val="054848"/>
                </a:solidFill>
                <a:latin typeface="Arial MT"/>
                <a:cs typeface="Arial MT"/>
              </a:rPr>
              <a:t>o?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56831" y="3680459"/>
            <a:ext cx="2406396" cy="1354834"/>
          </a:xfrm>
          <a:prstGeom prst="rect">
            <a:avLst/>
          </a:prstGeom>
        </p:spPr>
      </p:pic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59816" y="41605"/>
            <a:ext cx="4725035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FF0000"/>
                </a:solidFill>
              </a:rPr>
              <a:t>Ngôi</a:t>
            </a:r>
            <a:r>
              <a:rPr dirty="0" sz="2400" spc="-15">
                <a:solidFill>
                  <a:srgbClr val="FF0000"/>
                </a:solidFill>
              </a:rPr>
              <a:t> </a:t>
            </a:r>
            <a:r>
              <a:rPr dirty="0" sz="2400" spc="-5">
                <a:solidFill>
                  <a:srgbClr val="FF0000"/>
                </a:solidFill>
              </a:rPr>
              <a:t>nhà</a:t>
            </a:r>
            <a:r>
              <a:rPr dirty="0" sz="2400" spc="-15">
                <a:solidFill>
                  <a:srgbClr val="FF0000"/>
                </a:solidFill>
              </a:rPr>
              <a:t> </a:t>
            </a:r>
            <a:r>
              <a:rPr dirty="0" sz="2400" spc="-5">
                <a:solidFill>
                  <a:srgbClr val="FF0000"/>
                </a:solidFill>
              </a:rPr>
              <a:t>thông</a:t>
            </a:r>
            <a:r>
              <a:rPr dirty="0" sz="2400" spc="-20">
                <a:solidFill>
                  <a:srgbClr val="FF0000"/>
                </a:solidFill>
              </a:rPr>
              <a:t> </a:t>
            </a:r>
            <a:r>
              <a:rPr dirty="0" sz="2400">
                <a:solidFill>
                  <a:srgbClr val="FF0000"/>
                </a:solidFill>
              </a:rPr>
              <a:t>minh</a:t>
            </a:r>
            <a:r>
              <a:rPr dirty="0" sz="2400" spc="-30">
                <a:solidFill>
                  <a:srgbClr val="FF0000"/>
                </a:solidFill>
              </a:rPr>
              <a:t> </a:t>
            </a:r>
            <a:r>
              <a:rPr dirty="0" sz="2400">
                <a:solidFill>
                  <a:srgbClr val="054848"/>
                </a:solidFill>
              </a:rPr>
              <a:t>-</a:t>
            </a:r>
            <a:r>
              <a:rPr dirty="0" sz="2400" spc="-10">
                <a:solidFill>
                  <a:srgbClr val="054848"/>
                </a:solidFill>
              </a:rPr>
              <a:t> </a:t>
            </a:r>
            <a:r>
              <a:rPr dirty="0" sz="2400" spc="-5">
                <a:solidFill>
                  <a:srgbClr val="054848"/>
                </a:solidFill>
              </a:rPr>
              <a:t>Vận dụng</a:t>
            </a:r>
            <a:endParaRPr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3727" y="183006"/>
            <a:ext cx="483870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5">
                <a:solidFill>
                  <a:srgbClr val="054848"/>
                </a:solidFill>
              </a:rPr>
              <a:t>Ngôi nhà</a:t>
            </a:r>
            <a:r>
              <a:rPr dirty="0" sz="2500" spc="-10">
                <a:solidFill>
                  <a:srgbClr val="054848"/>
                </a:solidFill>
              </a:rPr>
              <a:t> </a:t>
            </a:r>
            <a:r>
              <a:rPr dirty="0" sz="2500" spc="-5">
                <a:solidFill>
                  <a:srgbClr val="054848"/>
                </a:solidFill>
              </a:rPr>
              <a:t>thông</a:t>
            </a:r>
            <a:r>
              <a:rPr dirty="0" sz="2500">
                <a:solidFill>
                  <a:srgbClr val="054848"/>
                </a:solidFill>
              </a:rPr>
              <a:t> </a:t>
            </a:r>
            <a:r>
              <a:rPr dirty="0" sz="2500" spc="-5">
                <a:solidFill>
                  <a:srgbClr val="054848"/>
                </a:solidFill>
              </a:rPr>
              <a:t>minh</a:t>
            </a:r>
            <a:r>
              <a:rPr dirty="0" sz="2500" spc="30">
                <a:solidFill>
                  <a:srgbClr val="054848"/>
                </a:solidFill>
              </a:rPr>
              <a:t> </a:t>
            </a:r>
            <a:r>
              <a:rPr dirty="0" sz="2500" spc="-5"/>
              <a:t>–</a:t>
            </a:r>
            <a:r>
              <a:rPr dirty="0" sz="2500"/>
              <a:t> </a:t>
            </a:r>
            <a:r>
              <a:rPr dirty="0" sz="2500" spc="-5"/>
              <a:t>Mở</a:t>
            </a:r>
            <a:r>
              <a:rPr dirty="0" sz="2500"/>
              <a:t> </a:t>
            </a:r>
            <a:r>
              <a:rPr dirty="0" sz="2500" spc="-10"/>
              <a:t>rộng</a:t>
            </a:r>
            <a:endParaRPr sz="2500"/>
          </a:p>
        </p:txBody>
      </p:sp>
      <p:sp>
        <p:nvSpPr>
          <p:cNvPr id="3" name="object 3"/>
          <p:cNvSpPr/>
          <p:nvPr/>
        </p:nvSpPr>
        <p:spPr>
          <a:xfrm>
            <a:off x="417576" y="658368"/>
            <a:ext cx="944880" cy="67310"/>
          </a:xfrm>
          <a:custGeom>
            <a:avLst/>
            <a:gdLst/>
            <a:ahLst/>
            <a:cxnLst/>
            <a:rect l="l" t="t" r="r" b="b"/>
            <a:pathLst>
              <a:path w="944880" h="67309">
                <a:moveTo>
                  <a:pt x="944880" y="0"/>
                </a:moveTo>
                <a:lnTo>
                  <a:pt x="0" y="0"/>
                </a:lnTo>
                <a:lnTo>
                  <a:pt x="0" y="67055"/>
                </a:lnTo>
                <a:lnTo>
                  <a:pt x="944880" y="67055"/>
                </a:lnTo>
                <a:lnTo>
                  <a:pt x="944880" y="0"/>
                </a:lnTo>
                <a:close/>
              </a:path>
            </a:pathLst>
          </a:custGeom>
          <a:solidFill>
            <a:srgbClr val="F4AA9E">
              <a:alpha val="51763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53100" y="799785"/>
            <a:ext cx="4939907" cy="392950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687826" y="2584145"/>
            <a:ext cx="1804670" cy="1480820"/>
          </a:xfrm>
          <a:prstGeom prst="rect">
            <a:avLst/>
          </a:prstGeom>
        </p:spPr>
        <p:txBody>
          <a:bodyPr wrap="square" lIns="0" tIns="86360" rIns="0" bIns="0" rtlCol="0" vert="horz">
            <a:spAutoFit/>
          </a:bodyPr>
          <a:lstStyle/>
          <a:p>
            <a:pPr algn="ctr" marL="12065" marR="5080">
              <a:lnSpc>
                <a:spcPct val="86300"/>
              </a:lnSpc>
              <a:spcBef>
                <a:spcPts val="680"/>
              </a:spcBef>
            </a:pPr>
            <a:r>
              <a:rPr dirty="0" sz="3500" spc="-5">
                <a:solidFill>
                  <a:srgbClr val="054848"/>
                </a:solidFill>
                <a:latin typeface="Arial MT"/>
                <a:cs typeface="Arial MT"/>
              </a:rPr>
              <a:t>Ngôi</a:t>
            </a:r>
            <a:r>
              <a:rPr dirty="0" sz="3500" spc="-7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3500" spc="-10">
                <a:solidFill>
                  <a:srgbClr val="054848"/>
                </a:solidFill>
                <a:latin typeface="Arial MT"/>
                <a:cs typeface="Arial MT"/>
              </a:rPr>
              <a:t>nhà </a:t>
            </a:r>
            <a:r>
              <a:rPr dirty="0" sz="3500" spc="-95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3500" spc="-5">
                <a:solidFill>
                  <a:srgbClr val="054848"/>
                </a:solidFill>
                <a:latin typeface="Arial MT"/>
                <a:cs typeface="Arial MT"/>
              </a:rPr>
              <a:t>thông </a:t>
            </a:r>
            <a:r>
              <a:rPr dirty="0" sz="3500">
                <a:solidFill>
                  <a:srgbClr val="054848"/>
                </a:solidFill>
                <a:latin typeface="Arial MT"/>
                <a:cs typeface="Arial MT"/>
              </a:rPr>
              <a:t> minh</a:t>
            </a:r>
            <a:endParaRPr sz="35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37457" y="1010158"/>
            <a:ext cx="1106805" cy="1173480"/>
          </a:xfrm>
          <a:prstGeom prst="rect">
            <a:avLst/>
          </a:prstGeom>
        </p:spPr>
        <p:txBody>
          <a:bodyPr wrap="square" lIns="0" tIns="56515" rIns="0" bIns="0" rtlCol="0" vert="horz">
            <a:spAutoFit/>
          </a:bodyPr>
          <a:lstStyle/>
          <a:p>
            <a:pPr algn="ctr" marL="12700" marR="5080">
              <a:lnSpc>
                <a:spcPct val="86200"/>
              </a:lnSpc>
              <a:spcBef>
                <a:spcPts val="445"/>
              </a:spcBef>
            </a:pPr>
            <a:r>
              <a:rPr dirty="0" sz="2100" spc="-400">
                <a:solidFill>
                  <a:srgbClr val="054848"/>
                </a:solidFill>
                <a:latin typeface="Arial MT"/>
                <a:cs typeface="Arial MT"/>
              </a:rPr>
              <a:t>H</a:t>
            </a:r>
            <a:r>
              <a:rPr dirty="0" sz="2100" spc="-545">
                <a:solidFill>
                  <a:srgbClr val="054848"/>
                </a:solidFill>
                <a:latin typeface="Arial MT"/>
                <a:cs typeface="Arial MT"/>
              </a:rPr>
              <a:t>ệ</a:t>
            </a:r>
            <a:r>
              <a:rPr dirty="0" sz="210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100" spc="-240">
                <a:solidFill>
                  <a:srgbClr val="054848"/>
                </a:solidFill>
                <a:latin typeface="Arial MT"/>
                <a:cs typeface="Arial MT"/>
              </a:rPr>
              <a:t>thố</a:t>
            </a:r>
            <a:r>
              <a:rPr dirty="0" sz="2100" spc="-229">
                <a:solidFill>
                  <a:srgbClr val="054848"/>
                </a:solidFill>
                <a:latin typeface="Arial MT"/>
                <a:cs typeface="Arial MT"/>
              </a:rPr>
              <a:t>n</a:t>
            </a:r>
            <a:r>
              <a:rPr dirty="0" sz="2100">
                <a:solidFill>
                  <a:srgbClr val="054848"/>
                </a:solidFill>
                <a:latin typeface="Arial MT"/>
                <a:cs typeface="Arial MT"/>
              </a:rPr>
              <a:t>g  </a:t>
            </a:r>
            <a:r>
              <a:rPr dirty="0" sz="2100">
                <a:solidFill>
                  <a:srgbClr val="054848"/>
                </a:solidFill>
                <a:latin typeface="Arial MT"/>
                <a:cs typeface="Arial MT"/>
              </a:rPr>
              <a:t>các </a:t>
            </a:r>
            <a:r>
              <a:rPr dirty="0" sz="2100" spc="-190">
                <a:solidFill>
                  <a:srgbClr val="054848"/>
                </a:solidFill>
                <a:latin typeface="Arial MT"/>
                <a:cs typeface="Arial MT"/>
              </a:rPr>
              <a:t>thiết </a:t>
            </a:r>
            <a:r>
              <a:rPr dirty="0" sz="2100" spc="-18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100" spc="-595">
                <a:solidFill>
                  <a:srgbClr val="054848"/>
                </a:solidFill>
                <a:latin typeface="Arial MT"/>
                <a:cs typeface="Arial MT"/>
              </a:rPr>
              <a:t>b</a:t>
            </a:r>
            <a:r>
              <a:rPr dirty="0" sz="2100" spc="-1050">
                <a:solidFill>
                  <a:srgbClr val="054848"/>
                </a:solidFill>
                <a:latin typeface="Arial MT"/>
                <a:cs typeface="Arial MT"/>
              </a:rPr>
              <a:t>ị</a:t>
            </a:r>
            <a:r>
              <a:rPr dirty="0" sz="2100" spc="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100">
                <a:solidFill>
                  <a:srgbClr val="054848"/>
                </a:solidFill>
                <a:latin typeface="Arial MT"/>
                <a:cs typeface="Arial MT"/>
              </a:rPr>
              <a:t>th</a:t>
            </a:r>
            <a:r>
              <a:rPr dirty="0" sz="2100" spc="-10">
                <a:solidFill>
                  <a:srgbClr val="054848"/>
                </a:solidFill>
                <a:latin typeface="Arial MT"/>
                <a:cs typeface="Arial MT"/>
              </a:rPr>
              <a:t>ô</a:t>
            </a:r>
            <a:r>
              <a:rPr dirty="0" sz="2100">
                <a:solidFill>
                  <a:srgbClr val="054848"/>
                </a:solidFill>
                <a:latin typeface="Arial MT"/>
                <a:cs typeface="Arial MT"/>
              </a:rPr>
              <a:t>ng  </a:t>
            </a:r>
            <a:r>
              <a:rPr dirty="0" sz="2100" spc="-5">
                <a:solidFill>
                  <a:srgbClr val="054848"/>
                </a:solidFill>
                <a:latin typeface="Arial MT"/>
                <a:cs typeface="Arial MT"/>
              </a:rPr>
              <a:t>minh</a:t>
            </a:r>
            <a:endParaRPr sz="21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62421" y="3367785"/>
            <a:ext cx="976630" cy="897255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algn="ctr" marL="12700" marR="5080">
              <a:lnSpc>
                <a:spcPts val="2170"/>
              </a:lnSpc>
              <a:spcBef>
                <a:spcPts val="459"/>
              </a:spcBef>
            </a:pPr>
            <a:r>
              <a:rPr dirty="0" sz="2100" spc="-190">
                <a:solidFill>
                  <a:srgbClr val="054848"/>
                </a:solidFill>
                <a:latin typeface="Arial MT"/>
                <a:cs typeface="Arial MT"/>
              </a:rPr>
              <a:t>Thiết</a:t>
            </a:r>
            <a:r>
              <a:rPr dirty="0" sz="2100" spc="-19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100" spc="-315">
                <a:solidFill>
                  <a:srgbClr val="054848"/>
                </a:solidFill>
                <a:latin typeface="Arial MT"/>
                <a:cs typeface="Arial MT"/>
              </a:rPr>
              <a:t>kế  </a:t>
            </a:r>
            <a:r>
              <a:rPr dirty="0" sz="2100" spc="-5">
                <a:solidFill>
                  <a:srgbClr val="054848"/>
                </a:solidFill>
                <a:latin typeface="Arial MT"/>
                <a:cs typeface="Arial MT"/>
              </a:rPr>
              <a:t>thông </a:t>
            </a:r>
            <a:r>
              <a:rPr dirty="0" sz="210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100" spc="-5">
                <a:solidFill>
                  <a:srgbClr val="054848"/>
                </a:solidFill>
                <a:latin typeface="Arial MT"/>
                <a:cs typeface="Arial MT"/>
              </a:rPr>
              <a:t>minh</a:t>
            </a:r>
            <a:endParaRPr sz="21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85389" y="3201416"/>
            <a:ext cx="1046480" cy="1173480"/>
          </a:xfrm>
          <a:prstGeom prst="rect">
            <a:avLst/>
          </a:prstGeom>
        </p:spPr>
        <p:txBody>
          <a:bodyPr wrap="square" lIns="0" tIns="56515" rIns="0" bIns="0" rtlCol="0" vert="horz">
            <a:spAutoFit/>
          </a:bodyPr>
          <a:lstStyle/>
          <a:p>
            <a:pPr algn="ctr" marL="12700" marR="5080">
              <a:lnSpc>
                <a:spcPct val="86200"/>
              </a:lnSpc>
              <a:spcBef>
                <a:spcPts val="445"/>
              </a:spcBef>
            </a:pPr>
            <a:r>
              <a:rPr dirty="0" sz="2100" spc="-350">
                <a:solidFill>
                  <a:srgbClr val="054848"/>
                </a:solidFill>
                <a:latin typeface="Arial MT"/>
                <a:cs typeface="Arial MT"/>
              </a:rPr>
              <a:t>Sử</a:t>
            </a:r>
            <a:r>
              <a:rPr dirty="0" sz="2100" spc="-1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100" spc="-195">
                <a:solidFill>
                  <a:srgbClr val="054848"/>
                </a:solidFill>
                <a:latin typeface="Arial MT"/>
                <a:cs typeface="Arial MT"/>
              </a:rPr>
              <a:t>dụng  </a:t>
            </a:r>
            <a:r>
              <a:rPr dirty="0" sz="2100" spc="-315">
                <a:solidFill>
                  <a:srgbClr val="054848"/>
                </a:solidFill>
                <a:latin typeface="Arial MT"/>
                <a:cs typeface="Arial MT"/>
              </a:rPr>
              <a:t>v</a:t>
            </a:r>
            <a:r>
              <a:rPr dirty="0" sz="2100" spc="-640">
                <a:solidFill>
                  <a:srgbClr val="054848"/>
                </a:solidFill>
                <a:latin typeface="Arial MT"/>
                <a:cs typeface="Arial MT"/>
              </a:rPr>
              <a:t>ậ</a:t>
            </a:r>
            <a:r>
              <a:rPr dirty="0" sz="2100">
                <a:solidFill>
                  <a:srgbClr val="054848"/>
                </a:solidFill>
                <a:latin typeface="Arial MT"/>
                <a:cs typeface="Arial MT"/>
              </a:rPr>
              <a:t>t</a:t>
            </a:r>
            <a:r>
              <a:rPr dirty="0" sz="2100" spc="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100" spc="-204">
                <a:solidFill>
                  <a:srgbClr val="054848"/>
                </a:solidFill>
                <a:latin typeface="Arial MT"/>
                <a:cs typeface="Arial MT"/>
              </a:rPr>
              <a:t>liệu  </a:t>
            </a:r>
            <a:r>
              <a:rPr dirty="0" sz="2100" spc="-5">
                <a:solidFill>
                  <a:srgbClr val="054848"/>
                </a:solidFill>
                <a:latin typeface="Arial MT"/>
                <a:cs typeface="Arial MT"/>
              </a:rPr>
              <a:t>thông </a:t>
            </a:r>
            <a:r>
              <a:rPr dirty="0" sz="210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100" spc="-5">
                <a:solidFill>
                  <a:srgbClr val="054848"/>
                </a:solidFill>
                <a:latin typeface="Arial MT"/>
                <a:cs typeface="Arial MT"/>
              </a:rPr>
              <a:t>minh</a:t>
            </a:r>
            <a:endParaRPr sz="21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3727" y="183006"/>
            <a:ext cx="483870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5">
                <a:solidFill>
                  <a:srgbClr val="054848"/>
                </a:solidFill>
              </a:rPr>
              <a:t>Ngôi nhà</a:t>
            </a:r>
            <a:r>
              <a:rPr dirty="0" sz="2500" spc="-10">
                <a:solidFill>
                  <a:srgbClr val="054848"/>
                </a:solidFill>
              </a:rPr>
              <a:t> </a:t>
            </a:r>
            <a:r>
              <a:rPr dirty="0" sz="2500" spc="-5">
                <a:solidFill>
                  <a:srgbClr val="054848"/>
                </a:solidFill>
              </a:rPr>
              <a:t>thông</a:t>
            </a:r>
            <a:r>
              <a:rPr dirty="0" sz="2500">
                <a:solidFill>
                  <a:srgbClr val="054848"/>
                </a:solidFill>
              </a:rPr>
              <a:t> </a:t>
            </a:r>
            <a:r>
              <a:rPr dirty="0" sz="2500" spc="-5">
                <a:solidFill>
                  <a:srgbClr val="054848"/>
                </a:solidFill>
              </a:rPr>
              <a:t>minh</a:t>
            </a:r>
            <a:r>
              <a:rPr dirty="0" sz="2500" spc="30">
                <a:solidFill>
                  <a:srgbClr val="054848"/>
                </a:solidFill>
              </a:rPr>
              <a:t> </a:t>
            </a:r>
            <a:r>
              <a:rPr dirty="0" sz="2500" spc="-5"/>
              <a:t>–</a:t>
            </a:r>
            <a:r>
              <a:rPr dirty="0" sz="2500"/>
              <a:t> </a:t>
            </a:r>
            <a:r>
              <a:rPr dirty="0" sz="2500" spc="-5"/>
              <a:t>Mở</a:t>
            </a:r>
            <a:r>
              <a:rPr dirty="0" sz="2500"/>
              <a:t> </a:t>
            </a:r>
            <a:r>
              <a:rPr dirty="0" sz="2500" spc="-10"/>
              <a:t>rộng</a:t>
            </a:r>
            <a:endParaRPr sz="2500"/>
          </a:p>
        </p:txBody>
      </p:sp>
      <p:sp>
        <p:nvSpPr>
          <p:cNvPr id="3" name="object 3"/>
          <p:cNvSpPr/>
          <p:nvPr/>
        </p:nvSpPr>
        <p:spPr>
          <a:xfrm>
            <a:off x="417576" y="658368"/>
            <a:ext cx="944880" cy="67310"/>
          </a:xfrm>
          <a:custGeom>
            <a:avLst/>
            <a:gdLst/>
            <a:ahLst/>
            <a:cxnLst/>
            <a:rect l="l" t="t" r="r" b="b"/>
            <a:pathLst>
              <a:path w="944880" h="67309">
                <a:moveTo>
                  <a:pt x="944880" y="0"/>
                </a:moveTo>
                <a:lnTo>
                  <a:pt x="0" y="0"/>
                </a:lnTo>
                <a:lnTo>
                  <a:pt x="0" y="67055"/>
                </a:lnTo>
                <a:lnTo>
                  <a:pt x="944880" y="67055"/>
                </a:lnTo>
                <a:lnTo>
                  <a:pt x="944880" y="0"/>
                </a:lnTo>
                <a:close/>
              </a:path>
            </a:pathLst>
          </a:custGeom>
          <a:solidFill>
            <a:srgbClr val="F4AA9E">
              <a:alpha val="51763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1336" y="883605"/>
            <a:ext cx="4939907" cy="392950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766697" y="2669235"/>
            <a:ext cx="1805305" cy="148082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algn="ctr" marL="12700" marR="5080">
              <a:lnSpc>
                <a:spcPts val="3629"/>
              </a:lnSpc>
              <a:spcBef>
                <a:spcPts val="700"/>
              </a:spcBef>
            </a:pPr>
            <a:r>
              <a:rPr dirty="0" sz="3500" spc="-5">
                <a:solidFill>
                  <a:srgbClr val="054848"/>
                </a:solidFill>
                <a:latin typeface="Arial MT"/>
                <a:cs typeface="Arial MT"/>
              </a:rPr>
              <a:t>Ngôi</a:t>
            </a:r>
            <a:r>
              <a:rPr dirty="0" sz="3500" spc="-7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3500" spc="-5">
                <a:solidFill>
                  <a:srgbClr val="054848"/>
                </a:solidFill>
                <a:latin typeface="Arial MT"/>
                <a:cs typeface="Arial MT"/>
              </a:rPr>
              <a:t>nhà </a:t>
            </a:r>
            <a:r>
              <a:rPr dirty="0" sz="3500" spc="-96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3500" spc="-5">
                <a:solidFill>
                  <a:srgbClr val="054848"/>
                </a:solidFill>
                <a:latin typeface="Arial MT"/>
                <a:cs typeface="Arial MT"/>
              </a:rPr>
              <a:t>thông </a:t>
            </a:r>
            <a:r>
              <a:rPr dirty="0" sz="3500">
                <a:solidFill>
                  <a:srgbClr val="054848"/>
                </a:solidFill>
                <a:latin typeface="Arial MT"/>
                <a:cs typeface="Arial MT"/>
              </a:rPr>
              <a:t> minh</a:t>
            </a:r>
            <a:endParaRPr sz="35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16073" y="1095247"/>
            <a:ext cx="1107440" cy="1173480"/>
          </a:xfrm>
          <a:prstGeom prst="rect">
            <a:avLst/>
          </a:prstGeom>
        </p:spPr>
        <p:txBody>
          <a:bodyPr wrap="square" lIns="0" tIns="56515" rIns="0" bIns="0" rtlCol="0" vert="horz">
            <a:spAutoFit/>
          </a:bodyPr>
          <a:lstStyle/>
          <a:p>
            <a:pPr algn="ctr" marL="12065" marR="5080">
              <a:lnSpc>
                <a:spcPct val="86200"/>
              </a:lnSpc>
              <a:spcBef>
                <a:spcPts val="445"/>
              </a:spcBef>
            </a:pPr>
            <a:r>
              <a:rPr dirty="0" sz="2100" spc="-400">
                <a:solidFill>
                  <a:srgbClr val="054848"/>
                </a:solidFill>
                <a:latin typeface="Arial MT"/>
                <a:cs typeface="Arial MT"/>
              </a:rPr>
              <a:t>H</a:t>
            </a:r>
            <a:r>
              <a:rPr dirty="0" sz="2100" spc="-545">
                <a:solidFill>
                  <a:srgbClr val="054848"/>
                </a:solidFill>
                <a:latin typeface="Arial MT"/>
                <a:cs typeface="Arial MT"/>
              </a:rPr>
              <a:t>ệ</a:t>
            </a:r>
            <a:r>
              <a:rPr dirty="0" sz="210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100" spc="-240">
                <a:solidFill>
                  <a:srgbClr val="054848"/>
                </a:solidFill>
                <a:latin typeface="Arial MT"/>
                <a:cs typeface="Arial MT"/>
              </a:rPr>
              <a:t>thố</a:t>
            </a:r>
            <a:r>
              <a:rPr dirty="0" sz="2100" spc="-229">
                <a:solidFill>
                  <a:srgbClr val="054848"/>
                </a:solidFill>
                <a:latin typeface="Arial MT"/>
                <a:cs typeface="Arial MT"/>
              </a:rPr>
              <a:t>n</a:t>
            </a:r>
            <a:r>
              <a:rPr dirty="0" sz="2100">
                <a:solidFill>
                  <a:srgbClr val="054848"/>
                </a:solidFill>
                <a:latin typeface="Arial MT"/>
                <a:cs typeface="Arial MT"/>
              </a:rPr>
              <a:t>g  </a:t>
            </a:r>
            <a:r>
              <a:rPr dirty="0" sz="2100">
                <a:solidFill>
                  <a:srgbClr val="054848"/>
                </a:solidFill>
                <a:latin typeface="Arial MT"/>
                <a:cs typeface="Arial MT"/>
              </a:rPr>
              <a:t>các </a:t>
            </a:r>
            <a:r>
              <a:rPr dirty="0" sz="2100" spc="-190">
                <a:solidFill>
                  <a:srgbClr val="054848"/>
                </a:solidFill>
                <a:latin typeface="Arial MT"/>
                <a:cs typeface="Arial MT"/>
              </a:rPr>
              <a:t>thiết </a:t>
            </a:r>
            <a:r>
              <a:rPr dirty="0" sz="2100" spc="-18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100" spc="-590">
                <a:solidFill>
                  <a:srgbClr val="054848"/>
                </a:solidFill>
                <a:latin typeface="Arial MT"/>
                <a:cs typeface="Arial MT"/>
              </a:rPr>
              <a:t>b</a:t>
            </a:r>
            <a:r>
              <a:rPr dirty="0" sz="2100" spc="-1050">
                <a:solidFill>
                  <a:srgbClr val="054848"/>
                </a:solidFill>
                <a:latin typeface="Arial MT"/>
                <a:cs typeface="Arial MT"/>
              </a:rPr>
              <a:t>ị</a:t>
            </a:r>
            <a:r>
              <a:rPr dirty="0" sz="2100" spc="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100" spc="-5">
                <a:solidFill>
                  <a:srgbClr val="054848"/>
                </a:solidFill>
                <a:latin typeface="Arial MT"/>
                <a:cs typeface="Arial MT"/>
              </a:rPr>
              <a:t>thô</a:t>
            </a:r>
            <a:r>
              <a:rPr dirty="0" sz="2100" spc="-15">
                <a:solidFill>
                  <a:srgbClr val="054848"/>
                </a:solidFill>
                <a:latin typeface="Arial MT"/>
                <a:cs typeface="Arial MT"/>
              </a:rPr>
              <a:t>n</a:t>
            </a:r>
            <a:r>
              <a:rPr dirty="0" sz="2100" spc="-5">
                <a:solidFill>
                  <a:srgbClr val="054848"/>
                </a:solidFill>
                <a:latin typeface="Arial MT"/>
                <a:cs typeface="Arial MT"/>
              </a:rPr>
              <a:t>g  </a:t>
            </a:r>
            <a:r>
              <a:rPr dirty="0" sz="2100" spc="-5">
                <a:solidFill>
                  <a:srgbClr val="054848"/>
                </a:solidFill>
                <a:latin typeface="Arial MT"/>
                <a:cs typeface="Arial MT"/>
              </a:rPr>
              <a:t>minh</a:t>
            </a:r>
            <a:endParaRPr sz="21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41165" y="3452876"/>
            <a:ext cx="976630" cy="897255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algn="ctr" marL="12065" marR="5080">
              <a:lnSpc>
                <a:spcPts val="2170"/>
              </a:lnSpc>
              <a:spcBef>
                <a:spcPts val="459"/>
              </a:spcBef>
            </a:pPr>
            <a:r>
              <a:rPr dirty="0" sz="2100" spc="-190">
                <a:solidFill>
                  <a:srgbClr val="054848"/>
                </a:solidFill>
                <a:latin typeface="Arial MT"/>
                <a:cs typeface="Arial MT"/>
              </a:rPr>
              <a:t>Thiết</a:t>
            </a:r>
            <a:r>
              <a:rPr dirty="0" sz="2100" spc="-19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100" spc="-315">
                <a:solidFill>
                  <a:srgbClr val="054848"/>
                </a:solidFill>
                <a:latin typeface="Arial MT"/>
                <a:cs typeface="Arial MT"/>
              </a:rPr>
              <a:t>kế  </a:t>
            </a:r>
            <a:r>
              <a:rPr dirty="0" sz="2100" spc="-5">
                <a:solidFill>
                  <a:srgbClr val="054848"/>
                </a:solidFill>
                <a:latin typeface="Arial MT"/>
                <a:cs typeface="Arial MT"/>
              </a:rPr>
              <a:t>thông </a:t>
            </a:r>
            <a:r>
              <a:rPr dirty="0" sz="2100">
                <a:solidFill>
                  <a:srgbClr val="054848"/>
                </a:solidFill>
                <a:latin typeface="Arial MT"/>
                <a:cs typeface="Arial MT"/>
              </a:rPr>
              <a:t> minh</a:t>
            </a:r>
            <a:endParaRPr sz="21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3981" y="3286505"/>
            <a:ext cx="1047750" cy="1173480"/>
          </a:xfrm>
          <a:prstGeom prst="rect">
            <a:avLst/>
          </a:prstGeom>
        </p:spPr>
        <p:txBody>
          <a:bodyPr wrap="square" lIns="0" tIns="56515" rIns="0" bIns="0" rtlCol="0" vert="horz">
            <a:spAutoFit/>
          </a:bodyPr>
          <a:lstStyle/>
          <a:p>
            <a:pPr algn="ctr" marL="12700" marR="5080">
              <a:lnSpc>
                <a:spcPct val="86200"/>
              </a:lnSpc>
              <a:spcBef>
                <a:spcPts val="445"/>
              </a:spcBef>
            </a:pPr>
            <a:r>
              <a:rPr dirty="0" sz="2100" spc="-350">
                <a:solidFill>
                  <a:srgbClr val="054848"/>
                </a:solidFill>
                <a:latin typeface="Arial MT"/>
                <a:cs typeface="Arial MT"/>
              </a:rPr>
              <a:t>Sử</a:t>
            </a:r>
            <a:r>
              <a:rPr dirty="0" sz="2100" spc="-1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100" spc="-195">
                <a:solidFill>
                  <a:srgbClr val="054848"/>
                </a:solidFill>
                <a:latin typeface="Arial MT"/>
                <a:cs typeface="Arial MT"/>
              </a:rPr>
              <a:t>dụng  </a:t>
            </a:r>
            <a:r>
              <a:rPr dirty="0" sz="2100" spc="-315">
                <a:solidFill>
                  <a:srgbClr val="054848"/>
                </a:solidFill>
                <a:latin typeface="Arial MT"/>
                <a:cs typeface="Arial MT"/>
              </a:rPr>
              <a:t>v</a:t>
            </a:r>
            <a:r>
              <a:rPr dirty="0" sz="2100" spc="-640">
                <a:solidFill>
                  <a:srgbClr val="054848"/>
                </a:solidFill>
                <a:latin typeface="Arial MT"/>
                <a:cs typeface="Arial MT"/>
              </a:rPr>
              <a:t>ậ</a:t>
            </a:r>
            <a:r>
              <a:rPr dirty="0" sz="2100">
                <a:solidFill>
                  <a:srgbClr val="054848"/>
                </a:solidFill>
                <a:latin typeface="Arial MT"/>
                <a:cs typeface="Arial MT"/>
              </a:rPr>
              <a:t>t</a:t>
            </a:r>
            <a:r>
              <a:rPr dirty="0" sz="2100" spc="1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100" spc="-204">
                <a:solidFill>
                  <a:srgbClr val="054848"/>
                </a:solidFill>
                <a:latin typeface="Arial MT"/>
                <a:cs typeface="Arial MT"/>
              </a:rPr>
              <a:t>liệu  </a:t>
            </a:r>
            <a:r>
              <a:rPr dirty="0" sz="2100" spc="-5">
                <a:solidFill>
                  <a:srgbClr val="054848"/>
                </a:solidFill>
                <a:latin typeface="Arial MT"/>
                <a:cs typeface="Arial MT"/>
              </a:rPr>
              <a:t>thông </a:t>
            </a:r>
            <a:r>
              <a:rPr dirty="0" sz="210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100" spc="-5">
                <a:solidFill>
                  <a:srgbClr val="054848"/>
                </a:solidFill>
                <a:latin typeface="Arial MT"/>
                <a:cs typeface="Arial MT"/>
              </a:rPr>
              <a:t>minh</a:t>
            </a:r>
            <a:endParaRPr sz="2100">
              <a:latin typeface="Arial MT"/>
              <a:cs typeface="Arial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404614" y="811022"/>
            <a:ext cx="4649470" cy="3193415"/>
            <a:chOff x="4404614" y="811022"/>
            <a:chExt cx="4649470" cy="3193415"/>
          </a:xfrm>
        </p:grpSpPr>
        <p:sp>
          <p:nvSpPr>
            <p:cNvPr id="10" name="object 10"/>
            <p:cNvSpPr/>
            <p:nvPr/>
          </p:nvSpPr>
          <p:spPr>
            <a:xfrm>
              <a:off x="4417314" y="823722"/>
              <a:ext cx="4624070" cy="3168015"/>
            </a:xfrm>
            <a:custGeom>
              <a:avLst/>
              <a:gdLst/>
              <a:ahLst/>
              <a:cxnLst/>
              <a:rect l="l" t="t" r="r" b="b"/>
              <a:pathLst>
                <a:path w="4624070" h="3168015">
                  <a:moveTo>
                    <a:pt x="4623816" y="0"/>
                  </a:moveTo>
                  <a:lnTo>
                    <a:pt x="0" y="0"/>
                  </a:lnTo>
                  <a:lnTo>
                    <a:pt x="0" y="1491995"/>
                  </a:lnTo>
                  <a:lnTo>
                    <a:pt x="770636" y="1491995"/>
                  </a:lnTo>
                  <a:lnTo>
                    <a:pt x="319786" y="3167532"/>
                  </a:lnTo>
                  <a:lnTo>
                    <a:pt x="1926589" y="1491995"/>
                  </a:lnTo>
                  <a:lnTo>
                    <a:pt x="4623816" y="1491995"/>
                  </a:lnTo>
                  <a:lnTo>
                    <a:pt x="46238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417314" y="823722"/>
              <a:ext cx="4624070" cy="3168015"/>
            </a:xfrm>
            <a:custGeom>
              <a:avLst/>
              <a:gdLst/>
              <a:ahLst/>
              <a:cxnLst/>
              <a:rect l="l" t="t" r="r" b="b"/>
              <a:pathLst>
                <a:path w="4624070" h="3168015">
                  <a:moveTo>
                    <a:pt x="0" y="0"/>
                  </a:moveTo>
                  <a:lnTo>
                    <a:pt x="770636" y="0"/>
                  </a:lnTo>
                  <a:lnTo>
                    <a:pt x="1926589" y="0"/>
                  </a:lnTo>
                  <a:lnTo>
                    <a:pt x="4623816" y="0"/>
                  </a:lnTo>
                  <a:lnTo>
                    <a:pt x="4623816" y="870330"/>
                  </a:lnTo>
                  <a:lnTo>
                    <a:pt x="4623816" y="1243329"/>
                  </a:lnTo>
                  <a:lnTo>
                    <a:pt x="4623816" y="1491995"/>
                  </a:lnTo>
                  <a:lnTo>
                    <a:pt x="1926589" y="1491995"/>
                  </a:lnTo>
                  <a:lnTo>
                    <a:pt x="319786" y="3167532"/>
                  </a:lnTo>
                  <a:lnTo>
                    <a:pt x="770636" y="1491995"/>
                  </a:lnTo>
                  <a:lnTo>
                    <a:pt x="0" y="1491995"/>
                  </a:lnTo>
                  <a:lnTo>
                    <a:pt x="0" y="1243329"/>
                  </a:lnTo>
                  <a:lnTo>
                    <a:pt x="0" y="87033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C866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4495546" y="1002029"/>
            <a:ext cx="4467860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10">
                <a:solidFill>
                  <a:srgbClr val="054848"/>
                </a:solidFill>
                <a:latin typeface="Arial MT"/>
                <a:cs typeface="Arial MT"/>
              </a:rPr>
              <a:t>T</a:t>
            </a:r>
            <a:r>
              <a:rPr dirty="0" sz="1800" spc="-5">
                <a:solidFill>
                  <a:srgbClr val="054848"/>
                </a:solidFill>
                <a:latin typeface="Arial MT"/>
                <a:cs typeface="Arial MT"/>
              </a:rPr>
              <a:t>h</a:t>
            </a:r>
            <a:r>
              <a:rPr dirty="0" sz="1800" spc="-10">
                <a:solidFill>
                  <a:srgbClr val="054848"/>
                </a:solidFill>
                <a:latin typeface="Arial MT"/>
                <a:cs typeface="Arial MT"/>
              </a:rPr>
              <a:t>i</a:t>
            </a:r>
            <a:r>
              <a:rPr dirty="0" sz="1800" spc="-635">
                <a:solidFill>
                  <a:srgbClr val="054848"/>
                </a:solidFill>
                <a:latin typeface="Arial MT"/>
                <a:cs typeface="Arial MT"/>
              </a:rPr>
              <a:t>ế</a:t>
            </a:r>
            <a:r>
              <a:rPr dirty="0" sz="1800" spc="-175">
                <a:solidFill>
                  <a:srgbClr val="054848"/>
                </a:solidFill>
                <a:latin typeface="Arial MT"/>
                <a:cs typeface="Arial MT"/>
              </a:rPr>
              <a:t>t</a:t>
            </a:r>
            <a:r>
              <a:rPr dirty="0" sz="1800" spc="229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1800" spc="-400">
                <a:solidFill>
                  <a:srgbClr val="054848"/>
                </a:solidFill>
                <a:latin typeface="Arial MT"/>
                <a:cs typeface="Arial MT"/>
              </a:rPr>
              <a:t>kế</a:t>
            </a:r>
            <a:r>
              <a:rPr dirty="0" sz="1800" spc="22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054848"/>
                </a:solidFill>
                <a:latin typeface="Arial MT"/>
                <a:cs typeface="Arial MT"/>
              </a:rPr>
              <a:t>kh</a:t>
            </a:r>
            <a:r>
              <a:rPr dirty="0" sz="1800" spc="-15">
                <a:solidFill>
                  <a:srgbClr val="054848"/>
                </a:solidFill>
                <a:latin typeface="Arial MT"/>
                <a:cs typeface="Arial MT"/>
              </a:rPr>
              <a:t>o</a:t>
            </a:r>
            <a:r>
              <a:rPr dirty="0" sz="1800" spc="-5">
                <a:solidFill>
                  <a:srgbClr val="054848"/>
                </a:solidFill>
                <a:latin typeface="Arial MT"/>
                <a:cs typeface="Arial MT"/>
              </a:rPr>
              <a:t>a</a:t>
            </a:r>
            <a:r>
              <a:rPr dirty="0" sz="1800" spc="24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1800" spc="-315">
                <a:solidFill>
                  <a:srgbClr val="054848"/>
                </a:solidFill>
                <a:latin typeface="Arial MT"/>
                <a:cs typeface="Arial MT"/>
              </a:rPr>
              <a:t>họ</a:t>
            </a:r>
            <a:r>
              <a:rPr dirty="0" sz="1800" spc="-195">
                <a:solidFill>
                  <a:srgbClr val="054848"/>
                </a:solidFill>
                <a:latin typeface="Arial MT"/>
                <a:cs typeface="Arial MT"/>
              </a:rPr>
              <a:t>c</a:t>
            </a:r>
            <a:r>
              <a:rPr dirty="0" sz="1800" spc="229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054848"/>
                </a:solidFill>
                <a:latin typeface="Arial MT"/>
                <a:cs typeface="Arial MT"/>
              </a:rPr>
              <a:t>l</a:t>
            </a:r>
            <a:r>
              <a:rPr dirty="0" sz="1800" spc="-15">
                <a:solidFill>
                  <a:srgbClr val="054848"/>
                </a:solidFill>
                <a:latin typeface="Arial MT"/>
                <a:cs typeface="Arial MT"/>
              </a:rPr>
              <a:t>à</a:t>
            </a:r>
            <a:r>
              <a:rPr dirty="0" sz="1800">
                <a:solidFill>
                  <a:srgbClr val="054848"/>
                </a:solidFill>
                <a:latin typeface="Arial MT"/>
                <a:cs typeface="Arial MT"/>
              </a:rPr>
              <a:t>m</a:t>
            </a:r>
            <a:r>
              <a:rPr dirty="0" sz="1800" spc="229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1800" spc="-175">
                <a:solidFill>
                  <a:srgbClr val="054848"/>
                </a:solidFill>
                <a:latin typeface="Arial MT"/>
                <a:cs typeface="Arial MT"/>
              </a:rPr>
              <a:t>t</a:t>
            </a:r>
            <a:r>
              <a:rPr dirty="0" sz="1800" spc="-625">
                <a:solidFill>
                  <a:srgbClr val="054848"/>
                </a:solidFill>
                <a:latin typeface="Arial MT"/>
                <a:cs typeface="Arial MT"/>
              </a:rPr>
              <a:t>ă</a:t>
            </a:r>
            <a:r>
              <a:rPr dirty="0" sz="1800" spc="-5">
                <a:solidFill>
                  <a:srgbClr val="054848"/>
                </a:solidFill>
                <a:latin typeface="Arial MT"/>
                <a:cs typeface="Arial MT"/>
              </a:rPr>
              <a:t>n</a:t>
            </a:r>
            <a:r>
              <a:rPr dirty="0" sz="1800">
                <a:solidFill>
                  <a:srgbClr val="054848"/>
                </a:solidFill>
                <a:latin typeface="Arial MT"/>
                <a:cs typeface="Arial MT"/>
              </a:rPr>
              <a:t>g</a:t>
            </a:r>
            <a:r>
              <a:rPr dirty="0" sz="1800" spc="23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054848"/>
                </a:solidFill>
                <a:latin typeface="Arial MT"/>
                <a:cs typeface="Arial MT"/>
              </a:rPr>
              <a:t>cô</a:t>
            </a:r>
            <a:r>
              <a:rPr dirty="0" sz="1800" spc="-15">
                <a:solidFill>
                  <a:srgbClr val="054848"/>
                </a:solidFill>
                <a:latin typeface="Arial MT"/>
                <a:cs typeface="Arial MT"/>
              </a:rPr>
              <a:t>n</a:t>
            </a:r>
            <a:r>
              <a:rPr dirty="0" sz="1800" spc="-5">
                <a:solidFill>
                  <a:srgbClr val="054848"/>
                </a:solidFill>
                <a:latin typeface="Arial MT"/>
                <a:cs typeface="Arial MT"/>
              </a:rPr>
              <a:t>g</a:t>
            </a:r>
            <a:r>
              <a:rPr dirty="0" sz="1800" spc="22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1800" spc="5">
                <a:solidFill>
                  <a:srgbClr val="054848"/>
                </a:solidFill>
                <a:latin typeface="Arial MT"/>
                <a:cs typeface="Arial MT"/>
              </a:rPr>
              <a:t>n</a:t>
            </a:r>
            <a:r>
              <a:rPr dirty="0" sz="1800" spc="-520">
                <a:solidFill>
                  <a:srgbClr val="054848"/>
                </a:solidFill>
                <a:latin typeface="Arial MT"/>
                <a:cs typeface="Arial MT"/>
              </a:rPr>
              <a:t>ă</a:t>
            </a:r>
            <a:r>
              <a:rPr dirty="0" sz="1800" spc="-300">
                <a:solidFill>
                  <a:srgbClr val="054848"/>
                </a:solidFill>
                <a:latin typeface="Arial MT"/>
                <a:cs typeface="Arial MT"/>
              </a:rPr>
              <a:t>n</a:t>
            </a:r>
            <a:r>
              <a:rPr dirty="0" sz="1800">
                <a:solidFill>
                  <a:srgbClr val="054848"/>
                </a:solidFill>
                <a:latin typeface="Arial MT"/>
                <a:cs typeface="Arial MT"/>
              </a:rPr>
              <a:t>g</a:t>
            </a:r>
            <a:r>
              <a:rPr dirty="0" sz="1800" spc="22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1800" spc="-195">
                <a:solidFill>
                  <a:srgbClr val="054848"/>
                </a:solidFill>
                <a:latin typeface="Arial MT"/>
                <a:cs typeface="Arial MT"/>
              </a:rPr>
              <a:t>sử  </a:t>
            </a:r>
            <a:r>
              <a:rPr dirty="0" sz="1800" spc="-210">
                <a:solidFill>
                  <a:srgbClr val="054848"/>
                </a:solidFill>
                <a:latin typeface="Arial MT"/>
                <a:cs typeface="Arial MT"/>
              </a:rPr>
              <a:t>dụng</a:t>
            </a:r>
            <a:r>
              <a:rPr dirty="0" sz="1800">
                <a:solidFill>
                  <a:srgbClr val="054848"/>
                </a:solidFill>
                <a:latin typeface="Arial MT"/>
                <a:cs typeface="Arial MT"/>
              </a:rPr>
              <a:t>,</a:t>
            </a:r>
            <a:r>
              <a:rPr dirty="0" sz="1800" spc="10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1800" spc="-270">
                <a:solidFill>
                  <a:srgbClr val="054848"/>
                </a:solidFill>
                <a:latin typeface="Arial MT"/>
                <a:cs typeface="Arial MT"/>
              </a:rPr>
              <a:t>tận</a:t>
            </a:r>
            <a:r>
              <a:rPr dirty="0" sz="1800" spc="10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1800" spc="-220">
                <a:solidFill>
                  <a:srgbClr val="054848"/>
                </a:solidFill>
                <a:latin typeface="Arial MT"/>
                <a:cs typeface="Arial MT"/>
              </a:rPr>
              <a:t>dụn</a:t>
            </a:r>
            <a:r>
              <a:rPr dirty="0" sz="1800" spc="-170">
                <a:solidFill>
                  <a:srgbClr val="054848"/>
                </a:solidFill>
                <a:latin typeface="Arial MT"/>
                <a:cs typeface="Arial MT"/>
              </a:rPr>
              <a:t>g</a:t>
            </a:r>
            <a:r>
              <a:rPr dirty="0" sz="1800" spc="10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1800" spc="-590">
                <a:solidFill>
                  <a:srgbClr val="054848"/>
                </a:solidFill>
                <a:latin typeface="Arial MT"/>
                <a:cs typeface="Arial MT"/>
              </a:rPr>
              <a:t>đượ</a:t>
            </a:r>
            <a:r>
              <a:rPr dirty="0" sz="1800" spc="-290">
                <a:solidFill>
                  <a:srgbClr val="054848"/>
                </a:solidFill>
                <a:latin typeface="Arial MT"/>
                <a:cs typeface="Arial MT"/>
              </a:rPr>
              <a:t>c</a:t>
            </a:r>
            <a:r>
              <a:rPr dirty="0" sz="1800" spc="10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1800" spc="-175">
                <a:solidFill>
                  <a:srgbClr val="054848"/>
                </a:solidFill>
                <a:latin typeface="Arial MT"/>
                <a:cs typeface="Arial MT"/>
              </a:rPr>
              <a:t>ngu</a:t>
            </a:r>
            <a:r>
              <a:rPr dirty="0" sz="1800" spc="-310">
                <a:solidFill>
                  <a:srgbClr val="054848"/>
                </a:solidFill>
                <a:latin typeface="Arial MT"/>
                <a:cs typeface="Arial MT"/>
              </a:rPr>
              <a:t>ồ</a:t>
            </a:r>
            <a:r>
              <a:rPr dirty="0" sz="1800">
                <a:solidFill>
                  <a:srgbClr val="054848"/>
                </a:solidFill>
                <a:latin typeface="Arial MT"/>
                <a:cs typeface="Arial MT"/>
              </a:rPr>
              <a:t>n</a:t>
            </a:r>
            <a:r>
              <a:rPr dirty="0" sz="1800" spc="10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1800" spc="5">
                <a:solidFill>
                  <a:srgbClr val="054848"/>
                </a:solidFill>
                <a:latin typeface="Arial MT"/>
                <a:cs typeface="Arial MT"/>
              </a:rPr>
              <a:t>n</a:t>
            </a:r>
            <a:r>
              <a:rPr dirty="0" sz="1800" spc="-520">
                <a:solidFill>
                  <a:srgbClr val="054848"/>
                </a:solidFill>
                <a:latin typeface="Arial MT"/>
                <a:cs typeface="Arial MT"/>
              </a:rPr>
              <a:t>ă</a:t>
            </a:r>
            <a:r>
              <a:rPr dirty="0" sz="1800" spc="-300">
                <a:solidFill>
                  <a:srgbClr val="054848"/>
                </a:solidFill>
                <a:latin typeface="Arial MT"/>
                <a:cs typeface="Arial MT"/>
              </a:rPr>
              <a:t>n</a:t>
            </a:r>
            <a:r>
              <a:rPr dirty="0" sz="1800">
                <a:solidFill>
                  <a:srgbClr val="054848"/>
                </a:solidFill>
                <a:latin typeface="Arial MT"/>
                <a:cs typeface="Arial MT"/>
              </a:rPr>
              <a:t>g</a:t>
            </a:r>
            <a:r>
              <a:rPr dirty="0" sz="1800" spc="9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1800" spc="-114">
                <a:solidFill>
                  <a:srgbClr val="054848"/>
                </a:solidFill>
                <a:latin typeface="Arial MT"/>
                <a:cs typeface="Arial MT"/>
              </a:rPr>
              <a:t>l</a:t>
            </a:r>
            <a:r>
              <a:rPr dirty="0" sz="1800" spc="-500">
                <a:solidFill>
                  <a:srgbClr val="054848"/>
                </a:solidFill>
                <a:latin typeface="Arial MT"/>
                <a:cs typeface="Arial MT"/>
              </a:rPr>
              <a:t>ư</a:t>
            </a:r>
            <a:r>
              <a:rPr dirty="0" sz="1800" spc="-615">
                <a:solidFill>
                  <a:srgbClr val="054848"/>
                </a:solidFill>
                <a:latin typeface="Arial MT"/>
                <a:cs typeface="Arial MT"/>
              </a:rPr>
              <a:t>ợ</a:t>
            </a:r>
            <a:r>
              <a:rPr dirty="0" sz="1800" spc="-5">
                <a:solidFill>
                  <a:srgbClr val="054848"/>
                </a:solidFill>
                <a:latin typeface="Arial MT"/>
                <a:cs typeface="Arial MT"/>
              </a:rPr>
              <a:t>n</a:t>
            </a:r>
            <a:r>
              <a:rPr dirty="0" sz="1800">
                <a:solidFill>
                  <a:srgbClr val="054848"/>
                </a:solidFill>
                <a:latin typeface="Arial MT"/>
                <a:cs typeface="Arial MT"/>
              </a:rPr>
              <a:t>g</a:t>
            </a:r>
            <a:r>
              <a:rPr dirty="0" sz="1800" spc="9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1800" spc="-215">
                <a:solidFill>
                  <a:srgbClr val="054848"/>
                </a:solidFill>
                <a:latin typeface="Arial MT"/>
                <a:cs typeface="Arial MT"/>
              </a:rPr>
              <a:t>từ  </a:t>
            </a:r>
            <a:r>
              <a:rPr dirty="0" sz="1800" spc="-5">
                <a:solidFill>
                  <a:srgbClr val="054848"/>
                </a:solidFill>
                <a:latin typeface="Arial MT"/>
                <a:cs typeface="Arial MT"/>
              </a:rPr>
              <a:t>thiên</a:t>
            </a:r>
            <a:r>
              <a:rPr dirty="0" sz="180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054848"/>
                </a:solidFill>
                <a:latin typeface="Arial MT"/>
                <a:cs typeface="Arial MT"/>
              </a:rPr>
              <a:t>nhiên</a:t>
            </a:r>
            <a:r>
              <a:rPr dirty="0" sz="180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1800" spc="-155">
                <a:solidFill>
                  <a:srgbClr val="054848"/>
                </a:solidFill>
                <a:latin typeface="Arial MT"/>
                <a:cs typeface="Arial MT"/>
              </a:rPr>
              <a:t>như:</a:t>
            </a:r>
            <a:r>
              <a:rPr dirty="0" sz="1800" spc="-15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054848"/>
                </a:solidFill>
                <a:latin typeface="Arial MT"/>
                <a:cs typeface="Arial MT"/>
              </a:rPr>
              <a:t>ánh</a:t>
            </a:r>
            <a:r>
              <a:rPr dirty="0" sz="1800" spc="-5">
                <a:solidFill>
                  <a:srgbClr val="054848"/>
                </a:solidFill>
                <a:latin typeface="Arial MT"/>
                <a:cs typeface="Arial MT"/>
              </a:rPr>
              <a:t> sáng,</a:t>
            </a:r>
            <a:r>
              <a:rPr dirty="0" sz="180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054848"/>
                </a:solidFill>
                <a:latin typeface="Arial MT"/>
                <a:cs typeface="Arial MT"/>
              </a:rPr>
              <a:t>gió,</a:t>
            </a:r>
            <a:r>
              <a:rPr dirty="0" sz="1800" spc="48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054848"/>
                </a:solidFill>
                <a:latin typeface="Arial MT"/>
                <a:cs typeface="Arial MT"/>
              </a:rPr>
              <a:t>…</a:t>
            </a:r>
            <a:r>
              <a:rPr dirty="0" sz="1800" spc="50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054848"/>
                </a:solidFill>
                <a:latin typeface="Arial MT"/>
                <a:cs typeface="Arial MT"/>
              </a:rPr>
              <a:t>góp </a:t>
            </a:r>
            <a:r>
              <a:rPr dirty="0" sz="1800" spc="-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1800" spc="-225">
                <a:solidFill>
                  <a:srgbClr val="054848"/>
                </a:solidFill>
                <a:latin typeface="Arial MT"/>
                <a:cs typeface="Arial MT"/>
              </a:rPr>
              <a:t>phầ</a:t>
            </a:r>
            <a:r>
              <a:rPr dirty="0" sz="1800" spc="-170">
                <a:solidFill>
                  <a:srgbClr val="054848"/>
                </a:solidFill>
                <a:latin typeface="Arial MT"/>
                <a:cs typeface="Arial MT"/>
              </a:rPr>
              <a:t>n</a:t>
            </a:r>
            <a:r>
              <a:rPr dirty="0" sz="1800" spc="1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1800" spc="-200">
                <a:solidFill>
                  <a:srgbClr val="054848"/>
                </a:solidFill>
                <a:latin typeface="Arial MT"/>
                <a:cs typeface="Arial MT"/>
              </a:rPr>
              <a:t>tiết</a:t>
            </a:r>
            <a:r>
              <a:rPr dirty="0" sz="180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1800" spc="-170">
                <a:solidFill>
                  <a:srgbClr val="054848"/>
                </a:solidFill>
                <a:latin typeface="Arial MT"/>
                <a:cs typeface="Arial MT"/>
              </a:rPr>
              <a:t>ki</a:t>
            </a:r>
            <a:r>
              <a:rPr dirty="0" sz="1800" spc="-475">
                <a:solidFill>
                  <a:srgbClr val="054848"/>
                </a:solidFill>
                <a:latin typeface="Arial MT"/>
                <a:cs typeface="Arial MT"/>
              </a:rPr>
              <a:t>ệ</a:t>
            </a:r>
            <a:r>
              <a:rPr dirty="0" sz="1800">
                <a:solidFill>
                  <a:srgbClr val="054848"/>
                </a:solidFill>
                <a:latin typeface="Arial MT"/>
                <a:cs typeface="Arial MT"/>
              </a:rPr>
              <a:t>m</a:t>
            </a:r>
            <a:r>
              <a:rPr dirty="0" sz="1800" spc="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1800" spc="-225">
                <a:solidFill>
                  <a:srgbClr val="054848"/>
                </a:solidFill>
                <a:latin typeface="Arial MT"/>
                <a:cs typeface="Arial MT"/>
              </a:rPr>
              <a:t>năn</a:t>
            </a:r>
            <a:r>
              <a:rPr dirty="0" sz="1800" spc="-170">
                <a:solidFill>
                  <a:srgbClr val="054848"/>
                </a:solidFill>
                <a:latin typeface="Arial MT"/>
                <a:cs typeface="Arial MT"/>
              </a:rPr>
              <a:t>g</a:t>
            </a:r>
            <a:r>
              <a:rPr dirty="0" sz="1800" spc="1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1800" spc="-114">
                <a:solidFill>
                  <a:srgbClr val="054848"/>
                </a:solidFill>
                <a:latin typeface="Arial MT"/>
                <a:cs typeface="Arial MT"/>
              </a:rPr>
              <a:t>l</a:t>
            </a:r>
            <a:r>
              <a:rPr dirty="0" sz="1800" spc="-500">
                <a:solidFill>
                  <a:srgbClr val="054848"/>
                </a:solidFill>
                <a:latin typeface="Arial MT"/>
                <a:cs typeface="Arial MT"/>
              </a:rPr>
              <a:t>ư</a:t>
            </a:r>
            <a:r>
              <a:rPr dirty="0" sz="1800" spc="-400">
                <a:solidFill>
                  <a:srgbClr val="054848"/>
                </a:solidFill>
                <a:latin typeface="Arial MT"/>
                <a:cs typeface="Arial MT"/>
              </a:rPr>
              <a:t>ợ</a:t>
            </a:r>
            <a:r>
              <a:rPr dirty="0" sz="1800" spc="-235">
                <a:solidFill>
                  <a:srgbClr val="054848"/>
                </a:solidFill>
                <a:latin typeface="Arial MT"/>
                <a:cs typeface="Arial MT"/>
              </a:rPr>
              <a:t>n</a:t>
            </a:r>
            <a:r>
              <a:rPr dirty="0" sz="1800">
                <a:solidFill>
                  <a:srgbClr val="054848"/>
                </a:solidFill>
                <a:latin typeface="Arial MT"/>
                <a:cs typeface="Arial MT"/>
              </a:rPr>
              <a:t>g</a:t>
            </a:r>
            <a:r>
              <a:rPr dirty="0" sz="1800" spc="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054848"/>
                </a:solidFill>
                <a:latin typeface="Arial MT"/>
                <a:cs typeface="Arial MT"/>
              </a:rPr>
              <a:t>cho</a:t>
            </a:r>
            <a:r>
              <a:rPr dirty="0" sz="1800" spc="-1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1800" spc="-290">
                <a:solidFill>
                  <a:srgbClr val="054848"/>
                </a:solidFill>
                <a:latin typeface="Arial MT"/>
                <a:cs typeface="Arial MT"/>
              </a:rPr>
              <a:t>ngườ</a:t>
            </a:r>
            <a:r>
              <a:rPr dirty="0" sz="1800" spc="-85">
                <a:solidFill>
                  <a:srgbClr val="054848"/>
                </a:solidFill>
                <a:latin typeface="Arial MT"/>
                <a:cs typeface="Arial MT"/>
              </a:rPr>
              <a:t>i</a:t>
            </a:r>
            <a:r>
              <a:rPr dirty="0" sz="1800" spc="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054848"/>
                </a:solidFill>
                <a:latin typeface="Arial MT"/>
                <a:cs typeface="Arial MT"/>
              </a:rPr>
              <a:t>dùng</a:t>
            </a:r>
            <a:r>
              <a:rPr dirty="0" sz="1800">
                <a:solidFill>
                  <a:srgbClr val="054848"/>
                </a:solidFill>
                <a:latin typeface="Arial MT"/>
                <a:cs typeface="Arial MT"/>
              </a:rPr>
              <a:t>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3727" y="183006"/>
            <a:ext cx="483870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5">
                <a:solidFill>
                  <a:srgbClr val="054848"/>
                </a:solidFill>
              </a:rPr>
              <a:t>Ngôi nhà</a:t>
            </a:r>
            <a:r>
              <a:rPr dirty="0" sz="2500" spc="-10">
                <a:solidFill>
                  <a:srgbClr val="054848"/>
                </a:solidFill>
              </a:rPr>
              <a:t> </a:t>
            </a:r>
            <a:r>
              <a:rPr dirty="0" sz="2500" spc="-5">
                <a:solidFill>
                  <a:srgbClr val="054848"/>
                </a:solidFill>
              </a:rPr>
              <a:t>thông</a:t>
            </a:r>
            <a:r>
              <a:rPr dirty="0" sz="2500">
                <a:solidFill>
                  <a:srgbClr val="054848"/>
                </a:solidFill>
              </a:rPr>
              <a:t> </a:t>
            </a:r>
            <a:r>
              <a:rPr dirty="0" sz="2500" spc="-5">
                <a:solidFill>
                  <a:srgbClr val="054848"/>
                </a:solidFill>
              </a:rPr>
              <a:t>minh</a:t>
            </a:r>
            <a:r>
              <a:rPr dirty="0" sz="2500" spc="30">
                <a:solidFill>
                  <a:srgbClr val="054848"/>
                </a:solidFill>
              </a:rPr>
              <a:t> </a:t>
            </a:r>
            <a:r>
              <a:rPr dirty="0" sz="2500" spc="-5"/>
              <a:t>–</a:t>
            </a:r>
            <a:r>
              <a:rPr dirty="0" sz="2500"/>
              <a:t> </a:t>
            </a:r>
            <a:r>
              <a:rPr dirty="0" sz="2500" spc="-5"/>
              <a:t>Mở</a:t>
            </a:r>
            <a:r>
              <a:rPr dirty="0" sz="2500"/>
              <a:t> </a:t>
            </a:r>
            <a:r>
              <a:rPr dirty="0" sz="2500" spc="-10"/>
              <a:t>rộng</a:t>
            </a:r>
            <a:endParaRPr sz="2500"/>
          </a:p>
        </p:txBody>
      </p:sp>
      <p:sp>
        <p:nvSpPr>
          <p:cNvPr id="3" name="object 3"/>
          <p:cNvSpPr/>
          <p:nvPr/>
        </p:nvSpPr>
        <p:spPr>
          <a:xfrm>
            <a:off x="417576" y="658368"/>
            <a:ext cx="944880" cy="67310"/>
          </a:xfrm>
          <a:custGeom>
            <a:avLst/>
            <a:gdLst/>
            <a:ahLst/>
            <a:cxnLst/>
            <a:rect l="l" t="t" r="r" b="b"/>
            <a:pathLst>
              <a:path w="944880" h="67309">
                <a:moveTo>
                  <a:pt x="944880" y="0"/>
                </a:moveTo>
                <a:lnTo>
                  <a:pt x="0" y="0"/>
                </a:lnTo>
                <a:lnTo>
                  <a:pt x="0" y="67055"/>
                </a:lnTo>
                <a:lnTo>
                  <a:pt x="944880" y="67055"/>
                </a:lnTo>
                <a:lnTo>
                  <a:pt x="944880" y="0"/>
                </a:lnTo>
                <a:close/>
              </a:path>
            </a:pathLst>
          </a:custGeom>
          <a:solidFill>
            <a:srgbClr val="F4AA9E">
              <a:alpha val="51763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5720" y="997905"/>
            <a:ext cx="4939907" cy="392950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601970" y="2782646"/>
            <a:ext cx="1804670" cy="148082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algn="ctr" marL="12065" marR="5080">
              <a:lnSpc>
                <a:spcPts val="3629"/>
              </a:lnSpc>
              <a:spcBef>
                <a:spcPts val="700"/>
              </a:spcBef>
            </a:pPr>
            <a:r>
              <a:rPr dirty="0" sz="3500">
                <a:solidFill>
                  <a:srgbClr val="054848"/>
                </a:solidFill>
                <a:latin typeface="Arial MT"/>
                <a:cs typeface="Arial MT"/>
              </a:rPr>
              <a:t>Ngôi</a:t>
            </a:r>
            <a:r>
              <a:rPr dirty="0" sz="3500" spc="-9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3500" spc="-10">
                <a:solidFill>
                  <a:srgbClr val="054848"/>
                </a:solidFill>
                <a:latin typeface="Arial MT"/>
                <a:cs typeface="Arial MT"/>
              </a:rPr>
              <a:t>nhà </a:t>
            </a:r>
            <a:r>
              <a:rPr dirty="0" sz="3500" spc="-95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3500">
                <a:solidFill>
                  <a:srgbClr val="054848"/>
                </a:solidFill>
                <a:latin typeface="Arial MT"/>
                <a:cs typeface="Arial MT"/>
              </a:rPr>
              <a:t>thông </a:t>
            </a:r>
            <a:r>
              <a:rPr dirty="0" sz="3500" spc="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3500">
                <a:solidFill>
                  <a:srgbClr val="054848"/>
                </a:solidFill>
                <a:latin typeface="Arial MT"/>
                <a:cs typeface="Arial MT"/>
              </a:rPr>
              <a:t>minh</a:t>
            </a:r>
            <a:endParaRPr sz="35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51601" y="1208354"/>
            <a:ext cx="1107440" cy="1174115"/>
          </a:xfrm>
          <a:prstGeom prst="rect">
            <a:avLst/>
          </a:prstGeom>
        </p:spPr>
        <p:txBody>
          <a:bodyPr wrap="square" lIns="0" tIns="57150" rIns="0" bIns="0" rtlCol="0" vert="horz">
            <a:spAutoFit/>
          </a:bodyPr>
          <a:lstStyle/>
          <a:p>
            <a:pPr algn="ctr" marL="12700" marR="5080">
              <a:lnSpc>
                <a:spcPct val="86200"/>
              </a:lnSpc>
              <a:spcBef>
                <a:spcPts val="450"/>
              </a:spcBef>
            </a:pPr>
            <a:r>
              <a:rPr dirty="0" sz="2100" spc="-400">
                <a:solidFill>
                  <a:srgbClr val="054848"/>
                </a:solidFill>
                <a:latin typeface="Arial MT"/>
                <a:cs typeface="Arial MT"/>
              </a:rPr>
              <a:t>H</a:t>
            </a:r>
            <a:r>
              <a:rPr dirty="0" sz="2100" spc="-540">
                <a:solidFill>
                  <a:srgbClr val="054848"/>
                </a:solidFill>
                <a:latin typeface="Arial MT"/>
                <a:cs typeface="Arial MT"/>
              </a:rPr>
              <a:t>ệ</a:t>
            </a:r>
            <a:r>
              <a:rPr dirty="0" sz="2100" spc="-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100" spc="-215">
                <a:solidFill>
                  <a:srgbClr val="054848"/>
                </a:solidFill>
                <a:latin typeface="Arial MT"/>
                <a:cs typeface="Arial MT"/>
              </a:rPr>
              <a:t>th</a:t>
            </a:r>
            <a:r>
              <a:rPr dirty="0" sz="2100" spc="-520">
                <a:solidFill>
                  <a:srgbClr val="054848"/>
                </a:solidFill>
                <a:latin typeface="Arial MT"/>
                <a:cs typeface="Arial MT"/>
              </a:rPr>
              <a:t>ố</a:t>
            </a:r>
            <a:r>
              <a:rPr dirty="0" sz="2100" spc="-5">
                <a:solidFill>
                  <a:srgbClr val="054848"/>
                </a:solidFill>
                <a:latin typeface="Arial MT"/>
                <a:cs typeface="Arial MT"/>
              </a:rPr>
              <a:t>ng  </a:t>
            </a:r>
            <a:r>
              <a:rPr dirty="0" sz="2100" spc="-5">
                <a:solidFill>
                  <a:srgbClr val="054848"/>
                </a:solidFill>
                <a:latin typeface="Arial MT"/>
                <a:cs typeface="Arial MT"/>
              </a:rPr>
              <a:t>các </a:t>
            </a:r>
            <a:r>
              <a:rPr dirty="0" sz="2100" spc="-190">
                <a:solidFill>
                  <a:srgbClr val="054848"/>
                </a:solidFill>
                <a:latin typeface="Arial MT"/>
                <a:cs typeface="Arial MT"/>
              </a:rPr>
              <a:t>thiết </a:t>
            </a:r>
            <a:r>
              <a:rPr dirty="0" sz="2100" spc="-18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100" spc="-590">
                <a:solidFill>
                  <a:srgbClr val="054848"/>
                </a:solidFill>
                <a:latin typeface="Arial MT"/>
                <a:cs typeface="Arial MT"/>
              </a:rPr>
              <a:t>b</a:t>
            </a:r>
            <a:r>
              <a:rPr dirty="0" sz="2100" spc="-1050">
                <a:solidFill>
                  <a:srgbClr val="054848"/>
                </a:solidFill>
                <a:latin typeface="Arial MT"/>
                <a:cs typeface="Arial MT"/>
              </a:rPr>
              <a:t>ị</a:t>
            </a:r>
            <a:r>
              <a:rPr dirty="0" sz="2100" spc="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100" spc="-5">
                <a:solidFill>
                  <a:srgbClr val="054848"/>
                </a:solidFill>
                <a:latin typeface="Arial MT"/>
                <a:cs typeface="Arial MT"/>
              </a:rPr>
              <a:t>thô</a:t>
            </a:r>
            <a:r>
              <a:rPr dirty="0" sz="2100" spc="-15">
                <a:solidFill>
                  <a:srgbClr val="054848"/>
                </a:solidFill>
                <a:latin typeface="Arial MT"/>
                <a:cs typeface="Arial MT"/>
              </a:rPr>
              <a:t>n</a:t>
            </a:r>
            <a:r>
              <a:rPr dirty="0" sz="2100" spc="-5">
                <a:solidFill>
                  <a:srgbClr val="054848"/>
                </a:solidFill>
                <a:latin typeface="Arial MT"/>
                <a:cs typeface="Arial MT"/>
              </a:rPr>
              <a:t>g  </a:t>
            </a:r>
            <a:r>
              <a:rPr dirty="0" sz="2100" spc="-5">
                <a:solidFill>
                  <a:srgbClr val="054848"/>
                </a:solidFill>
                <a:latin typeface="Arial MT"/>
                <a:cs typeface="Arial MT"/>
              </a:rPr>
              <a:t>minh</a:t>
            </a:r>
            <a:endParaRPr sz="21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76566" y="3566286"/>
            <a:ext cx="976630" cy="897890"/>
          </a:xfrm>
          <a:prstGeom prst="rect">
            <a:avLst/>
          </a:prstGeom>
        </p:spPr>
        <p:txBody>
          <a:bodyPr wrap="square" lIns="0" tIns="56515" rIns="0" bIns="0" rtlCol="0" vert="horz">
            <a:spAutoFit/>
          </a:bodyPr>
          <a:lstStyle/>
          <a:p>
            <a:pPr algn="ctr" marL="12700" marR="5080">
              <a:lnSpc>
                <a:spcPct val="86200"/>
              </a:lnSpc>
              <a:spcBef>
                <a:spcPts val="445"/>
              </a:spcBef>
            </a:pPr>
            <a:r>
              <a:rPr dirty="0" sz="2100" spc="-190">
                <a:solidFill>
                  <a:srgbClr val="054848"/>
                </a:solidFill>
                <a:latin typeface="Arial MT"/>
                <a:cs typeface="Arial MT"/>
              </a:rPr>
              <a:t>Thiết</a:t>
            </a:r>
            <a:r>
              <a:rPr dirty="0" sz="2100" spc="-19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100" spc="-315">
                <a:solidFill>
                  <a:srgbClr val="054848"/>
                </a:solidFill>
                <a:latin typeface="Arial MT"/>
                <a:cs typeface="Arial MT"/>
              </a:rPr>
              <a:t>kế  </a:t>
            </a:r>
            <a:r>
              <a:rPr dirty="0" sz="2100">
                <a:solidFill>
                  <a:srgbClr val="054848"/>
                </a:solidFill>
                <a:latin typeface="Arial MT"/>
                <a:cs typeface="Arial MT"/>
              </a:rPr>
              <a:t>thông </a:t>
            </a:r>
            <a:r>
              <a:rPr dirty="0" sz="2100" spc="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100">
                <a:solidFill>
                  <a:srgbClr val="054848"/>
                </a:solidFill>
                <a:latin typeface="Arial MT"/>
                <a:cs typeface="Arial MT"/>
              </a:rPr>
              <a:t>minh</a:t>
            </a:r>
            <a:endParaRPr sz="21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99534" y="3399790"/>
            <a:ext cx="1046480" cy="1173480"/>
          </a:xfrm>
          <a:prstGeom prst="rect">
            <a:avLst/>
          </a:prstGeom>
        </p:spPr>
        <p:txBody>
          <a:bodyPr wrap="square" lIns="0" tIns="56515" rIns="0" bIns="0" rtlCol="0" vert="horz">
            <a:spAutoFit/>
          </a:bodyPr>
          <a:lstStyle/>
          <a:p>
            <a:pPr algn="ctr" marL="12700" marR="5080">
              <a:lnSpc>
                <a:spcPct val="86200"/>
              </a:lnSpc>
              <a:spcBef>
                <a:spcPts val="445"/>
              </a:spcBef>
            </a:pPr>
            <a:r>
              <a:rPr dirty="0" sz="2100" spc="-350">
                <a:solidFill>
                  <a:srgbClr val="054848"/>
                </a:solidFill>
                <a:latin typeface="Arial MT"/>
                <a:cs typeface="Arial MT"/>
              </a:rPr>
              <a:t>Sử</a:t>
            </a:r>
            <a:r>
              <a:rPr dirty="0" sz="2100" spc="-1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100" spc="-195">
                <a:solidFill>
                  <a:srgbClr val="054848"/>
                </a:solidFill>
                <a:latin typeface="Arial MT"/>
                <a:cs typeface="Arial MT"/>
              </a:rPr>
              <a:t>dụng  </a:t>
            </a:r>
            <a:r>
              <a:rPr dirty="0" sz="2100" spc="-10">
                <a:solidFill>
                  <a:srgbClr val="054848"/>
                </a:solidFill>
                <a:latin typeface="Arial MT"/>
                <a:cs typeface="Arial MT"/>
              </a:rPr>
              <a:t>v</a:t>
            </a:r>
            <a:r>
              <a:rPr dirty="0" sz="2100" spc="-735">
                <a:solidFill>
                  <a:srgbClr val="054848"/>
                </a:solidFill>
                <a:latin typeface="Arial MT"/>
                <a:cs typeface="Arial MT"/>
              </a:rPr>
              <a:t>ậ</a:t>
            </a:r>
            <a:r>
              <a:rPr dirty="0" sz="2100" spc="-204">
                <a:solidFill>
                  <a:srgbClr val="054848"/>
                </a:solidFill>
                <a:latin typeface="Arial MT"/>
                <a:cs typeface="Arial MT"/>
              </a:rPr>
              <a:t>t</a:t>
            </a:r>
            <a:r>
              <a:rPr dirty="0" sz="210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100" spc="-204">
                <a:solidFill>
                  <a:srgbClr val="054848"/>
                </a:solidFill>
                <a:latin typeface="Arial MT"/>
                <a:cs typeface="Arial MT"/>
              </a:rPr>
              <a:t>liệu  </a:t>
            </a:r>
            <a:r>
              <a:rPr dirty="0" sz="2100" spc="-5">
                <a:solidFill>
                  <a:srgbClr val="054848"/>
                </a:solidFill>
                <a:latin typeface="Arial MT"/>
                <a:cs typeface="Arial MT"/>
              </a:rPr>
              <a:t>thông </a:t>
            </a:r>
            <a:r>
              <a:rPr dirty="0" sz="210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100" spc="-5">
                <a:solidFill>
                  <a:srgbClr val="054848"/>
                </a:solidFill>
                <a:latin typeface="Arial MT"/>
                <a:cs typeface="Arial MT"/>
              </a:rPr>
              <a:t>minh</a:t>
            </a:r>
            <a:endParaRPr sz="2100">
              <a:latin typeface="Arial MT"/>
              <a:cs typeface="Arial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73050" y="1795526"/>
            <a:ext cx="4199890" cy="2459355"/>
            <a:chOff x="273050" y="1795526"/>
            <a:chExt cx="4199890" cy="2459355"/>
          </a:xfrm>
        </p:grpSpPr>
        <p:sp>
          <p:nvSpPr>
            <p:cNvPr id="10" name="object 10"/>
            <p:cNvSpPr/>
            <p:nvPr/>
          </p:nvSpPr>
          <p:spPr>
            <a:xfrm>
              <a:off x="285750" y="1808226"/>
              <a:ext cx="4174490" cy="2433955"/>
            </a:xfrm>
            <a:custGeom>
              <a:avLst/>
              <a:gdLst/>
              <a:ahLst/>
              <a:cxnLst/>
              <a:rect l="l" t="t" r="r" b="b"/>
              <a:pathLst>
                <a:path w="4174490" h="2433954">
                  <a:moveTo>
                    <a:pt x="3979164" y="0"/>
                  </a:moveTo>
                  <a:lnTo>
                    <a:pt x="0" y="0"/>
                  </a:lnTo>
                  <a:lnTo>
                    <a:pt x="0" y="1281684"/>
                  </a:lnTo>
                  <a:lnTo>
                    <a:pt x="2321179" y="1281684"/>
                  </a:lnTo>
                  <a:lnTo>
                    <a:pt x="4174363" y="2433853"/>
                  </a:lnTo>
                  <a:lnTo>
                    <a:pt x="3315970" y="1281684"/>
                  </a:lnTo>
                  <a:lnTo>
                    <a:pt x="3979164" y="1281684"/>
                  </a:lnTo>
                  <a:lnTo>
                    <a:pt x="39791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85750" y="1808226"/>
              <a:ext cx="4174490" cy="2433955"/>
            </a:xfrm>
            <a:custGeom>
              <a:avLst/>
              <a:gdLst/>
              <a:ahLst/>
              <a:cxnLst/>
              <a:rect l="l" t="t" r="r" b="b"/>
              <a:pathLst>
                <a:path w="4174490" h="2433954">
                  <a:moveTo>
                    <a:pt x="0" y="0"/>
                  </a:moveTo>
                  <a:lnTo>
                    <a:pt x="2321179" y="0"/>
                  </a:lnTo>
                  <a:lnTo>
                    <a:pt x="3315970" y="0"/>
                  </a:lnTo>
                  <a:lnTo>
                    <a:pt x="3979164" y="0"/>
                  </a:lnTo>
                  <a:lnTo>
                    <a:pt x="3979164" y="747649"/>
                  </a:lnTo>
                  <a:lnTo>
                    <a:pt x="3979164" y="1068070"/>
                  </a:lnTo>
                  <a:lnTo>
                    <a:pt x="3979164" y="1281684"/>
                  </a:lnTo>
                  <a:lnTo>
                    <a:pt x="3315970" y="1281684"/>
                  </a:lnTo>
                  <a:lnTo>
                    <a:pt x="4174363" y="2433853"/>
                  </a:lnTo>
                  <a:lnTo>
                    <a:pt x="2321179" y="1281684"/>
                  </a:lnTo>
                  <a:lnTo>
                    <a:pt x="0" y="1281684"/>
                  </a:lnTo>
                  <a:lnTo>
                    <a:pt x="0" y="1068070"/>
                  </a:lnTo>
                  <a:lnTo>
                    <a:pt x="0" y="747649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E3242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363727" y="2018538"/>
            <a:ext cx="345503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325">
                <a:solidFill>
                  <a:srgbClr val="054848"/>
                </a:solidFill>
                <a:latin typeface="Arial MT"/>
                <a:cs typeface="Arial MT"/>
              </a:rPr>
              <a:t>S</a:t>
            </a:r>
            <a:r>
              <a:rPr dirty="0" sz="1800" spc="-480">
                <a:solidFill>
                  <a:srgbClr val="054848"/>
                </a:solidFill>
                <a:latin typeface="Arial MT"/>
                <a:cs typeface="Arial MT"/>
              </a:rPr>
              <a:t>ẽ</a:t>
            </a:r>
            <a:r>
              <a:rPr dirty="0" sz="1800" spc="-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054848"/>
                </a:solidFill>
                <a:latin typeface="Arial MT"/>
                <a:cs typeface="Arial MT"/>
              </a:rPr>
              <a:t>l</a:t>
            </a:r>
            <a:r>
              <a:rPr dirty="0" sz="1800" spc="-15">
                <a:solidFill>
                  <a:srgbClr val="054848"/>
                </a:solidFill>
                <a:latin typeface="Arial MT"/>
                <a:cs typeface="Arial MT"/>
              </a:rPr>
              <a:t>à</a:t>
            </a:r>
            <a:r>
              <a:rPr dirty="0" sz="1800">
                <a:solidFill>
                  <a:srgbClr val="054848"/>
                </a:solidFill>
                <a:latin typeface="Arial MT"/>
                <a:cs typeface="Arial MT"/>
              </a:rPr>
              <a:t>m</a:t>
            </a:r>
            <a:r>
              <a:rPr dirty="0" sz="1800" spc="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1800" spc="-280">
                <a:solidFill>
                  <a:srgbClr val="054848"/>
                </a:solidFill>
                <a:latin typeface="Arial MT"/>
                <a:cs typeface="Arial MT"/>
              </a:rPr>
              <a:t>tă</a:t>
            </a:r>
            <a:r>
              <a:rPr dirty="0" sz="1800" spc="-254">
                <a:solidFill>
                  <a:srgbClr val="054848"/>
                </a:solidFill>
                <a:latin typeface="Arial MT"/>
                <a:cs typeface="Arial MT"/>
              </a:rPr>
              <a:t>n</a:t>
            </a:r>
            <a:r>
              <a:rPr dirty="0" sz="1800">
                <a:solidFill>
                  <a:srgbClr val="054848"/>
                </a:solidFill>
                <a:latin typeface="Arial MT"/>
                <a:cs typeface="Arial MT"/>
              </a:rPr>
              <a:t>g</a:t>
            </a:r>
            <a:r>
              <a:rPr dirty="0" sz="1800" spc="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1800" spc="-185">
                <a:solidFill>
                  <a:srgbClr val="054848"/>
                </a:solidFill>
                <a:latin typeface="Arial MT"/>
                <a:cs typeface="Arial MT"/>
              </a:rPr>
              <a:t>tu</a:t>
            </a:r>
            <a:r>
              <a:rPr dirty="0" sz="1800" spc="-450">
                <a:solidFill>
                  <a:srgbClr val="054848"/>
                </a:solidFill>
                <a:latin typeface="Arial MT"/>
                <a:cs typeface="Arial MT"/>
              </a:rPr>
              <a:t>ổ</a:t>
            </a:r>
            <a:r>
              <a:rPr dirty="0" sz="1800">
                <a:solidFill>
                  <a:srgbClr val="054848"/>
                </a:solidFill>
                <a:latin typeface="Arial MT"/>
                <a:cs typeface="Arial MT"/>
              </a:rPr>
              <a:t>i</a:t>
            </a:r>
            <a:r>
              <a:rPr dirty="0" sz="1800" spc="-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1800" spc="-185">
                <a:solidFill>
                  <a:srgbClr val="054848"/>
                </a:solidFill>
                <a:latin typeface="Arial MT"/>
                <a:cs typeface="Arial MT"/>
              </a:rPr>
              <a:t>th</a:t>
            </a:r>
            <a:r>
              <a:rPr dirty="0" sz="1800" spc="-450">
                <a:solidFill>
                  <a:srgbClr val="054848"/>
                </a:solidFill>
                <a:latin typeface="Arial MT"/>
                <a:cs typeface="Arial MT"/>
              </a:rPr>
              <a:t>ọ</a:t>
            </a:r>
            <a:r>
              <a:rPr dirty="0" sz="1800">
                <a:solidFill>
                  <a:srgbClr val="054848"/>
                </a:solidFill>
                <a:latin typeface="Arial MT"/>
                <a:cs typeface="Arial MT"/>
              </a:rPr>
              <a:t>,</a:t>
            </a:r>
            <a:r>
              <a:rPr dirty="0" sz="1800" spc="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054848"/>
                </a:solidFill>
                <a:latin typeface="Arial MT"/>
                <a:cs typeface="Arial MT"/>
              </a:rPr>
              <a:t>t</a:t>
            </a:r>
            <a:r>
              <a:rPr dirty="0" sz="1800" spc="5">
                <a:solidFill>
                  <a:srgbClr val="054848"/>
                </a:solidFill>
                <a:latin typeface="Arial MT"/>
                <a:cs typeface="Arial MT"/>
              </a:rPr>
              <a:t>í</a:t>
            </a:r>
            <a:r>
              <a:rPr dirty="0" sz="1800" spc="-5">
                <a:solidFill>
                  <a:srgbClr val="054848"/>
                </a:solidFill>
                <a:latin typeface="Arial MT"/>
                <a:cs typeface="Arial MT"/>
              </a:rPr>
              <a:t>nh</a:t>
            </a:r>
            <a:r>
              <a:rPr dirty="0" sz="1800" spc="-1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1800" spc="-185">
                <a:solidFill>
                  <a:srgbClr val="054848"/>
                </a:solidFill>
                <a:latin typeface="Arial MT"/>
                <a:cs typeface="Arial MT"/>
              </a:rPr>
              <a:t>th</a:t>
            </a:r>
            <a:r>
              <a:rPr dirty="0" sz="1800" spc="-450">
                <a:solidFill>
                  <a:srgbClr val="054848"/>
                </a:solidFill>
                <a:latin typeface="Arial MT"/>
                <a:cs typeface="Arial MT"/>
              </a:rPr>
              <a:t>ẩ</a:t>
            </a:r>
            <a:r>
              <a:rPr dirty="0" sz="1800">
                <a:solidFill>
                  <a:srgbClr val="054848"/>
                </a:solidFill>
                <a:latin typeface="Arial MT"/>
                <a:cs typeface="Arial MT"/>
              </a:rPr>
              <a:t>m </a:t>
            </a:r>
            <a:r>
              <a:rPr dirty="0" sz="1800" spc="-425">
                <a:solidFill>
                  <a:srgbClr val="054848"/>
                </a:solidFill>
                <a:latin typeface="Arial MT"/>
                <a:cs typeface="Arial MT"/>
              </a:rPr>
              <a:t>mĩ  </a:t>
            </a:r>
            <a:r>
              <a:rPr dirty="0" sz="1800" spc="-270">
                <a:solidFill>
                  <a:srgbClr val="054848"/>
                </a:solidFill>
                <a:latin typeface="Arial MT"/>
                <a:cs typeface="Arial MT"/>
              </a:rPr>
              <a:t>của</a:t>
            </a:r>
            <a:r>
              <a:rPr dirty="0" sz="1800" spc="-1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054848"/>
                </a:solidFill>
                <a:latin typeface="Arial MT"/>
                <a:cs typeface="Arial MT"/>
              </a:rPr>
              <a:t>ngô</a:t>
            </a:r>
            <a:r>
              <a:rPr dirty="0" sz="1800" spc="-5">
                <a:solidFill>
                  <a:srgbClr val="054848"/>
                </a:solidFill>
                <a:latin typeface="Arial MT"/>
                <a:cs typeface="Arial MT"/>
              </a:rPr>
              <a:t>i</a:t>
            </a:r>
            <a:r>
              <a:rPr dirty="0" sz="1800" spc="1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054848"/>
                </a:solidFill>
                <a:latin typeface="Arial MT"/>
                <a:cs typeface="Arial MT"/>
              </a:rPr>
              <a:t>nhà</a:t>
            </a:r>
            <a:r>
              <a:rPr dirty="0" sz="1800">
                <a:solidFill>
                  <a:srgbClr val="054848"/>
                </a:solidFill>
                <a:latin typeface="Arial MT"/>
                <a:cs typeface="Arial MT"/>
              </a:rPr>
              <a:t>,</a:t>
            </a:r>
            <a:r>
              <a:rPr dirty="0" sz="1800" spc="1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054848"/>
                </a:solidFill>
                <a:latin typeface="Arial MT"/>
                <a:cs typeface="Arial MT"/>
              </a:rPr>
              <a:t>th</a:t>
            </a:r>
            <a:r>
              <a:rPr dirty="0" sz="1800" spc="-10">
                <a:solidFill>
                  <a:srgbClr val="054848"/>
                </a:solidFill>
                <a:latin typeface="Arial MT"/>
                <a:cs typeface="Arial MT"/>
              </a:rPr>
              <a:t>â</a:t>
            </a:r>
            <a:r>
              <a:rPr dirty="0" sz="1800" spc="-5">
                <a:solidFill>
                  <a:srgbClr val="054848"/>
                </a:solidFill>
                <a:latin typeface="Arial MT"/>
                <a:cs typeface="Arial MT"/>
              </a:rPr>
              <a:t>n</a:t>
            </a:r>
            <a:r>
              <a:rPr dirty="0" sz="1800" spc="-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1800" spc="-140">
                <a:solidFill>
                  <a:srgbClr val="054848"/>
                </a:solidFill>
                <a:latin typeface="Arial MT"/>
                <a:cs typeface="Arial MT"/>
              </a:rPr>
              <a:t>thi</a:t>
            </a:r>
            <a:r>
              <a:rPr dirty="0" sz="1800" spc="-400">
                <a:solidFill>
                  <a:srgbClr val="054848"/>
                </a:solidFill>
                <a:latin typeface="Arial MT"/>
                <a:cs typeface="Arial MT"/>
              </a:rPr>
              <a:t>ệ</a:t>
            </a:r>
            <a:r>
              <a:rPr dirty="0" sz="1800">
                <a:solidFill>
                  <a:srgbClr val="054848"/>
                </a:solidFill>
                <a:latin typeface="Arial MT"/>
                <a:cs typeface="Arial MT"/>
              </a:rPr>
              <a:t>n</a:t>
            </a:r>
            <a:r>
              <a:rPr dirty="0" sz="1800" spc="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1800" spc="-210">
                <a:solidFill>
                  <a:srgbClr val="054848"/>
                </a:solidFill>
                <a:latin typeface="Arial MT"/>
                <a:cs typeface="Arial MT"/>
              </a:rPr>
              <a:t>với</a:t>
            </a:r>
            <a:r>
              <a:rPr dirty="0" sz="1800" spc="-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054848"/>
                </a:solidFill>
                <a:latin typeface="Arial MT"/>
                <a:cs typeface="Arial MT"/>
              </a:rPr>
              <a:t>môi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800" spc="-250">
                <a:solidFill>
                  <a:srgbClr val="054848"/>
                </a:solidFill>
                <a:latin typeface="Arial MT"/>
                <a:cs typeface="Arial MT"/>
              </a:rPr>
              <a:t>trư</a:t>
            </a:r>
            <a:r>
              <a:rPr dirty="0" sz="1800" spc="-475">
                <a:solidFill>
                  <a:srgbClr val="054848"/>
                </a:solidFill>
                <a:latin typeface="Arial MT"/>
                <a:cs typeface="Arial MT"/>
              </a:rPr>
              <a:t>ờ</a:t>
            </a:r>
            <a:r>
              <a:rPr dirty="0" sz="1800" spc="-10">
                <a:solidFill>
                  <a:srgbClr val="054848"/>
                </a:solidFill>
                <a:latin typeface="Arial MT"/>
                <a:cs typeface="Arial MT"/>
              </a:rPr>
              <a:t>n</a:t>
            </a:r>
            <a:r>
              <a:rPr dirty="0" sz="1800">
                <a:solidFill>
                  <a:srgbClr val="054848"/>
                </a:solidFill>
                <a:latin typeface="Arial MT"/>
                <a:cs typeface="Arial MT"/>
              </a:rPr>
              <a:t>g</a:t>
            </a:r>
            <a:r>
              <a:rPr dirty="0" sz="1800" spc="-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054848"/>
                </a:solidFill>
                <a:latin typeface="Arial MT"/>
                <a:cs typeface="Arial MT"/>
              </a:rPr>
              <a:t>v</a:t>
            </a:r>
            <a:r>
              <a:rPr dirty="0" sz="1800">
                <a:solidFill>
                  <a:srgbClr val="054848"/>
                </a:solidFill>
                <a:latin typeface="Arial MT"/>
                <a:cs typeface="Arial MT"/>
              </a:rPr>
              <a:t>à</a:t>
            </a:r>
            <a:r>
              <a:rPr dirty="0" sz="1800" spc="-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1800" spc="-135">
                <a:solidFill>
                  <a:srgbClr val="054848"/>
                </a:solidFill>
                <a:latin typeface="Arial MT"/>
                <a:cs typeface="Arial MT"/>
              </a:rPr>
              <a:t>ti</a:t>
            </a:r>
            <a:r>
              <a:rPr dirty="0" sz="1800" spc="-545">
                <a:solidFill>
                  <a:srgbClr val="054848"/>
                </a:solidFill>
                <a:latin typeface="Arial MT"/>
                <a:cs typeface="Arial MT"/>
              </a:rPr>
              <a:t>ế</a:t>
            </a:r>
            <a:r>
              <a:rPr dirty="0" sz="1800">
                <a:solidFill>
                  <a:srgbClr val="054848"/>
                </a:solidFill>
                <a:latin typeface="Arial MT"/>
                <a:cs typeface="Arial MT"/>
              </a:rPr>
              <a:t>t</a:t>
            </a:r>
            <a:r>
              <a:rPr dirty="0" sz="1800" spc="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1800" spc="-170">
                <a:solidFill>
                  <a:srgbClr val="054848"/>
                </a:solidFill>
                <a:latin typeface="Arial MT"/>
                <a:cs typeface="Arial MT"/>
              </a:rPr>
              <a:t>ki</a:t>
            </a:r>
            <a:r>
              <a:rPr dirty="0" sz="1800" spc="-480">
                <a:solidFill>
                  <a:srgbClr val="054848"/>
                </a:solidFill>
                <a:latin typeface="Arial MT"/>
                <a:cs typeface="Arial MT"/>
              </a:rPr>
              <a:t>ệ</a:t>
            </a:r>
            <a:r>
              <a:rPr dirty="0" sz="1800">
                <a:solidFill>
                  <a:srgbClr val="054848"/>
                </a:solidFill>
                <a:latin typeface="Arial MT"/>
                <a:cs typeface="Arial MT"/>
              </a:rPr>
              <a:t>m</a:t>
            </a:r>
            <a:r>
              <a:rPr dirty="0" sz="180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1800" spc="-220">
                <a:solidFill>
                  <a:srgbClr val="054848"/>
                </a:solidFill>
                <a:latin typeface="Arial MT"/>
                <a:cs typeface="Arial MT"/>
              </a:rPr>
              <a:t>năn</a:t>
            </a:r>
            <a:r>
              <a:rPr dirty="0" sz="1800" spc="-170">
                <a:solidFill>
                  <a:srgbClr val="054848"/>
                </a:solidFill>
                <a:latin typeface="Arial MT"/>
                <a:cs typeface="Arial MT"/>
              </a:rPr>
              <a:t>g</a:t>
            </a:r>
            <a:r>
              <a:rPr dirty="0" sz="1800" spc="1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1800" spc="-114">
                <a:solidFill>
                  <a:srgbClr val="054848"/>
                </a:solidFill>
                <a:latin typeface="Arial MT"/>
                <a:cs typeface="Arial MT"/>
              </a:rPr>
              <a:t>l</a:t>
            </a:r>
            <a:r>
              <a:rPr dirty="0" sz="1800" spc="-505">
                <a:solidFill>
                  <a:srgbClr val="054848"/>
                </a:solidFill>
                <a:latin typeface="Arial MT"/>
                <a:cs typeface="Arial MT"/>
              </a:rPr>
              <a:t>ư</a:t>
            </a:r>
            <a:r>
              <a:rPr dirty="0" sz="1800" spc="-630">
                <a:solidFill>
                  <a:srgbClr val="054848"/>
                </a:solidFill>
                <a:latin typeface="Arial MT"/>
                <a:cs typeface="Arial MT"/>
              </a:rPr>
              <a:t>ợ</a:t>
            </a:r>
            <a:r>
              <a:rPr dirty="0" sz="1800" spc="-10">
                <a:solidFill>
                  <a:srgbClr val="054848"/>
                </a:solidFill>
                <a:latin typeface="Arial MT"/>
                <a:cs typeface="Arial MT"/>
              </a:rPr>
              <a:t>ng</a:t>
            </a:r>
            <a:r>
              <a:rPr dirty="0" sz="1800">
                <a:solidFill>
                  <a:srgbClr val="054848"/>
                </a:solidFill>
                <a:latin typeface="Arial MT"/>
                <a:cs typeface="Arial MT"/>
              </a:rPr>
              <a:t>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534" y="4130802"/>
            <a:ext cx="9020810" cy="532130"/>
          </a:xfrm>
          <a:custGeom>
            <a:avLst/>
            <a:gdLst/>
            <a:ahLst/>
            <a:cxnLst/>
            <a:rect l="l" t="t" r="r" b="b"/>
            <a:pathLst>
              <a:path w="9020810" h="532129">
                <a:moveTo>
                  <a:pt x="0" y="531876"/>
                </a:moveTo>
                <a:lnTo>
                  <a:pt x="9020556" y="531876"/>
                </a:lnTo>
                <a:lnTo>
                  <a:pt x="9020556" y="0"/>
                </a:lnTo>
                <a:lnTo>
                  <a:pt x="0" y="0"/>
                </a:lnTo>
                <a:lnTo>
                  <a:pt x="0" y="531876"/>
                </a:lnTo>
                <a:close/>
              </a:path>
            </a:pathLst>
          </a:custGeom>
          <a:solidFill>
            <a:srgbClr val="008D89">
              <a:alpha val="9019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1534" y="4130802"/>
            <a:ext cx="9020810" cy="532130"/>
          </a:xfrm>
          <a:prstGeom prst="rect">
            <a:avLst/>
          </a:prstGeom>
        </p:spPr>
        <p:txBody>
          <a:bodyPr wrap="square" lIns="0" tIns="387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05"/>
              </a:spcBef>
            </a:pP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Hình</a:t>
            </a:r>
            <a:r>
              <a:rPr dirty="0" sz="2000" spc="-5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 spc="-165">
                <a:solidFill>
                  <a:srgbClr val="FFFFFF"/>
                </a:solidFill>
                <a:latin typeface="Arial MT"/>
                <a:cs typeface="Arial MT"/>
              </a:rPr>
              <a:t>thức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534" y="4662678"/>
            <a:ext cx="9020810" cy="442595"/>
          </a:xfrm>
          <a:prstGeom prst="rect">
            <a:avLst/>
          </a:prstGeom>
          <a:solidFill>
            <a:srgbClr val="CADBDA">
              <a:alpha val="90194"/>
            </a:srgbClr>
          </a:solidFill>
        </p:spPr>
        <p:txBody>
          <a:bodyPr wrap="square" lIns="0" tIns="387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05"/>
              </a:spcBef>
            </a:pPr>
            <a:r>
              <a:rPr dirty="0" sz="2000" spc="-220">
                <a:solidFill>
                  <a:srgbClr val="054848"/>
                </a:solidFill>
                <a:latin typeface="Arial MT"/>
                <a:cs typeface="Arial MT"/>
              </a:rPr>
              <a:t>Thảo</a:t>
            </a:r>
            <a:r>
              <a:rPr dirty="0" sz="2000" spc="-1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 spc="-229">
                <a:solidFill>
                  <a:srgbClr val="054848"/>
                </a:solidFill>
                <a:latin typeface="Arial MT"/>
                <a:cs typeface="Arial MT"/>
              </a:rPr>
              <a:t>luậ</a:t>
            </a:r>
            <a:r>
              <a:rPr dirty="0" sz="2000" spc="-210">
                <a:solidFill>
                  <a:srgbClr val="054848"/>
                </a:solidFill>
                <a:latin typeface="Arial MT"/>
                <a:cs typeface="Arial MT"/>
              </a:rPr>
              <a:t>n</a:t>
            </a:r>
            <a:r>
              <a:rPr dirty="0" sz="200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54848"/>
                </a:solidFill>
                <a:latin typeface="Arial MT"/>
                <a:cs typeface="Arial MT"/>
              </a:rPr>
              <a:t>trong</a:t>
            </a:r>
            <a:r>
              <a:rPr dirty="0" sz="2000" spc="-5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 spc="-220">
                <a:solidFill>
                  <a:srgbClr val="054848"/>
                </a:solidFill>
                <a:latin typeface="Arial MT"/>
                <a:cs typeface="Arial MT"/>
              </a:rPr>
              <a:t>T</a:t>
            </a:r>
            <a:r>
              <a:rPr dirty="0" sz="2000">
                <a:solidFill>
                  <a:srgbClr val="054848"/>
                </a:solidFill>
                <a:latin typeface="Arial MT"/>
                <a:cs typeface="Arial MT"/>
              </a:rPr>
              <a:t>eams</a:t>
            </a:r>
            <a:r>
              <a:rPr dirty="0" sz="2000" spc="-2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 spc="-10">
                <a:solidFill>
                  <a:srgbClr val="054848"/>
                </a:solidFill>
                <a:latin typeface="Arial MT"/>
                <a:cs typeface="Arial MT"/>
              </a:rPr>
              <a:t>v</a:t>
            </a:r>
            <a:r>
              <a:rPr dirty="0" sz="2000">
                <a:solidFill>
                  <a:srgbClr val="054848"/>
                </a:solidFill>
                <a:latin typeface="Arial MT"/>
                <a:cs typeface="Arial MT"/>
              </a:rPr>
              <a:t>à</a:t>
            </a:r>
            <a:r>
              <a:rPr dirty="0" sz="2000" spc="-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54848"/>
                </a:solidFill>
                <a:latin typeface="Arial MT"/>
                <a:cs typeface="Arial MT"/>
              </a:rPr>
              <a:t>trình</a:t>
            </a:r>
            <a:r>
              <a:rPr dirty="0" sz="2000" spc="-1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54848"/>
                </a:solidFill>
                <a:latin typeface="Arial MT"/>
                <a:cs typeface="Arial MT"/>
              </a:rPr>
              <a:t>bày</a:t>
            </a:r>
            <a:r>
              <a:rPr dirty="0" sz="2000" spc="-1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 spc="5">
                <a:solidFill>
                  <a:srgbClr val="054848"/>
                </a:solidFill>
                <a:latin typeface="Arial MT"/>
                <a:cs typeface="Arial MT"/>
              </a:rPr>
              <a:t>c</a:t>
            </a:r>
            <a:r>
              <a:rPr dirty="0" sz="2000">
                <a:solidFill>
                  <a:srgbClr val="054848"/>
                </a:solidFill>
                <a:latin typeface="Arial MT"/>
                <a:cs typeface="Arial MT"/>
              </a:rPr>
              <a:t>âu</a:t>
            </a:r>
            <a:r>
              <a:rPr dirty="0" sz="2000" spc="-1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 spc="-295">
                <a:solidFill>
                  <a:srgbClr val="054848"/>
                </a:solidFill>
                <a:latin typeface="Arial MT"/>
                <a:cs typeface="Arial MT"/>
              </a:rPr>
              <a:t>trả</a:t>
            </a:r>
            <a:r>
              <a:rPr dirty="0" sz="2000" spc="-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 spc="-295">
                <a:solidFill>
                  <a:srgbClr val="054848"/>
                </a:solidFill>
                <a:latin typeface="Arial MT"/>
                <a:cs typeface="Arial MT"/>
              </a:rPr>
              <a:t>lờ</a:t>
            </a:r>
            <a:r>
              <a:rPr dirty="0" sz="2000" spc="-110">
                <a:solidFill>
                  <a:srgbClr val="054848"/>
                </a:solidFill>
                <a:latin typeface="Arial MT"/>
                <a:cs typeface="Arial MT"/>
              </a:rPr>
              <a:t>i</a:t>
            </a:r>
            <a:r>
              <a:rPr dirty="0" sz="200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54848"/>
                </a:solidFill>
                <a:latin typeface="Arial MT"/>
                <a:cs typeface="Arial MT"/>
              </a:rPr>
              <a:t>trên</a:t>
            </a:r>
            <a:r>
              <a:rPr dirty="0" sz="2000" spc="-1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54848"/>
                </a:solidFill>
                <a:latin typeface="Arial MT"/>
                <a:cs typeface="Arial MT"/>
              </a:rPr>
              <a:t>Padlet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8832" y="2793745"/>
            <a:ext cx="9046210" cy="1371600"/>
            <a:chOff x="68832" y="2793745"/>
            <a:chExt cx="9046210" cy="1371600"/>
          </a:xfrm>
        </p:grpSpPr>
        <p:sp>
          <p:nvSpPr>
            <p:cNvPr id="6" name="object 6"/>
            <p:cNvSpPr/>
            <p:nvPr/>
          </p:nvSpPr>
          <p:spPr>
            <a:xfrm>
              <a:off x="81532" y="2806445"/>
              <a:ext cx="9020810" cy="1346200"/>
            </a:xfrm>
            <a:custGeom>
              <a:avLst/>
              <a:gdLst/>
              <a:ahLst/>
              <a:cxnLst/>
              <a:rect l="l" t="t" r="r" b="b"/>
              <a:pathLst>
                <a:path w="9020810" h="1346200">
                  <a:moveTo>
                    <a:pt x="9020557" y="0"/>
                  </a:moveTo>
                  <a:lnTo>
                    <a:pt x="0" y="0"/>
                  </a:lnTo>
                  <a:lnTo>
                    <a:pt x="0" y="874395"/>
                  </a:lnTo>
                  <a:lnTo>
                    <a:pt x="4342131" y="874395"/>
                  </a:lnTo>
                  <a:lnTo>
                    <a:pt x="4342131" y="1009269"/>
                  </a:lnTo>
                  <a:lnTo>
                    <a:pt x="4173856" y="1009269"/>
                  </a:lnTo>
                  <a:lnTo>
                    <a:pt x="4510279" y="1345692"/>
                  </a:lnTo>
                  <a:lnTo>
                    <a:pt x="4846702" y="1009269"/>
                  </a:lnTo>
                  <a:lnTo>
                    <a:pt x="4678427" y="1009269"/>
                  </a:lnTo>
                  <a:lnTo>
                    <a:pt x="4678427" y="874395"/>
                  </a:lnTo>
                  <a:lnTo>
                    <a:pt x="9020557" y="874395"/>
                  </a:lnTo>
                  <a:lnTo>
                    <a:pt x="9020557" y="0"/>
                  </a:lnTo>
                  <a:close/>
                </a:path>
              </a:pathLst>
            </a:custGeom>
            <a:solidFill>
              <a:srgbClr val="008D89">
                <a:alpha val="7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81532" y="2806445"/>
              <a:ext cx="9020810" cy="1346200"/>
            </a:xfrm>
            <a:custGeom>
              <a:avLst/>
              <a:gdLst/>
              <a:ahLst/>
              <a:cxnLst/>
              <a:rect l="l" t="t" r="r" b="b"/>
              <a:pathLst>
                <a:path w="9020810" h="1346200">
                  <a:moveTo>
                    <a:pt x="9020557" y="874395"/>
                  </a:moveTo>
                  <a:lnTo>
                    <a:pt x="4678427" y="874395"/>
                  </a:lnTo>
                  <a:lnTo>
                    <a:pt x="4678427" y="1009269"/>
                  </a:lnTo>
                  <a:lnTo>
                    <a:pt x="4846702" y="1009269"/>
                  </a:lnTo>
                  <a:lnTo>
                    <a:pt x="4510279" y="1345692"/>
                  </a:lnTo>
                  <a:lnTo>
                    <a:pt x="4173856" y="1009269"/>
                  </a:lnTo>
                  <a:lnTo>
                    <a:pt x="4342131" y="1009269"/>
                  </a:lnTo>
                  <a:lnTo>
                    <a:pt x="4342131" y="874395"/>
                  </a:lnTo>
                  <a:lnTo>
                    <a:pt x="0" y="874395"/>
                  </a:lnTo>
                  <a:lnTo>
                    <a:pt x="0" y="0"/>
                  </a:lnTo>
                  <a:lnTo>
                    <a:pt x="9020557" y="0"/>
                  </a:lnTo>
                  <a:lnTo>
                    <a:pt x="9020557" y="87439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4042664" y="2852674"/>
            <a:ext cx="109664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29">
                <a:solidFill>
                  <a:srgbClr val="FFFFFF"/>
                </a:solidFill>
                <a:latin typeface="Arial MT"/>
                <a:cs typeface="Arial MT"/>
              </a:rPr>
              <a:t>Thờ</a:t>
            </a: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dirty="0" sz="20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gian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534" y="3275838"/>
            <a:ext cx="9020810" cy="408940"/>
          </a:xfrm>
          <a:prstGeom prst="rect">
            <a:avLst/>
          </a:prstGeom>
          <a:solidFill>
            <a:srgbClr val="CADBDA">
              <a:alpha val="70195"/>
            </a:srgbClr>
          </a:solidFill>
          <a:ln w="25400">
            <a:solidFill>
              <a:srgbClr val="CADBDA"/>
            </a:solidFill>
          </a:ln>
        </p:spPr>
        <p:txBody>
          <a:bodyPr wrap="square" lIns="0" tIns="27305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215"/>
              </a:spcBef>
            </a:pPr>
            <a:r>
              <a:rPr dirty="0" sz="2000">
                <a:solidFill>
                  <a:srgbClr val="054848"/>
                </a:solidFill>
                <a:latin typeface="Arial MT"/>
                <a:cs typeface="Arial MT"/>
              </a:rPr>
              <a:t>7</a:t>
            </a:r>
            <a:r>
              <a:rPr dirty="0" sz="2000" spc="-4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54848"/>
                </a:solidFill>
                <a:latin typeface="Arial MT"/>
                <a:cs typeface="Arial MT"/>
              </a:rPr>
              <a:t>phút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8832" y="667766"/>
            <a:ext cx="9046210" cy="2172970"/>
            <a:chOff x="68832" y="667766"/>
            <a:chExt cx="9046210" cy="2172970"/>
          </a:xfrm>
        </p:grpSpPr>
        <p:sp>
          <p:nvSpPr>
            <p:cNvPr id="11" name="object 11"/>
            <p:cNvSpPr/>
            <p:nvPr/>
          </p:nvSpPr>
          <p:spPr>
            <a:xfrm>
              <a:off x="81532" y="680466"/>
              <a:ext cx="9020810" cy="2147570"/>
            </a:xfrm>
            <a:custGeom>
              <a:avLst/>
              <a:gdLst/>
              <a:ahLst/>
              <a:cxnLst/>
              <a:rect l="l" t="t" r="r" b="b"/>
              <a:pathLst>
                <a:path w="9020810" h="2147570">
                  <a:moveTo>
                    <a:pt x="9020557" y="0"/>
                  </a:moveTo>
                  <a:lnTo>
                    <a:pt x="0" y="0"/>
                  </a:lnTo>
                  <a:lnTo>
                    <a:pt x="0" y="1395222"/>
                  </a:lnTo>
                  <a:lnTo>
                    <a:pt x="4241801" y="1395222"/>
                  </a:lnTo>
                  <a:lnTo>
                    <a:pt x="4241801" y="1610487"/>
                  </a:lnTo>
                  <a:lnTo>
                    <a:pt x="3973450" y="1610487"/>
                  </a:lnTo>
                  <a:lnTo>
                    <a:pt x="4510279" y="2147316"/>
                  </a:lnTo>
                  <a:lnTo>
                    <a:pt x="5047108" y="1610487"/>
                  </a:lnTo>
                  <a:lnTo>
                    <a:pt x="4778757" y="1610487"/>
                  </a:lnTo>
                  <a:lnTo>
                    <a:pt x="4778757" y="1395222"/>
                  </a:lnTo>
                  <a:lnTo>
                    <a:pt x="9020557" y="1395222"/>
                  </a:lnTo>
                  <a:lnTo>
                    <a:pt x="9020557" y="0"/>
                  </a:lnTo>
                  <a:close/>
                </a:path>
              </a:pathLst>
            </a:custGeom>
            <a:solidFill>
              <a:srgbClr val="008D89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81532" y="680466"/>
              <a:ext cx="9020810" cy="2147570"/>
            </a:xfrm>
            <a:custGeom>
              <a:avLst/>
              <a:gdLst/>
              <a:ahLst/>
              <a:cxnLst/>
              <a:rect l="l" t="t" r="r" b="b"/>
              <a:pathLst>
                <a:path w="9020810" h="2147570">
                  <a:moveTo>
                    <a:pt x="9020557" y="1395222"/>
                  </a:moveTo>
                  <a:lnTo>
                    <a:pt x="4778757" y="1395222"/>
                  </a:lnTo>
                  <a:lnTo>
                    <a:pt x="4778757" y="1610487"/>
                  </a:lnTo>
                  <a:lnTo>
                    <a:pt x="5047108" y="1610487"/>
                  </a:lnTo>
                  <a:lnTo>
                    <a:pt x="4510279" y="2147316"/>
                  </a:lnTo>
                  <a:lnTo>
                    <a:pt x="3973450" y="1610487"/>
                  </a:lnTo>
                  <a:lnTo>
                    <a:pt x="4241801" y="1610487"/>
                  </a:lnTo>
                  <a:lnTo>
                    <a:pt x="4241801" y="1395222"/>
                  </a:lnTo>
                  <a:lnTo>
                    <a:pt x="0" y="1395222"/>
                  </a:lnTo>
                  <a:lnTo>
                    <a:pt x="0" y="0"/>
                  </a:lnTo>
                  <a:lnTo>
                    <a:pt x="9020557" y="0"/>
                  </a:lnTo>
                  <a:lnTo>
                    <a:pt x="9020557" y="1395222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81533" y="1256538"/>
              <a:ext cx="9020810" cy="833755"/>
            </a:xfrm>
            <a:custGeom>
              <a:avLst/>
              <a:gdLst/>
              <a:ahLst/>
              <a:cxnLst/>
              <a:rect l="l" t="t" r="r" b="b"/>
              <a:pathLst>
                <a:path w="9020810" h="833755">
                  <a:moveTo>
                    <a:pt x="9020556" y="0"/>
                  </a:moveTo>
                  <a:lnTo>
                    <a:pt x="0" y="0"/>
                  </a:lnTo>
                  <a:lnTo>
                    <a:pt x="0" y="833628"/>
                  </a:lnTo>
                  <a:lnTo>
                    <a:pt x="9020556" y="833628"/>
                  </a:lnTo>
                  <a:lnTo>
                    <a:pt x="9020556" y="0"/>
                  </a:lnTo>
                  <a:close/>
                </a:path>
              </a:pathLst>
            </a:custGeom>
            <a:solidFill>
              <a:srgbClr val="CADBDA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81533" y="1256538"/>
              <a:ext cx="9020810" cy="833755"/>
            </a:xfrm>
            <a:custGeom>
              <a:avLst/>
              <a:gdLst/>
              <a:ahLst/>
              <a:cxnLst/>
              <a:rect l="l" t="t" r="r" b="b"/>
              <a:pathLst>
                <a:path w="9020810" h="833755">
                  <a:moveTo>
                    <a:pt x="0" y="833628"/>
                  </a:moveTo>
                  <a:lnTo>
                    <a:pt x="9020556" y="833628"/>
                  </a:lnTo>
                  <a:lnTo>
                    <a:pt x="9020556" y="0"/>
                  </a:lnTo>
                  <a:lnTo>
                    <a:pt x="0" y="0"/>
                  </a:lnTo>
                  <a:lnTo>
                    <a:pt x="0" y="833628"/>
                  </a:lnTo>
                  <a:close/>
                </a:path>
              </a:pathLst>
            </a:custGeom>
            <a:ln w="25400">
              <a:solidFill>
                <a:srgbClr val="CADBD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227482" y="866597"/>
            <a:ext cx="8728710" cy="12617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ts val="2390"/>
              </a:lnSpc>
              <a:spcBef>
                <a:spcPts val="105"/>
              </a:spcBef>
            </a:pPr>
            <a:r>
              <a:rPr dirty="0" sz="2000" spc="-170">
                <a:solidFill>
                  <a:srgbClr val="FFFFFF"/>
                </a:solidFill>
                <a:latin typeface="Arial MT"/>
                <a:cs typeface="Arial MT"/>
              </a:rPr>
              <a:t>Nhiệ</a:t>
            </a:r>
            <a:r>
              <a:rPr dirty="0" sz="2000" spc="-220">
                <a:solidFill>
                  <a:srgbClr val="FFFFFF"/>
                </a:solidFill>
                <a:latin typeface="Arial MT"/>
                <a:cs typeface="Arial MT"/>
              </a:rPr>
              <a:t>m</a:t>
            </a:r>
            <a:r>
              <a:rPr dirty="0" sz="200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 spc="-455">
                <a:solidFill>
                  <a:srgbClr val="FFFFFF"/>
                </a:solidFill>
                <a:latin typeface="Arial MT"/>
                <a:cs typeface="Arial MT"/>
              </a:rPr>
              <a:t>vụ</a:t>
            </a:r>
            <a:endParaRPr sz="2000">
              <a:latin typeface="Arial MT"/>
              <a:cs typeface="Arial MT"/>
            </a:endParaRPr>
          </a:p>
          <a:p>
            <a:pPr algn="ctr">
              <a:lnSpc>
                <a:spcPts val="2390"/>
              </a:lnSpc>
            </a:pPr>
            <a:r>
              <a:rPr dirty="0" sz="2000">
                <a:solidFill>
                  <a:srgbClr val="054848"/>
                </a:solidFill>
                <a:latin typeface="Arial MT"/>
                <a:cs typeface="Arial MT"/>
              </a:rPr>
              <a:t>Hãy</a:t>
            </a:r>
            <a:r>
              <a:rPr dirty="0" sz="2000" spc="-1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54848"/>
                </a:solidFill>
                <a:latin typeface="Arial MT"/>
                <a:cs typeface="Arial MT"/>
              </a:rPr>
              <a:t>nêu</a:t>
            </a:r>
            <a:r>
              <a:rPr dirty="0" sz="2000" spc="-2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 spc="-135">
                <a:solidFill>
                  <a:srgbClr val="054848"/>
                </a:solidFill>
                <a:latin typeface="Arial MT"/>
                <a:cs typeface="Arial MT"/>
              </a:rPr>
              <a:t>những</a:t>
            </a:r>
            <a:r>
              <a:rPr dirty="0" sz="2000" spc="-1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 spc="-330">
                <a:solidFill>
                  <a:srgbClr val="054848"/>
                </a:solidFill>
                <a:latin typeface="Arial MT"/>
                <a:cs typeface="Arial MT"/>
              </a:rPr>
              <a:t>ưu</a:t>
            </a:r>
            <a:r>
              <a:rPr dirty="0" sz="2000" spc="-24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 spc="-360">
                <a:solidFill>
                  <a:srgbClr val="054848"/>
                </a:solidFill>
                <a:latin typeface="Arial MT"/>
                <a:cs typeface="Arial MT"/>
              </a:rPr>
              <a:t>điểm,</a:t>
            </a:r>
            <a:r>
              <a:rPr dirty="0" sz="2000" spc="-1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 spc="-270">
                <a:solidFill>
                  <a:srgbClr val="054848"/>
                </a:solidFill>
                <a:latin typeface="Arial MT"/>
                <a:cs typeface="Arial MT"/>
              </a:rPr>
              <a:t>nhược</a:t>
            </a:r>
            <a:r>
              <a:rPr dirty="0" sz="2000" spc="-2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 spc="-445">
                <a:solidFill>
                  <a:srgbClr val="054848"/>
                </a:solidFill>
                <a:latin typeface="Arial MT"/>
                <a:cs typeface="Arial MT"/>
              </a:rPr>
              <a:t>điểm</a:t>
            </a:r>
            <a:r>
              <a:rPr dirty="0" sz="2000" spc="-22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 spc="-295">
                <a:solidFill>
                  <a:srgbClr val="054848"/>
                </a:solidFill>
                <a:latin typeface="Arial MT"/>
                <a:cs typeface="Arial MT"/>
              </a:rPr>
              <a:t>của</a:t>
            </a:r>
            <a:r>
              <a:rPr dirty="0" sz="2000" spc="-1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54848"/>
                </a:solidFill>
                <a:latin typeface="Arial MT"/>
                <a:cs typeface="Arial MT"/>
              </a:rPr>
              <a:t>ngôi</a:t>
            </a:r>
            <a:r>
              <a:rPr dirty="0" sz="2000" spc="-2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54848"/>
                </a:solidFill>
                <a:latin typeface="Arial MT"/>
                <a:cs typeface="Arial MT"/>
              </a:rPr>
              <a:t>nhà</a:t>
            </a:r>
            <a:r>
              <a:rPr dirty="0" sz="2000" spc="-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54848"/>
                </a:solidFill>
                <a:latin typeface="Arial MT"/>
                <a:cs typeface="Arial MT"/>
              </a:rPr>
              <a:t>thông</a:t>
            </a:r>
            <a:r>
              <a:rPr dirty="0" sz="2000" spc="-1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54848"/>
                </a:solidFill>
                <a:latin typeface="Arial MT"/>
                <a:cs typeface="Arial MT"/>
              </a:rPr>
              <a:t>minh?</a:t>
            </a:r>
            <a:endParaRPr sz="2000">
              <a:latin typeface="Arial MT"/>
              <a:cs typeface="Arial MT"/>
            </a:endParaRPr>
          </a:p>
          <a:p>
            <a:pPr algn="ctr">
              <a:lnSpc>
                <a:spcPts val="2230"/>
              </a:lnSpc>
              <a:spcBef>
                <a:spcPts val="480"/>
              </a:spcBef>
            </a:pPr>
            <a:r>
              <a:rPr dirty="0" sz="2000" spc="-300">
                <a:solidFill>
                  <a:srgbClr val="054848"/>
                </a:solidFill>
                <a:latin typeface="Arial MT"/>
                <a:cs typeface="Arial MT"/>
              </a:rPr>
              <a:t>Nếu</a:t>
            </a:r>
            <a:r>
              <a:rPr dirty="0" sz="2000" spc="-1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 spc="-560">
                <a:solidFill>
                  <a:srgbClr val="054848"/>
                </a:solidFill>
                <a:latin typeface="Arial MT"/>
                <a:cs typeface="Arial MT"/>
              </a:rPr>
              <a:t>được</a:t>
            </a:r>
            <a:r>
              <a:rPr dirty="0" sz="2000" spc="-1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 spc="-225">
                <a:solidFill>
                  <a:srgbClr val="054848"/>
                </a:solidFill>
                <a:latin typeface="Arial MT"/>
                <a:cs typeface="Arial MT"/>
              </a:rPr>
              <a:t>lựa</a:t>
            </a:r>
            <a:r>
              <a:rPr dirty="0" sz="200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 spc="-180">
                <a:solidFill>
                  <a:srgbClr val="054848"/>
                </a:solidFill>
                <a:latin typeface="Arial MT"/>
                <a:cs typeface="Arial MT"/>
              </a:rPr>
              <a:t>chọn,</a:t>
            </a:r>
            <a:r>
              <a:rPr dirty="0" sz="2000" spc="-2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54848"/>
                </a:solidFill>
                <a:latin typeface="Arial MT"/>
                <a:cs typeface="Arial MT"/>
              </a:rPr>
              <a:t>con</a:t>
            </a:r>
            <a:r>
              <a:rPr dirty="0" sz="2000" spc="-1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54848"/>
                </a:solidFill>
                <a:latin typeface="Arial MT"/>
                <a:cs typeface="Arial MT"/>
              </a:rPr>
              <a:t>có</a:t>
            </a:r>
            <a:r>
              <a:rPr dirty="0" sz="2000" spc="-1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 spc="-225">
                <a:solidFill>
                  <a:srgbClr val="054848"/>
                </a:solidFill>
                <a:latin typeface="Arial MT"/>
                <a:cs typeface="Arial MT"/>
              </a:rPr>
              <a:t>lựa</a:t>
            </a:r>
            <a:r>
              <a:rPr dirty="0" sz="2000" spc="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 spc="-220">
                <a:solidFill>
                  <a:srgbClr val="054848"/>
                </a:solidFill>
                <a:latin typeface="Arial MT"/>
                <a:cs typeface="Arial MT"/>
              </a:rPr>
              <a:t>chọn</a:t>
            </a:r>
            <a:r>
              <a:rPr dirty="0" sz="2000" spc="-1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 spc="-220">
                <a:solidFill>
                  <a:srgbClr val="054848"/>
                </a:solidFill>
                <a:latin typeface="Arial MT"/>
                <a:cs typeface="Arial MT"/>
              </a:rPr>
              <a:t>sống</a:t>
            </a:r>
            <a:r>
              <a:rPr dirty="0" sz="2000" spc="-2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54848"/>
                </a:solidFill>
                <a:latin typeface="Arial MT"/>
                <a:cs typeface="Arial MT"/>
              </a:rPr>
              <a:t>trong</a:t>
            </a:r>
            <a:r>
              <a:rPr dirty="0" sz="2000" spc="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54848"/>
                </a:solidFill>
                <a:latin typeface="Arial MT"/>
                <a:cs typeface="Arial MT"/>
              </a:rPr>
              <a:t>ngôi</a:t>
            </a:r>
            <a:r>
              <a:rPr dirty="0" sz="2000" spc="-2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54848"/>
                </a:solidFill>
                <a:latin typeface="Arial MT"/>
                <a:cs typeface="Arial MT"/>
              </a:rPr>
              <a:t>nhà thông</a:t>
            </a:r>
            <a:r>
              <a:rPr dirty="0" sz="2000" spc="-1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54848"/>
                </a:solidFill>
                <a:latin typeface="Arial MT"/>
                <a:cs typeface="Arial MT"/>
              </a:rPr>
              <a:t>minh không?</a:t>
            </a:r>
            <a:endParaRPr sz="2000">
              <a:latin typeface="Arial MT"/>
              <a:cs typeface="Arial MT"/>
            </a:endParaRPr>
          </a:p>
          <a:p>
            <a:pPr algn="ctr">
              <a:lnSpc>
                <a:spcPts val="2230"/>
              </a:lnSpc>
            </a:pPr>
            <a:r>
              <a:rPr dirty="0" sz="2000" spc="-5">
                <a:solidFill>
                  <a:srgbClr val="054848"/>
                </a:solidFill>
                <a:latin typeface="Arial MT"/>
                <a:cs typeface="Arial MT"/>
              </a:rPr>
              <a:t>Vì</a:t>
            </a:r>
            <a:r>
              <a:rPr dirty="0" sz="2000" spc="-4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54848"/>
                </a:solidFill>
                <a:latin typeface="Arial MT"/>
                <a:cs typeface="Arial MT"/>
              </a:rPr>
              <a:t>sao?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10413" y="175082"/>
            <a:ext cx="600456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5">
                <a:solidFill>
                  <a:srgbClr val="054848"/>
                </a:solidFill>
              </a:rPr>
              <a:t>Ngôi</a:t>
            </a:r>
            <a:r>
              <a:rPr dirty="0" sz="2500" spc="10">
                <a:solidFill>
                  <a:srgbClr val="054848"/>
                </a:solidFill>
              </a:rPr>
              <a:t> </a:t>
            </a:r>
            <a:r>
              <a:rPr dirty="0" sz="2500" spc="-5">
                <a:solidFill>
                  <a:srgbClr val="054848"/>
                </a:solidFill>
              </a:rPr>
              <a:t>nhà</a:t>
            </a:r>
            <a:r>
              <a:rPr dirty="0" sz="2500">
                <a:solidFill>
                  <a:srgbClr val="054848"/>
                </a:solidFill>
              </a:rPr>
              <a:t> </a:t>
            </a:r>
            <a:r>
              <a:rPr dirty="0" sz="2500" spc="-5">
                <a:solidFill>
                  <a:srgbClr val="054848"/>
                </a:solidFill>
              </a:rPr>
              <a:t>thông</a:t>
            </a:r>
            <a:r>
              <a:rPr dirty="0" sz="2500" spc="10">
                <a:solidFill>
                  <a:srgbClr val="054848"/>
                </a:solidFill>
              </a:rPr>
              <a:t> </a:t>
            </a:r>
            <a:r>
              <a:rPr dirty="0" sz="2500" spc="-5">
                <a:solidFill>
                  <a:srgbClr val="054848"/>
                </a:solidFill>
              </a:rPr>
              <a:t>minh</a:t>
            </a:r>
            <a:r>
              <a:rPr dirty="0" sz="2500" spc="20">
                <a:solidFill>
                  <a:srgbClr val="054848"/>
                </a:solidFill>
              </a:rPr>
              <a:t> </a:t>
            </a:r>
            <a:r>
              <a:rPr dirty="0" sz="2500" spc="-5"/>
              <a:t>– Thảo luận</a:t>
            </a:r>
            <a:r>
              <a:rPr dirty="0" sz="2500"/>
              <a:t> </a:t>
            </a:r>
            <a:r>
              <a:rPr dirty="0" sz="2500" spc="-10"/>
              <a:t>nhóm</a:t>
            </a:r>
            <a:endParaRPr sz="25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88399"/>
            <a:ext cx="9144000" cy="4955540"/>
            <a:chOff x="0" y="188399"/>
            <a:chExt cx="9144000" cy="49555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88399"/>
              <a:ext cx="9143999" cy="49550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11658" y="3190494"/>
              <a:ext cx="2649220" cy="1440180"/>
            </a:xfrm>
            <a:custGeom>
              <a:avLst/>
              <a:gdLst/>
              <a:ahLst/>
              <a:cxnLst/>
              <a:rect l="l" t="t" r="r" b="b"/>
              <a:pathLst>
                <a:path w="2649220" h="1440179">
                  <a:moveTo>
                    <a:pt x="2648712" y="0"/>
                  </a:moveTo>
                  <a:lnTo>
                    <a:pt x="0" y="0"/>
                  </a:lnTo>
                  <a:lnTo>
                    <a:pt x="0" y="1440180"/>
                  </a:lnTo>
                  <a:lnTo>
                    <a:pt x="2648712" y="1440180"/>
                  </a:lnTo>
                  <a:lnTo>
                    <a:pt x="2648712" y="0"/>
                  </a:lnTo>
                  <a:close/>
                </a:path>
              </a:pathLst>
            </a:custGeom>
            <a:solidFill>
              <a:srgbClr val="3333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11658" y="3190494"/>
              <a:ext cx="2649220" cy="1440180"/>
            </a:xfrm>
            <a:custGeom>
              <a:avLst/>
              <a:gdLst/>
              <a:ahLst/>
              <a:cxnLst/>
              <a:rect l="l" t="t" r="r" b="b"/>
              <a:pathLst>
                <a:path w="2649220" h="1440179">
                  <a:moveTo>
                    <a:pt x="0" y="1440180"/>
                  </a:moveTo>
                  <a:lnTo>
                    <a:pt x="2648712" y="1440180"/>
                  </a:lnTo>
                  <a:lnTo>
                    <a:pt x="2648712" y="0"/>
                  </a:lnTo>
                  <a:lnTo>
                    <a:pt x="0" y="0"/>
                  </a:lnTo>
                  <a:lnTo>
                    <a:pt x="0" y="1440180"/>
                  </a:lnTo>
                  <a:close/>
                </a:path>
              </a:pathLst>
            </a:custGeom>
            <a:ln w="25400">
              <a:solidFill>
                <a:srgbClr val="357C9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11658" y="1738121"/>
              <a:ext cx="2649220" cy="1440180"/>
            </a:xfrm>
            <a:custGeom>
              <a:avLst/>
              <a:gdLst/>
              <a:ahLst/>
              <a:cxnLst/>
              <a:rect l="l" t="t" r="r" b="b"/>
              <a:pathLst>
                <a:path w="2649220" h="1440180">
                  <a:moveTo>
                    <a:pt x="2648712" y="0"/>
                  </a:moveTo>
                  <a:lnTo>
                    <a:pt x="0" y="0"/>
                  </a:lnTo>
                  <a:lnTo>
                    <a:pt x="0" y="1440179"/>
                  </a:lnTo>
                  <a:lnTo>
                    <a:pt x="2648712" y="1440179"/>
                  </a:lnTo>
                  <a:lnTo>
                    <a:pt x="2648712" y="0"/>
                  </a:lnTo>
                  <a:close/>
                </a:path>
              </a:pathLst>
            </a:custGeom>
            <a:solidFill>
              <a:srgbClr val="8029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11658" y="1738121"/>
              <a:ext cx="2649220" cy="1440180"/>
            </a:xfrm>
            <a:custGeom>
              <a:avLst/>
              <a:gdLst/>
              <a:ahLst/>
              <a:cxnLst/>
              <a:rect l="l" t="t" r="r" b="b"/>
              <a:pathLst>
                <a:path w="2649220" h="1440180">
                  <a:moveTo>
                    <a:pt x="0" y="1440179"/>
                  </a:moveTo>
                  <a:lnTo>
                    <a:pt x="2648712" y="1440179"/>
                  </a:lnTo>
                  <a:lnTo>
                    <a:pt x="2648712" y="0"/>
                  </a:lnTo>
                  <a:lnTo>
                    <a:pt x="0" y="0"/>
                  </a:lnTo>
                  <a:lnTo>
                    <a:pt x="0" y="1440179"/>
                  </a:lnTo>
                  <a:close/>
                </a:path>
              </a:pathLst>
            </a:custGeom>
            <a:ln w="25400">
              <a:solidFill>
                <a:srgbClr val="357C9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324358" y="1941322"/>
            <a:ext cx="2623820" cy="1031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2090">
              <a:lnSpc>
                <a:spcPct val="100000"/>
              </a:lnSpc>
              <a:spcBef>
                <a:spcPts val="100"/>
              </a:spcBef>
            </a:pPr>
            <a:r>
              <a:rPr dirty="0" sz="3300">
                <a:solidFill>
                  <a:srgbClr val="FFFF00"/>
                </a:solidFill>
                <a:latin typeface="Calibri"/>
                <a:cs typeface="Calibri"/>
              </a:rPr>
              <a:t>Có</a:t>
            </a:r>
            <a:r>
              <a:rPr dirty="0" sz="3300" spc="-45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3300" spc="-5">
                <a:solidFill>
                  <a:srgbClr val="FFFF00"/>
                </a:solidFill>
                <a:latin typeface="Calibri"/>
                <a:cs typeface="Calibri"/>
              </a:rPr>
              <a:t>10</a:t>
            </a:r>
            <a:endParaRPr sz="3300">
              <a:latin typeface="Calibri"/>
              <a:cs typeface="Calibri"/>
            </a:endParaRPr>
          </a:p>
          <a:p>
            <a:pPr marL="212090">
              <a:lnSpc>
                <a:spcPct val="100000"/>
              </a:lnSpc>
            </a:pPr>
            <a:r>
              <a:rPr dirty="0" sz="3300" spc="-10">
                <a:solidFill>
                  <a:srgbClr val="FFFF00"/>
                </a:solidFill>
                <a:latin typeface="Calibri"/>
                <a:cs typeface="Calibri"/>
              </a:rPr>
              <a:t>câu</a:t>
            </a:r>
            <a:r>
              <a:rPr dirty="0" sz="3300" spc="-35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3300" spc="-5">
                <a:solidFill>
                  <a:srgbClr val="FFFF00"/>
                </a:solidFill>
                <a:latin typeface="Calibri"/>
                <a:cs typeface="Calibri"/>
              </a:rPr>
              <a:t>hỏi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54473" y="2893314"/>
            <a:ext cx="3512820" cy="916305"/>
          </a:xfrm>
          <a:prstGeom prst="rect">
            <a:avLst/>
          </a:prstGeom>
          <a:solidFill>
            <a:srgbClr val="80298F"/>
          </a:solidFill>
          <a:ln w="25400">
            <a:solidFill>
              <a:srgbClr val="357C91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 marL="1270">
              <a:lnSpc>
                <a:spcPts val="3415"/>
              </a:lnSpc>
            </a:pPr>
            <a:r>
              <a:rPr dirty="0" sz="3000" b="1">
                <a:solidFill>
                  <a:srgbClr val="FFFFFF"/>
                </a:solidFill>
                <a:latin typeface="Calibri"/>
                <a:cs typeface="Calibri"/>
              </a:rPr>
              <a:t>NHẬP</a:t>
            </a:r>
            <a:r>
              <a:rPr dirty="0" sz="3000" spc="-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spc="-5" b="1">
                <a:solidFill>
                  <a:srgbClr val="FFFFFF"/>
                </a:solidFill>
                <a:latin typeface="Calibri"/>
                <a:cs typeface="Calibri"/>
              </a:rPr>
              <a:t>MÃ</a:t>
            </a:r>
            <a:r>
              <a:rPr dirty="0" sz="30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spc="-5" b="1">
                <a:solidFill>
                  <a:srgbClr val="FFFFFF"/>
                </a:solidFill>
                <a:latin typeface="Calibri"/>
                <a:cs typeface="Calibri"/>
              </a:rPr>
              <a:t>GAME</a:t>
            </a:r>
            <a:endParaRPr sz="3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3000" b="1">
                <a:solidFill>
                  <a:srgbClr val="FFFFFF"/>
                </a:solidFill>
                <a:latin typeface="Calibri"/>
                <a:cs typeface="Calibri"/>
              </a:rPr>
              <a:t>9148396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12233" y="1985848"/>
            <a:ext cx="2894330" cy="7816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950" spc="-60" b="1">
                <a:solidFill>
                  <a:srgbClr val="541A8A"/>
                </a:solidFill>
                <a:latin typeface="Calibri"/>
                <a:cs typeface="Calibri"/>
              </a:rPr>
              <a:t>KAHOOT.IT</a:t>
            </a:r>
            <a:endParaRPr sz="49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4358" y="3516833"/>
            <a:ext cx="2623820" cy="1123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04290" marR="34036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TRẢ</a:t>
            </a:r>
            <a:r>
              <a:rPr dirty="0" sz="24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LỜI </a:t>
            </a:r>
            <a:r>
              <a:rPr dirty="0" sz="2400" spc="-5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CÁ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NHÂN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33340" y="4031386"/>
            <a:ext cx="337883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25">
                <a:latin typeface="Arial MT"/>
                <a:cs typeface="Arial MT"/>
              </a:rPr>
              <a:t>Nhậ</a:t>
            </a:r>
            <a:r>
              <a:rPr dirty="0" sz="1800" spc="-160">
                <a:latin typeface="Arial MT"/>
                <a:cs typeface="Arial MT"/>
              </a:rPr>
              <a:t>p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tên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 spc="-295">
                <a:latin typeface="Arial MT"/>
                <a:cs typeface="Arial MT"/>
              </a:rPr>
              <a:t>ngườ</a:t>
            </a:r>
            <a:r>
              <a:rPr dirty="0" sz="1800" spc="-85">
                <a:latin typeface="Arial MT"/>
                <a:cs typeface="Arial MT"/>
              </a:rPr>
              <a:t>i</a:t>
            </a:r>
            <a:r>
              <a:rPr dirty="0" sz="1800" spc="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c</a:t>
            </a:r>
            <a:r>
              <a:rPr dirty="0" sz="1800" spc="-10">
                <a:latin typeface="Arial MT"/>
                <a:cs typeface="Arial MT"/>
              </a:rPr>
              <a:t>h</a:t>
            </a:r>
            <a:r>
              <a:rPr dirty="0" sz="1800" spc="-630">
                <a:latin typeface="Arial MT"/>
                <a:cs typeface="Arial MT"/>
              </a:rPr>
              <a:t>ơ</a:t>
            </a:r>
            <a:r>
              <a:rPr dirty="0" sz="1800" spc="-5">
                <a:latin typeface="Arial MT"/>
                <a:cs typeface="Arial MT"/>
              </a:rPr>
              <a:t>i</a:t>
            </a:r>
            <a:r>
              <a:rPr dirty="0" sz="1800">
                <a:latin typeface="Arial MT"/>
                <a:cs typeface="Arial MT"/>
              </a:rPr>
              <a:t>: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b="1">
                <a:latin typeface="Arial"/>
                <a:cs typeface="Arial"/>
              </a:rPr>
              <a:t>TÊN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TH</a:t>
            </a:r>
            <a:r>
              <a:rPr dirty="0" sz="1800" spc="-60" b="1">
                <a:latin typeface="Arial"/>
                <a:cs typeface="Arial"/>
              </a:rPr>
              <a:t>Ậ</a:t>
            </a:r>
            <a:r>
              <a:rPr dirty="0" sz="1800" b="1"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  <a:p>
            <a:pPr marL="12700" marR="167005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latin typeface="Arial MT"/>
                <a:cs typeface="Arial MT"/>
              </a:rPr>
              <a:t>(K</a:t>
            </a:r>
            <a:r>
              <a:rPr dirty="0" sz="1800" spc="-10">
                <a:latin typeface="Arial MT"/>
                <a:cs typeface="Arial MT"/>
              </a:rPr>
              <a:t>h</a:t>
            </a:r>
            <a:r>
              <a:rPr dirty="0" sz="1800" spc="-5">
                <a:latin typeface="Arial MT"/>
                <a:cs typeface="Arial MT"/>
              </a:rPr>
              <a:t>ô</a:t>
            </a:r>
            <a:r>
              <a:rPr dirty="0" sz="1800" spc="-15">
                <a:latin typeface="Arial MT"/>
                <a:cs typeface="Arial MT"/>
              </a:rPr>
              <a:t>n</a:t>
            </a:r>
            <a:r>
              <a:rPr dirty="0" sz="1800" spc="-5">
                <a:latin typeface="Arial MT"/>
                <a:cs typeface="Arial MT"/>
              </a:rPr>
              <a:t>g</a:t>
            </a:r>
            <a:r>
              <a:rPr dirty="0" sz="1800" spc="10">
                <a:latin typeface="Arial MT"/>
                <a:cs typeface="Arial MT"/>
              </a:rPr>
              <a:t> </a:t>
            </a:r>
            <a:r>
              <a:rPr dirty="0" sz="1800" spc="-170">
                <a:latin typeface="Arial MT"/>
                <a:cs typeface="Arial MT"/>
              </a:rPr>
              <a:t>vi</a:t>
            </a:r>
            <a:r>
              <a:rPr dirty="0" sz="1800" spc="-475">
                <a:latin typeface="Arial MT"/>
                <a:cs typeface="Arial MT"/>
              </a:rPr>
              <a:t>ế</a:t>
            </a:r>
            <a:r>
              <a:rPr dirty="0" sz="1800">
                <a:latin typeface="Arial MT"/>
                <a:cs typeface="Arial MT"/>
              </a:rPr>
              <a:t>t</a:t>
            </a:r>
            <a:r>
              <a:rPr dirty="0" sz="1800" spc="10">
                <a:latin typeface="Arial MT"/>
                <a:cs typeface="Arial MT"/>
              </a:rPr>
              <a:t> </a:t>
            </a:r>
            <a:r>
              <a:rPr dirty="0" sz="1800" spc="-270">
                <a:latin typeface="Arial MT"/>
                <a:cs typeface="Arial MT"/>
              </a:rPr>
              <a:t>tắt</a:t>
            </a:r>
            <a:r>
              <a:rPr dirty="0" sz="1800">
                <a:latin typeface="Arial MT"/>
                <a:cs typeface="Arial MT"/>
              </a:rPr>
              <a:t>)  </a:t>
            </a:r>
            <a:r>
              <a:rPr dirty="0" sz="1800" spc="-5">
                <a:latin typeface="Arial MT"/>
                <a:cs typeface="Arial MT"/>
              </a:rPr>
              <a:t>V</a:t>
            </a:r>
            <a:r>
              <a:rPr dirty="0" sz="1800">
                <a:latin typeface="Arial MT"/>
                <a:cs typeface="Arial MT"/>
              </a:rPr>
              <a:t>í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 spc="-409">
                <a:latin typeface="Arial MT"/>
                <a:cs typeface="Arial MT"/>
              </a:rPr>
              <a:t>dụ</a:t>
            </a:r>
            <a:r>
              <a:rPr dirty="0" sz="1800">
                <a:latin typeface="Arial MT"/>
                <a:cs typeface="Arial MT"/>
              </a:rPr>
              <a:t>: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340">
                <a:latin typeface="Arial MT"/>
                <a:cs typeface="Arial MT"/>
              </a:rPr>
              <a:t>H</a:t>
            </a:r>
            <a:r>
              <a:rPr dirty="0" sz="1800" spc="-475">
                <a:latin typeface="Arial MT"/>
                <a:cs typeface="Arial MT"/>
              </a:rPr>
              <a:t>ồ</a:t>
            </a:r>
            <a:r>
              <a:rPr dirty="0" sz="1800" spc="-5">
                <a:latin typeface="Arial MT"/>
                <a:cs typeface="Arial MT"/>
              </a:rPr>
              <a:t>n</a:t>
            </a:r>
            <a:r>
              <a:rPr dirty="0" sz="1800">
                <a:latin typeface="Arial MT"/>
                <a:cs typeface="Arial MT"/>
              </a:rPr>
              <a:t>g</a:t>
            </a:r>
            <a:r>
              <a:rPr dirty="0" sz="1800" spc="1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H</a:t>
            </a:r>
            <a:r>
              <a:rPr dirty="0" sz="1800" spc="-10">
                <a:latin typeface="Arial MT"/>
                <a:cs typeface="Arial MT"/>
              </a:rPr>
              <a:t>u</a:t>
            </a:r>
            <a:r>
              <a:rPr dirty="0" sz="1800" spc="-800">
                <a:latin typeface="Arial MT"/>
                <a:cs typeface="Arial MT"/>
              </a:rPr>
              <a:t>ệ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090420" y="433527"/>
            <a:ext cx="230378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80298F"/>
                </a:solidFill>
                <a:latin typeface="Calibri"/>
                <a:cs typeface="Calibri"/>
              </a:rPr>
              <a:t>KHỞI</a:t>
            </a:r>
            <a:r>
              <a:rPr dirty="0" sz="3600" spc="-80">
                <a:solidFill>
                  <a:srgbClr val="80298F"/>
                </a:solidFill>
                <a:latin typeface="Calibri"/>
                <a:cs typeface="Calibri"/>
              </a:rPr>
              <a:t> </a:t>
            </a:r>
            <a:r>
              <a:rPr dirty="0" sz="3600" spc="-5">
                <a:solidFill>
                  <a:srgbClr val="80298F"/>
                </a:solidFill>
                <a:latin typeface="Calibri"/>
                <a:cs typeface="Calibri"/>
              </a:rPr>
              <a:t>ĐỘNG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9144" y="53339"/>
            <a:ext cx="6701155" cy="4247515"/>
            <a:chOff x="9144" y="53339"/>
            <a:chExt cx="6701155" cy="4247515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16064" y="2014473"/>
              <a:ext cx="908796" cy="92836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09079" y="3519043"/>
              <a:ext cx="715010" cy="781685"/>
            </a:xfrm>
            <a:custGeom>
              <a:avLst/>
              <a:gdLst/>
              <a:ahLst/>
              <a:cxnLst/>
              <a:rect l="l" t="t" r="r" b="b"/>
              <a:pathLst>
                <a:path w="715010" h="781685">
                  <a:moveTo>
                    <a:pt x="276809" y="377964"/>
                  </a:moveTo>
                  <a:lnTo>
                    <a:pt x="271360" y="377964"/>
                  </a:lnTo>
                  <a:lnTo>
                    <a:pt x="268592" y="379374"/>
                  </a:lnTo>
                  <a:lnTo>
                    <a:pt x="266388" y="382257"/>
                  </a:lnTo>
                  <a:lnTo>
                    <a:pt x="60566" y="606717"/>
                  </a:lnTo>
                  <a:lnTo>
                    <a:pt x="53186" y="618943"/>
                  </a:lnTo>
                  <a:lnTo>
                    <a:pt x="50726" y="632899"/>
                  </a:lnTo>
                  <a:lnTo>
                    <a:pt x="53186" y="646706"/>
                  </a:lnTo>
                  <a:lnTo>
                    <a:pt x="60566" y="658482"/>
                  </a:lnTo>
                  <a:lnTo>
                    <a:pt x="61302" y="659282"/>
                  </a:lnTo>
                  <a:lnTo>
                    <a:pt x="28448" y="695134"/>
                  </a:lnTo>
                  <a:lnTo>
                    <a:pt x="22203" y="704389"/>
                  </a:lnTo>
                  <a:lnTo>
                    <a:pt x="18888" y="715006"/>
                  </a:lnTo>
                  <a:lnTo>
                    <a:pt x="18711" y="726238"/>
                  </a:lnTo>
                  <a:lnTo>
                    <a:pt x="21882" y="737336"/>
                  </a:lnTo>
                  <a:lnTo>
                    <a:pt x="0" y="761212"/>
                  </a:lnTo>
                  <a:lnTo>
                    <a:pt x="0" y="773188"/>
                  </a:lnTo>
                  <a:lnTo>
                    <a:pt x="5575" y="780414"/>
                  </a:lnTo>
                  <a:lnTo>
                    <a:pt x="8458" y="781621"/>
                  </a:lnTo>
                  <a:lnTo>
                    <a:pt x="14160" y="781621"/>
                  </a:lnTo>
                  <a:lnTo>
                    <a:pt x="16852" y="780618"/>
                  </a:lnTo>
                  <a:lnTo>
                    <a:pt x="18999" y="778738"/>
                  </a:lnTo>
                  <a:lnTo>
                    <a:pt x="40893" y="754862"/>
                  </a:lnTo>
                  <a:lnTo>
                    <a:pt x="70127" y="754862"/>
                  </a:lnTo>
                  <a:lnTo>
                    <a:pt x="74304" y="752414"/>
                  </a:lnTo>
                  <a:lnTo>
                    <a:pt x="79578" y="747712"/>
                  </a:lnTo>
                  <a:lnTo>
                    <a:pt x="90371" y="735939"/>
                  </a:lnTo>
                  <a:lnTo>
                    <a:pt x="52730" y="735939"/>
                  </a:lnTo>
                  <a:lnTo>
                    <a:pt x="49656" y="734529"/>
                  </a:lnTo>
                  <a:lnTo>
                    <a:pt x="43091" y="726238"/>
                  </a:lnTo>
                  <a:lnTo>
                    <a:pt x="43040" y="718210"/>
                  </a:lnTo>
                  <a:lnTo>
                    <a:pt x="47447" y="713460"/>
                  </a:lnTo>
                  <a:lnTo>
                    <a:pt x="80314" y="677608"/>
                  </a:lnTo>
                  <a:lnTo>
                    <a:pt x="110493" y="677608"/>
                  </a:lnTo>
                  <a:lnTo>
                    <a:pt x="79578" y="643369"/>
                  </a:lnTo>
                  <a:lnTo>
                    <a:pt x="74434" y="638555"/>
                  </a:lnTo>
                  <a:lnTo>
                    <a:pt x="74434" y="629792"/>
                  </a:lnTo>
                  <a:lnTo>
                    <a:pt x="79578" y="625043"/>
                  </a:lnTo>
                  <a:lnTo>
                    <a:pt x="120472" y="579627"/>
                  </a:lnTo>
                  <a:lnTo>
                    <a:pt x="148167" y="579627"/>
                  </a:lnTo>
                  <a:lnTo>
                    <a:pt x="132118" y="562101"/>
                  </a:lnTo>
                  <a:lnTo>
                    <a:pt x="281774" y="398906"/>
                  </a:lnTo>
                  <a:lnTo>
                    <a:pt x="286867" y="394093"/>
                  </a:lnTo>
                  <a:lnTo>
                    <a:pt x="286867" y="386930"/>
                  </a:lnTo>
                  <a:lnTo>
                    <a:pt x="281774" y="382181"/>
                  </a:lnTo>
                  <a:lnTo>
                    <a:pt x="279577" y="379374"/>
                  </a:lnTo>
                  <a:lnTo>
                    <a:pt x="276809" y="377964"/>
                  </a:lnTo>
                  <a:close/>
                </a:path>
                <a:path w="715010" h="781685">
                  <a:moveTo>
                    <a:pt x="70127" y="754862"/>
                  </a:moveTo>
                  <a:lnTo>
                    <a:pt x="40893" y="754862"/>
                  </a:lnTo>
                  <a:lnTo>
                    <a:pt x="45618" y="757402"/>
                  </a:lnTo>
                  <a:lnTo>
                    <a:pt x="50634" y="758672"/>
                  </a:lnTo>
                  <a:lnTo>
                    <a:pt x="55600" y="758672"/>
                  </a:lnTo>
                  <a:lnTo>
                    <a:pt x="62152" y="757956"/>
                  </a:lnTo>
                  <a:lnTo>
                    <a:pt x="68441" y="755850"/>
                  </a:lnTo>
                  <a:lnTo>
                    <a:pt x="70127" y="754862"/>
                  </a:lnTo>
                  <a:close/>
                </a:path>
                <a:path w="715010" h="781685">
                  <a:moveTo>
                    <a:pt x="110493" y="677608"/>
                  </a:moveTo>
                  <a:lnTo>
                    <a:pt x="80314" y="677608"/>
                  </a:lnTo>
                  <a:lnTo>
                    <a:pt x="97789" y="695934"/>
                  </a:lnTo>
                  <a:lnTo>
                    <a:pt x="62407" y="734529"/>
                  </a:lnTo>
                  <a:lnTo>
                    <a:pt x="59105" y="735939"/>
                  </a:lnTo>
                  <a:lnTo>
                    <a:pt x="90371" y="735939"/>
                  </a:lnTo>
                  <a:lnTo>
                    <a:pt x="112445" y="711860"/>
                  </a:lnTo>
                  <a:lnTo>
                    <a:pt x="159829" y="711860"/>
                  </a:lnTo>
                  <a:lnTo>
                    <a:pt x="170605" y="700290"/>
                  </a:lnTo>
                  <a:lnTo>
                    <a:pt x="133223" y="700290"/>
                  </a:lnTo>
                  <a:lnTo>
                    <a:pt x="129908" y="699084"/>
                  </a:lnTo>
                  <a:lnTo>
                    <a:pt x="127774" y="696747"/>
                  </a:lnTo>
                  <a:lnTo>
                    <a:pt x="110493" y="677608"/>
                  </a:lnTo>
                  <a:close/>
                </a:path>
                <a:path w="715010" h="781685">
                  <a:moveTo>
                    <a:pt x="159829" y="711860"/>
                  </a:moveTo>
                  <a:lnTo>
                    <a:pt x="112445" y="711860"/>
                  </a:lnTo>
                  <a:lnTo>
                    <a:pt x="118998" y="719010"/>
                  </a:lnTo>
                  <a:lnTo>
                    <a:pt x="127038" y="722960"/>
                  </a:lnTo>
                  <a:lnTo>
                    <a:pt x="135064" y="722960"/>
                  </a:lnTo>
                  <a:lnTo>
                    <a:pt x="141993" y="722231"/>
                  </a:lnTo>
                  <a:lnTo>
                    <a:pt x="148528" y="720091"/>
                  </a:lnTo>
                  <a:lnTo>
                    <a:pt x="154522" y="716611"/>
                  </a:lnTo>
                  <a:lnTo>
                    <a:pt x="159829" y="711860"/>
                  </a:lnTo>
                  <a:close/>
                </a:path>
                <a:path w="715010" h="781685">
                  <a:moveTo>
                    <a:pt x="148167" y="579627"/>
                  </a:moveTo>
                  <a:lnTo>
                    <a:pt x="120472" y="579627"/>
                  </a:lnTo>
                  <a:lnTo>
                    <a:pt x="186131" y="651332"/>
                  </a:lnTo>
                  <a:lnTo>
                    <a:pt x="145237" y="696747"/>
                  </a:lnTo>
                  <a:lnTo>
                    <a:pt x="143090" y="699084"/>
                  </a:lnTo>
                  <a:lnTo>
                    <a:pt x="139788" y="700290"/>
                  </a:lnTo>
                  <a:lnTo>
                    <a:pt x="170605" y="700290"/>
                  </a:lnTo>
                  <a:lnTo>
                    <a:pt x="206552" y="661695"/>
                  </a:lnTo>
                  <a:lnTo>
                    <a:pt x="269231" y="637114"/>
                  </a:lnTo>
                  <a:lnTo>
                    <a:pt x="269378" y="637019"/>
                  </a:lnTo>
                  <a:lnTo>
                    <a:pt x="200723" y="637019"/>
                  </a:lnTo>
                  <a:lnTo>
                    <a:pt x="148167" y="579627"/>
                  </a:lnTo>
                  <a:close/>
                </a:path>
                <a:path w="715010" h="781685">
                  <a:moveTo>
                    <a:pt x="374465" y="332739"/>
                  </a:moveTo>
                  <a:lnTo>
                    <a:pt x="343090" y="332739"/>
                  </a:lnTo>
                  <a:lnTo>
                    <a:pt x="408749" y="404456"/>
                  </a:lnTo>
                  <a:lnTo>
                    <a:pt x="393326" y="428020"/>
                  </a:lnTo>
                  <a:lnTo>
                    <a:pt x="380574" y="450843"/>
                  </a:lnTo>
                  <a:lnTo>
                    <a:pt x="369880" y="472761"/>
                  </a:lnTo>
                  <a:lnTo>
                    <a:pt x="360629" y="493610"/>
                  </a:lnTo>
                  <a:lnTo>
                    <a:pt x="344057" y="528403"/>
                  </a:lnTo>
                  <a:lnTo>
                    <a:pt x="324515" y="560143"/>
                  </a:lnTo>
                  <a:lnTo>
                    <a:pt x="297269" y="588829"/>
                  </a:lnTo>
                  <a:lnTo>
                    <a:pt x="257583" y="614455"/>
                  </a:lnTo>
                  <a:lnTo>
                    <a:pt x="200723" y="637019"/>
                  </a:lnTo>
                  <a:lnTo>
                    <a:pt x="269378" y="637019"/>
                  </a:lnTo>
                  <a:lnTo>
                    <a:pt x="313295" y="608641"/>
                  </a:lnTo>
                  <a:lnTo>
                    <a:pt x="343616" y="576768"/>
                  </a:lnTo>
                  <a:lnTo>
                    <a:pt x="365065" y="541986"/>
                  </a:lnTo>
                  <a:lnTo>
                    <a:pt x="382511" y="504786"/>
                  </a:lnTo>
                  <a:lnTo>
                    <a:pt x="392223" y="482880"/>
                  </a:lnTo>
                  <a:lnTo>
                    <a:pt x="403378" y="460208"/>
                  </a:lnTo>
                  <a:lnTo>
                    <a:pt x="416870" y="436933"/>
                  </a:lnTo>
                  <a:lnTo>
                    <a:pt x="433590" y="413219"/>
                  </a:lnTo>
                  <a:lnTo>
                    <a:pt x="455475" y="389343"/>
                  </a:lnTo>
                  <a:lnTo>
                    <a:pt x="426288" y="389343"/>
                  </a:lnTo>
                  <a:lnTo>
                    <a:pt x="374465" y="332739"/>
                  </a:lnTo>
                  <a:close/>
                </a:path>
                <a:path w="715010" h="781685">
                  <a:moveTo>
                    <a:pt x="575942" y="114553"/>
                  </a:moveTo>
                  <a:lnTo>
                    <a:pt x="546760" y="114553"/>
                  </a:lnTo>
                  <a:lnTo>
                    <a:pt x="612432" y="187070"/>
                  </a:lnTo>
                  <a:lnTo>
                    <a:pt x="426288" y="389343"/>
                  </a:lnTo>
                  <a:lnTo>
                    <a:pt x="455475" y="389343"/>
                  </a:lnTo>
                  <a:lnTo>
                    <a:pt x="627024" y="202183"/>
                  </a:lnTo>
                  <a:lnTo>
                    <a:pt x="656263" y="202183"/>
                  </a:lnTo>
                  <a:lnTo>
                    <a:pt x="640930" y="185419"/>
                  </a:lnTo>
                  <a:lnTo>
                    <a:pt x="653919" y="171068"/>
                  </a:lnTo>
                  <a:lnTo>
                    <a:pt x="627748" y="171068"/>
                  </a:lnTo>
                  <a:lnTo>
                    <a:pt x="575942" y="114553"/>
                  </a:lnTo>
                  <a:close/>
                </a:path>
                <a:path w="715010" h="781685">
                  <a:moveTo>
                    <a:pt x="656263" y="202183"/>
                  </a:moveTo>
                  <a:lnTo>
                    <a:pt x="627024" y="202183"/>
                  </a:lnTo>
                  <a:lnTo>
                    <a:pt x="645286" y="222122"/>
                  </a:lnTo>
                  <a:lnTo>
                    <a:pt x="515378" y="363854"/>
                  </a:lnTo>
                  <a:lnTo>
                    <a:pt x="511695" y="367804"/>
                  </a:lnTo>
                  <a:lnTo>
                    <a:pt x="510959" y="374954"/>
                  </a:lnTo>
                  <a:lnTo>
                    <a:pt x="516534" y="382257"/>
                  </a:lnTo>
                  <a:lnTo>
                    <a:pt x="519417" y="383451"/>
                  </a:lnTo>
                  <a:lnTo>
                    <a:pt x="525119" y="383451"/>
                  </a:lnTo>
                  <a:lnTo>
                    <a:pt x="527875" y="382447"/>
                  </a:lnTo>
                  <a:lnTo>
                    <a:pt x="529958" y="380580"/>
                  </a:lnTo>
                  <a:lnTo>
                    <a:pt x="667181" y="231647"/>
                  </a:lnTo>
                  <a:lnTo>
                    <a:pt x="671588" y="226059"/>
                  </a:lnTo>
                  <a:lnTo>
                    <a:pt x="671588" y="219709"/>
                  </a:lnTo>
                  <a:lnTo>
                    <a:pt x="667181" y="214121"/>
                  </a:lnTo>
                  <a:lnTo>
                    <a:pt x="656263" y="202183"/>
                  </a:lnTo>
                  <a:close/>
                </a:path>
                <a:path w="715010" h="781685">
                  <a:moveTo>
                    <a:pt x="529780" y="66420"/>
                  </a:moveTo>
                  <a:lnTo>
                    <a:pt x="524319" y="66420"/>
                  </a:lnTo>
                  <a:lnTo>
                    <a:pt x="521563" y="67563"/>
                  </a:lnTo>
                  <a:lnTo>
                    <a:pt x="518985" y="69976"/>
                  </a:lnTo>
                  <a:lnTo>
                    <a:pt x="514642" y="74802"/>
                  </a:lnTo>
                  <a:lnTo>
                    <a:pt x="514642" y="81914"/>
                  </a:lnTo>
                  <a:lnTo>
                    <a:pt x="518985" y="87502"/>
                  </a:lnTo>
                  <a:lnTo>
                    <a:pt x="528497" y="97027"/>
                  </a:lnTo>
                  <a:lnTo>
                    <a:pt x="308762" y="336803"/>
                  </a:lnTo>
                  <a:lnTo>
                    <a:pt x="303669" y="342264"/>
                  </a:lnTo>
                  <a:lnTo>
                    <a:pt x="303669" y="348741"/>
                  </a:lnTo>
                  <a:lnTo>
                    <a:pt x="308762" y="354329"/>
                  </a:lnTo>
                  <a:lnTo>
                    <a:pt x="310959" y="356704"/>
                  </a:lnTo>
                  <a:lnTo>
                    <a:pt x="313728" y="357835"/>
                  </a:lnTo>
                  <a:lnTo>
                    <a:pt x="319176" y="357835"/>
                  </a:lnTo>
                  <a:lnTo>
                    <a:pt x="321932" y="356704"/>
                  </a:lnTo>
                  <a:lnTo>
                    <a:pt x="324078" y="354329"/>
                  </a:lnTo>
                  <a:lnTo>
                    <a:pt x="343090" y="332739"/>
                  </a:lnTo>
                  <a:lnTo>
                    <a:pt x="374465" y="332739"/>
                  </a:lnTo>
                  <a:lnTo>
                    <a:pt x="360629" y="317626"/>
                  </a:lnTo>
                  <a:lnTo>
                    <a:pt x="546760" y="114553"/>
                  </a:lnTo>
                  <a:lnTo>
                    <a:pt x="575942" y="114553"/>
                  </a:lnTo>
                  <a:lnTo>
                    <a:pt x="562089" y="99440"/>
                  </a:lnTo>
                  <a:lnTo>
                    <a:pt x="579553" y="80390"/>
                  </a:lnTo>
                  <a:lnTo>
                    <a:pt x="543826" y="80390"/>
                  </a:lnTo>
                  <a:lnTo>
                    <a:pt x="535051" y="69976"/>
                  </a:lnTo>
                  <a:lnTo>
                    <a:pt x="532536" y="67563"/>
                  </a:lnTo>
                  <a:lnTo>
                    <a:pt x="529780" y="66420"/>
                  </a:lnTo>
                  <a:close/>
                </a:path>
                <a:path w="715010" h="781685">
                  <a:moveTo>
                    <a:pt x="689038" y="25399"/>
                  </a:moveTo>
                  <a:lnTo>
                    <a:pt x="644550" y="25399"/>
                  </a:lnTo>
                  <a:lnTo>
                    <a:pt x="651199" y="26128"/>
                  </a:lnTo>
                  <a:lnTo>
                    <a:pt x="657706" y="28273"/>
                  </a:lnTo>
                  <a:lnTo>
                    <a:pt x="689813" y="59989"/>
                  </a:lnTo>
                  <a:lnTo>
                    <a:pt x="695612" y="81914"/>
                  </a:lnTo>
                  <a:lnTo>
                    <a:pt x="695004" y="88772"/>
                  </a:lnTo>
                  <a:lnTo>
                    <a:pt x="693024" y="95916"/>
                  </a:lnTo>
                  <a:lnTo>
                    <a:pt x="689813" y="102441"/>
                  </a:lnTo>
                  <a:lnTo>
                    <a:pt x="685444" y="108203"/>
                  </a:lnTo>
                  <a:lnTo>
                    <a:pt x="627748" y="171068"/>
                  </a:lnTo>
                  <a:lnTo>
                    <a:pt x="653919" y="171068"/>
                  </a:lnTo>
                  <a:lnTo>
                    <a:pt x="697826" y="122554"/>
                  </a:lnTo>
                  <a:lnTo>
                    <a:pt x="714629" y="78739"/>
                  </a:lnTo>
                  <a:lnTo>
                    <a:pt x="713642" y="67563"/>
                  </a:lnTo>
                  <a:lnTo>
                    <a:pt x="713526" y="66420"/>
                  </a:lnTo>
                  <a:lnTo>
                    <a:pt x="710347" y="55022"/>
                  </a:lnTo>
                  <a:lnTo>
                    <a:pt x="705086" y="44449"/>
                  </a:lnTo>
                  <a:lnTo>
                    <a:pt x="697826" y="34924"/>
                  </a:lnTo>
                  <a:lnTo>
                    <a:pt x="689038" y="25399"/>
                  </a:lnTo>
                  <a:close/>
                </a:path>
                <a:path w="715010" h="781685">
                  <a:moveTo>
                    <a:pt x="641667" y="0"/>
                  </a:moveTo>
                  <a:lnTo>
                    <a:pt x="601510" y="17525"/>
                  </a:lnTo>
                  <a:lnTo>
                    <a:pt x="543826" y="80390"/>
                  </a:lnTo>
                  <a:lnTo>
                    <a:pt x="579553" y="80390"/>
                  </a:lnTo>
                  <a:lnTo>
                    <a:pt x="619721" y="36575"/>
                  </a:lnTo>
                  <a:lnTo>
                    <a:pt x="625056" y="31775"/>
                  </a:lnTo>
                  <a:lnTo>
                    <a:pt x="631055" y="28273"/>
                  </a:lnTo>
                  <a:lnTo>
                    <a:pt x="637593" y="26128"/>
                  </a:lnTo>
                  <a:lnTo>
                    <a:pt x="644550" y="25399"/>
                  </a:lnTo>
                  <a:lnTo>
                    <a:pt x="689038" y="25399"/>
                  </a:lnTo>
                  <a:lnTo>
                    <a:pt x="681774" y="17525"/>
                  </a:lnTo>
                  <a:lnTo>
                    <a:pt x="673055" y="9697"/>
                  </a:lnTo>
                  <a:lnTo>
                    <a:pt x="663373" y="4238"/>
                  </a:lnTo>
                  <a:lnTo>
                    <a:pt x="652865" y="1041"/>
                  </a:lnTo>
                  <a:lnTo>
                    <a:pt x="6416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17592" y="478535"/>
              <a:ext cx="1592580" cy="54102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44" y="53339"/>
              <a:ext cx="1592579" cy="1106424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4661153" y="1693926"/>
            <a:ext cx="3301365" cy="323215"/>
          </a:xfrm>
          <a:prstGeom prst="rect">
            <a:avLst/>
          </a:prstGeom>
          <a:ln w="19050">
            <a:solidFill>
              <a:srgbClr val="8B2291"/>
            </a:solidFill>
          </a:ln>
        </p:spPr>
        <p:txBody>
          <a:bodyPr wrap="square" lIns="0" tIns="41275" rIns="0" bIns="0" rtlCol="0" vert="horz">
            <a:spAutoFit/>
          </a:bodyPr>
          <a:lstStyle/>
          <a:p>
            <a:pPr marL="1046480">
              <a:lnSpc>
                <a:spcPct val="100000"/>
              </a:lnSpc>
              <a:spcBef>
                <a:spcPts val="325"/>
              </a:spcBef>
            </a:pPr>
            <a:r>
              <a:rPr dirty="0" sz="1500" spc="-20">
                <a:latin typeface="Arial MT"/>
                <a:cs typeface="Arial MT"/>
              </a:rPr>
              <a:t>T</a:t>
            </a:r>
            <a:r>
              <a:rPr dirty="0" sz="1500" spc="-10">
                <a:latin typeface="Arial MT"/>
                <a:cs typeface="Arial MT"/>
              </a:rPr>
              <a:t>r</a:t>
            </a:r>
            <a:r>
              <a:rPr dirty="0" sz="1500" spc="-15">
                <a:latin typeface="Arial MT"/>
                <a:cs typeface="Arial MT"/>
              </a:rPr>
              <a:t>u</a:t>
            </a:r>
            <a:r>
              <a:rPr dirty="0" sz="1500">
                <a:latin typeface="Arial MT"/>
                <a:cs typeface="Arial MT"/>
              </a:rPr>
              <a:t>y</a:t>
            </a:r>
            <a:r>
              <a:rPr dirty="0" sz="1500" spc="-55">
                <a:latin typeface="Arial MT"/>
                <a:cs typeface="Arial MT"/>
              </a:rPr>
              <a:t> </a:t>
            </a:r>
            <a:r>
              <a:rPr dirty="0" sz="1500" spc="-254">
                <a:latin typeface="Arial MT"/>
                <a:cs typeface="Arial MT"/>
              </a:rPr>
              <a:t>cậ</a:t>
            </a:r>
            <a:r>
              <a:rPr dirty="0" sz="1500" spc="-185">
                <a:latin typeface="Arial MT"/>
                <a:cs typeface="Arial MT"/>
              </a:rPr>
              <a:t>p</a:t>
            </a:r>
            <a:r>
              <a:rPr dirty="0" sz="1500" spc="-40">
                <a:latin typeface="Arial MT"/>
                <a:cs typeface="Arial MT"/>
              </a:rPr>
              <a:t> </a:t>
            </a:r>
            <a:r>
              <a:rPr dirty="0" sz="1500" spc="-10">
                <a:latin typeface="Arial MT"/>
                <a:cs typeface="Arial MT"/>
              </a:rPr>
              <a:t>t</a:t>
            </a:r>
            <a:r>
              <a:rPr dirty="0" sz="1500" spc="-10">
                <a:latin typeface="Arial MT"/>
                <a:cs typeface="Arial MT"/>
              </a:rPr>
              <a:t>r</a:t>
            </a:r>
            <a:r>
              <a:rPr dirty="0" sz="1500" spc="-15">
                <a:latin typeface="Arial MT"/>
                <a:cs typeface="Arial MT"/>
              </a:rPr>
              <a:t>an</a:t>
            </a:r>
            <a:r>
              <a:rPr dirty="0" sz="1500" spc="-5">
                <a:latin typeface="Arial MT"/>
                <a:cs typeface="Arial MT"/>
              </a:rPr>
              <a:t>g</a:t>
            </a:r>
            <a:endParaRPr sz="15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0413" y="175082"/>
            <a:ext cx="600456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5">
                <a:solidFill>
                  <a:srgbClr val="054848"/>
                </a:solidFill>
              </a:rPr>
              <a:t>Ngôi</a:t>
            </a:r>
            <a:r>
              <a:rPr dirty="0" sz="2500" spc="10">
                <a:solidFill>
                  <a:srgbClr val="054848"/>
                </a:solidFill>
              </a:rPr>
              <a:t> </a:t>
            </a:r>
            <a:r>
              <a:rPr dirty="0" sz="2500" spc="-5">
                <a:solidFill>
                  <a:srgbClr val="054848"/>
                </a:solidFill>
              </a:rPr>
              <a:t>nhà</a:t>
            </a:r>
            <a:r>
              <a:rPr dirty="0" sz="2500">
                <a:solidFill>
                  <a:srgbClr val="054848"/>
                </a:solidFill>
              </a:rPr>
              <a:t> </a:t>
            </a:r>
            <a:r>
              <a:rPr dirty="0" sz="2500" spc="-5">
                <a:solidFill>
                  <a:srgbClr val="054848"/>
                </a:solidFill>
              </a:rPr>
              <a:t>thông</a:t>
            </a:r>
            <a:r>
              <a:rPr dirty="0" sz="2500" spc="10">
                <a:solidFill>
                  <a:srgbClr val="054848"/>
                </a:solidFill>
              </a:rPr>
              <a:t> </a:t>
            </a:r>
            <a:r>
              <a:rPr dirty="0" sz="2500" spc="-5">
                <a:solidFill>
                  <a:srgbClr val="054848"/>
                </a:solidFill>
              </a:rPr>
              <a:t>minh</a:t>
            </a:r>
            <a:r>
              <a:rPr dirty="0" sz="2500" spc="20">
                <a:solidFill>
                  <a:srgbClr val="054848"/>
                </a:solidFill>
              </a:rPr>
              <a:t> </a:t>
            </a:r>
            <a:r>
              <a:rPr dirty="0" sz="2500" spc="-5"/>
              <a:t>– Thảo luận</a:t>
            </a:r>
            <a:r>
              <a:rPr dirty="0" sz="2500"/>
              <a:t> </a:t>
            </a:r>
            <a:r>
              <a:rPr dirty="0" sz="2500" spc="-10"/>
              <a:t>nhóm</a:t>
            </a:r>
            <a:endParaRPr sz="25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84832" y="676655"/>
            <a:ext cx="3404616" cy="417271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37743" y="894588"/>
            <a:ext cx="1408430" cy="3281679"/>
            <a:chOff x="237743" y="894588"/>
            <a:chExt cx="1408430" cy="3281679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6113" y="944853"/>
              <a:ext cx="1231436" cy="311815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7743" y="894588"/>
              <a:ext cx="1408176" cy="32811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4235" y="963168"/>
              <a:ext cx="1159764" cy="304647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364236" y="963167"/>
            <a:ext cx="1160145" cy="3046730"/>
          </a:xfrm>
          <a:prstGeom prst="rect">
            <a:avLst/>
          </a:prstGeom>
          <a:ln w="9525">
            <a:solidFill>
              <a:srgbClr val="008D89"/>
            </a:solidFill>
          </a:ln>
        </p:spPr>
        <p:txBody>
          <a:bodyPr wrap="square" lIns="0" tIns="38735" rIns="0" bIns="0" rtlCol="0" vert="horz">
            <a:spAutoFit/>
          </a:bodyPr>
          <a:lstStyle/>
          <a:p>
            <a:pPr algn="ctr" marL="99060" marR="89535">
              <a:lnSpc>
                <a:spcPct val="100000"/>
              </a:lnSpc>
              <a:spcBef>
                <a:spcPts val="305"/>
              </a:spcBef>
            </a:pPr>
            <a:r>
              <a:rPr dirty="0" sz="2400" spc="-270">
                <a:solidFill>
                  <a:srgbClr val="054848"/>
                </a:solidFill>
                <a:latin typeface="Arial MT"/>
                <a:cs typeface="Arial MT"/>
              </a:rPr>
              <a:t>Hướng  </a:t>
            </a:r>
            <a:r>
              <a:rPr dirty="0" sz="2400" spc="-360">
                <a:solidFill>
                  <a:srgbClr val="054848"/>
                </a:solidFill>
                <a:latin typeface="Arial MT"/>
                <a:cs typeface="Arial MT"/>
              </a:rPr>
              <a:t>dẫn </a:t>
            </a:r>
            <a:r>
              <a:rPr dirty="0" sz="2400" spc="-35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054848"/>
                </a:solidFill>
                <a:latin typeface="Arial MT"/>
                <a:cs typeface="Arial MT"/>
              </a:rPr>
              <a:t>cách </a:t>
            </a:r>
            <a:r>
              <a:rPr dirty="0" sz="2400">
                <a:solidFill>
                  <a:srgbClr val="054848"/>
                </a:solidFill>
                <a:latin typeface="Arial MT"/>
                <a:cs typeface="Arial MT"/>
              </a:rPr>
              <a:t> trình </a:t>
            </a:r>
            <a:r>
              <a:rPr dirty="0" sz="2400" spc="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054848"/>
                </a:solidFill>
                <a:latin typeface="Arial MT"/>
                <a:cs typeface="Arial MT"/>
              </a:rPr>
              <a:t>bày </a:t>
            </a:r>
            <a:r>
              <a:rPr dirty="0" sz="240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400" spc="-10">
                <a:solidFill>
                  <a:srgbClr val="054848"/>
                </a:solidFill>
                <a:latin typeface="Arial MT"/>
                <a:cs typeface="Arial MT"/>
              </a:rPr>
              <a:t>bài </a:t>
            </a:r>
            <a:r>
              <a:rPr dirty="0" sz="2400" spc="-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400">
                <a:solidFill>
                  <a:srgbClr val="054848"/>
                </a:solidFill>
                <a:latin typeface="Arial MT"/>
                <a:cs typeface="Arial MT"/>
              </a:rPr>
              <a:t>trên </a:t>
            </a:r>
            <a:r>
              <a:rPr dirty="0" sz="2400" spc="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054848"/>
                </a:solidFill>
                <a:latin typeface="Arial MT"/>
                <a:cs typeface="Arial MT"/>
              </a:rPr>
              <a:t>Padlet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67271" y="3581399"/>
            <a:ext cx="2776728" cy="156209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907023" y="848867"/>
            <a:ext cx="3070860" cy="204673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97301" y="3560826"/>
            <a:ext cx="330835" cy="1259840"/>
          </a:xfrm>
          <a:custGeom>
            <a:avLst/>
            <a:gdLst/>
            <a:ahLst/>
            <a:cxnLst/>
            <a:rect l="l" t="t" r="r" b="b"/>
            <a:pathLst>
              <a:path w="330835" h="1259839">
                <a:moveTo>
                  <a:pt x="0" y="629412"/>
                </a:moveTo>
                <a:lnTo>
                  <a:pt x="165227" y="629412"/>
                </a:lnTo>
                <a:lnTo>
                  <a:pt x="165227" y="1259217"/>
                </a:lnTo>
                <a:lnTo>
                  <a:pt x="330581" y="1259217"/>
                </a:lnTo>
              </a:path>
              <a:path w="330835" h="1259839">
                <a:moveTo>
                  <a:pt x="0" y="629412"/>
                </a:moveTo>
                <a:lnTo>
                  <a:pt x="330581" y="629412"/>
                </a:lnTo>
              </a:path>
              <a:path w="330835" h="1259839">
                <a:moveTo>
                  <a:pt x="0" y="629805"/>
                </a:moveTo>
                <a:lnTo>
                  <a:pt x="165227" y="629805"/>
                </a:lnTo>
                <a:lnTo>
                  <a:pt x="165227" y="0"/>
                </a:lnTo>
                <a:lnTo>
                  <a:pt x="330581" y="0"/>
                </a:lnTo>
              </a:path>
            </a:pathLst>
          </a:custGeom>
          <a:ln w="25400">
            <a:solidFill>
              <a:srgbClr val="8FDF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14577" y="2615945"/>
            <a:ext cx="330835" cy="1574800"/>
          </a:xfrm>
          <a:custGeom>
            <a:avLst/>
            <a:gdLst/>
            <a:ahLst/>
            <a:cxnLst/>
            <a:rect l="l" t="t" r="r" b="b"/>
            <a:pathLst>
              <a:path w="330834" h="1574800">
                <a:moveTo>
                  <a:pt x="0" y="0"/>
                </a:moveTo>
                <a:lnTo>
                  <a:pt x="165265" y="0"/>
                </a:lnTo>
                <a:lnTo>
                  <a:pt x="165265" y="1574520"/>
                </a:lnTo>
                <a:lnTo>
                  <a:pt x="330517" y="1574520"/>
                </a:lnTo>
              </a:path>
            </a:pathLst>
          </a:custGeom>
          <a:ln w="25400">
            <a:solidFill>
              <a:srgbClr val="008D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797301" y="412241"/>
            <a:ext cx="330835" cy="2518410"/>
          </a:xfrm>
          <a:custGeom>
            <a:avLst/>
            <a:gdLst/>
            <a:ahLst/>
            <a:cxnLst/>
            <a:rect l="l" t="t" r="r" b="b"/>
            <a:pathLst>
              <a:path w="330835" h="2518410">
                <a:moveTo>
                  <a:pt x="0" y="1258824"/>
                </a:moveTo>
                <a:lnTo>
                  <a:pt x="165227" y="1258824"/>
                </a:lnTo>
                <a:lnTo>
                  <a:pt x="165227" y="2518410"/>
                </a:lnTo>
                <a:lnTo>
                  <a:pt x="330581" y="2518410"/>
                </a:lnTo>
              </a:path>
              <a:path w="330835" h="2518410">
                <a:moveTo>
                  <a:pt x="0" y="1258824"/>
                </a:moveTo>
                <a:lnTo>
                  <a:pt x="165227" y="1258824"/>
                </a:lnTo>
                <a:lnTo>
                  <a:pt x="165227" y="1888617"/>
                </a:lnTo>
                <a:lnTo>
                  <a:pt x="330581" y="1888617"/>
                </a:lnTo>
              </a:path>
              <a:path w="330835" h="2518410">
                <a:moveTo>
                  <a:pt x="0" y="1258824"/>
                </a:moveTo>
                <a:lnTo>
                  <a:pt x="330581" y="1258824"/>
                </a:lnTo>
              </a:path>
              <a:path w="330835" h="2518410">
                <a:moveTo>
                  <a:pt x="0" y="1259205"/>
                </a:moveTo>
                <a:lnTo>
                  <a:pt x="165227" y="1259205"/>
                </a:lnTo>
                <a:lnTo>
                  <a:pt x="165227" y="629412"/>
                </a:lnTo>
                <a:lnTo>
                  <a:pt x="330581" y="629412"/>
                </a:lnTo>
              </a:path>
              <a:path w="330835" h="2518410">
                <a:moveTo>
                  <a:pt x="0" y="1259586"/>
                </a:moveTo>
                <a:lnTo>
                  <a:pt x="165227" y="1259586"/>
                </a:lnTo>
                <a:lnTo>
                  <a:pt x="165227" y="0"/>
                </a:lnTo>
                <a:lnTo>
                  <a:pt x="330581" y="0"/>
                </a:lnTo>
              </a:path>
            </a:pathLst>
          </a:custGeom>
          <a:ln w="25400">
            <a:solidFill>
              <a:srgbClr val="8FDFD5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297434" y="1028953"/>
            <a:ext cx="860425" cy="2926080"/>
            <a:chOff x="297434" y="1028953"/>
            <a:chExt cx="860425" cy="2926080"/>
          </a:xfrm>
        </p:grpSpPr>
        <p:sp>
          <p:nvSpPr>
            <p:cNvPr id="6" name="object 6"/>
            <p:cNvSpPr/>
            <p:nvPr/>
          </p:nvSpPr>
          <p:spPr>
            <a:xfrm>
              <a:off x="814578" y="1041653"/>
              <a:ext cx="330835" cy="1574800"/>
            </a:xfrm>
            <a:custGeom>
              <a:avLst/>
              <a:gdLst/>
              <a:ahLst/>
              <a:cxnLst/>
              <a:rect l="l" t="t" r="r" b="b"/>
              <a:pathLst>
                <a:path w="330834" h="1574800">
                  <a:moveTo>
                    <a:pt x="0" y="1574165"/>
                  </a:moveTo>
                  <a:lnTo>
                    <a:pt x="165265" y="1574165"/>
                  </a:lnTo>
                  <a:lnTo>
                    <a:pt x="165265" y="629412"/>
                  </a:lnTo>
                  <a:lnTo>
                    <a:pt x="330517" y="629412"/>
                  </a:lnTo>
                </a:path>
                <a:path w="330834" h="1574800">
                  <a:moveTo>
                    <a:pt x="0" y="1574546"/>
                  </a:moveTo>
                  <a:lnTo>
                    <a:pt x="165265" y="1574546"/>
                  </a:lnTo>
                  <a:lnTo>
                    <a:pt x="165265" y="0"/>
                  </a:lnTo>
                  <a:lnTo>
                    <a:pt x="330517" y="0"/>
                  </a:lnTo>
                </a:path>
              </a:pathLst>
            </a:custGeom>
            <a:ln w="25400">
              <a:solidFill>
                <a:srgbClr val="008D8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10134" y="1290065"/>
              <a:ext cx="504825" cy="2651760"/>
            </a:xfrm>
            <a:custGeom>
              <a:avLst/>
              <a:gdLst/>
              <a:ahLst/>
              <a:cxnLst/>
              <a:rect l="l" t="t" r="r" b="b"/>
              <a:pathLst>
                <a:path w="504825" h="2651760">
                  <a:moveTo>
                    <a:pt x="504444" y="0"/>
                  </a:moveTo>
                  <a:lnTo>
                    <a:pt x="0" y="0"/>
                  </a:lnTo>
                  <a:lnTo>
                    <a:pt x="0" y="2651760"/>
                  </a:lnTo>
                  <a:lnTo>
                    <a:pt x="504444" y="2651760"/>
                  </a:lnTo>
                  <a:lnTo>
                    <a:pt x="504444" y="0"/>
                  </a:lnTo>
                  <a:close/>
                </a:path>
              </a:pathLst>
            </a:custGeom>
            <a:solidFill>
              <a:srgbClr val="F4AA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10134" y="1290065"/>
              <a:ext cx="504825" cy="2651760"/>
            </a:xfrm>
            <a:custGeom>
              <a:avLst/>
              <a:gdLst/>
              <a:ahLst/>
              <a:cxnLst/>
              <a:rect l="l" t="t" r="r" b="b"/>
              <a:pathLst>
                <a:path w="504825" h="2651760">
                  <a:moveTo>
                    <a:pt x="0" y="2651760"/>
                  </a:moveTo>
                  <a:lnTo>
                    <a:pt x="504444" y="2651760"/>
                  </a:lnTo>
                  <a:lnTo>
                    <a:pt x="504444" y="0"/>
                  </a:lnTo>
                  <a:lnTo>
                    <a:pt x="0" y="0"/>
                  </a:lnTo>
                  <a:lnTo>
                    <a:pt x="0" y="265176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382221" y="1316008"/>
            <a:ext cx="337185" cy="260286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530"/>
              </a:lnSpc>
            </a:pPr>
            <a:r>
              <a:rPr dirty="0" sz="2200" spc="-5">
                <a:solidFill>
                  <a:srgbClr val="FFFFFF"/>
                </a:solidFill>
                <a:latin typeface="Arial MT"/>
                <a:cs typeface="Arial MT"/>
              </a:rPr>
              <a:t>Ngôi</a:t>
            </a:r>
            <a:r>
              <a:rPr dirty="0" sz="22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200">
                <a:solidFill>
                  <a:srgbClr val="FFFFFF"/>
                </a:solidFill>
                <a:latin typeface="Arial MT"/>
                <a:cs typeface="Arial MT"/>
              </a:rPr>
              <a:t>nhà</a:t>
            </a:r>
            <a:r>
              <a:rPr dirty="0" sz="220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Arial MT"/>
                <a:cs typeface="Arial MT"/>
              </a:rPr>
              <a:t>thông</a:t>
            </a:r>
            <a:r>
              <a:rPr dirty="0" sz="220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Arial MT"/>
                <a:cs typeface="Arial MT"/>
              </a:rPr>
              <a:t>minh</a:t>
            </a:r>
            <a:endParaRPr sz="2200">
              <a:latin typeface="Arial MT"/>
              <a:cs typeface="Arial M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132586" y="777494"/>
            <a:ext cx="1677670" cy="528320"/>
            <a:chOff x="1132586" y="777494"/>
            <a:chExt cx="1677670" cy="528320"/>
          </a:xfrm>
        </p:grpSpPr>
        <p:sp>
          <p:nvSpPr>
            <p:cNvPr id="11" name="object 11"/>
            <p:cNvSpPr/>
            <p:nvPr/>
          </p:nvSpPr>
          <p:spPr>
            <a:xfrm>
              <a:off x="1145286" y="790194"/>
              <a:ext cx="1652270" cy="502920"/>
            </a:xfrm>
            <a:custGeom>
              <a:avLst/>
              <a:gdLst/>
              <a:ahLst/>
              <a:cxnLst/>
              <a:rect l="l" t="t" r="r" b="b"/>
              <a:pathLst>
                <a:path w="1652270" h="502919">
                  <a:moveTo>
                    <a:pt x="1652016" y="0"/>
                  </a:moveTo>
                  <a:lnTo>
                    <a:pt x="0" y="0"/>
                  </a:lnTo>
                  <a:lnTo>
                    <a:pt x="0" y="502920"/>
                  </a:lnTo>
                  <a:lnTo>
                    <a:pt x="1652016" y="502920"/>
                  </a:lnTo>
                  <a:lnTo>
                    <a:pt x="1652016" y="0"/>
                  </a:lnTo>
                  <a:close/>
                </a:path>
              </a:pathLst>
            </a:custGeom>
            <a:solidFill>
              <a:srgbClr val="008D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145286" y="790194"/>
              <a:ext cx="1652270" cy="502920"/>
            </a:xfrm>
            <a:custGeom>
              <a:avLst/>
              <a:gdLst/>
              <a:ahLst/>
              <a:cxnLst/>
              <a:rect l="l" t="t" r="r" b="b"/>
              <a:pathLst>
                <a:path w="1652270" h="502919">
                  <a:moveTo>
                    <a:pt x="0" y="502920"/>
                  </a:moveTo>
                  <a:lnTo>
                    <a:pt x="1652016" y="502920"/>
                  </a:lnTo>
                  <a:lnTo>
                    <a:pt x="1652016" y="0"/>
                  </a:lnTo>
                  <a:lnTo>
                    <a:pt x="0" y="0"/>
                  </a:lnTo>
                  <a:lnTo>
                    <a:pt x="0" y="502920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1449450" y="869441"/>
            <a:ext cx="10414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Khái</a:t>
            </a:r>
            <a:r>
              <a:rPr dirty="0" sz="1800" spc="-5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210">
                <a:solidFill>
                  <a:srgbClr val="FFFFFF"/>
                </a:solidFill>
                <a:latin typeface="Arial MT"/>
                <a:cs typeface="Arial MT"/>
              </a:rPr>
              <a:t>niệm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132586" y="1406905"/>
            <a:ext cx="1677670" cy="530225"/>
            <a:chOff x="1132586" y="1406905"/>
            <a:chExt cx="1677670" cy="530225"/>
          </a:xfrm>
        </p:grpSpPr>
        <p:sp>
          <p:nvSpPr>
            <p:cNvPr id="15" name="object 15"/>
            <p:cNvSpPr/>
            <p:nvPr/>
          </p:nvSpPr>
          <p:spPr>
            <a:xfrm>
              <a:off x="1145286" y="1419605"/>
              <a:ext cx="1652270" cy="504825"/>
            </a:xfrm>
            <a:custGeom>
              <a:avLst/>
              <a:gdLst/>
              <a:ahLst/>
              <a:cxnLst/>
              <a:rect l="l" t="t" r="r" b="b"/>
              <a:pathLst>
                <a:path w="1652270" h="504825">
                  <a:moveTo>
                    <a:pt x="1652016" y="0"/>
                  </a:moveTo>
                  <a:lnTo>
                    <a:pt x="0" y="0"/>
                  </a:lnTo>
                  <a:lnTo>
                    <a:pt x="0" y="504444"/>
                  </a:lnTo>
                  <a:lnTo>
                    <a:pt x="1652016" y="504444"/>
                  </a:lnTo>
                  <a:lnTo>
                    <a:pt x="1652016" y="0"/>
                  </a:lnTo>
                  <a:close/>
                </a:path>
              </a:pathLst>
            </a:custGeom>
            <a:solidFill>
              <a:srgbClr val="008D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145286" y="1419605"/>
              <a:ext cx="1652270" cy="504825"/>
            </a:xfrm>
            <a:custGeom>
              <a:avLst/>
              <a:gdLst/>
              <a:ahLst/>
              <a:cxnLst/>
              <a:rect l="l" t="t" r="r" b="b"/>
              <a:pathLst>
                <a:path w="1652270" h="504825">
                  <a:moveTo>
                    <a:pt x="0" y="504444"/>
                  </a:moveTo>
                  <a:lnTo>
                    <a:pt x="1652016" y="504444"/>
                  </a:lnTo>
                  <a:lnTo>
                    <a:pt x="1652016" y="0"/>
                  </a:lnTo>
                  <a:lnTo>
                    <a:pt x="0" y="0"/>
                  </a:lnTo>
                  <a:lnTo>
                    <a:pt x="0" y="504444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1278763" y="1498803"/>
            <a:ext cx="138493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FFFFFF"/>
                </a:solidFill>
                <a:latin typeface="Arial MT"/>
                <a:cs typeface="Arial MT"/>
              </a:rPr>
              <a:t>Cá</a:t>
            </a:r>
            <a:r>
              <a:rPr dirty="0" sz="1800">
                <a:solidFill>
                  <a:srgbClr val="FFFFFF"/>
                </a:solidFill>
                <a:latin typeface="Arial MT"/>
                <a:cs typeface="Arial MT"/>
              </a:rPr>
              <a:t>c</a:t>
            </a:r>
            <a:r>
              <a:rPr dirty="0" sz="180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295">
                <a:solidFill>
                  <a:srgbClr val="FFFFFF"/>
                </a:solidFill>
                <a:latin typeface="Arial MT"/>
                <a:cs typeface="Arial MT"/>
              </a:rPr>
              <a:t>h</a:t>
            </a:r>
            <a:r>
              <a:rPr dirty="0" sz="1800" spc="-515">
                <a:solidFill>
                  <a:srgbClr val="FFFFFF"/>
                </a:solidFill>
                <a:latin typeface="Arial MT"/>
                <a:cs typeface="Arial MT"/>
              </a:rPr>
              <a:t>ệ</a:t>
            </a:r>
            <a:r>
              <a:rPr dirty="0" sz="18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185">
                <a:solidFill>
                  <a:srgbClr val="FFFFFF"/>
                </a:solidFill>
                <a:latin typeface="Arial MT"/>
                <a:cs typeface="Arial MT"/>
              </a:rPr>
              <a:t>th</a:t>
            </a:r>
            <a:r>
              <a:rPr dirty="0" sz="1800" spc="-445">
                <a:solidFill>
                  <a:srgbClr val="FFFFFF"/>
                </a:solidFill>
                <a:latin typeface="Arial MT"/>
                <a:cs typeface="Arial MT"/>
              </a:rPr>
              <a:t>ố</a:t>
            </a:r>
            <a:r>
              <a:rPr dirty="0" sz="1800" spc="-1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dirty="0" sz="1800">
                <a:solidFill>
                  <a:srgbClr val="FFFFFF"/>
                </a:solidFill>
                <a:latin typeface="Arial MT"/>
                <a:cs typeface="Arial MT"/>
              </a:rPr>
              <a:t>g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115310" y="148081"/>
            <a:ext cx="1677670" cy="528320"/>
            <a:chOff x="3115310" y="148081"/>
            <a:chExt cx="1677670" cy="528320"/>
          </a:xfrm>
        </p:grpSpPr>
        <p:sp>
          <p:nvSpPr>
            <p:cNvPr id="19" name="object 19"/>
            <p:cNvSpPr/>
            <p:nvPr/>
          </p:nvSpPr>
          <p:spPr>
            <a:xfrm>
              <a:off x="3128010" y="160781"/>
              <a:ext cx="1652270" cy="502920"/>
            </a:xfrm>
            <a:custGeom>
              <a:avLst/>
              <a:gdLst/>
              <a:ahLst/>
              <a:cxnLst/>
              <a:rect l="l" t="t" r="r" b="b"/>
              <a:pathLst>
                <a:path w="1652270" h="502920">
                  <a:moveTo>
                    <a:pt x="1652015" y="0"/>
                  </a:moveTo>
                  <a:lnTo>
                    <a:pt x="0" y="0"/>
                  </a:lnTo>
                  <a:lnTo>
                    <a:pt x="0" y="502920"/>
                  </a:lnTo>
                  <a:lnTo>
                    <a:pt x="1652015" y="502920"/>
                  </a:lnTo>
                  <a:lnTo>
                    <a:pt x="1652015" y="0"/>
                  </a:lnTo>
                  <a:close/>
                </a:path>
              </a:pathLst>
            </a:custGeom>
            <a:solidFill>
              <a:srgbClr val="8FDF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3128010" y="160781"/>
              <a:ext cx="1652270" cy="502920"/>
            </a:xfrm>
            <a:custGeom>
              <a:avLst/>
              <a:gdLst/>
              <a:ahLst/>
              <a:cxnLst/>
              <a:rect l="l" t="t" r="r" b="b"/>
              <a:pathLst>
                <a:path w="1652270" h="502920">
                  <a:moveTo>
                    <a:pt x="0" y="502920"/>
                  </a:moveTo>
                  <a:lnTo>
                    <a:pt x="1652015" y="502920"/>
                  </a:lnTo>
                  <a:lnTo>
                    <a:pt x="1652015" y="0"/>
                  </a:lnTo>
                  <a:lnTo>
                    <a:pt x="0" y="0"/>
                  </a:lnTo>
                  <a:lnTo>
                    <a:pt x="0" y="502920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3362705" y="120472"/>
            <a:ext cx="1181100" cy="538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2020"/>
              </a:lnSpc>
              <a:spcBef>
                <a:spcPts val="100"/>
              </a:spcBef>
            </a:pPr>
            <a:r>
              <a:rPr dirty="0" sz="1800" spc="-5">
                <a:solidFill>
                  <a:srgbClr val="EA5B44"/>
                </a:solidFill>
                <a:latin typeface="Arial MT"/>
                <a:cs typeface="Arial MT"/>
              </a:rPr>
              <a:t>An</a:t>
            </a:r>
            <a:r>
              <a:rPr dirty="0" sz="1800" spc="-35">
                <a:solidFill>
                  <a:srgbClr val="EA5B44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EA5B44"/>
                </a:solidFill>
                <a:latin typeface="Arial MT"/>
                <a:cs typeface="Arial MT"/>
              </a:rPr>
              <a:t>ninh, an</a:t>
            </a:r>
            <a:endParaRPr sz="1800">
              <a:latin typeface="Arial MT"/>
              <a:cs typeface="Arial MT"/>
            </a:endParaRPr>
          </a:p>
          <a:p>
            <a:pPr algn="ctr" marL="1905">
              <a:lnSpc>
                <a:spcPts val="2020"/>
              </a:lnSpc>
            </a:pPr>
            <a:r>
              <a:rPr dirty="0" sz="1800" spc="-5">
                <a:solidFill>
                  <a:srgbClr val="EA5B44"/>
                </a:solidFill>
                <a:latin typeface="Arial MT"/>
                <a:cs typeface="Arial MT"/>
              </a:rPr>
              <a:t>toàn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115310" y="777494"/>
            <a:ext cx="1677670" cy="528320"/>
            <a:chOff x="3115310" y="777494"/>
            <a:chExt cx="1677670" cy="528320"/>
          </a:xfrm>
        </p:grpSpPr>
        <p:sp>
          <p:nvSpPr>
            <p:cNvPr id="23" name="object 23"/>
            <p:cNvSpPr/>
            <p:nvPr/>
          </p:nvSpPr>
          <p:spPr>
            <a:xfrm>
              <a:off x="3128010" y="790194"/>
              <a:ext cx="1652270" cy="502920"/>
            </a:xfrm>
            <a:custGeom>
              <a:avLst/>
              <a:gdLst/>
              <a:ahLst/>
              <a:cxnLst/>
              <a:rect l="l" t="t" r="r" b="b"/>
              <a:pathLst>
                <a:path w="1652270" h="502919">
                  <a:moveTo>
                    <a:pt x="1652015" y="0"/>
                  </a:moveTo>
                  <a:lnTo>
                    <a:pt x="0" y="0"/>
                  </a:lnTo>
                  <a:lnTo>
                    <a:pt x="0" y="502920"/>
                  </a:lnTo>
                  <a:lnTo>
                    <a:pt x="1652015" y="502920"/>
                  </a:lnTo>
                  <a:lnTo>
                    <a:pt x="1652015" y="0"/>
                  </a:lnTo>
                  <a:close/>
                </a:path>
              </a:pathLst>
            </a:custGeom>
            <a:solidFill>
              <a:srgbClr val="8FDF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3128010" y="790194"/>
              <a:ext cx="1652270" cy="502920"/>
            </a:xfrm>
            <a:custGeom>
              <a:avLst/>
              <a:gdLst/>
              <a:ahLst/>
              <a:cxnLst/>
              <a:rect l="l" t="t" r="r" b="b"/>
              <a:pathLst>
                <a:path w="1652270" h="502919">
                  <a:moveTo>
                    <a:pt x="0" y="502920"/>
                  </a:moveTo>
                  <a:lnTo>
                    <a:pt x="1652015" y="502920"/>
                  </a:lnTo>
                  <a:lnTo>
                    <a:pt x="1652015" y="0"/>
                  </a:lnTo>
                  <a:lnTo>
                    <a:pt x="0" y="0"/>
                  </a:lnTo>
                  <a:lnTo>
                    <a:pt x="0" y="502920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/>
          <p:cNvSpPr txBox="1"/>
          <p:nvPr/>
        </p:nvSpPr>
        <p:spPr>
          <a:xfrm>
            <a:off x="3362705" y="869441"/>
            <a:ext cx="11817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EA5B44"/>
                </a:solidFill>
                <a:latin typeface="Arial MT"/>
                <a:cs typeface="Arial MT"/>
              </a:rPr>
              <a:t>C</a:t>
            </a:r>
            <a:r>
              <a:rPr dirty="0" sz="1800" spc="-10">
                <a:solidFill>
                  <a:srgbClr val="EA5B44"/>
                </a:solidFill>
                <a:latin typeface="Arial MT"/>
                <a:cs typeface="Arial MT"/>
              </a:rPr>
              <a:t>h</a:t>
            </a:r>
            <a:r>
              <a:rPr dirty="0" sz="1800" spc="-155">
                <a:solidFill>
                  <a:srgbClr val="EA5B44"/>
                </a:solidFill>
                <a:latin typeface="Arial MT"/>
                <a:cs typeface="Arial MT"/>
              </a:rPr>
              <a:t>i</a:t>
            </a:r>
            <a:r>
              <a:rPr dirty="0" sz="1800" spc="-665">
                <a:solidFill>
                  <a:srgbClr val="EA5B44"/>
                </a:solidFill>
                <a:latin typeface="Arial MT"/>
                <a:cs typeface="Arial MT"/>
              </a:rPr>
              <a:t>ế</a:t>
            </a:r>
            <a:r>
              <a:rPr dirty="0" sz="1800">
                <a:solidFill>
                  <a:srgbClr val="EA5B44"/>
                </a:solidFill>
                <a:latin typeface="Arial MT"/>
                <a:cs typeface="Arial MT"/>
              </a:rPr>
              <a:t>u</a:t>
            </a:r>
            <a:r>
              <a:rPr dirty="0" sz="1800" spc="25">
                <a:solidFill>
                  <a:srgbClr val="EA5B44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EA5B44"/>
                </a:solidFill>
                <a:latin typeface="Arial MT"/>
                <a:cs typeface="Arial MT"/>
              </a:rPr>
              <a:t>sá</a:t>
            </a:r>
            <a:r>
              <a:rPr dirty="0" sz="1800" spc="-15">
                <a:solidFill>
                  <a:srgbClr val="EA5B44"/>
                </a:solidFill>
                <a:latin typeface="Arial MT"/>
                <a:cs typeface="Arial MT"/>
              </a:rPr>
              <a:t>n</a:t>
            </a:r>
            <a:r>
              <a:rPr dirty="0" sz="1800" spc="-5">
                <a:solidFill>
                  <a:srgbClr val="EA5B44"/>
                </a:solidFill>
                <a:latin typeface="Arial MT"/>
                <a:cs typeface="Arial MT"/>
              </a:rPr>
              <a:t>g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115310" y="1406905"/>
            <a:ext cx="1677670" cy="530225"/>
            <a:chOff x="3115310" y="1406905"/>
            <a:chExt cx="1677670" cy="530225"/>
          </a:xfrm>
        </p:grpSpPr>
        <p:sp>
          <p:nvSpPr>
            <p:cNvPr id="27" name="object 27"/>
            <p:cNvSpPr/>
            <p:nvPr/>
          </p:nvSpPr>
          <p:spPr>
            <a:xfrm>
              <a:off x="3128010" y="1419605"/>
              <a:ext cx="1652270" cy="504825"/>
            </a:xfrm>
            <a:custGeom>
              <a:avLst/>
              <a:gdLst/>
              <a:ahLst/>
              <a:cxnLst/>
              <a:rect l="l" t="t" r="r" b="b"/>
              <a:pathLst>
                <a:path w="1652270" h="504825">
                  <a:moveTo>
                    <a:pt x="1652015" y="0"/>
                  </a:moveTo>
                  <a:lnTo>
                    <a:pt x="0" y="0"/>
                  </a:lnTo>
                  <a:lnTo>
                    <a:pt x="0" y="504444"/>
                  </a:lnTo>
                  <a:lnTo>
                    <a:pt x="1652015" y="504444"/>
                  </a:lnTo>
                  <a:lnTo>
                    <a:pt x="1652015" y="0"/>
                  </a:lnTo>
                  <a:close/>
                </a:path>
              </a:pathLst>
            </a:custGeom>
            <a:solidFill>
              <a:srgbClr val="8FDF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3128010" y="1419605"/>
              <a:ext cx="1652270" cy="504825"/>
            </a:xfrm>
            <a:custGeom>
              <a:avLst/>
              <a:gdLst/>
              <a:ahLst/>
              <a:cxnLst/>
              <a:rect l="l" t="t" r="r" b="b"/>
              <a:pathLst>
                <a:path w="1652270" h="504825">
                  <a:moveTo>
                    <a:pt x="0" y="504444"/>
                  </a:moveTo>
                  <a:lnTo>
                    <a:pt x="1652015" y="504444"/>
                  </a:lnTo>
                  <a:lnTo>
                    <a:pt x="1652015" y="0"/>
                  </a:lnTo>
                  <a:lnTo>
                    <a:pt x="0" y="0"/>
                  </a:lnTo>
                  <a:lnTo>
                    <a:pt x="0" y="504444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/>
          <p:cNvSpPr txBox="1"/>
          <p:nvPr/>
        </p:nvSpPr>
        <p:spPr>
          <a:xfrm>
            <a:off x="3153917" y="1380871"/>
            <a:ext cx="1599565" cy="537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2014"/>
              </a:lnSpc>
              <a:spcBef>
                <a:spcPts val="100"/>
              </a:spcBef>
            </a:pPr>
            <a:r>
              <a:rPr dirty="0" sz="1800" spc="-190">
                <a:solidFill>
                  <a:srgbClr val="EA5B44"/>
                </a:solidFill>
                <a:latin typeface="Arial MT"/>
                <a:cs typeface="Arial MT"/>
              </a:rPr>
              <a:t>Ki</a:t>
            </a:r>
            <a:r>
              <a:rPr dirty="0" sz="1800" spc="-434">
                <a:solidFill>
                  <a:srgbClr val="EA5B44"/>
                </a:solidFill>
                <a:latin typeface="Arial MT"/>
                <a:cs typeface="Arial MT"/>
              </a:rPr>
              <a:t>ể</a:t>
            </a:r>
            <a:r>
              <a:rPr dirty="0" sz="1800">
                <a:solidFill>
                  <a:srgbClr val="EA5B44"/>
                </a:solidFill>
                <a:latin typeface="Arial MT"/>
                <a:cs typeface="Arial MT"/>
              </a:rPr>
              <a:t>m soát</a:t>
            </a:r>
            <a:r>
              <a:rPr dirty="0" sz="1800" spc="10">
                <a:solidFill>
                  <a:srgbClr val="EA5B44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EA5B44"/>
                </a:solidFill>
                <a:latin typeface="Arial MT"/>
                <a:cs typeface="Arial MT"/>
              </a:rPr>
              <a:t>n</a:t>
            </a:r>
            <a:r>
              <a:rPr dirty="0" sz="1800" spc="-10">
                <a:solidFill>
                  <a:srgbClr val="EA5B44"/>
                </a:solidFill>
                <a:latin typeface="Arial MT"/>
                <a:cs typeface="Arial MT"/>
              </a:rPr>
              <a:t>h</a:t>
            </a:r>
            <a:r>
              <a:rPr dirty="0" sz="1800" spc="-155">
                <a:solidFill>
                  <a:srgbClr val="EA5B44"/>
                </a:solidFill>
                <a:latin typeface="Arial MT"/>
                <a:cs typeface="Arial MT"/>
              </a:rPr>
              <a:t>i</a:t>
            </a:r>
            <a:r>
              <a:rPr dirty="0" sz="1800" spc="-665">
                <a:solidFill>
                  <a:srgbClr val="EA5B44"/>
                </a:solidFill>
                <a:latin typeface="Arial MT"/>
                <a:cs typeface="Arial MT"/>
              </a:rPr>
              <a:t>ệ</a:t>
            </a:r>
            <a:r>
              <a:rPr dirty="0" sz="1800">
                <a:solidFill>
                  <a:srgbClr val="EA5B44"/>
                </a:solidFill>
                <a:latin typeface="Arial MT"/>
                <a:cs typeface="Arial MT"/>
              </a:rPr>
              <a:t>t</a:t>
            </a:r>
            <a:endParaRPr sz="1800">
              <a:latin typeface="Arial MT"/>
              <a:cs typeface="Arial MT"/>
            </a:endParaRPr>
          </a:p>
          <a:p>
            <a:pPr algn="ctr">
              <a:lnSpc>
                <a:spcPts val="2014"/>
              </a:lnSpc>
            </a:pPr>
            <a:r>
              <a:rPr dirty="0" sz="1800" spc="-805">
                <a:solidFill>
                  <a:srgbClr val="EA5B44"/>
                </a:solidFill>
                <a:latin typeface="Arial MT"/>
                <a:cs typeface="Arial MT"/>
              </a:rPr>
              <a:t>độ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3115310" y="2036317"/>
            <a:ext cx="1677670" cy="530225"/>
            <a:chOff x="3115310" y="2036317"/>
            <a:chExt cx="1677670" cy="530225"/>
          </a:xfrm>
        </p:grpSpPr>
        <p:sp>
          <p:nvSpPr>
            <p:cNvPr id="31" name="object 31"/>
            <p:cNvSpPr/>
            <p:nvPr/>
          </p:nvSpPr>
          <p:spPr>
            <a:xfrm>
              <a:off x="3128010" y="2049017"/>
              <a:ext cx="1652270" cy="504825"/>
            </a:xfrm>
            <a:custGeom>
              <a:avLst/>
              <a:gdLst/>
              <a:ahLst/>
              <a:cxnLst/>
              <a:rect l="l" t="t" r="r" b="b"/>
              <a:pathLst>
                <a:path w="1652270" h="504825">
                  <a:moveTo>
                    <a:pt x="1652015" y="0"/>
                  </a:moveTo>
                  <a:lnTo>
                    <a:pt x="0" y="0"/>
                  </a:lnTo>
                  <a:lnTo>
                    <a:pt x="0" y="504444"/>
                  </a:lnTo>
                  <a:lnTo>
                    <a:pt x="1652015" y="504444"/>
                  </a:lnTo>
                  <a:lnTo>
                    <a:pt x="1652015" y="0"/>
                  </a:lnTo>
                  <a:close/>
                </a:path>
              </a:pathLst>
            </a:custGeom>
            <a:solidFill>
              <a:srgbClr val="8FDF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3128010" y="2049017"/>
              <a:ext cx="1652270" cy="504825"/>
            </a:xfrm>
            <a:custGeom>
              <a:avLst/>
              <a:gdLst/>
              <a:ahLst/>
              <a:cxnLst/>
              <a:rect l="l" t="t" r="r" b="b"/>
              <a:pathLst>
                <a:path w="1652270" h="504825">
                  <a:moveTo>
                    <a:pt x="0" y="504444"/>
                  </a:moveTo>
                  <a:lnTo>
                    <a:pt x="1652015" y="504444"/>
                  </a:lnTo>
                  <a:lnTo>
                    <a:pt x="1652015" y="0"/>
                  </a:lnTo>
                  <a:lnTo>
                    <a:pt x="0" y="0"/>
                  </a:lnTo>
                  <a:lnTo>
                    <a:pt x="0" y="504444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3" name="object 33"/>
          <p:cNvGrpSpPr/>
          <p:nvPr/>
        </p:nvGrpSpPr>
        <p:grpSpPr>
          <a:xfrm>
            <a:off x="3115310" y="2667254"/>
            <a:ext cx="1677670" cy="528320"/>
            <a:chOff x="3115310" y="2667254"/>
            <a:chExt cx="1677670" cy="528320"/>
          </a:xfrm>
        </p:grpSpPr>
        <p:sp>
          <p:nvSpPr>
            <p:cNvPr id="34" name="object 34"/>
            <p:cNvSpPr/>
            <p:nvPr/>
          </p:nvSpPr>
          <p:spPr>
            <a:xfrm>
              <a:off x="3128010" y="2679954"/>
              <a:ext cx="1652270" cy="502920"/>
            </a:xfrm>
            <a:custGeom>
              <a:avLst/>
              <a:gdLst/>
              <a:ahLst/>
              <a:cxnLst/>
              <a:rect l="l" t="t" r="r" b="b"/>
              <a:pathLst>
                <a:path w="1652270" h="502919">
                  <a:moveTo>
                    <a:pt x="1652015" y="0"/>
                  </a:moveTo>
                  <a:lnTo>
                    <a:pt x="0" y="0"/>
                  </a:lnTo>
                  <a:lnTo>
                    <a:pt x="0" y="502919"/>
                  </a:lnTo>
                  <a:lnTo>
                    <a:pt x="1652015" y="502919"/>
                  </a:lnTo>
                  <a:lnTo>
                    <a:pt x="1652015" y="0"/>
                  </a:lnTo>
                  <a:close/>
                </a:path>
              </a:pathLst>
            </a:custGeom>
            <a:solidFill>
              <a:srgbClr val="8FDF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3128010" y="2679954"/>
              <a:ext cx="1652270" cy="502920"/>
            </a:xfrm>
            <a:custGeom>
              <a:avLst/>
              <a:gdLst/>
              <a:ahLst/>
              <a:cxnLst/>
              <a:rect l="l" t="t" r="r" b="b"/>
              <a:pathLst>
                <a:path w="1652270" h="502919">
                  <a:moveTo>
                    <a:pt x="0" y="502919"/>
                  </a:moveTo>
                  <a:lnTo>
                    <a:pt x="1652015" y="502919"/>
                  </a:lnTo>
                  <a:lnTo>
                    <a:pt x="1652015" y="0"/>
                  </a:lnTo>
                  <a:lnTo>
                    <a:pt x="0" y="0"/>
                  </a:lnTo>
                  <a:lnTo>
                    <a:pt x="0" y="50291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6" name="object 36"/>
          <p:cNvGrpSpPr/>
          <p:nvPr/>
        </p:nvGrpSpPr>
        <p:grpSpPr>
          <a:xfrm>
            <a:off x="1132586" y="3926078"/>
            <a:ext cx="1677670" cy="530225"/>
            <a:chOff x="1132586" y="3926078"/>
            <a:chExt cx="1677670" cy="530225"/>
          </a:xfrm>
        </p:grpSpPr>
        <p:sp>
          <p:nvSpPr>
            <p:cNvPr id="37" name="object 37"/>
            <p:cNvSpPr/>
            <p:nvPr/>
          </p:nvSpPr>
          <p:spPr>
            <a:xfrm>
              <a:off x="1145286" y="3938778"/>
              <a:ext cx="1652270" cy="504825"/>
            </a:xfrm>
            <a:custGeom>
              <a:avLst/>
              <a:gdLst/>
              <a:ahLst/>
              <a:cxnLst/>
              <a:rect l="l" t="t" r="r" b="b"/>
              <a:pathLst>
                <a:path w="1652270" h="504825">
                  <a:moveTo>
                    <a:pt x="1652016" y="0"/>
                  </a:moveTo>
                  <a:lnTo>
                    <a:pt x="0" y="0"/>
                  </a:lnTo>
                  <a:lnTo>
                    <a:pt x="0" y="504444"/>
                  </a:lnTo>
                  <a:lnTo>
                    <a:pt x="1652016" y="504444"/>
                  </a:lnTo>
                  <a:lnTo>
                    <a:pt x="1652016" y="0"/>
                  </a:lnTo>
                  <a:close/>
                </a:path>
              </a:pathLst>
            </a:custGeom>
            <a:solidFill>
              <a:srgbClr val="008D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1145286" y="3938778"/>
              <a:ext cx="1652270" cy="504825"/>
            </a:xfrm>
            <a:custGeom>
              <a:avLst/>
              <a:gdLst/>
              <a:ahLst/>
              <a:cxnLst/>
              <a:rect l="l" t="t" r="r" b="b"/>
              <a:pathLst>
                <a:path w="1652270" h="504825">
                  <a:moveTo>
                    <a:pt x="0" y="504444"/>
                  </a:moveTo>
                  <a:lnTo>
                    <a:pt x="1652016" y="504444"/>
                  </a:lnTo>
                  <a:lnTo>
                    <a:pt x="1652016" y="0"/>
                  </a:lnTo>
                  <a:lnTo>
                    <a:pt x="0" y="0"/>
                  </a:lnTo>
                  <a:lnTo>
                    <a:pt x="0" y="504444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" name="object 39"/>
          <p:cNvSpPr txBox="1"/>
          <p:nvPr/>
        </p:nvSpPr>
        <p:spPr>
          <a:xfrm>
            <a:off x="1475358" y="4019194"/>
            <a:ext cx="9893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655">
                <a:solidFill>
                  <a:srgbClr val="FFFFFF"/>
                </a:solidFill>
                <a:latin typeface="Arial MT"/>
                <a:cs typeface="Arial MT"/>
              </a:rPr>
              <a:t>Đ</a:t>
            </a:r>
            <a:r>
              <a:rPr dirty="0" sz="1800" spc="-660">
                <a:solidFill>
                  <a:srgbClr val="FFFFFF"/>
                </a:solidFill>
                <a:latin typeface="Arial MT"/>
                <a:cs typeface="Arial MT"/>
              </a:rPr>
              <a:t>ặ</a:t>
            </a:r>
            <a:r>
              <a:rPr dirty="0" sz="1800">
                <a:solidFill>
                  <a:srgbClr val="FFFFFF"/>
                </a:solidFill>
                <a:latin typeface="Arial MT"/>
                <a:cs typeface="Arial MT"/>
              </a:rPr>
              <a:t>c </a:t>
            </a:r>
            <a:r>
              <a:rPr dirty="0" sz="1800" spc="-660">
                <a:solidFill>
                  <a:srgbClr val="FFFFFF"/>
                </a:solidFill>
                <a:latin typeface="Arial MT"/>
                <a:cs typeface="Arial MT"/>
              </a:rPr>
              <a:t>đ</a:t>
            </a:r>
            <a:r>
              <a:rPr dirty="0" sz="1800" spc="-16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dirty="0" sz="1800" spc="-405">
                <a:solidFill>
                  <a:srgbClr val="FFFFFF"/>
                </a:solidFill>
                <a:latin typeface="Arial MT"/>
                <a:cs typeface="Arial MT"/>
              </a:rPr>
              <a:t>ểm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3115310" y="3296665"/>
            <a:ext cx="1677670" cy="528320"/>
            <a:chOff x="3115310" y="3296665"/>
            <a:chExt cx="1677670" cy="528320"/>
          </a:xfrm>
        </p:grpSpPr>
        <p:sp>
          <p:nvSpPr>
            <p:cNvPr id="41" name="object 41"/>
            <p:cNvSpPr/>
            <p:nvPr/>
          </p:nvSpPr>
          <p:spPr>
            <a:xfrm>
              <a:off x="3128010" y="3309365"/>
              <a:ext cx="1652270" cy="502920"/>
            </a:xfrm>
            <a:custGeom>
              <a:avLst/>
              <a:gdLst/>
              <a:ahLst/>
              <a:cxnLst/>
              <a:rect l="l" t="t" r="r" b="b"/>
              <a:pathLst>
                <a:path w="1652270" h="502920">
                  <a:moveTo>
                    <a:pt x="1652015" y="0"/>
                  </a:moveTo>
                  <a:lnTo>
                    <a:pt x="0" y="0"/>
                  </a:lnTo>
                  <a:lnTo>
                    <a:pt x="0" y="502919"/>
                  </a:lnTo>
                  <a:lnTo>
                    <a:pt x="1652015" y="502919"/>
                  </a:lnTo>
                  <a:lnTo>
                    <a:pt x="1652015" y="0"/>
                  </a:lnTo>
                  <a:close/>
                </a:path>
              </a:pathLst>
            </a:custGeom>
            <a:solidFill>
              <a:srgbClr val="8FDF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3128010" y="3309365"/>
              <a:ext cx="1652270" cy="502920"/>
            </a:xfrm>
            <a:custGeom>
              <a:avLst/>
              <a:gdLst/>
              <a:ahLst/>
              <a:cxnLst/>
              <a:rect l="l" t="t" r="r" b="b"/>
              <a:pathLst>
                <a:path w="1652270" h="502920">
                  <a:moveTo>
                    <a:pt x="0" y="502919"/>
                  </a:moveTo>
                  <a:lnTo>
                    <a:pt x="1652015" y="502919"/>
                  </a:lnTo>
                  <a:lnTo>
                    <a:pt x="1652015" y="0"/>
                  </a:lnTo>
                  <a:lnTo>
                    <a:pt x="0" y="0"/>
                  </a:lnTo>
                  <a:lnTo>
                    <a:pt x="0" y="50291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3" name="object 43"/>
          <p:cNvSpPr txBox="1"/>
          <p:nvPr/>
        </p:nvSpPr>
        <p:spPr>
          <a:xfrm>
            <a:off x="3135629" y="2128850"/>
            <a:ext cx="1637030" cy="1560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spc="-200">
                <a:solidFill>
                  <a:srgbClr val="EA5B44"/>
                </a:solidFill>
                <a:latin typeface="Arial MT"/>
                <a:cs typeface="Arial MT"/>
              </a:rPr>
              <a:t>Gi</a:t>
            </a:r>
            <a:r>
              <a:rPr dirty="0" sz="1800" spc="-409">
                <a:solidFill>
                  <a:srgbClr val="EA5B44"/>
                </a:solidFill>
                <a:latin typeface="Arial MT"/>
                <a:cs typeface="Arial MT"/>
              </a:rPr>
              <a:t>ả</a:t>
            </a:r>
            <a:r>
              <a:rPr dirty="0" sz="1800">
                <a:solidFill>
                  <a:srgbClr val="EA5B44"/>
                </a:solidFill>
                <a:latin typeface="Arial MT"/>
                <a:cs typeface="Arial MT"/>
              </a:rPr>
              <a:t>i</a:t>
            </a:r>
            <a:r>
              <a:rPr dirty="0" sz="1800">
                <a:solidFill>
                  <a:srgbClr val="EA5B44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EA5B44"/>
                </a:solidFill>
                <a:latin typeface="Arial MT"/>
                <a:cs typeface="Arial MT"/>
              </a:rPr>
              <a:t>trí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50">
              <a:latin typeface="Arial MT"/>
              <a:cs typeface="Arial MT"/>
            </a:endParaRPr>
          </a:p>
          <a:p>
            <a:pPr algn="ctr" marL="12700" marR="5080">
              <a:lnSpc>
                <a:spcPts val="1870"/>
              </a:lnSpc>
            </a:pPr>
            <a:r>
              <a:rPr dirty="0" sz="1800" spc="-415">
                <a:solidFill>
                  <a:srgbClr val="EA5B44"/>
                </a:solidFill>
                <a:latin typeface="Arial MT"/>
                <a:cs typeface="Arial MT"/>
              </a:rPr>
              <a:t>Đ</a:t>
            </a:r>
            <a:r>
              <a:rPr dirty="0" sz="1800" spc="-105">
                <a:solidFill>
                  <a:srgbClr val="EA5B44"/>
                </a:solidFill>
                <a:latin typeface="Arial MT"/>
                <a:cs typeface="Arial MT"/>
              </a:rPr>
              <a:t>i</a:t>
            </a:r>
            <a:r>
              <a:rPr dirty="0" sz="1800" spc="-520">
                <a:solidFill>
                  <a:srgbClr val="EA5B44"/>
                </a:solidFill>
                <a:latin typeface="Arial MT"/>
                <a:cs typeface="Arial MT"/>
              </a:rPr>
              <a:t>ề</a:t>
            </a:r>
            <a:r>
              <a:rPr dirty="0" sz="1800" spc="-290">
                <a:solidFill>
                  <a:srgbClr val="EA5B44"/>
                </a:solidFill>
                <a:latin typeface="Arial MT"/>
                <a:cs typeface="Arial MT"/>
              </a:rPr>
              <a:t>u</a:t>
            </a:r>
            <a:r>
              <a:rPr dirty="0" sz="1800" spc="5">
                <a:solidFill>
                  <a:srgbClr val="EA5B44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EA5B44"/>
                </a:solidFill>
                <a:latin typeface="Arial MT"/>
                <a:cs typeface="Arial MT"/>
              </a:rPr>
              <a:t>kh</a:t>
            </a:r>
            <a:r>
              <a:rPr dirty="0" sz="1800" spc="-10">
                <a:solidFill>
                  <a:srgbClr val="EA5B44"/>
                </a:solidFill>
                <a:latin typeface="Arial MT"/>
                <a:cs typeface="Arial MT"/>
              </a:rPr>
              <a:t>i</a:t>
            </a:r>
            <a:r>
              <a:rPr dirty="0" sz="1800" spc="-520">
                <a:solidFill>
                  <a:srgbClr val="EA5B44"/>
                </a:solidFill>
                <a:latin typeface="Arial MT"/>
                <a:cs typeface="Arial MT"/>
              </a:rPr>
              <a:t>ể</a:t>
            </a:r>
            <a:r>
              <a:rPr dirty="0" sz="1800" spc="-290">
                <a:solidFill>
                  <a:srgbClr val="EA5B44"/>
                </a:solidFill>
                <a:latin typeface="Arial MT"/>
                <a:cs typeface="Arial MT"/>
              </a:rPr>
              <a:t>n</a:t>
            </a:r>
            <a:r>
              <a:rPr dirty="0" sz="1800" spc="5">
                <a:solidFill>
                  <a:srgbClr val="EA5B44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EA5B44"/>
                </a:solidFill>
                <a:latin typeface="Arial MT"/>
                <a:cs typeface="Arial MT"/>
              </a:rPr>
              <a:t>các  </a:t>
            </a:r>
            <a:r>
              <a:rPr dirty="0" sz="1800" spc="-140">
                <a:solidFill>
                  <a:srgbClr val="EA5B44"/>
                </a:solidFill>
                <a:latin typeface="Arial MT"/>
                <a:cs typeface="Arial MT"/>
              </a:rPr>
              <a:t>thi</a:t>
            </a:r>
            <a:r>
              <a:rPr dirty="0" sz="1800" spc="-400">
                <a:solidFill>
                  <a:srgbClr val="EA5B44"/>
                </a:solidFill>
                <a:latin typeface="Arial MT"/>
                <a:cs typeface="Arial MT"/>
              </a:rPr>
              <a:t>ế</a:t>
            </a:r>
            <a:r>
              <a:rPr dirty="0" sz="1800">
                <a:solidFill>
                  <a:srgbClr val="EA5B44"/>
                </a:solidFill>
                <a:latin typeface="Arial MT"/>
                <a:cs typeface="Arial MT"/>
              </a:rPr>
              <a:t>t</a:t>
            </a:r>
            <a:r>
              <a:rPr dirty="0" sz="1800" spc="5">
                <a:solidFill>
                  <a:srgbClr val="EA5B44"/>
                </a:solidFill>
                <a:latin typeface="Arial MT"/>
                <a:cs typeface="Arial MT"/>
              </a:rPr>
              <a:t> </a:t>
            </a:r>
            <a:r>
              <a:rPr dirty="0" sz="1800" spc="-515">
                <a:solidFill>
                  <a:srgbClr val="EA5B44"/>
                </a:solidFill>
                <a:latin typeface="Arial MT"/>
                <a:cs typeface="Arial MT"/>
              </a:rPr>
              <a:t>b</a:t>
            </a:r>
            <a:r>
              <a:rPr dirty="0" sz="1800" spc="-900">
                <a:solidFill>
                  <a:srgbClr val="EA5B44"/>
                </a:solidFill>
                <a:latin typeface="Arial MT"/>
                <a:cs typeface="Arial MT"/>
              </a:rPr>
              <a:t>ị</a:t>
            </a:r>
            <a:r>
              <a:rPr dirty="0" sz="1800" spc="10">
                <a:solidFill>
                  <a:srgbClr val="EA5B44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EA5B44"/>
                </a:solidFill>
                <a:latin typeface="Arial MT"/>
                <a:cs typeface="Arial MT"/>
              </a:rPr>
              <a:t>g</a:t>
            </a:r>
            <a:r>
              <a:rPr dirty="0" sz="1800" spc="-15">
                <a:solidFill>
                  <a:srgbClr val="EA5B44"/>
                </a:solidFill>
                <a:latin typeface="Arial MT"/>
                <a:cs typeface="Arial MT"/>
              </a:rPr>
              <a:t>i</a:t>
            </a:r>
            <a:r>
              <a:rPr dirty="0" sz="1800" spc="-5">
                <a:solidFill>
                  <a:srgbClr val="EA5B44"/>
                </a:solidFill>
                <a:latin typeface="Arial MT"/>
                <a:cs typeface="Arial MT"/>
              </a:rPr>
              <a:t>a</a:t>
            </a:r>
            <a:r>
              <a:rPr dirty="0" sz="1800" spc="-5">
                <a:solidFill>
                  <a:srgbClr val="EA5B44"/>
                </a:solidFill>
                <a:latin typeface="Arial MT"/>
                <a:cs typeface="Arial MT"/>
              </a:rPr>
              <a:t> </a:t>
            </a:r>
            <a:r>
              <a:rPr dirty="0" sz="1800" spc="-210">
                <a:solidFill>
                  <a:srgbClr val="EA5B44"/>
                </a:solidFill>
                <a:latin typeface="Arial MT"/>
                <a:cs typeface="Arial MT"/>
              </a:rPr>
              <a:t>dụng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</a:pPr>
            <a:r>
              <a:rPr dirty="0" sz="1800" spc="-60">
                <a:solidFill>
                  <a:srgbClr val="001F5F"/>
                </a:solidFill>
                <a:latin typeface="Arial MT"/>
                <a:cs typeface="Arial MT"/>
              </a:rPr>
              <a:t>T</a:t>
            </a:r>
            <a:r>
              <a:rPr dirty="0" sz="1800" spc="-155">
                <a:solidFill>
                  <a:srgbClr val="001F5F"/>
                </a:solidFill>
                <a:latin typeface="Arial MT"/>
                <a:cs typeface="Arial MT"/>
              </a:rPr>
              <a:t>i</a:t>
            </a:r>
            <a:r>
              <a:rPr dirty="0" sz="1800" spc="-665">
                <a:solidFill>
                  <a:srgbClr val="001F5F"/>
                </a:solidFill>
                <a:latin typeface="Arial MT"/>
                <a:cs typeface="Arial MT"/>
              </a:rPr>
              <a:t>ệ</a:t>
            </a:r>
            <a:r>
              <a:rPr dirty="0" sz="1800">
                <a:solidFill>
                  <a:srgbClr val="001F5F"/>
                </a:solidFill>
                <a:latin typeface="Arial MT"/>
                <a:cs typeface="Arial MT"/>
              </a:rPr>
              <a:t>n</a:t>
            </a:r>
            <a:r>
              <a:rPr dirty="0" sz="1800" spc="-5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001F5F"/>
                </a:solidFill>
                <a:latin typeface="Arial MT"/>
                <a:cs typeface="Arial MT"/>
              </a:rPr>
              <a:t>í</a:t>
            </a:r>
            <a:r>
              <a:rPr dirty="0" sz="1800" spc="-5">
                <a:solidFill>
                  <a:srgbClr val="001F5F"/>
                </a:solidFill>
                <a:latin typeface="Arial MT"/>
                <a:cs typeface="Arial MT"/>
              </a:rPr>
              <a:t>ch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3115310" y="3926078"/>
            <a:ext cx="1677670" cy="530225"/>
            <a:chOff x="3115310" y="3926078"/>
            <a:chExt cx="1677670" cy="530225"/>
          </a:xfrm>
        </p:grpSpPr>
        <p:sp>
          <p:nvSpPr>
            <p:cNvPr id="45" name="object 45"/>
            <p:cNvSpPr/>
            <p:nvPr/>
          </p:nvSpPr>
          <p:spPr>
            <a:xfrm>
              <a:off x="3128010" y="3938778"/>
              <a:ext cx="1652270" cy="504825"/>
            </a:xfrm>
            <a:custGeom>
              <a:avLst/>
              <a:gdLst/>
              <a:ahLst/>
              <a:cxnLst/>
              <a:rect l="l" t="t" r="r" b="b"/>
              <a:pathLst>
                <a:path w="1652270" h="504825">
                  <a:moveTo>
                    <a:pt x="1652015" y="0"/>
                  </a:moveTo>
                  <a:lnTo>
                    <a:pt x="0" y="0"/>
                  </a:lnTo>
                  <a:lnTo>
                    <a:pt x="0" y="504444"/>
                  </a:lnTo>
                  <a:lnTo>
                    <a:pt x="1652015" y="504444"/>
                  </a:lnTo>
                  <a:lnTo>
                    <a:pt x="1652015" y="0"/>
                  </a:lnTo>
                  <a:close/>
                </a:path>
              </a:pathLst>
            </a:custGeom>
            <a:solidFill>
              <a:srgbClr val="8FDF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3128010" y="3938778"/>
              <a:ext cx="1652270" cy="504825"/>
            </a:xfrm>
            <a:custGeom>
              <a:avLst/>
              <a:gdLst/>
              <a:ahLst/>
              <a:cxnLst/>
              <a:rect l="l" t="t" r="r" b="b"/>
              <a:pathLst>
                <a:path w="1652270" h="504825">
                  <a:moveTo>
                    <a:pt x="0" y="504444"/>
                  </a:moveTo>
                  <a:lnTo>
                    <a:pt x="1652015" y="504444"/>
                  </a:lnTo>
                  <a:lnTo>
                    <a:pt x="1652015" y="0"/>
                  </a:lnTo>
                  <a:lnTo>
                    <a:pt x="0" y="0"/>
                  </a:lnTo>
                  <a:lnTo>
                    <a:pt x="0" y="504444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7" name="object 47"/>
          <p:cNvSpPr txBox="1"/>
          <p:nvPr/>
        </p:nvSpPr>
        <p:spPr>
          <a:xfrm>
            <a:off x="3362705" y="3900932"/>
            <a:ext cx="1181100" cy="537845"/>
          </a:xfrm>
          <a:prstGeom prst="rect">
            <a:avLst/>
          </a:prstGeom>
        </p:spPr>
        <p:txBody>
          <a:bodyPr wrap="square" lIns="0" tIns="51435" rIns="0" bIns="0" rtlCol="0" vert="horz">
            <a:spAutoFit/>
          </a:bodyPr>
          <a:lstStyle/>
          <a:p>
            <a:pPr marL="368935" marR="5080" indent="-356870">
              <a:lnSpc>
                <a:spcPts val="1870"/>
              </a:lnSpc>
              <a:spcBef>
                <a:spcPts val="405"/>
              </a:spcBef>
            </a:pPr>
            <a:r>
              <a:rPr dirty="0" sz="1800" spc="-5">
                <a:solidFill>
                  <a:srgbClr val="001F5F"/>
                </a:solidFill>
                <a:latin typeface="Arial MT"/>
                <a:cs typeface="Arial MT"/>
              </a:rPr>
              <a:t>An</a:t>
            </a:r>
            <a:r>
              <a:rPr dirty="0" sz="1800" spc="-45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001F5F"/>
                </a:solidFill>
                <a:latin typeface="Arial MT"/>
                <a:cs typeface="Arial MT"/>
              </a:rPr>
              <a:t>ninh,</a:t>
            </a:r>
            <a:r>
              <a:rPr dirty="0" sz="1800" spc="-25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001F5F"/>
                </a:solidFill>
                <a:latin typeface="Arial MT"/>
                <a:cs typeface="Arial MT"/>
              </a:rPr>
              <a:t>an </a:t>
            </a:r>
            <a:r>
              <a:rPr dirty="0" sz="1800" spc="-484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001F5F"/>
                </a:solidFill>
                <a:latin typeface="Arial MT"/>
                <a:cs typeface="Arial MT"/>
              </a:rPr>
              <a:t>toàn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3115310" y="4555490"/>
            <a:ext cx="1677670" cy="530225"/>
            <a:chOff x="3115310" y="4555490"/>
            <a:chExt cx="1677670" cy="530225"/>
          </a:xfrm>
        </p:grpSpPr>
        <p:sp>
          <p:nvSpPr>
            <p:cNvPr id="49" name="object 49"/>
            <p:cNvSpPr/>
            <p:nvPr/>
          </p:nvSpPr>
          <p:spPr>
            <a:xfrm>
              <a:off x="3128010" y="4568190"/>
              <a:ext cx="1652270" cy="504825"/>
            </a:xfrm>
            <a:custGeom>
              <a:avLst/>
              <a:gdLst/>
              <a:ahLst/>
              <a:cxnLst/>
              <a:rect l="l" t="t" r="r" b="b"/>
              <a:pathLst>
                <a:path w="1652270" h="504825">
                  <a:moveTo>
                    <a:pt x="1652015" y="0"/>
                  </a:moveTo>
                  <a:lnTo>
                    <a:pt x="0" y="0"/>
                  </a:lnTo>
                  <a:lnTo>
                    <a:pt x="0" y="504444"/>
                  </a:lnTo>
                  <a:lnTo>
                    <a:pt x="1652015" y="504444"/>
                  </a:lnTo>
                  <a:lnTo>
                    <a:pt x="1652015" y="0"/>
                  </a:lnTo>
                  <a:close/>
                </a:path>
              </a:pathLst>
            </a:custGeom>
            <a:solidFill>
              <a:srgbClr val="8FDF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3128010" y="4568190"/>
              <a:ext cx="1652270" cy="504825"/>
            </a:xfrm>
            <a:custGeom>
              <a:avLst/>
              <a:gdLst/>
              <a:ahLst/>
              <a:cxnLst/>
              <a:rect l="l" t="t" r="r" b="b"/>
              <a:pathLst>
                <a:path w="1652270" h="504825">
                  <a:moveTo>
                    <a:pt x="0" y="504444"/>
                  </a:moveTo>
                  <a:lnTo>
                    <a:pt x="1652015" y="504444"/>
                  </a:lnTo>
                  <a:lnTo>
                    <a:pt x="1652015" y="0"/>
                  </a:lnTo>
                  <a:lnTo>
                    <a:pt x="0" y="0"/>
                  </a:lnTo>
                  <a:lnTo>
                    <a:pt x="0" y="504444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1" name="object 51"/>
          <p:cNvSpPr txBox="1"/>
          <p:nvPr/>
        </p:nvSpPr>
        <p:spPr>
          <a:xfrm>
            <a:off x="3196589" y="4530953"/>
            <a:ext cx="1513205" cy="537845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marL="454659" marR="5080" indent="-441959">
              <a:lnSpc>
                <a:spcPts val="1870"/>
              </a:lnSpc>
              <a:spcBef>
                <a:spcPts val="400"/>
              </a:spcBef>
            </a:pPr>
            <a:r>
              <a:rPr dirty="0" sz="1800" spc="-60">
                <a:solidFill>
                  <a:srgbClr val="001F5F"/>
                </a:solidFill>
                <a:latin typeface="Arial MT"/>
                <a:cs typeface="Arial MT"/>
              </a:rPr>
              <a:t>T</a:t>
            </a:r>
            <a:r>
              <a:rPr dirty="0" sz="1800" spc="-155">
                <a:solidFill>
                  <a:srgbClr val="001F5F"/>
                </a:solidFill>
                <a:latin typeface="Arial MT"/>
                <a:cs typeface="Arial MT"/>
              </a:rPr>
              <a:t>i</a:t>
            </a:r>
            <a:r>
              <a:rPr dirty="0" sz="1800" spc="-665">
                <a:solidFill>
                  <a:srgbClr val="001F5F"/>
                </a:solidFill>
                <a:latin typeface="Arial MT"/>
                <a:cs typeface="Arial MT"/>
              </a:rPr>
              <a:t>ế</a:t>
            </a:r>
            <a:r>
              <a:rPr dirty="0" sz="1800">
                <a:solidFill>
                  <a:srgbClr val="001F5F"/>
                </a:solidFill>
                <a:latin typeface="Arial MT"/>
                <a:cs typeface="Arial MT"/>
              </a:rPr>
              <a:t>t</a:t>
            </a:r>
            <a:r>
              <a:rPr dirty="0" sz="1800" spc="-5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dirty="0" sz="1800" spc="-170">
                <a:solidFill>
                  <a:srgbClr val="001F5F"/>
                </a:solidFill>
                <a:latin typeface="Arial MT"/>
                <a:cs typeface="Arial MT"/>
              </a:rPr>
              <a:t>ki</a:t>
            </a:r>
            <a:r>
              <a:rPr dirty="0" sz="1800" spc="-475">
                <a:solidFill>
                  <a:srgbClr val="001F5F"/>
                </a:solidFill>
                <a:latin typeface="Arial MT"/>
                <a:cs typeface="Arial MT"/>
              </a:rPr>
              <a:t>ệ</a:t>
            </a:r>
            <a:r>
              <a:rPr dirty="0" sz="1800">
                <a:solidFill>
                  <a:srgbClr val="001F5F"/>
                </a:solidFill>
                <a:latin typeface="Arial MT"/>
                <a:cs typeface="Arial MT"/>
              </a:rPr>
              <a:t>m</a:t>
            </a:r>
            <a:r>
              <a:rPr dirty="0" sz="1800" spc="5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dirty="0" sz="1800" spc="-175">
                <a:solidFill>
                  <a:srgbClr val="001F5F"/>
                </a:solidFill>
                <a:latin typeface="Arial MT"/>
                <a:cs typeface="Arial MT"/>
              </a:rPr>
              <a:t>năng  </a:t>
            </a:r>
            <a:r>
              <a:rPr dirty="0" sz="1800" spc="-250">
                <a:solidFill>
                  <a:srgbClr val="001F5F"/>
                </a:solidFill>
                <a:latin typeface="Arial MT"/>
                <a:cs typeface="Arial MT"/>
              </a:rPr>
              <a:t>lượng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52" name="object 5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11496" y="1098803"/>
            <a:ext cx="3368040" cy="28392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8991"/>
            <a:ext cx="9144000" cy="3063240"/>
          </a:xfrm>
          <a:custGeom>
            <a:avLst/>
            <a:gdLst/>
            <a:ahLst/>
            <a:cxnLst/>
            <a:rect l="l" t="t" r="r" b="b"/>
            <a:pathLst>
              <a:path w="9144000" h="3063240">
                <a:moveTo>
                  <a:pt x="0" y="0"/>
                </a:moveTo>
                <a:lnTo>
                  <a:pt x="4598543" y="0"/>
                </a:lnTo>
                <a:lnTo>
                  <a:pt x="4598543" y="3062998"/>
                </a:lnTo>
                <a:lnTo>
                  <a:pt x="9143999" y="3062998"/>
                </a:lnTo>
              </a:path>
            </a:pathLst>
          </a:custGeom>
          <a:ln w="9525">
            <a:solidFill>
              <a:srgbClr val="008D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244196" y="4529328"/>
            <a:ext cx="1056005" cy="614680"/>
          </a:xfrm>
          <a:custGeom>
            <a:avLst/>
            <a:gdLst/>
            <a:ahLst/>
            <a:cxnLst/>
            <a:rect l="l" t="t" r="r" b="b"/>
            <a:pathLst>
              <a:path w="1056004" h="614679">
                <a:moveTo>
                  <a:pt x="1055380" y="0"/>
                </a:moveTo>
                <a:lnTo>
                  <a:pt x="0" y="614171"/>
                </a:lnTo>
                <a:lnTo>
                  <a:pt x="81705" y="614171"/>
                </a:lnTo>
                <a:lnTo>
                  <a:pt x="1055126" y="47612"/>
                </a:lnTo>
                <a:lnTo>
                  <a:pt x="1055380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6050407" y="3576828"/>
            <a:ext cx="2249170" cy="1567180"/>
            <a:chOff x="6050407" y="3576828"/>
            <a:chExt cx="2249170" cy="1567180"/>
          </a:xfrm>
        </p:grpSpPr>
        <p:sp>
          <p:nvSpPr>
            <p:cNvPr id="5" name="object 5"/>
            <p:cNvSpPr/>
            <p:nvPr/>
          </p:nvSpPr>
          <p:spPr>
            <a:xfrm>
              <a:off x="6050407" y="4529328"/>
              <a:ext cx="1064895" cy="614680"/>
            </a:xfrm>
            <a:custGeom>
              <a:avLst/>
              <a:gdLst/>
              <a:ahLst/>
              <a:cxnLst/>
              <a:rect l="l" t="t" r="r" b="b"/>
              <a:pathLst>
                <a:path w="1064895" h="614679">
                  <a:moveTo>
                    <a:pt x="253" y="0"/>
                  </a:moveTo>
                  <a:lnTo>
                    <a:pt x="0" y="47612"/>
                  </a:lnTo>
                  <a:lnTo>
                    <a:pt x="981258" y="614171"/>
                  </a:lnTo>
                  <a:lnTo>
                    <a:pt x="1064373" y="614171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051804" y="3878745"/>
              <a:ext cx="2247900" cy="1264920"/>
            </a:xfrm>
            <a:custGeom>
              <a:avLst/>
              <a:gdLst/>
              <a:ahLst/>
              <a:cxnLst/>
              <a:rect l="l" t="t" r="r" b="b"/>
              <a:pathLst>
                <a:path w="2247900" h="1264920">
                  <a:moveTo>
                    <a:pt x="1120140" y="0"/>
                  </a:moveTo>
                  <a:lnTo>
                    <a:pt x="0" y="651433"/>
                  </a:lnTo>
                  <a:lnTo>
                    <a:pt x="1062077" y="1264753"/>
                  </a:lnTo>
                  <a:lnTo>
                    <a:pt x="1192991" y="1264753"/>
                  </a:lnTo>
                  <a:lnTo>
                    <a:pt x="2247773" y="651433"/>
                  </a:lnTo>
                  <a:lnTo>
                    <a:pt x="1120140" y="0"/>
                  </a:lnTo>
                  <a:close/>
                </a:path>
              </a:pathLst>
            </a:custGeom>
            <a:solidFill>
              <a:srgbClr val="008D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89776" y="4126992"/>
              <a:ext cx="1074420" cy="631190"/>
            </a:xfrm>
            <a:custGeom>
              <a:avLst/>
              <a:gdLst/>
              <a:ahLst/>
              <a:cxnLst/>
              <a:rect l="l" t="t" r="r" b="b"/>
              <a:pathLst>
                <a:path w="1074420" h="631189">
                  <a:moveTo>
                    <a:pt x="1074293" y="330873"/>
                  </a:moveTo>
                  <a:lnTo>
                    <a:pt x="1073708" y="331216"/>
                  </a:lnTo>
                  <a:lnTo>
                    <a:pt x="501142" y="0"/>
                  </a:lnTo>
                  <a:lnTo>
                    <a:pt x="609" y="291236"/>
                  </a:lnTo>
                  <a:lnTo>
                    <a:pt x="368" y="291084"/>
                  </a:lnTo>
                  <a:lnTo>
                    <a:pt x="355" y="291388"/>
                  </a:lnTo>
                  <a:lnTo>
                    <a:pt x="0" y="291592"/>
                  </a:lnTo>
                  <a:lnTo>
                    <a:pt x="342" y="291795"/>
                  </a:lnTo>
                  <a:lnTo>
                    <a:pt x="127" y="299783"/>
                  </a:lnTo>
                  <a:lnTo>
                    <a:pt x="572897" y="630936"/>
                  </a:lnTo>
                  <a:lnTo>
                    <a:pt x="572897" y="623150"/>
                  </a:lnTo>
                  <a:lnTo>
                    <a:pt x="573024" y="623087"/>
                  </a:lnTo>
                  <a:lnTo>
                    <a:pt x="573024" y="630936"/>
                  </a:lnTo>
                  <a:lnTo>
                    <a:pt x="1074293" y="339572"/>
                  </a:lnTo>
                  <a:lnTo>
                    <a:pt x="1074293" y="331546"/>
                  </a:lnTo>
                  <a:lnTo>
                    <a:pt x="1074293" y="330873"/>
                  </a:lnTo>
                  <a:close/>
                </a:path>
              </a:pathLst>
            </a:custGeom>
            <a:solidFill>
              <a:srgbClr val="E324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589776" y="4116324"/>
              <a:ext cx="1074420" cy="623570"/>
            </a:xfrm>
            <a:custGeom>
              <a:avLst/>
              <a:gdLst/>
              <a:ahLst/>
              <a:cxnLst/>
              <a:rect l="l" t="t" r="r" b="b"/>
              <a:pathLst>
                <a:path w="1074420" h="623570">
                  <a:moveTo>
                    <a:pt x="501142" y="0"/>
                  </a:moveTo>
                  <a:lnTo>
                    <a:pt x="0" y="291769"/>
                  </a:lnTo>
                  <a:lnTo>
                    <a:pt x="572897" y="623150"/>
                  </a:lnTo>
                  <a:lnTo>
                    <a:pt x="1074293" y="331546"/>
                  </a:lnTo>
                  <a:lnTo>
                    <a:pt x="5011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162800" y="4447032"/>
              <a:ext cx="501650" cy="300355"/>
            </a:xfrm>
            <a:custGeom>
              <a:avLst/>
              <a:gdLst/>
              <a:ahLst/>
              <a:cxnLst/>
              <a:rect l="l" t="t" r="r" b="b"/>
              <a:pathLst>
                <a:path w="501650" h="300354">
                  <a:moveTo>
                    <a:pt x="501269" y="0"/>
                  </a:moveTo>
                  <a:lnTo>
                    <a:pt x="0" y="291528"/>
                  </a:lnTo>
                  <a:lnTo>
                    <a:pt x="0" y="300228"/>
                  </a:lnTo>
                  <a:lnTo>
                    <a:pt x="501269" y="8699"/>
                  </a:lnTo>
                  <a:lnTo>
                    <a:pt x="501269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589776" y="4407573"/>
              <a:ext cx="573405" cy="339725"/>
            </a:xfrm>
            <a:custGeom>
              <a:avLst/>
              <a:gdLst/>
              <a:ahLst/>
              <a:cxnLst/>
              <a:rect l="l" t="t" r="r" b="b"/>
              <a:pathLst>
                <a:path w="573404" h="339725">
                  <a:moveTo>
                    <a:pt x="0" y="0"/>
                  </a:moveTo>
                  <a:lnTo>
                    <a:pt x="0" y="8534"/>
                  </a:lnTo>
                  <a:lnTo>
                    <a:pt x="572897" y="339686"/>
                  </a:lnTo>
                  <a:lnTo>
                    <a:pt x="572897" y="330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AA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851904" y="3939540"/>
              <a:ext cx="550545" cy="624840"/>
            </a:xfrm>
            <a:custGeom>
              <a:avLst/>
              <a:gdLst/>
              <a:ahLst/>
              <a:cxnLst/>
              <a:rect l="l" t="t" r="r" b="b"/>
              <a:pathLst>
                <a:path w="550545" h="624839">
                  <a:moveTo>
                    <a:pt x="550164" y="173736"/>
                  </a:moveTo>
                  <a:lnTo>
                    <a:pt x="249555" y="0"/>
                  </a:lnTo>
                  <a:lnTo>
                    <a:pt x="1524" y="144653"/>
                  </a:lnTo>
                  <a:lnTo>
                    <a:pt x="272529" y="301548"/>
                  </a:lnTo>
                  <a:lnTo>
                    <a:pt x="1016" y="144945"/>
                  </a:lnTo>
                  <a:lnTo>
                    <a:pt x="0" y="451307"/>
                  </a:lnTo>
                  <a:lnTo>
                    <a:pt x="300228" y="624319"/>
                  </a:lnTo>
                  <a:lnTo>
                    <a:pt x="300228" y="624674"/>
                  </a:lnTo>
                  <a:lnTo>
                    <a:pt x="300532" y="624497"/>
                  </a:lnTo>
                  <a:lnTo>
                    <a:pt x="300863" y="624674"/>
                  </a:lnTo>
                  <a:lnTo>
                    <a:pt x="300863" y="624306"/>
                  </a:lnTo>
                  <a:lnTo>
                    <a:pt x="549148" y="480491"/>
                  </a:lnTo>
                  <a:lnTo>
                    <a:pt x="550151" y="173875"/>
                  </a:lnTo>
                  <a:lnTo>
                    <a:pt x="550164" y="173736"/>
                  </a:lnTo>
                  <a:close/>
                </a:path>
              </a:pathLst>
            </a:custGeom>
            <a:solidFill>
              <a:srgbClr val="E324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628003" y="3962400"/>
              <a:ext cx="688975" cy="704215"/>
            </a:xfrm>
            <a:custGeom>
              <a:avLst/>
              <a:gdLst/>
              <a:ahLst/>
              <a:cxnLst/>
              <a:rect l="l" t="t" r="r" b="b"/>
              <a:pathLst>
                <a:path w="688975" h="704214">
                  <a:moveTo>
                    <a:pt x="688594" y="252984"/>
                  </a:moveTo>
                  <a:lnTo>
                    <a:pt x="688174" y="253238"/>
                  </a:lnTo>
                  <a:lnTo>
                    <a:pt x="249682" y="0"/>
                  </a:lnTo>
                  <a:lnTo>
                    <a:pt x="2044" y="144094"/>
                  </a:lnTo>
                  <a:lnTo>
                    <a:pt x="889" y="143421"/>
                  </a:lnTo>
                  <a:lnTo>
                    <a:pt x="0" y="450469"/>
                  </a:lnTo>
                  <a:lnTo>
                    <a:pt x="438785" y="703567"/>
                  </a:lnTo>
                  <a:lnTo>
                    <a:pt x="438785" y="703922"/>
                  </a:lnTo>
                  <a:lnTo>
                    <a:pt x="439089" y="703745"/>
                  </a:lnTo>
                  <a:lnTo>
                    <a:pt x="439420" y="703922"/>
                  </a:lnTo>
                  <a:lnTo>
                    <a:pt x="439420" y="703554"/>
                  </a:lnTo>
                  <a:lnTo>
                    <a:pt x="687578" y="559854"/>
                  </a:lnTo>
                  <a:lnTo>
                    <a:pt x="688581" y="253479"/>
                  </a:lnTo>
                  <a:lnTo>
                    <a:pt x="688594" y="252984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7169023" y="4536948"/>
              <a:ext cx="3175" cy="29209"/>
            </a:xfrm>
            <a:custGeom>
              <a:avLst/>
              <a:gdLst/>
              <a:ahLst/>
              <a:cxnLst/>
              <a:rect l="l" t="t" r="r" b="b"/>
              <a:pathLst>
                <a:path w="3175" h="29210">
                  <a:moveTo>
                    <a:pt x="2921" y="12915"/>
                  </a:moveTo>
                  <a:lnTo>
                    <a:pt x="0" y="10668"/>
                  </a:lnTo>
                  <a:lnTo>
                    <a:pt x="0" y="15417"/>
                  </a:lnTo>
                  <a:lnTo>
                    <a:pt x="0" y="16040"/>
                  </a:lnTo>
                  <a:lnTo>
                    <a:pt x="0" y="26822"/>
                  </a:lnTo>
                  <a:lnTo>
                    <a:pt x="2921" y="28778"/>
                  </a:lnTo>
                  <a:lnTo>
                    <a:pt x="2921" y="18288"/>
                  </a:lnTo>
                  <a:lnTo>
                    <a:pt x="2921" y="17729"/>
                  </a:lnTo>
                  <a:lnTo>
                    <a:pt x="2921" y="12915"/>
                  </a:lnTo>
                  <a:close/>
                </a:path>
                <a:path w="3175" h="29210">
                  <a:moveTo>
                    <a:pt x="2921" y="6743"/>
                  </a:moveTo>
                  <a:lnTo>
                    <a:pt x="0" y="4724"/>
                  </a:lnTo>
                  <a:lnTo>
                    <a:pt x="0" y="10020"/>
                  </a:lnTo>
                  <a:lnTo>
                    <a:pt x="2921" y="12039"/>
                  </a:lnTo>
                  <a:lnTo>
                    <a:pt x="2921" y="6743"/>
                  </a:lnTo>
                  <a:close/>
                </a:path>
                <a:path w="3175" h="29210">
                  <a:moveTo>
                    <a:pt x="2921" y="1803"/>
                  </a:moveTo>
                  <a:lnTo>
                    <a:pt x="0" y="0"/>
                  </a:lnTo>
                  <a:lnTo>
                    <a:pt x="0" y="4292"/>
                  </a:lnTo>
                  <a:lnTo>
                    <a:pt x="2921" y="6096"/>
                  </a:lnTo>
                  <a:lnTo>
                    <a:pt x="2921" y="1803"/>
                  </a:lnTo>
                  <a:close/>
                </a:path>
              </a:pathLst>
            </a:custGeom>
            <a:solidFill>
              <a:srgbClr val="F4AA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7121652" y="4563021"/>
              <a:ext cx="50800" cy="29209"/>
            </a:xfrm>
            <a:custGeom>
              <a:avLst/>
              <a:gdLst/>
              <a:ahLst/>
              <a:cxnLst/>
              <a:rect l="l" t="t" r="r" b="b"/>
              <a:pathLst>
                <a:path w="50800" h="29210">
                  <a:moveTo>
                    <a:pt x="46481" y="0"/>
                  </a:moveTo>
                  <a:lnTo>
                    <a:pt x="0" y="26415"/>
                  </a:lnTo>
                  <a:lnTo>
                    <a:pt x="3809" y="28625"/>
                  </a:lnTo>
                  <a:lnTo>
                    <a:pt x="50292" y="1866"/>
                  </a:lnTo>
                  <a:lnTo>
                    <a:pt x="46481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7168896" y="4491228"/>
              <a:ext cx="3175" cy="47625"/>
            </a:xfrm>
            <a:custGeom>
              <a:avLst/>
              <a:gdLst/>
              <a:ahLst/>
              <a:cxnLst/>
              <a:rect l="l" t="t" r="r" b="b"/>
              <a:pathLst>
                <a:path w="3175" h="47625">
                  <a:moveTo>
                    <a:pt x="3048" y="2247"/>
                  </a:moveTo>
                  <a:lnTo>
                    <a:pt x="0" y="0"/>
                  </a:lnTo>
                  <a:lnTo>
                    <a:pt x="215" y="4838"/>
                  </a:lnTo>
                  <a:lnTo>
                    <a:pt x="127" y="44831"/>
                  </a:lnTo>
                  <a:lnTo>
                    <a:pt x="3048" y="47066"/>
                  </a:lnTo>
                  <a:lnTo>
                    <a:pt x="3048" y="7620"/>
                  </a:lnTo>
                  <a:lnTo>
                    <a:pt x="3048" y="6985"/>
                  </a:lnTo>
                  <a:lnTo>
                    <a:pt x="3048" y="2247"/>
                  </a:lnTo>
                  <a:close/>
                </a:path>
              </a:pathLst>
            </a:custGeom>
            <a:solidFill>
              <a:srgbClr val="F4AA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7121779" y="4552366"/>
              <a:ext cx="50165" cy="8890"/>
            </a:xfrm>
            <a:custGeom>
              <a:avLst/>
              <a:gdLst/>
              <a:ahLst/>
              <a:cxnLst/>
              <a:rect l="l" t="t" r="r" b="b"/>
              <a:pathLst>
                <a:path w="50165" h="8889">
                  <a:moveTo>
                    <a:pt x="46481" y="0"/>
                  </a:moveTo>
                  <a:lnTo>
                    <a:pt x="0" y="6451"/>
                  </a:lnTo>
                  <a:lnTo>
                    <a:pt x="3937" y="8788"/>
                  </a:lnTo>
                  <a:lnTo>
                    <a:pt x="50165" y="2336"/>
                  </a:lnTo>
                  <a:lnTo>
                    <a:pt x="46481" y="0"/>
                  </a:lnTo>
                  <a:close/>
                </a:path>
              </a:pathLst>
            </a:custGeom>
            <a:solidFill>
              <a:srgbClr val="008D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121779" y="4547616"/>
              <a:ext cx="50165" cy="7620"/>
            </a:xfrm>
            <a:custGeom>
              <a:avLst/>
              <a:gdLst/>
              <a:ahLst/>
              <a:cxnLst/>
              <a:rect l="l" t="t" r="r" b="b"/>
              <a:pathLst>
                <a:path w="50165" h="7620">
                  <a:moveTo>
                    <a:pt x="46481" y="0"/>
                  </a:moveTo>
                  <a:lnTo>
                    <a:pt x="0" y="5753"/>
                  </a:lnTo>
                  <a:lnTo>
                    <a:pt x="3937" y="7467"/>
                  </a:lnTo>
                  <a:lnTo>
                    <a:pt x="50165" y="2019"/>
                  </a:lnTo>
                  <a:lnTo>
                    <a:pt x="46481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7121779" y="4541697"/>
              <a:ext cx="50165" cy="9525"/>
            </a:xfrm>
            <a:custGeom>
              <a:avLst/>
              <a:gdLst/>
              <a:ahLst/>
              <a:cxnLst/>
              <a:rect l="l" t="t" r="r" b="b"/>
              <a:pathLst>
                <a:path w="50165" h="9525">
                  <a:moveTo>
                    <a:pt x="46481" y="0"/>
                  </a:moveTo>
                  <a:lnTo>
                    <a:pt x="0" y="6591"/>
                  </a:lnTo>
                  <a:lnTo>
                    <a:pt x="3810" y="8966"/>
                  </a:lnTo>
                  <a:lnTo>
                    <a:pt x="50165" y="2387"/>
                  </a:lnTo>
                  <a:lnTo>
                    <a:pt x="46481" y="0"/>
                  </a:lnTo>
                  <a:close/>
                </a:path>
              </a:pathLst>
            </a:custGeom>
            <a:solidFill>
              <a:srgbClr val="008D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7121906" y="4543044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5" h="7620">
                  <a:moveTo>
                    <a:pt x="0" y="0"/>
                  </a:moveTo>
                  <a:lnTo>
                    <a:pt x="0" y="5372"/>
                  </a:lnTo>
                  <a:lnTo>
                    <a:pt x="4318" y="7619"/>
                  </a:lnTo>
                  <a:lnTo>
                    <a:pt x="4318" y="22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AA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7121779" y="4536948"/>
              <a:ext cx="50165" cy="7620"/>
            </a:xfrm>
            <a:custGeom>
              <a:avLst/>
              <a:gdLst/>
              <a:ahLst/>
              <a:cxnLst/>
              <a:rect l="l" t="t" r="r" b="b"/>
              <a:pathLst>
                <a:path w="50165" h="7620">
                  <a:moveTo>
                    <a:pt x="46481" y="0"/>
                  </a:moveTo>
                  <a:lnTo>
                    <a:pt x="0" y="5486"/>
                  </a:lnTo>
                  <a:lnTo>
                    <a:pt x="3810" y="7467"/>
                  </a:lnTo>
                  <a:lnTo>
                    <a:pt x="50165" y="1981"/>
                  </a:lnTo>
                  <a:lnTo>
                    <a:pt x="46481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7121779" y="4495977"/>
              <a:ext cx="50165" cy="9525"/>
            </a:xfrm>
            <a:custGeom>
              <a:avLst/>
              <a:gdLst/>
              <a:ahLst/>
              <a:cxnLst/>
              <a:rect l="l" t="t" r="r" b="b"/>
              <a:pathLst>
                <a:path w="50165" h="9525">
                  <a:moveTo>
                    <a:pt x="46481" y="0"/>
                  </a:moveTo>
                  <a:lnTo>
                    <a:pt x="0" y="6591"/>
                  </a:lnTo>
                  <a:lnTo>
                    <a:pt x="3810" y="8966"/>
                  </a:lnTo>
                  <a:lnTo>
                    <a:pt x="50165" y="2387"/>
                  </a:lnTo>
                  <a:lnTo>
                    <a:pt x="46481" y="0"/>
                  </a:lnTo>
                  <a:close/>
                </a:path>
              </a:pathLst>
            </a:custGeom>
            <a:solidFill>
              <a:srgbClr val="008D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7121906" y="4497324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5" h="7620">
                  <a:moveTo>
                    <a:pt x="0" y="0"/>
                  </a:moveTo>
                  <a:lnTo>
                    <a:pt x="0" y="5372"/>
                  </a:lnTo>
                  <a:lnTo>
                    <a:pt x="4318" y="7619"/>
                  </a:lnTo>
                  <a:lnTo>
                    <a:pt x="4318" y="24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AA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7121779" y="4491228"/>
              <a:ext cx="50165" cy="9525"/>
            </a:xfrm>
            <a:custGeom>
              <a:avLst/>
              <a:gdLst/>
              <a:ahLst/>
              <a:cxnLst/>
              <a:rect l="l" t="t" r="r" b="b"/>
              <a:pathLst>
                <a:path w="50165" h="9525">
                  <a:moveTo>
                    <a:pt x="46100" y="0"/>
                  </a:moveTo>
                  <a:lnTo>
                    <a:pt x="0" y="6578"/>
                  </a:lnTo>
                  <a:lnTo>
                    <a:pt x="3810" y="9144"/>
                  </a:lnTo>
                  <a:lnTo>
                    <a:pt x="50165" y="2374"/>
                  </a:lnTo>
                  <a:lnTo>
                    <a:pt x="46100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7168896" y="4450080"/>
              <a:ext cx="3175" cy="44450"/>
            </a:xfrm>
            <a:custGeom>
              <a:avLst/>
              <a:gdLst/>
              <a:ahLst/>
              <a:cxnLst/>
              <a:rect l="l" t="t" r="r" b="b"/>
              <a:pathLst>
                <a:path w="3175" h="44450">
                  <a:moveTo>
                    <a:pt x="3048" y="44018"/>
                  </a:moveTo>
                  <a:lnTo>
                    <a:pt x="2794" y="7531"/>
                  </a:lnTo>
                  <a:lnTo>
                    <a:pt x="2921" y="7620"/>
                  </a:lnTo>
                  <a:lnTo>
                    <a:pt x="2921" y="2247"/>
                  </a:lnTo>
                  <a:lnTo>
                    <a:pt x="0" y="0"/>
                  </a:lnTo>
                  <a:lnTo>
                    <a:pt x="0" y="4749"/>
                  </a:lnTo>
                  <a:lnTo>
                    <a:pt x="0" y="5372"/>
                  </a:lnTo>
                  <a:lnTo>
                    <a:pt x="0" y="41770"/>
                  </a:lnTo>
                  <a:lnTo>
                    <a:pt x="3048" y="44018"/>
                  </a:lnTo>
                  <a:close/>
                </a:path>
              </a:pathLst>
            </a:custGeom>
            <a:solidFill>
              <a:srgbClr val="F4AA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7121652" y="4454830"/>
              <a:ext cx="50165" cy="9525"/>
            </a:xfrm>
            <a:custGeom>
              <a:avLst/>
              <a:gdLst/>
              <a:ahLst/>
              <a:cxnLst/>
              <a:rect l="l" t="t" r="r" b="b"/>
              <a:pathLst>
                <a:path w="50165" h="9525">
                  <a:moveTo>
                    <a:pt x="46354" y="0"/>
                  </a:moveTo>
                  <a:lnTo>
                    <a:pt x="0" y="6591"/>
                  </a:lnTo>
                  <a:lnTo>
                    <a:pt x="3682" y="8966"/>
                  </a:lnTo>
                  <a:lnTo>
                    <a:pt x="50165" y="2387"/>
                  </a:lnTo>
                  <a:lnTo>
                    <a:pt x="46354" y="0"/>
                  </a:lnTo>
                  <a:close/>
                </a:path>
              </a:pathLst>
            </a:custGeom>
            <a:solidFill>
              <a:srgbClr val="008D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7168896" y="4415028"/>
              <a:ext cx="3175" cy="36830"/>
            </a:xfrm>
            <a:custGeom>
              <a:avLst/>
              <a:gdLst/>
              <a:ahLst/>
              <a:cxnLst/>
              <a:rect l="l" t="t" r="r" b="b"/>
              <a:pathLst>
                <a:path w="3175" h="36829">
                  <a:moveTo>
                    <a:pt x="0" y="0"/>
                  </a:moveTo>
                  <a:lnTo>
                    <a:pt x="0" y="34175"/>
                  </a:lnTo>
                  <a:lnTo>
                    <a:pt x="2921" y="36398"/>
                  </a:lnTo>
                  <a:lnTo>
                    <a:pt x="2921" y="2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AA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7121652" y="4450080"/>
              <a:ext cx="50165" cy="7620"/>
            </a:xfrm>
            <a:custGeom>
              <a:avLst/>
              <a:gdLst/>
              <a:ahLst/>
              <a:cxnLst/>
              <a:rect l="l" t="t" r="r" b="b"/>
              <a:pathLst>
                <a:path w="50165" h="7620">
                  <a:moveTo>
                    <a:pt x="46354" y="0"/>
                  </a:moveTo>
                  <a:lnTo>
                    <a:pt x="0" y="5715"/>
                  </a:lnTo>
                  <a:lnTo>
                    <a:pt x="3682" y="7620"/>
                  </a:lnTo>
                  <a:lnTo>
                    <a:pt x="50165" y="2057"/>
                  </a:lnTo>
                  <a:lnTo>
                    <a:pt x="46354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7121652" y="4456176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5" h="7620">
                  <a:moveTo>
                    <a:pt x="0" y="0"/>
                  </a:moveTo>
                  <a:lnTo>
                    <a:pt x="0" y="5372"/>
                  </a:lnTo>
                  <a:lnTo>
                    <a:pt x="4318" y="7620"/>
                  </a:lnTo>
                  <a:lnTo>
                    <a:pt x="4318" y="20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AA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7121652" y="4442625"/>
              <a:ext cx="5080" cy="149225"/>
            </a:xfrm>
            <a:custGeom>
              <a:avLst/>
              <a:gdLst/>
              <a:ahLst/>
              <a:cxnLst/>
              <a:rect l="l" t="t" r="r" b="b"/>
              <a:pathLst>
                <a:path w="5079" h="149225">
                  <a:moveTo>
                    <a:pt x="0" y="0"/>
                  </a:moveTo>
                  <a:lnTo>
                    <a:pt x="507" y="146812"/>
                  </a:lnTo>
                  <a:lnTo>
                    <a:pt x="4572" y="149021"/>
                  </a:lnTo>
                  <a:lnTo>
                    <a:pt x="4064" y="22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F8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7121779" y="4553877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5" h="7620">
                  <a:moveTo>
                    <a:pt x="0" y="0"/>
                  </a:moveTo>
                  <a:lnTo>
                    <a:pt x="0" y="5080"/>
                  </a:lnTo>
                  <a:lnTo>
                    <a:pt x="4445" y="7289"/>
                  </a:lnTo>
                  <a:lnTo>
                    <a:pt x="4445" y="18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AA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7126351" y="4492752"/>
              <a:ext cx="45720" cy="58419"/>
            </a:xfrm>
            <a:custGeom>
              <a:avLst/>
              <a:gdLst/>
              <a:ahLst/>
              <a:cxnLst/>
              <a:rect l="l" t="t" r="r" b="b"/>
              <a:pathLst>
                <a:path w="45720" h="58420">
                  <a:moveTo>
                    <a:pt x="45593" y="45720"/>
                  </a:moveTo>
                  <a:lnTo>
                    <a:pt x="0" y="52273"/>
                  </a:lnTo>
                  <a:lnTo>
                    <a:pt x="0" y="57912"/>
                  </a:lnTo>
                  <a:lnTo>
                    <a:pt x="45593" y="51358"/>
                  </a:lnTo>
                  <a:lnTo>
                    <a:pt x="45593" y="45720"/>
                  </a:lnTo>
                  <a:close/>
                </a:path>
                <a:path w="45720" h="58420">
                  <a:moveTo>
                    <a:pt x="45593" y="0"/>
                  </a:moveTo>
                  <a:lnTo>
                    <a:pt x="0" y="6731"/>
                  </a:lnTo>
                  <a:lnTo>
                    <a:pt x="0" y="12192"/>
                  </a:lnTo>
                  <a:lnTo>
                    <a:pt x="45593" y="5638"/>
                  </a:lnTo>
                  <a:lnTo>
                    <a:pt x="455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7121652" y="4415028"/>
              <a:ext cx="50165" cy="30480"/>
            </a:xfrm>
            <a:custGeom>
              <a:avLst/>
              <a:gdLst/>
              <a:ahLst/>
              <a:cxnLst/>
              <a:rect l="l" t="t" r="r" b="b"/>
              <a:pathLst>
                <a:path w="50165" h="30479">
                  <a:moveTo>
                    <a:pt x="46354" y="0"/>
                  </a:moveTo>
                  <a:lnTo>
                    <a:pt x="0" y="28181"/>
                  </a:lnTo>
                  <a:lnTo>
                    <a:pt x="3682" y="30480"/>
                  </a:lnTo>
                  <a:lnTo>
                    <a:pt x="50165" y="2476"/>
                  </a:lnTo>
                  <a:lnTo>
                    <a:pt x="46354" y="0"/>
                  </a:lnTo>
                  <a:close/>
                </a:path>
              </a:pathLst>
            </a:custGeom>
            <a:solidFill>
              <a:srgbClr val="008D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7121652" y="4411980"/>
              <a:ext cx="55244" cy="186055"/>
            </a:xfrm>
            <a:custGeom>
              <a:avLst/>
              <a:gdLst/>
              <a:ahLst/>
              <a:cxnLst/>
              <a:rect l="l" t="t" r="r" b="b"/>
              <a:pathLst>
                <a:path w="55245" h="186054">
                  <a:moveTo>
                    <a:pt x="54355" y="0"/>
                  </a:moveTo>
                  <a:lnTo>
                    <a:pt x="0" y="30670"/>
                  </a:lnTo>
                  <a:lnTo>
                    <a:pt x="507" y="185928"/>
                  </a:lnTo>
                  <a:lnTo>
                    <a:pt x="10771" y="180136"/>
                  </a:lnTo>
                  <a:lnTo>
                    <a:pt x="3809" y="180136"/>
                  </a:lnTo>
                  <a:lnTo>
                    <a:pt x="3682" y="32385"/>
                  </a:lnTo>
                  <a:lnTo>
                    <a:pt x="51053" y="5448"/>
                  </a:lnTo>
                  <a:lnTo>
                    <a:pt x="54373" y="5448"/>
                  </a:lnTo>
                  <a:lnTo>
                    <a:pt x="54355" y="0"/>
                  </a:lnTo>
                  <a:close/>
                </a:path>
                <a:path w="55245" h="186054">
                  <a:moveTo>
                    <a:pt x="54484" y="39370"/>
                  </a:moveTo>
                  <a:lnTo>
                    <a:pt x="51562" y="39370"/>
                  </a:lnTo>
                  <a:lnTo>
                    <a:pt x="51562" y="153212"/>
                  </a:lnTo>
                  <a:lnTo>
                    <a:pt x="3809" y="180136"/>
                  </a:lnTo>
                  <a:lnTo>
                    <a:pt x="10771" y="180136"/>
                  </a:lnTo>
                  <a:lnTo>
                    <a:pt x="54864" y="155257"/>
                  </a:lnTo>
                  <a:lnTo>
                    <a:pt x="54484" y="39370"/>
                  </a:lnTo>
                  <a:close/>
                </a:path>
                <a:path w="55245" h="186054">
                  <a:moveTo>
                    <a:pt x="54373" y="5448"/>
                  </a:moveTo>
                  <a:lnTo>
                    <a:pt x="51053" y="5448"/>
                  </a:lnTo>
                  <a:lnTo>
                    <a:pt x="51053" y="39535"/>
                  </a:lnTo>
                  <a:lnTo>
                    <a:pt x="51562" y="39370"/>
                  </a:lnTo>
                  <a:lnTo>
                    <a:pt x="54484" y="39370"/>
                  </a:lnTo>
                  <a:lnTo>
                    <a:pt x="54373" y="5448"/>
                  </a:lnTo>
                  <a:close/>
                </a:path>
              </a:pathLst>
            </a:custGeom>
            <a:solidFill>
              <a:srgbClr val="E324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7124700" y="4451604"/>
              <a:ext cx="47625" cy="109855"/>
            </a:xfrm>
            <a:custGeom>
              <a:avLst/>
              <a:gdLst/>
              <a:ahLst/>
              <a:cxnLst/>
              <a:rect l="l" t="t" r="r" b="b"/>
              <a:pathLst>
                <a:path w="47625" h="109854">
                  <a:moveTo>
                    <a:pt x="47117" y="0"/>
                  </a:moveTo>
                  <a:lnTo>
                    <a:pt x="0" y="6362"/>
                  </a:lnTo>
                  <a:lnTo>
                    <a:pt x="0" y="12192"/>
                  </a:lnTo>
                  <a:lnTo>
                    <a:pt x="47117" y="5638"/>
                  </a:lnTo>
                  <a:lnTo>
                    <a:pt x="47117" y="0"/>
                  </a:lnTo>
                  <a:close/>
                </a:path>
                <a:path w="47625" h="109854">
                  <a:moveTo>
                    <a:pt x="47244" y="97536"/>
                  </a:moveTo>
                  <a:lnTo>
                    <a:pt x="1651" y="103809"/>
                  </a:lnTo>
                  <a:lnTo>
                    <a:pt x="1651" y="109550"/>
                  </a:lnTo>
                  <a:lnTo>
                    <a:pt x="47244" y="103098"/>
                  </a:lnTo>
                  <a:lnTo>
                    <a:pt x="47244" y="975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7124700" y="4418241"/>
              <a:ext cx="47625" cy="173990"/>
            </a:xfrm>
            <a:custGeom>
              <a:avLst/>
              <a:gdLst/>
              <a:ahLst/>
              <a:cxnLst/>
              <a:rect l="l" t="t" r="r" b="b"/>
              <a:pathLst>
                <a:path w="47625" h="173989">
                  <a:moveTo>
                    <a:pt x="47244" y="136105"/>
                  </a:moveTo>
                  <a:lnTo>
                    <a:pt x="507" y="142214"/>
                  </a:lnTo>
                  <a:lnTo>
                    <a:pt x="507" y="173405"/>
                  </a:lnTo>
                  <a:lnTo>
                    <a:pt x="47244" y="146621"/>
                  </a:lnTo>
                  <a:lnTo>
                    <a:pt x="47244" y="136105"/>
                  </a:lnTo>
                  <a:close/>
                </a:path>
                <a:path w="47625" h="173989">
                  <a:moveTo>
                    <a:pt x="47244" y="125094"/>
                  </a:moveTo>
                  <a:lnTo>
                    <a:pt x="380" y="131190"/>
                  </a:lnTo>
                  <a:lnTo>
                    <a:pt x="414" y="142214"/>
                  </a:lnTo>
                  <a:lnTo>
                    <a:pt x="507" y="136791"/>
                  </a:lnTo>
                  <a:lnTo>
                    <a:pt x="47244" y="130860"/>
                  </a:lnTo>
                  <a:lnTo>
                    <a:pt x="47244" y="125094"/>
                  </a:lnTo>
                  <a:close/>
                </a:path>
                <a:path w="47625" h="173989">
                  <a:moveTo>
                    <a:pt x="46863" y="38823"/>
                  </a:moveTo>
                  <a:lnTo>
                    <a:pt x="0" y="44919"/>
                  </a:lnTo>
                  <a:lnTo>
                    <a:pt x="380" y="125945"/>
                  </a:lnTo>
                  <a:lnTo>
                    <a:pt x="47244" y="119837"/>
                  </a:lnTo>
                  <a:lnTo>
                    <a:pt x="47244" y="86448"/>
                  </a:lnTo>
                  <a:lnTo>
                    <a:pt x="380" y="86448"/>
                  </a:lnTo>
                  <a:lnTo>
                    <a:pt x="380" y="81368"/>
                  </a:lnTo>
                  <a:lnTo>
                    <a:pt x="47244" y="75095"/>
                  </a:lnTo>
                  <a:lnTo>
                    <a:pt x="46863" y="38823"/>
                  </a:lnTo>
                  <a:close/>
                </a:path>
                <a:path w="47625" h="173989">
                  <a:moveTo>
                    <a:pt x="47244" y="80340"/>
                  </a:moveTo>
                  <a:lnTo>
                    <a:pt x="380" y="86448"/>
                  </a:lnTo>
                  <a:lnTo>
                    <a:pt x="47244" y="86448"/>
                  </a:lnTo>
                  <a:lnTo>
                    <a:pt x="47244" y="80340"/>
                  </a:lnTo>
                  <a:close/>
                </a:path>
                <a:path w="47625" h="173989">
                  <a:moveTo>
                    <a:pt x="46863" y="0"/>
                  </a:moveTo>
                  <a:lnTo>
                    <a:pt x="0" y="26784"/>
                  </a:lnTo>
                  <a:lnTo>
                    <a:pt x="0" y="39496"/>
                  </a:lnTo>
                  <a:lnTo>
                    <a:pt x="46863" y="33566"/>
                  </a:lnTo>
                  <a:lnTo>
                    <a:pt x="46863" y="0"/>
                  </a:lnTo>
                  <a:close/>
                </a:path>
              </a:pathLst>
            </a:custGeom>
            <a:solidFill>
              <a:srgbClr val="008D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7118604" y="4410456"/>
              <a:ext cx="56515" cy="187960"/>
            </a:xfrm>
            <a:custGeom>
              <a:avLst/>
              <a:gdLst/>
              <a:ahLst/>
              <a:cxnLst/>
              <a:rect l="l" t="t" r="r" b="b"/>
              <a:pathLst>
                <a:path w="56515" h="187960">
                  <a:moveTo>
                    <a:pt x="4445" y="187452"/>
                  </a:moveTo>
                  <a:lnTo>
                    <a:pt x="3810" y="32854"/>
                  </a:lnTo>
                  <a:lnTo>
                    <a:pt x="0" y="30645"/>
                  </a:lnTo>
                  <a:lnTo>
                    <a:pt x="508" y="185242"/>
                  </a:lnTo>
                  <a:lnTo>
                    <a:pt x="4445" y="187452"/>
                  </a:lnTo>
                  <a:close/>
                </a:path>
                <a:path w="56515" h="187960">
                  <a:moveTo>
                    <a:pt x="56388" y="2159"/>
                  </a:moveTo>
                  <a:lnTo>
                    <a:pt x="52705" y="0"/>
                  </a:lnTo>
                  <a:lnTo>
                    <a:pt x="0" y="29845"/>
                  </a:lnTo>
                  <a:lnTo>
                    <a:pt x="3683" y="32004"/>
                  </a:lnTo>
                  <a:lnTo>
                    <a:pt x="56388" y="2159"/>
                  </a:lnTo>
                  <a:close/>
                </a:path>
              </a:pathLst>
            </a:custGeom>
            <a:solidFill>
              <a:srgbClr val="E324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7277227" y="4485132"/>
              <a:ext cx="3175" cy="30480"/>
            </a:xfrm>
            <a:custGeom>
              <a:avLst/>
              <a:gdLst/>
              <a:ahLst/>
              <a:cxnLst/>
              <a:rect l="l" t="t" r="r" b="b"/>
              <a:pathLst>
                <a:path w="3175" h="30479">
                  <a:moveTo>
                    <a:pt x="2794" y="2247"/>
                  </a:moveTo>
                  <a:lnTo>
                    <a:pt x="0" y="0"/>
                  </a:lnTo>
                  <a:lnTo>
                    <a:pt x="0" y="5372"/>
                  </a:lnTo>
                  <a:lnTo>
                    <a:pt x="2794" y="7620"/>
                  </a:lnTo>
                  <a:lnTo>
                    <a:pt x="2794" y="2247"/>
                  </a:lnTo>
                  <a:close/>
                </a:path>
                <a:path w="3175" h="30479">
                  <a:moveTo>
                    <a:pt x="2921" y="14566"/>
                  </a:moveTo>
                  <a:lnTo>
                    <a:pt x="0" y="12357"/>
                  </a:lnTo>
                  <a:lnTo>
                    <a:pt x="101" y="16865"/>
                  </a:lnTo>
                  <a:lnTo>
                    <a:pt x="0" y="28308"/>
                  </a:lnTo>
                  <a:lnTo>
                    <a:pt x="2921" y="30302"/>
                  </a:lnTo>
                  <a:lnTo>
                    <a:pt x="2921" y="19646"/>
                  </a:lnTo>
                  <a:lnTo>
                    <a:pt x="2921" y="19113"/>
                  </a:lnTo>
                  <a:lnTo>
                    <a:pt x="2921" y="14566"/>
                  </a:lnTo>
                  <a:close/>
                </a:path>
                <a:path w="3175" h="30479">
                  <a:moveTo>
                    <a:pt x="2921" y="13716"/>
                  </a:moveTo>
                  <a:lnTo>
                    <a:pt x="2667" y="8267"/>
                  </a:lnTo>
                  <a:lnTo>
                    <a:pt x="0" y="6248"/>
                  </a:lnTo>
                  <a:lnTo>
                    <a:pt x="0" y="11696"/>
                  </a:lnTo>
                  <a:lnTo>
                    <a:pt x="2921" y="13716"/>
                  </a:lnTo>
                  <a:close/>
                </a:path>
              </a:pathLst>
            </a:custGeom>
            <a:solidFill>
              <a:srgbClr val="F4AA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7229983" y="4512729"/>
              <a:ext cx="50165" cy="29209"/>
            </a:xfrm>
            <a:custGeom>
              <a:avLst/>
              <a:gdLst/>
              <a:ahLst/>
              <a:cxnLst/>
              <a:rect l="l" t="t" r="r" b="b"/>
              <a:pathLst>
                <a:path w="50165" h="29210">
                  <a:moveTo>
                    <a:pt x="46482" y="0"/>
                  </a:moveTo>
                  <a:lnTo>
                    <a:pt x="0" y="26416"/>
                  </a:lnTo>
                  <a:lnTo>
                    <a:pt x="3810" y="28625"/>
                  </a:lnTo>
                  <a:lnTo>
                    <a:pt x="50165" y="1866"/>
                  </a:lnTo>
                  <a:lnTo>
                    <a:pt x="46482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7277227" y="4440936"/>
              <a:ext cx="3175" cy="47625"/>
            </a:xfrm>
            <a:custGeom>
              <a:avLst/>
              <a:gdLst/>
              <a:ahLst/>
              <a:cxnLst/>
              <a:rect l="l" t="t" r="r" b="b"/>
              <a:pathLst>
                <a:path w="3175" h="47625">
                  <a:moveTo>
                    <a:pt x="2794" y="2247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0" y="5537"/>
                  </a:lnTo>
                  <a:lnTo>
                    <a:pt x="0" y="44818"/>
                  </a:lnTo>
                  <a:lnTo>
                    <a:pt x="2794" y="47066"/>
                  </a:lnTo>
                  <a:lnTo>
                    <a:pt x="2794" y="7620"/>
                  </a:lnTo>
                  <a:lnTo>
                    <a:pt x="2794" y="6654"/>
                  </a:lnTo>
                  <a:lnTo>
                    <a:pt x="2794" y="2247"/>
                  </a:lnTo>
                  <a:close/>
                </a:path>
              </a:pathLst>
            </a:custGeom>
            <a:solidFill>
              <a:srgbClr val="F4AA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7229983" y="4501896"/>
              <a:ext cx="50165" cy="9525"/>
            </a:xfrm>
            <a:custGeom>
              <a:avLst/>
              <a:gdLst/>
              <a:ahLst/>
              <a:cxnLst/>
              <a:rect l="l" t="t" r="r" b="b"/>
              <a:pathLst>
                <a:path w="50165" h="9525">
                  <a:moveTo>
                    <a:pt x="46482" y="0"/>
                  </a:moveTo>
                  <a:lnTo>
                    <a:pt x="0" y="6578"/>
                  </a:lnTo>
                  <a:lnTo>
                    <a:pt x="3810" y="8966"/>
                  </a:lnTo>
                  <a:lnTo>
                    <a:pt x="50165" y="2374"/>
                  </a:lnTo>
                  <a:lnTo>
                    <a:pt x="46482" y="0"/>
                  </a:lnTo>
                  <a:close/>
                </a:path>
              </a:pathLst>
            </a:custGeom>
            <a:solidFill>
              <a:srgbClr val="008D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7229983" y="4497476"/>
              <a:ext cx="50165" cy="7620"/>
            </a:xfrm>
            <a:custGeom>
              <a:avLst/>
              <a:gdLst/>
              <a:ahLst/>
              <a:cxnLst/>
              <a:rect l="l" t="t" r="r" b="b"/>
              <a:pathLst>
                <a:path w="50165" h="7620">
                  <a:moveTo>
                    <a:pt x="46227" y="0"/>
                  </a:moveTo>
                  <a:lnTo>
                    <a:pt x="0" y="5600"/>
                  </a:lnTo>
                  <a:lnTo>
                    <a:pt x="3810" y="7315"/>
                  </a:lnTo>
                  <a:lnTo>
                    <a:pt x="50165" y="2019"/>
                  </a:lnTo>
                  <a:lnTo>
                    <a:pt x="46227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7229983" y="4491405"/>
              <a:ext cx="50165" cy="8890"/>
            </a:xfrm>
            <a:custGeom>
              <a:avLst/>
              <a:gdLst/>
              <a:ahLst/>
              <a:cxnLst/>
              <a:rect l="l" t="t" r="r" b="b"/>
              <a:pathLst>
                <a:path w="50165" h="8889">
                  <a:moveTo>
                    <a:pt x="46482" y="0"/>
                  </a:moveTo>
                  <a:lnTo>
                    <a:pt x="0" y="6451"/>
                  </a:lnTo>
                  <a:lnTo>
                    <a:pt x="3810" y="8788"/>
                  </a:lnTo>
                  <a:lnTo>
                    <a:pt x="50038" y="2336"/>
                  </a:lnTo>
                  <a:lnTo>
                    <a:pt x="46482" y="0"/>
                  </a:lnTo>
                  <a:close/>
                </a:path>
              </a:pathLst>
            </a:custGeom>
            <a:solidFill>
              <a:srgbClr val="008D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7230110" y="4491431"/>
              <a:ext cx="4445" cy="8890"/>
            </a:xfrm>
            <a:custGeom>
              <a:avLst/>
              <a:gdLst/>
              <a:ahLst/>
              <a:cxnLst/>
              <a:rect l="l" t="t" r="r" b="b"/>
              <a:pathLst>
                <a:path w="4445" h="8889">
                  <a:moveTo>
                    <a:pt x="0" y="0"/>
                  </a:moveTo>
                  <a:lnTo>
                    <a:pt x="0" y="6095"/>
                  </a:lnTo>
                  <a:lnTo>
                    <a:pt x="4318" y="8737"/>
                  </a:lnTo>
                  <a:lnTo>
                    <a:pt x="4318" y="26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AA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7229983" y="4485132"/>
              <a:ext cx="50165" cy="9525"/>
            </a:xfrm>
            <a:custGeom>
              <a:avLst/>
              <a:gdLst/>
              <a:ahLst/>
              <a:cxnLst/>
              <a:rect l="l" t="t" r="r" b="b"/>
              <a:pathLst>
                <a:path w="50165" h="9525">
                  <a:moveTo>
                    <a:pt x="46482" y="0"/>
                  </a:moveTo>
                  <a:lnTo>
                    <a:pt x="0" y="6769"/>
                  </a:lnTo>
                  <a:lnTo>
                    <a:pt x="3810" y="9144"/>
                  </a:lnTo>
                  <a:lnTo>
                    <a:pt x="50038" y="2374"/>
                  </a:lnTo>
                  <a:lnTo>
                    <a:pt x="46482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7229856" y="4445508"/>
              <a:ext cx="50165" cy="9525"/>
            </a:xfrm>
            <a:custGeom>
              <a:avLst/>
              <a:gdLst/>
              <a:ahLst/>
              <a:cxnLst/>
              <a:rect l="l" t="t" r="r" b="b"/>
              <a:pathLst>
                <a:path w="50165" h="9525">
                  <a:moveTo>
                    <a:pt x="46609" y="0"/>
                  </a:moveTo>
                  <a:lnTo>
                    <a:pt x="0" y="6527"/>
                  </a:lnTo>
                  <a:lnTo>
                    <a:pt x="3683" y="8953"/>
                  </a:lnTo>
                  <a:lnTo>
                    <a:pt x="50165" y="2235"/>
                  </a:lnTo>
                  <a:lnTo>
                    <a:pt x="46609" y="0"/>
                  </a:lnTo>
                  <a:close/>
                </a:path>
              </a:pathLst>
            </a:custGeom>
            <a:solidFill>
              <a:srgbClr val="008D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7229856" y="4447197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5" h="7620">
                  <a:moveTo>
                    <a:pt x="0" y="0"/>
                  </a:moveTo>
                  <a:lnTo>
                    <a:pt x="0" y="5079"/>
                  </a:lnTo>
                  <a:lnTo>
                    <a:pt x="4318" y="7289"/>
                  </a:lnTo>
                  <a:lnTo>
                    <a:pt x="4318" y="22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AA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7229856" y="4440936"/>
              <a:ext cx="50165" cy="7620"/>
            </a:xfrm>
            <a:custGeom>
              <a:avLst/>
              <a:gdLst/>
              <a:ahLst/>
              <a:cxnLst/>
              <a:rect l="l" t="t" r="r" b="b"/>
              <a:pathLst>
                <a:path w="50165" h="7620">
                  <a:moveTo>
                    <a:pt x="46609" y="0"/>
                  </a:moveTo>
                  <a:lnTo>
                    <a:pt x="0" y="5638"/>
                  </a:lnTo>
                  <a:lnTo>
                    <a:pt x="3683" y="7619"/>
                  </a:lnTo>
                  <a:lnTo>
                    <a:pt x="50165" y="1981"/>
                  </a:lnTo>
                  <a:lnTo>
                    <a:pt x="46609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7277100" y="4398264"/>
              <a:ext cx="3175" cy="44450"/>
            </a:xfrm>
            <a:custGeom>
              <a:avLst/>
              <a:gdLst/>
              <a:ahLst/>
              <a:cxnLst/>
              <a:rect l="l" t="t" r="r" b="b"/>
              <a:pathLst>
                <a:path w="3175" h="44450">
                  <a:moveTo>
                    <a:pt x="2921" y="8420"/>
                  </a:moveTo>
                  <a:lnTo>
                    <a:pt x="0" y="6261"/>
                  </a:lnTo>
                  <a:lnTo>
                    <a:pt x="254" y="41871"/>
                  </a:lnTo>
                  <a:lnTo>
                    <a:pt x="2921" y="44030"/>
                  </a:lnTo>
                  <a:lnTo>
                    <a:pt x="2921" y="8420"/>
                  </a:lnTo>
                  <a:close/>
                </a:path>
                <a:path w="3175" h="44450">
                  <a:moveTo>
                    <a:pt x="2921" y="7620"/>
                  </a:moveTo>
                  <a:lnTo>
                    <a:pt x="2794" y="2247"/>
                  </a:lnTo>
                  <a:lnTo>
                    <a:pt x="0" y="0"/>
                  </a:lnTo>
                  <a:lnTo>
                    <a:pt x="0" y="5372"/>
                  </a:lnTo>
                  <a:lnTo>
                    <a:pt x="2921" y="7620"/>
                  </a:lnTo>
                  <a:close/>
                </a:path>
              </a:pathLst>
            </a:custGeom>
            <a:solidFill>
              <a:srgbClr val="F4AA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7229856" y="4404538"/>
              <a:ext cx="50165" cy="8890"/>
            </a:xfrm>
            <a:custGeom>
              <a:avLst/>
              <a:gdLst/>
              <a:ahLst/>
              <a:cxnLst/>
              <a:rect l="l" t="t" r="r" b="b"/>
              <a:pathLst>
                <a:path w="50165" h="8889">
                  <a:moveTo>
                    <a:pt x="46227" y="0"/>
                  </a:moveTo>
                  <a:lnTo>
                    <a:pt x="0" y="6451"/>
                  </a:lnTo>
                  <a:lnTo>
                    <a:pt x="3683" y="8788"/>
                  </a:lnTo>
                  <a:lnTo>
                    <a:pt x="50165" y="2336"/>
                  </a:lnTo>
                  <a:lnTo>
                    <a:pt x="46227" y="0"/>
                  </a:lnTo>
                  <a:close/>
                </a:path>
              </a:pathLst>
            </a:custGeom>
            <a:solidFill>
              <a:srgbClr val="008D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7277100" y="4364901"/>
              <a:ext cx="3175" cy="36830"/>
            </a:xfrm>
            <a:custGeom>
              <a:avLst/>
              <a:gdLst/>
              <a:ahLst/>
              <a:cxnLst/>
              <a:rect l="l" t="t" r="r" b="b"/>
              <a:pathLst>
                <a:path w="3175" h="36829">
                  <a:moveTo>
                    <a:pt x="0" y="0"/>
                  </a:moveTo>
                  <a:lnTo>
                    <a:pt x="0" y="34010"/>
                  </a:lnTo>
                  <a:lnTo>
                    <a:pt x="3048" y="36233"/>
                  </a:lnTo>
                  <a:lnTo>
                    <a:pt x="3048" y="22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AA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7229856" y="4398264"/>
              <a:ext cx="50800" cy="9525"/>
            </a:xfrm>
            <a:custGeom>
              <a:avLst/>
              <a:gdLst/>
              <a:ahLst/>
              <a:cxnLst/>
              <a:rect l="l" t="t" r="r" b="b"/>
              <a:pathLst>
                <a:path w="50800" h="9525">
                  <a:moveTo>
                    <a:pt x="46482" y="0"/>
                  </a:moveTo>
                  <a:lnTo>
                    <a:pt x="0" y="6769"/>
                  </a:lnTo>
                  <a:lnTo>
                    <a:pt x="3810" y="9144"/>
                  </a:lnTo>
                  <a:lnTo>
                    <a:pt x="50292" y="2374"/>
                  </a:lnTo>
                  <a:lnTo>
                    <a:pt x="46482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7229856" y="4406049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5" h="7620">
                  <a:moveTo>
                    <a:pt x="0" y="0"/>
                  </a:moveTo>
                  <a:lnTo>
                    <a:pt x="0" y="5080"/>
                  </a:lnTo>
                  <a:lnTo>
                    <a:pt x="4318" y="7289"/>
                  </a:lnTo>
                  <a:lnTo>
                    <a:pt x="4318" y="22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AA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7229856" y="4392333"/>
              <a:ext cx="5080" cy="149225"/>
            </a:xfrm>
            <a:custGeom>
              <a:avLst/>
              <a:gdLst/>
              <a:ahLst/>
              <a:cxnLst/>
              <a:rect l="l" t="t" r="r" b="b"/>
              <a:pathLst>
                <a:path w="5079" h="149225">
                  <a:moveTo>
                    <a:pt x="0" y="0"/>
                  </a:moveTo>
                  <a:lnTo>
                    <a:pt x="508" y="146811"/>
                  </a:lnTo>
                  <a:lnTo>
                    <a:pt x="4572" y="149021"/>
                  </a:lnTo>
                  <a:lnTo>
                    <a:pt x="4191" y="22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F8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7230110" y="4503585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5" h="7620">
                  <a:moveTo>
                    <a:pt x="0" y="0"/>
                  </a:moveTo>
                  <a:lnTo>
                    <a:pt x="0" y="5079"/>
                  </a:lnTo>
                  <a:lnTo>
                    <a:pt x="4318" y="7289"/>
                  </a:lnTo>
                  <a:lnTo>
                    <a:pt x="4318" y="18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AA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7234428" y="4442460"/>
              <a:ext cx="45720" cy="57785"/>
            </a:xfrm>
            <a:custGeom>
              <a:avLst/>
              <a:gdLst/>
              <a:ahLst/>
              <a:cxnLst/>
              <a:rect l="l" t="t" r="r" b="b"/>
              <a:pathLst>
                <a:path w="45720" h="57785">
                  <a:moveTo>
                    <a:pt x="45593" y="45720"/>
                  </a:moveTo>
                  <a:lnTo>
                    <a:pt x="127" y="52349"/>
                  </a:lnTo>
                  <a:lnTo>
                    <a:pt x="127" y="57734"/>
                  </a:lnTo>
                  <a:lnTo>
                    <a:pt x="45593" y="51282"/>
                  </a:lnTo>
                  <a:lnTo>
                    <a:pt x="45593" y="45720"/>
                  </a:lnTo>
                  <a:close/>
                </a:path>
                <a:path w="45720" h="57785">
                  <a:moveTo>
                    <a:pt x="45593" y="0"/>
                  </a:moveTo>
                  <a:lnTo>
                    <a:pt x="0" y="6629"/>
                  </a:lnTo>
                  <a:lnTo>
                    <a:pt x="0" y="12014"/>
                  </a:lnTo>
                  <a:lnTo>
                    <a:pt x="45593" y="5562"/>
                  </a:lnTo>
                  <a:lnTo>
                    <a:pt x="455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7229856" y="4364901"/>
              <a:ext cx="50800" cy="29209"/>
            </a:xfrm>
            <a:custGeom>
              <a:avLst/>
              <a:gdLst/>
              <a:ahLst/>
              <a:cxnLst/>
              <a:rect l="l" t="t" r="r" b="b"/>
              <a:pathLst>
                <a:path w="50800" h="29210">
                  <a:moveTo>
                    <a:pt x="46609" y="0"/>
                  </a:moveTo>
                  <a:lnTo>
                    <a:pt x="0" y="26606"/>
                  </a:lnTo>
                  <a:lnTo>
                    <a:pt x="3937" y="28790"/>
                  </a:lnTo>
                  <a:lnTo>
                    <a:pt x="50292" y="2197"/>
                  </a:lnTo>
                  <a:lnTo>
                    <a:pt x="46609" y="0"/>
                  </a:lnTo>
                  <a:close/>
                </a:path>
              </a:pathLst>
            </a:custGeom>
            <a:solidFill>
              <a:srgbClr val="008D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7229983" y="4361688"/>
              <a:ext cx="55244" cy="186055"/>
            </a:xfrm>
            <a:custGeom>
              <a:avLst/>
              <a:gdLst/>
              <a:ahLst/>
              <a:cxnLst/>
              <a:rect l="l" t="t" r="r" b="b"/>
              <a:pathLst>
                <a:path w="55245" h="186054">
                  <a:moveTo>
                    <a:pt x="54228" y="0"/>
                  </a:moveTo>
                  <a:lnTo>
                    <a:pt x="0" y="30670"/>
                  </a:lnTo>
                  <a:lnTo>
                    <a:pt x="508" y="185928"/>
                  </a:lnTo>
                  <a:lnTo>
                    <a:pt x="10747" y="180136"/>
                  </a:lnTo>
                  <a:lnTo>
                    <a:pt x="4064" y="180136"/>
                  </a:lnTo>
                  <a:lnTo>
                    <a:pt x="3556" y="32385"/>
                  </a:lnTo>
                  <a:lnTo>
                    <a:pt x="50926" y="5448"/>
                  </a:lnTo>
                  <a:lnTo>
                    <a:pt x="54246" y="5448"/>
                  </a:lnTo>
                  <a:lnTo>
                    <a:pt x="54228" y="0"/>
                  </a:lnTo>
                  <a:close/>
                </a:path>
                <a:path w="55245" h="186054">
                  <a:moveTo>
                    <a:pt x="54246" y="5448"/>
                  </a:moveTo>
                  <a:lnTo>
                    <a:pt x="50926" y="5448"/>
                  </a:lnTo>
                  <a:lnTo>
                    <a:pt x="50926" y="39535"/>
                  </a:lnTo>
                  <a:lnTo>
                    <a:pt x="51435" y="39535"/>
                  </a:lnTo>
                  <a:lnTo>
                    <a:pt x="51435" y="153212"/>
                  </a:lnTo>
                  <a:lnTo>
                    <a:pt x="4064" y="180136"/>
                  </a:lnTo>
                  <a:lnTo>
                    <a:pt x="10747" y="180136"/>
                  </a:lnTo>
                  <a:lnTo>
                    <a:pt x="54737" y="155257"/>
                  </a:lnTo>
                  <a:lnTo>
                    <a:pt x="54246" y="5448"/>
                  </a:lnTo>
                  <a:close/>
                </a:path>
              </a:pathLst>
            </a:custGeom>
            <a:solidFill>
              <a:srgbClr val="E324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7234428" y="4401312"/>
              <a:ext cx="45720" cy="109855"/>
            </a:xfrm>
            <a:custGeom>
              <a:avLst/>
              <a:gdLst/>
              <a:ahLst/>
              <a:cxnLst/>
              <a:rect l="l" t="t" r="r" b="b"/>
              <a:pathLst>
                <a:path w="45720" h="109854">
                  <a:moveTo>
                    <a:pt x="45593" y="5562"/>
                  </a:moveTo>
                  <a:lnTo>
                    <a:pt x="45339" y="0"/>
                  </a:lnTo>
                  <a:lnTo>
                    <a:pt x="0" y="6629"/>
                  </a:lnTo>
                  <a:lnTo>
                    <a:pt x="0" y="12014"/>
                  </a:lnTo>
                  <a:lnTo>
                    <a:pt x="45593" y="5562"/>
                  </a:lnTo>
                  <a:close/>
                </a:path>
                <a:path w="45720" h="109854">
                  <a:moveTo>
                    <a:pt x="45720" y="97713"/>
                  </a:moveTo>
                  <a:lnTo>
                    <a:pt x="127" y="103809"/>
                  </a:lnTo>
                  <a:lnTo>
                    <a:pt x="127" y="109550"/>
                  </a:lnTo>
                  <a:lnTo>
                    <a:pt x="45720" y="103098"/>
                  </a:lnTo>
                  <a:lnTo>
                    <a:pt x="45720" y="977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7234428" y="4367949"/>
              <a:ext cx="45720" cy="173990"/>
            </a:xfrm>
            <a:custGeom>
              <a:avLst/>
              <a:gdLst/>
              <a:ahLst/>
              <a:cxnLst/>
              <a:rect l="l" t="t" r="r" b="b"/>
              <a:pathLst>
                <a:path w="45720" h="173989">
                  <a:moveTo>
                    <a:pt x="45720" y="136105"/>
                  </a:moveTo>
                  <a:lnTo>
                    <a:pt x="380" y="142214"/>
                  </a:lnTo>
                  <a:lnTo>
                    <a:pt x="380" y="173405"/>
                  </a:lnTo>
                  <a:lnTo>
                    <a:pt x="45720" y="146621"/>
                  </a:lnTo>
                  <a:lnTo>
                    <a:pt x="45720" y="136105"/>
                  </a:lnTo>
                  <a:close/>
                </a:path>
                <a:path w="45720" h="173989">
                  <a:moveTo>
                    <a:pt x="45339" y="125095"/>
                  </a:moveTo>
                  <a:lnTo>
                    <a:pt x="380" y="131191"/>
                  </a:lnTo>
                  <a:lnTo>
                    <a:pt x="289" y="142214"/>
                  </a:lnTo>
                  <a:lnTo>
                    <a:pt x="380" y="136791"/>
                  </a:lnTo>
                  <a:lnTo>
                    <a:pt x="45720" y="131025"/>
                  </a:lnTo>
                  <a:lnTo>
                    <a:pt x="45339" y="125095"/>
                  </a:lnTo>
                  <a:close/>
                </a:path>
                <a:path w="45720" h="173989">
                  <a:moveTo>
                    <a:pt x="45339" y="80340"/>
                  </a:moveTo>
                  <a:lnTo>
                    <a:pt x="126" y="86448"/>
                  </a:lnTo>
                  <a:lnTo>
                    <a:pt x="257" y="131191"/>
                  </a:lnTo>
                  <a:lnTo>
                    <a:pt x="380" y="126111"/>
                  </a:lnTo>
                  <a:lnTo>
                    <a:pt x="45339" y="119837"/>
                  </a:lnTo>
                  <a:lnTo>
                    <a:pt x="45339" y="80340"/>
                  </a:lnTo>
                  <a:close/>
                </a:path>
                <a:path w="45720" h="173989">
                  <a:moveTo>
                    <a:pt x="126" y="81368"/>
                  </a:moveTo>
                  <a:lnTo>
                    <a:pt x="0" y="86448"/>
                  </a:lnTo>
                  <a:lnTo>
                    <a:pt x="126" y="81368"/>
                  </a:lnTo>
                  <a:close/>
                </a:path>
                <a:path w="45720" h="173989">
                  <a:moveTo>
                    <a:pt x="45339" y="38823"/>
                  </a:moveTo>
                  <a:lnTo>
                    <a:pt x="0" y="44919"/>
                  </a:lnTo>
                  <a:lnTo>
                    <a:pt x="126" y="81368"/>
                  </a:lnTo>
                  <a:lnTo>
                    <a:pt x="45339" y="75095"/>
                  </a:lnTo>
                  <a:lnTo>
                    <a:pt x="45339" y="38823"/>
                  </a:lnTo>
                  <a:close/>
                </a:path>
                <a:path w="45720" h="173989">
                  <a:moveTo>
                    <a:pt x="45212" y="0"/>
                  </a:moveTo>
                  <a:lnTo>
                    <a:pt x="0" y="26784"/>
                  </a:lnTo>
                  <a:lnTo>
                    <a:pt x="0" y="39839"/>
                  </a:lnTo>
                  <a:lnTo>
                    <a:pt x="45212" y="33566"/>
                  </a:lnTo>
                  <a:lnTo>
                    <a:pt x="45212" y="0"/>
                  </a:lnTo>
                  <a:close/>
                </a:path>
              </a:pathLst>
            </a:custGeom>
            <a:solidFill>
              <a:srgbClr val="008D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7153783" y="4148480"/>
              <a:ext cx="461645" cy="571500"/>
            </a:xfrm>
            <a:custGeom>
              <a:avLst/>
              <a:gdLst/>
              <a:ahLst/>
              <a:cxnLst/>
              <a:rect l="l" t="t" r="r" b="b"/>
              <a:pathLst>
                <a:path w="461645" h="571500">
                  <a:moveTo>
                    <a:pt x="19685" y="266547"/>
                  </a:moveTo>
                  <a:lnTo>
                    <a:pt x="10414" y="260629"/>
                  </a:lnTo>
                  <a:lnTo>
                    <a:pt x="1397" y="266547"/>
                  </a:lnTo>
                  <a:lnTo>
                    <a:pt x="8382" y="271018"/>
                  </a:lnTo>
                  <a:lnTo>
                    <a:pt x="762" y="266547"/>
                  </a:lnTo>
                  <a:lnTo>
                    <a:pt x="0" y="565531"/>
                  </a:lnTo>
                  <a:lnTo>
                    <a:pt x="9017" y="570953"/>
                  </a:lnTo>
                  <a:lnTo>
                    <a:pt x="9017" y="571182"/>
                  </a:lnTo>
                  <a:lnTo>
                    <a:pt x="9207" y="571080"/>
                  </a:lnTo>
                  <a:lnTo>
                    <a:pt x="9398" y="571182"/>
                  </a:lnTo>
                  <a:lnTo>
                    <a:pt x="9398" y="570966"/>
                  </a:lnTo>
                  <a:lnTo>
                    <a:pt x="18669" y="565531"/>
                  </a:lnTo>
                  <a:lnTo>
                    <a:pt x="19685" y="266547"/>
                  </a:lnTo>
                  <a:close/>
                </a:path>
                <a:path w="461645" h="571500">
                  <a:moveTo>
                    <a:pt x="77597" y="399135"/>
                  </a:moveTo>
                  <a:lnTo>
                    <a:pt x="77089" y="244373"/>
                  </a:lnTo>
                  <a:lnTo>
                    <a:pt x="73025" y="242163"/>
                  </a:lnTo>
                  <a:lnTo>
                    <a:pt x="73533" y="396925"/>
                  </a:lnTo>
                  <a:lnTo>
                    <a:pt x="77597" y="399135"/>
                  </a:lnTo>
                  <a:close/>
                </a:path>
                <a:path w="461645" h="571500">
                  <a:moveTo>
                    <a:pt x="129413" y="213829"/>
                  </a:moveTo>
                  <a:lnTo>
                    <a:pt x="125730" y="211683"/>
                  </a:lnTo>
                  <a:lnTo>
                    <a:pt x="73025" y="241376"/>
                  </a:lnTo>
                  <a:lnTo>
                    <a:pt x="76708" y="243522"/>
                  </a:lnTo>
                  <a:lnTo>
                    <a:pt x="129413" y="213829"/>
                  </a:lnTo>
                  <a:close/>
                </a:path>
                <a:path w="461645" h="571500">
                  <a:moveTo>
                    <a:pt x="240538" y="135648"/>
                  </a:moveTo>
                  <a:lnTo>
                    <a:pt x="240144" y="135877"/>
                  </a:lnTo>
                  <a:lnTo>
                    <a:pt x="230759" y="130911"/>
                  </a:lnTo>
                  <a:lnTo>
                    <a:pt x="220853" y="136080"/>
                  </a:lnTo>
                  <a:lnTo>
                    <a:pt x="221856" y="136626"/>
                  </a:lnTo>
                  <a:lnTo>
                    <a:pt x="220853" y="434479"/>
                  </a:lnTo>
                  <a:lnTo>
                    <a:pt x="229997" y="439762"/>
                  </a:lnTo>
                  <a:lnTo>
                    <a:pt x="229997" y="440118"/>
                  </a:lnTo>
                  <a:lnTo>
                    <a:pt x="230314" y="439940"/>
                  </a:lnTo>
                  <a:lnTo>
                    <a:pt x="230632" y="440118"/>
                  </a:lnTo>
                  <a:lnTo>
                    <a:pt x="230632" y="439762"/>
                  </a:lnTo>
                  <a:lnTo>
                    <a:pt x="239776" y="434479"/>
                  </a:lnTo>
                  <a:lnTo>
                    <a:pt x="240525" y="136093"/>
                  </a:lnTo>
                  <a:lnTo>
                    <a:pt x="240538" y="135648"/>
                  </a:lnTo>
                  <a:close/>
                </a:path>
                <a:path w="461645" h="571500">
                  <a:moveTo>
                    <a:pt x="461518" y="5943"/>
                  </a:moveTo>
                  <a:lnTo>
                    <a:pt x="452183" y="11544"/>
                  </a:lnTo>
                  <a:lnTo>
                    <a:pt x="442849" y="5943"/>
                  </a:lnTo>
                  <a:lnTo>
                    <a:pt x="441833" y="303441"/>
                  </a:lnTo>
                  <a:lnTo>
                    <a:pt x="450977" y="308698"/>
                  </a:lnTo>
                  <a:lnTo>
                    <a:pt x="450977" y="309054"/>
                  </a:lnTo>
                  <a:lnTo>
                    <a:pt x="451294" y="308876"/>
                  </a:lnTo>
                  <a:lnTo>
                    <a:pt x="451612" y="309054"/>
                  </a:lnTo>
                  <a:lnTo>
                    <a:pt x="451612" y="308698"/>
                  </a:lnTo>
                  <a:lnTo>
                    <a:pt x="460756" y="303441"/>
                  </a:lnTo>
                  <a:lnTo>
                    <a:pt x="461518" y="5943"/>
                  </a:lnTo>
                  <a:close/>
                </a:path>
                <a:path w="461645" h="571500">
                  <a:moveTo>
                    <a:pt x="461518" y="5181"/>
                  </a:moveTo>
                  <a:lnTo>
                    <a:pt x="451739" y="0"/>
                  </a:lnTo>
                  <a:lnTo>
                    <a:pt x="441833" y="5181"/>
                  </a:lnTo>
                  <a:lnTo>
                    <a:pt x="451739" y="10515"/>
                  </a:lnTo>
                  <a:lnTo>
                    <a:pt x="461518" y="5181"/>
                  </a:lnTo>
                  <a:close/>
                </a:path>
              </a:pathLst>
            </a:custGeom>
            <a:solidFill>
              <a:srgbClr val="E324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6589776" y="3788664"/>
              <a:ext cx="1074420" cy="631190"/>
            </a:xfrm>
            <a:custGeom>
              <a:avLst/>
              <a:gdLst/>
              <a:ahLst/>
              <a:cxnLst/>
              <a:rect l="l" t="t" r="r" b="b"/>
              <a:pathLst>
                <a:path w="1074420" h="631189">
                  <a:moveTo>
                    <a:pt x="1074293" y="330873"/>
                  </a:moveTo>
                  <a:lnTo>
                    <a:pt x="1073632" y="331266"/>
                  </a:lnTo>
                  <a:lnTo>
                    <a:pt x="501142" y="0"/>
                  </a:lnTo>
                  <a:lnTo>
                    <a:pt x="0" y="291680"/>
                  </a:lnTo>
                  <a:lnTo>
                    <a:pt x="572897" y="623316"/>
                  </a:lnTo>
                  <a:lnTo>
                    <a:pt x="573024" y="623252"/>
                  </a:lnTo>
                  <a:lnTo>
                    <a:pt x="573024" y="630936"/>
                  </a:lnTo>
                  <a:lnTo>
                    <a:pt x="1074293" y="339407"/>
                  </a:lnTo>
                  <a:lnTo>
                    <a:pt x="1074293" y="331635"/>
                  </a:lnTo>
                  <a:lnTo>
                    <a:pt x="1074293" y="330873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6589903" y="4079748"/>
              <a:ext cx="572770" cy="340360"/>
            </a:xfrm>
            <a:custGeom>
              <a:avLst/>
              <a:gdLst/>
              <a:ahLst/>
              <a:cxnLst/>
              <a:rect l="l" t="t" r="r" b="b"/>
              <a:pathLst>
                <a:path w="572770" h="340360">
                  <a:moveTo>
                    <a:pt x="253" y="0"/>
                  </a:moveTo>
                  <a:lnTo>
                    <a:pt x="0" y="8699"/>
                  </a:lnTo>
                  <a:lnTo>
                    <a:pt x="572770" y="339851"/>
                  </a:lnTo>
                  <a:lnTo>
                    <a:pt x="572770" y="331152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F4AA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6589776" y="3793363"/>
              <a:ext cx="1074420" cy="631190"/>
            </a:xfrm>
            <a:custGeom>
              <a:avLst/>
              <a:gdLst/>
              <a:ahLst/>
              <a:cxnLst/>
              <a:rect l="l" t="t" r="r" b="b"/>
              <a:pathLst>
                <a:path w="1074420" h="631189">
                  <a:moveTo>
                    <a:pt x="1074293" y="330581"/>
                  </a:moveTo>
                  <a:lnTo>
                    <a:pt x="501142" y="0"/>
                  </a:lnTo>
                  <a:lnTo>
                    <a:pt x="0" y="290931"/>
                  </a:lnTo>
                  <a:lnTo>
                    <a:pt x="572897" y="621665"/>
                  </a:lnTo>
                  <a:lnTo>
                    <a:pt x="1050861" y="344208"/>
                  </a:lnTo>
                  <a:lnTo>
                    <a:pt x="573024" y="622109"/>
                  </a:lnTo>
                  <a:lnTo>
                    <a:pt x="573024" y="630643"/>
                  </a:lnTo>
                  <a:lnTo>
                    <a:pt x="1074293" y="339115"/>
                  </a:lnTo>
                  <a:lnTo>
                    <a:pt x="1074293" y="330606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6589776" y="3796411"/>
              <a:ext cx="1074420" cy="628015"/>
            </a:xfrm>
            <a:custGeom>
              <a:avLst/>
              <a:gdLst/>
              <a:ahLst/>
              <a:cxnLst/>
              <a:rect l="l" t="t" r="r" b="b"/>
              <a:pathLst>
                <a:path w="1074420" h="628014">
                  <a:moveTo>
                    <a:pt x="1074293" y="330606"/>
                  </a:moveTo>
                  <a:lnTo>
                    <a:pt x="501142" y="0"/>
                  </a:lnTo>
                  <a:lnTo>
                    <a:pt x="2781" y="289483"/>
                  </a:lnTo>
                  <a:lnTo>
                    <a:pt x="368" y="288074"/>
                  </a:lnTo>
                  <a:lnTo>
                    <a:pt x="279" y="290931"/>
                  </a:lnTo>
                  <a:lnTo>
                    <a:pt x="0" y="291096"/>
                  </a:lnTo>
                  <a:lnTo>
                    <a:pt x="279" y="291261"/>
                  </a:lnTo>
                  <a:lnTo>
                    <a:pt x="127" y="296773"/>
                  </a:lnTo>
                  <a:lnTo>
                    <a:pt x="572897" y="627595"/>
                  </a:lnTo>
                  <a:lnTo>
                    <a:pt x="572897" y="621499"/>
                  </a:lnTo>
                  <a:lnTo>
                    <a:pt x="1074293" y="330606"/>
                  </a:lnTo>
                  <a:close/>
                </a:path>
              </a:pathLst>
            </a:custGeom>
            <a:solidFill>
              <a:srgbClr val="F4AA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7162800" y="4126992"/>
              <a:ext cx="501650" cy="300355"/>
            </a:xfrm>
            <a:custGeom>
              <a:avLst/>
              <a:gdLst/>
              <a:ahLst/>
              <a:cxnLst/>
              <a:rect l="l" t="t" r="r" b="b"/>
              <a:pathLst>
                <a:path w="501650" h="300354">
                  <a:moveTo>
                    <a:pt x="501269" y="0"/>
                  </a:moveTo>
                  <a:lnTo>
                    <a:pt x="0" y="291363"/>
                  </a:lnTo>
                  <a:lnTo>
                    <a:pt x="0" y="300062"/>
                  </a:lnTo>
                  <a:lnTo>
                    <a:pt x="501269" y="8699"/>
                  </a:lnTo>
                  <a:lnTo>
                    <a:pt x="501269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6589903" y="4087368"/>
              <a:ext cx="572770" cy="339725"/>
            </a:xfrm>
            <a:custGeom>
              <a:avLst/>
              <a:gdLst/>
              <a:ahLst/>
              <a:cxnLst/>
              <a:rect l="l" t="t" r="r" b="b"/>
              <a:pathLst>
                <a:path w="572770" h="339725">
                  <a:moveTo>
                    <a:pt x="253" y="0"/>
                  </a:moveTo>
                  <a:lnTo>
                    <a:pt x="0" y="8699"/>
                  </a:lnTo>
                  <a:lnTo>
                    <a:pt x="572770" y="339686"/>
                  </a:lnTo>
                  <a:lnTo>
                    <a:pt x="572770" y="330974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F4AA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6633972" y="4038777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5">
                  <a:moveTo>
                    <a:pt x="3175" y="0"/>
                  </a:moveTo>
                  <a:lnTo>
                    <a:pt x="0" y="2285"/>
                  </a:lnTo>
                  <a:lnTo>
                    <a:pt x="3175" y="4394"/>
                  </a:lnTo>
                  <a:lnTo>
                    <a:pt x="6096" y="2285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8FDF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6634099" y="4041825"/>
              <a:ext cx="6350" cy="19685"/>
            </a:xfrm>
            <a:custGeom>
              <a:avLst/>
              <a:gdLst/>
              <a:ahLst/>
              <a:cxnLst/>
              <a:rect l="l" t="t" r="r" b="b"/>
              <a:pathLst>
                <a:path w="6350" h="19685">
                  <a:moveTo>
                    <a:pt x="2921" y="2057"/>
                  </a:moveTo>
                  <a:lnTo>
                    <a:pt x="127" y="0"/>
                  </a:lnTo>
                  <a:lnTo>
                    <a:pt x="0" y="17399"/>
                  </a:lnTo>
                  <a:lnTo>
                    <a:pt x="2921" y="19456"/>
                  </a:lnTo>
                  <a:lnTo>
                    <a:pt x="2921" y="2057"/>
                  </a:lnTo>
                  <a:close/>
                </a:path>
                <a:path w="6350" h="19685">
                  <a:moveTo>
                    <a:pt x="5969" y="0"/>
                  </a:moveTo>
                  <a:lnTo>
                    <a:pt x="3048" y="2057"/>
                  </a:lnTo>
                  <a:lnTo>
                    <a:pt x="3048" y="19456"/>
                  </a:lnTo>
                  <a:lnTo>
                    <a:pt x="5969" y="17399"/>
                  </a:lnTo>
                  <a:lnTo>
                    <a:pt x="5969" y="0"/>
                  </a:lnTo>
                  <a:close/>
                </a:path>
              </a:pathLst>
            </a:custGeom>
            <a:solidFill>
              <a:srgbClr val="E324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6704076" y="3999154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5">
                  <a:moveTo>
                    <a:pt x="3175" y="0"/>
                  </a:moveTo>
                  <a:lnTo>
                    <a:pt x="0" y="1930"/>
                  </a:lnTo>
                  <a:lnTo>
                    <a:pt x="3175" y="4216"/>
                  </a:lnTo>
                  <a:lnTo>
                    <a:pt x="6096" y="1930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8FDF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6603492" y="3656076"/>
              <a:ext cx="1040765" cy="581025"/>
            </a:xfrm>
            <a:custGeom>
              <a:avLst/>
              <a:gdLst/>
              <a:ahLst/>
              <a:cxnLst/>
              <a:rect l="l" t="t" r="r" b="b"/>
              <a:pathLst>
                <a:path w="1040765" h="581025">
                  <a:moveTo>
                    <a:pt x="231648" y="272796"/>
                  </a:moveTo>
                  <a:lnTo>
                    <a:pt x="231038" y="273151"/>
                  </a:lnTo>
                  <a:lnTo>
                    <a:pt x="227838" y="271272"/>
                  </a:lnTo>
                  <a:lnTo>
                    <a:pt x="100482" y="344995"/>
                  </a:lnTo>
                  <a:lnTo>
                    <a:pt x="99441" y="344424"/>
                  </a:lnTo>
                  <a:lnTo>
                    <a:pt x="99428" y="345605"/>
                  </a:lnTo>
                  <a:lnTo>
                    <a:pt x="86461" y="353110"/>
                  </a:lnTo>
                  <a:lnTo>
                    <a:pt x="86728" y="282638"/>
                  </a:lnTo>
                  <a:lnTo>
                    <a:pt x="86741" y="281940"/>
                  </a:lnTo>
                  <a:lnTo>
                    <a:pt x="86131" y="282308"/>
                  </a:lnTo>
                  <a:lnTo>
                    <a:pt x="72466" y="275005"/>
                  </a:lnTo>
                  <a:lnTo>
                    <a:pt x="72466" y="290398"/>
                  </a:lnTo>
                  <a:lnTo>
                    <a:pt x="72009" y="290664"/>
                  </a:lnTo>
                  <a:lnTo>
                    <a:pt x="71805" y="361594"/>
                  </a:lnTo>
                  <a:lnTo>
                    <a:pt x="71424" y="361823"/>
                  </a:lnTo>
                  <a:lnTo>
                    <a:pt x="71615" y="290855"/>
                  </a:lnTo>
                  <a:lnTo>
                    <a:pt x="72466" y="290398"/>
                  </a:lnTo>
                  <a:lnTo>
                    <a:pt x="72466" y="275005"/>
                  </a:lnTo>
                  <a:lnTo>
                    <a:pt x="71501" y="274485"/>
                  </a:lnTo>
                  <a:lnTo>
                    <a:pt x="57315" y="282194"/>
                  </a:lnTo>
                  <a:lnTo>
                    <a:pt x="56896" y="281940"/>
                  </a:lnTo>
                  <a:lnTo>
                    <a:pt x="56883" y="282422"/>
                  </a:lnTo>
                  <a:lnTo>
                    <a:pt x="56515" y="282625"/>
                  </a:lnTo>
                  <a:lnTo>
                    <a:pt x="56883" y="282841"/>
                  </a:lnTo>
                  <a:lnTo>
                    <a:pt x="56553" y="370420"/>
                  </a:lnTo>
                  <a:lnTo>
                    <a:pt x="635" y="402793"/>
                  </a:lnTo>
                  <a:lnTo>
                    <a:pt x="0" y="402488"/>
                  </a:lnTo>
                  <a:lnTo>
                    <a:pt x="0" y="403161"/>
                  </a:lnTo>
                  <a:lnTo>
                    <a:pt x="0" y="406247"/>
                  </a:lnTo>
                  <a:lnTo>
                    <a:pt x="4305" y="408279"/>
                  </a:lnTo>
                  <a:lnTo>
                    <a:pt x="4305" y="405104"/>
                  </a:lnTo>
                  <a:lnTo>
                    <a:pt x="4572" y="404952"/>
                  </a:lnTo>
                  <a:lnTo>
                    <a:pt x="4572" y="408266"/>
                  </a:lnTo>
                  <a:lnTo>
                    <a:pt x="56527" y="378244"/>
                  </a:lnTo>
                  <a:lnTo>
                    <a:pt x="56388" y="416471"/>
                  </a:lnTo>
                  <a:lnTo>
                    <a:pt x="71247" y="425196"/>
                  </a:lnTo>
                  <a:lnTo>
                    <a:pt x="71399" y="369658"/>
                  </a:lnTo>
                  <a:lnTo>
                    <a:pt x="71780" y="369430"/>
                  </a:lnTo>
                  <a:lnTo>
                    <a:pt x="71628" y="425196"/>
                  </a:lnTo>
                  <a:lnTo>
                    <a:pt x="86233" y="416471"/>
                  </a:lnTo>
                  <a:lnTo>
                    <a:pt x="86436" y="360959"/>
                  </a:lnTo>
                  <a:lnTo>
                    <a:pt x="99364" y="353491"/>
                  </a:lnTo>
                  <a:lnTo>
                    <a:pt x="99314" y="362153"/>
                  </a:lnTo>
                  <a:lnTo>
                    <a:pt x="103632" y="364058"/>
                  </a:lnTo>
                  <a:lnTo>
                    <a:pt x="103632" y="351028"/>
                  </a:lnTo>
                  <a:lnTo>
                    <a:pt x="103759" y="350951"/>
                  </a:lnTo>
                  <a:lnTo>
                    <a:pt x="103759" y="364058"/>
                  </a:lnTo>
                  <a:lnTo>
                    <a:pt x="106680" y="362153"/>
                  </a:lnTo>
                  <a:lnTo>
                    <a:pt x="106680" y="349275"/>
                  </a:lnTo>
                  <a:lnTo>
                    <a:pt x="231648" y="277050"/>
                  </a:lnTo>
                  <a:lnTo>
                    <a:pt x="231648" y="273494"/>
                  </a:lnTo>
                  <a:lnTo>
                    <a:pt x="231648" y="272796"/>
                  </a:lnTo>
                  <a:close/>
                </a:path>
                <a:path w="1040765" h="581025">
                  <a:moveTo>
                    <a:pt x="353441" y="437476"/>
                  </a:moveTo>
                  <a:lnTo>
                    <a:pt x="338201" y="428421"/>
                  </a:lnTo>
                  <a:lnTo>
                    <a:pt x="323215" y="437476"/>
                  </a:lnTo>
                  <a:lnTo>
                    <a:pt x="323456" y="437629"/>
                  </a:lnTo>
                  <a:lnTo>
                    <a:pt x="323088" y="571919"/>
                  </a:lnTo>
                  <a:lnTo>
                    <a:pt x="337693" y="580478"/>
                  </a:lnTo>
                  <a:lnTo>
                    <a:pt x="338188" y="446214"/>
                  </a:lnTo>
                  <a:lnTo>
                    <a:pt x="338455" y="446354"/>
                  </a:lnTo>
                  <a:lnTo>
                    <a:pt x="338823" y="446138"/>
                  </a:lnTo>
                  <a:lnTo>
                    <a:pt x="338328" y="580478"/>
                  </a:lnTo>
                  <a:lnTo>
                    <a:pt x="353187" y="571919"/>
                  </a:lnTo>
                  <a:lnTo>
                    <a:pt x="353441" y="437553"/>
                  </a:lnTo>
                  <a:lnTo>
                    <a:pt x="342785" y="443788"/>
                  </a:lnTo>
                  <a:lnTo>
                    <a:pt x="353441" y="437476"/>
                  </a:lnTo>
                  <a:close/>
                </a:path>
                <a:path w="1040765" h="581025">
                  <a:moveTo>
                    <a:pt x="1040765" y="251841"/>
                  </a:moveTo>
                  <a:lnTo>
                    <a:pt x="607568" y="0"/>
                  </a:lnTo>
                  <a:lnTo>
                    <a:pt x="314071" y="46736"/>
                  </a:lnTo>
                  <a:lnTo>
                    <a:pt x="747268" y="298538"/>
                  </a:lnTo>
                  <a:lnTo>
                    <a:pt x="1040765" y="251841"/>
                  </a:lnTo>
                  <a:close/>
                </a:path>
              </a:pathLst>
            </a:custGeom>
            <a:solidFill>
              <a:srgbClr val="E324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6917563" y="3703320"/>
              <a:ext cx="728345" cy="582295"/>
            </a:xfrm>
            <a:custGeom>
              <a:avLst/>
              <a:gdLst/>
              <a:ahLst/>
              <a:cxnLst/>
              <a:rect l="l" t="t" r="r" b="b"/>
              <a:pathLst>
                <a:path w="728345" h="582295">
                  <a:moveTo>
                    <a:pt x="728218" y="412407"/>
                  </a:moveTo>
                  <a:lnTo>
                    <a:pt x="727710" y="204381"/>
                  </a:lnTo>
                  <a:lnTo>
                    <a:pt x="432816" y="251180"/>
                  </a:lnTo>
                  <a:lnTo>
                    <a:pt x="432816" y="251460"/>
                  </a:lnTo>
                  <a:lnTo>
                    <a:pt x="0" y="0"/>
                  </a:lnTo>
                  <a:lnTo>
                    <a:pt x="762" y="330276"/>
                  </a:lnTo>
                  <a:lnTo>
                    <a:pt x="433565" y="581634"/>
                  </a:lnTo>
                  <a:lnTo>
                    <a:pt x="433578" y="582002"/>
                  </a:lnTo>
                  <a:lnTo>
                    <a:pt x="433895" y="581825"/>
                  </a:lnTo>
                  <a:lnTo>
                    <a:pt x="434213" y="582002"/>
                  </a:lnTo>
                  <a:lnTo>
                    <a:pt x="434200" y="581647"/>
                  </a:lnTo>
                  <a:lnTo>
                    <a:pt x="728218" y="412407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7034784" y="3986949"/>
              <a:ext cx="62865" cy="147955"/>
            </a:xfrm>
            <a:custGeom>
              <a:avLst/>
              <a:gdLst/>
              <a:ahLst/>
              <a:cxnLst/>
              <a:rect l="l" t="t" r="r" b="b"/>
              <a:pathLst>
                <a:path w="62865" h="147954">
                  <a:moveTo>
                    <a:pt x="62357" y="35052"/>
                  </a:moveTo>
                  <a:lnTo>
                    <a:pt x="59563" y="37249"/>
                  </a:lnTo>
                  <a:lnTo>
                    <a:pt x="59436" y="147662"/>
                  </a:lnTo>
                  <a:lnTo>
                    <a:pt x="62230" y="145465"/>
                  </a:lnTo>
                  <a:lnTo>
                    <a:pt x="62357" y="35052"/>
                  </a:lnTo>
                  <a:close/>
                </a:path>
                <a:path w="62865" h="147954">
                  <a:moveTo>
                    <a:pt x="62357" y="34175"/>
                  </a:moveTo>
                  <a:lnTo>
                    <a:pt x="4064" y="0"/>
                  </a:lnTo>
                  <a:lnTo>
                    <a:pt x="0" y="2235"/>
                  </a:lnTo>
                  <a:lnTo>
                    <a:pt x="58547" y="36410"/>
                  </a:lnTo>
                  <a:lnTo>
                    <a:pt x="62357" y="34175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7034911" y="3989832"/>
              <a:ext cx="59690" cy="144780"/>
            </a:xfrm>
            <a:custGeom>
              <a:avLst/>
              <a:gdLst/>
              <a:ahLst/>
              <a:cxnLst/>
              <a:rect l="l" t="t" r="r" b="b"/>
              <a:pathLst>
                <a:path w="59690" h="144779">
                  <a:moveTo>
                    <a:pt x="254" y="0"/>
                  </a:moveTo>
                  <a:lnTo>
                    <a:pt x="0" y="110998"/>
                  </a:lnTo>
                  <a:lnTo>
                    <a:pt x="58928" y="144780"/>
                  </a:lnTo>
                  <a:lnTo>
                    <a:pt x="59182" y="33782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F4AA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7086727" y="4070604"/>
              <a:ext cx="1270" cy="13970"/>
            </a:xfrm>
            <a:custGeom>
              <a:avLst/>
              <a:gdLst/>
              <a:ahLst/>
              <a:cxnLst/>
              <a:rect l="l" t="t" r="r" b="b"/>
              <a:pathLst>
                <a:path w="1270" h="13970">
                  <a:moveTo>
                    <a:pt x="1270" y="1524"/>
                  </a:moveTo>
                  <a:lnTo>
                    <a:pt x="723" y="1981"/>
                  </a:lnTo>
                  <a:lnTo>
                    <a:pt x="127" y="1524"/>
                  </a:lnTo>
                  <a:lnTo>
                    <a:pt x="0" y="12852"/>
                  </a:lnTo>
                  <a:lnTo>
                    <a:pt x="0" y="13538"/>
                  </a:lnTo>
                  <a:lnTo>
                    <a:pt x="596" y="13220"/>
                  </a:lnTo>
                  <a:lnTo>
                    <a:pt x="1143" y="13538"/>
                  </a:lnTo>
                  <a:lnTo>
                    <a:pt x="1143" y="12928"/>
                  </a:lnTo>
                  <a:lnTo>
                    <a:pt x="1270" y="12852"/>
                  </a:lnTo>
                  <a:lnTo>
                    <a:pt x="1270" y="2387"/>
                  </a:lnTo>
                  <a:lnTo>
                    <a:pt x="1270" y="1524"/>
                  </a:lnTo>
                  <a:close/>
                </a:path>
                <a:path w="1270" h="13970">
                  <a:moveTo>
                    <a:pt x="1270" y="673"/>
                  </a:moveTo>
                  <a:lnTo>
                    <a:pt x="635" y="0"/>
                  </a:lnTo>
                  <a:lnTo>
                    <a:pt x="0" y="673"/>
                  </a:lnTo>
                  <a:lnTo>
                    <a:pt x="635" y="1524"/>
                  </a:lnTo>
                  <a:lnTo>
                    <a:pt x="1270" y="673"/>
                  </a:lnTo>
                  <a:close/>
                </a:path>
              </a:pathLst>
            </a:custGeom>
            <a:solidFill>
              <a:srgbClr val="E324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6941820" y="3921417"/>
              <a:ext cx="314325" cy="194945"/>
            </a:xfrm>
            <a:custGeom>
              <a:avLst/>
              <a:gdLst/>
              <a:ahLst/>
              <a:cxnLst/>
              <a:rect l="l" t="t" r="r" b="b"/>
              <a:pathLst>
                <a:path w="314325" h="194945">
                  <a:moveTo>
                    <a:pt x="313944" y="0"/>
                  </a:moveTo>
                  <a:lnTo>
                    <a:pt x="0" y="181635"/>
                  </a:lnTo>
                  <a:lnTo>
                    <a:pt x="0" y="194741"/>
                  </a:lnTo>
                  <a:lnTo>
                    <a:pt x="313944" y="13106"/>
                  </a:lnTo>
                  <a:lnTo>
                    <a:pt x="313944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6628003" y="3921417"/>
              <a:ext cx="315595" cy="194945"/>
            </a:xfrm>
            <a:custGeom>
              <a:avLst/>
              <a:gdLst/>
              <a:ahLst/>
              <a:cxnLst/>
              <a:rect l="l" t="t" r="r" b="b"/>
              <a:pathLst>
                <a:path w="315595" h="194945">
                  <a:moveTo>
                    <a:pt x="0" y="0"/>
                  </a:moveTo>
                  <a:lnTo>
                    <a:pt x="0" y="13106"/>
                  </a:lnTo>
                  <a:lnTo>
                    <a:pt x="315214" y="194741"/>
                  </a:lnTo>
                  <a:lnTo>
                    <a:pt x="315214" y="181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AA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6628003" y="3738499"/>
              <a:ext cx="628015" cy="364490"/>
            </a:xfrm>
            <a:custGeom>
              <a:avLst/>
              <a:gdLst/>
              <a:ahLst/>
              <a:cxnLst/>
              <a:rect l="l" t="t" r="r" b="b"/>
              <a:pathLst>
                <a:path w="628015" h="364489">
                  <a:moveTo>
                    <a:pt x="312927" y="0"/>
                  </a:moveTo>
                  <a:lnTo>
                    <a:pt x="0" y="181990"/>
                  </a:lnTo>
                  <a:lnTo>
                    <a:pt x="314705" y="363943"/>
                  </a:lnTo>
                  <a:lnTo>
                    <a:pt x="627761" y="181990"/>
                  </a:lnTo>
                  <a:lnTo>
                    <a:pt x="312927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6917563" y="3720084"/>
              <a:ext cx="434340" cy="565785"/>
            </a:xfrm>
            <a:custGeom>
              <a:avLst/>
              <a:gdLst/>
              <a:ahLst/>
              <a:cxnLst/>
              <a:rect l="l" t="t" r="r" b="b"/>
              <a:pathLst>
                <a:path w="434340" h="565785">
                  <a:moveTo>
                    <a:pt x="434213" y="333756"/>
                  </a:moveTo>
                  <a:lnTo>
                    <a:pt x="433578" y="251764"/>
                  </a:lnTo>
                  <a:lnTo>
                    <a:pt x="0" y="0"/>
                  </a:lnTo>
                  <a:lnTo>
                    <a:pt x="0" y="78867"/>
                  </a:lnTo>
                  <a:lnTo>
                    <a:pt x="267335" y="235813"/>
                  </a:lnTo>
                  <a:lnTo>
                    <a:pt x="266573" y="468452"/>
                  </a:lnTo>
                  <a:lnTo>
                    <a:pt x="434213" y="565238"/>
                  </a:lnTo>
                  <a:lnTo>
                    <a:pt x="433730" y="333476"/>
                  </a:lnTo>
                  <a:lnTo>
                    <a:pt x="434213" y="333756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/>
            <p:cNvSpPr/>
            <p:nvPr/>
          </p:nvSpPr>
          <p:spPr>
            <a:xfrm>
              <a:off x="7144512" y="4369486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20" h="4445">
                  <a:moveTo>
                    <a:pt x="3937" y="0"/>
                  </a:moveTo>
                  <a:lnTo>
                    <a:pt x="0" y="1930"/>
                  </a:lnTo>
                  <a:lnTo>
                    <a:pt x="3937" y="4394"/>
                  </a:lnTo>
                  <a:lnTo>
                    <a:pt x="7493" y="1930"/>
                  </a:lnTo>
                  <a:lnTo>
                    <a:pt x="3937" y="0"/>
                  </a:lnTo>
                  <a:close/>
                </a:path>
              </a:pathLst>
            </a:custGeom>
            <a:solidFill>
              <a:srgbClr val="8FDF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/>
            <p:cNvSpPr/>
            <p:nvPr/>
          </p:nvSpPr>
          <p:spPr>
            <a:xfrm>
              <a:off x="7144512" y="4370832"/>
              <a:ext cx="7620" cy="20320"/>
            </a:xfrm>
            <a:custGeom>
              <a:avLst/>
              <a:gdLst/>
              <a:ahLst/>
              <a:cxnLst/>
              <a:rect l="l" t="t" r="r" b="b"/>
              <a:pathLst>
                <a:path w="7620" h="20320">
                  <a:moveTo>
                    <a:pt x="4572" y="2438"/>
                  </a:moveTo>
                  <a:lnTo>
                    <a:pt x="0" y="0"/>
                  </a:lnTo>
                  <a:lnTo>
                    <a:pt x="0" y="17729"/>
                  </a:lnTo>
                  <a:lnTo>
                    <a:pt x="4572" y="19812"/>
                  </a:lnTo>
                  <a:lnTo>
                    <a:pt x="4572" y="2438"/>
                  </a:lnTo>
                  <a:close/>
                </a:path>
                <a:path w="7620" h="20320">
                  <a:moveTo>
                    <a:pt x="7493" y="0"/>
                  </a:moveTo>
                  <a:lnTo>
                    <a:pt x="4699" y="2438"/>
                  </a:lnTo>
                  <a:lnTo>
                    <a:pt x="4699" y="19812"/>
                  </a:lnTo>
                  <a:lnTo>
                    <a:pt x="7493" y="17729"/>
                  </a:lnTo>
                  <a:lnTo>
                    <a:pt x="7493" y="0"/>
                  </a:lnTo>
                  <a:close/>
                </a:path>
              </a:pathLst>
            </a:custGeom>
            <a:solidFill>
              <a:srgbClr val="E324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7179691" y="4348150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20" h="4445">
                  <a:moveTo>
                    <a:pt x="3809" y="0"/>
                  </a:moveTo>
                  <a:lnTo>
                    <a:pt x="0" y="2285"/>
                  </a:lnTo>
                  <a:lnTo>
                    <a:pt x="3809" y="4394"/>
                  </a:lnTo>
                  <a:lnTo>
                    <a:pt x="7492" y="2285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8FDF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/>
            <p:cNvSpPr/>
            <p:nvPr/>
          </p:nvSpPr>
          <p:spPr>
            <a:xfrm>
              <a:off x="7179818" y="4351020"/>
              <a:ext cx="7620" cy="19685"/>
            </a:xfrm>
            <a:custGeom>
              <a:avLst/>
              <a:gdLst/>
              <a:ahLst/>
              <a:cxnLst/>
              <a:rect l="l" t="t" r="r" b="b"/>
              <a:pathLst>
                <a:path w="7620" h="19685">
                  <a:moveTo>
                    <a:pt x="4064" y="2082"/>
                  </a:moveTo>
                  <a:lnTo>
                    <a:pt x="0" y="0"/>
                  </a:lnTo>
                  <a:lnTo>
                    <a:pt x="0" y="17729"/>
                  </a:lnTo>
                  <a:lnTo>
                    <a:pt x="4064" y="19634"/>
                  </a:lnTo>
                  <a:lnTo>
                    <a:pt x="4064" y="2082"/>
                  </a:lnTo>
                  <a:close/>
                </a:path>
                <a:path w="7620" h="19685">
                  <a:moveTo>
                    <a:pt x="7366" y="0"/>
                  </a:moveTo>
                  <a:lnTo>
                    <a:pt x="4318" y="2082"/>
                  </a:lnTo>
                  <a:lnTo>
                    <a:pt x="4318" y="19634"/>
                  </a:lnTo>
                  <a:lnTo>
                    <a:pt x="7366" y="17373"/>
                  </a:lnTo>
                  <a:lnTo>
                    <a:pt x="7366" y="0"/>
                  </a:lnTo>
                  <a:close/>
                </a:path>
              </a:pathLst>
            </a:custGeom>
            <a:solidFill>
              <a:srgbClr val="E324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/>
            <p:cNvSpPr/>
            <p:nvPr/>
          </p:nvSpPr>
          <p:spPr>
            <a:xfrm>
              <a:off x="7214743" y="4328350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20" h="4445">
                  <a:moveTo>
                    <a:pt x="3809" y="0"/>
                  </a:moveTo>
                  <a:lnTo>
                    <a:pt x="0" y="2095"/>
                  </a:lnTo>
                  <a:lnTo>
                    <a:pt x="3809" y="4381"/>
                  </a:lnTo>
                  <a:lnTo>
                    <a:pt x="7365" y="2095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8FDF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/>
            <p:cNvSpPr/>
            <p:nvPr/>
          </p:nvSpPr>
          <p:spPr>
            <a:xfrm>
              <a:off x="7214870" y="4331208"/>
              <a:ext cx="7620" cy="18415"/>
            </a:xfrm>
            <a:custGeom>
              <a:avLst/>
              <a:gdLst/>
              <a:ahLst/>
              <a:cxnLst/>
              <a:rect l="l" t="t" r="r" b="b"/>
              <a:pathLst>
                <a:path w="7620" h="18414">
                  <a:moveTo>
                    <a:pt x="4318" y="1930"/>
                  </a:moveTo>
                  <a:lnTo>
                    <a:pt x="0" y="0"/>
                  </a:lnTo>
                  <a:lnTo>
                    <a:pt x="0" y="16357"/>
                  </a:lnTo>
                  <a:lnTo>
                    <a:pt x="4318" y="18122"/>
                  </a:lnTo>
                  <a:lnTo>
                    <a:pt x="4318" y="1930"/>
                  </a:lnTo>
                  <a:close/>
                </a:path>
                <a:path w="7620" h="18414">
                  <a:moveTo>
                    <a:pt x="7239" y="0"/>
                  </a:moveTo>
                  <a:lnTo>
                    <a:pt x="4445" y="1930"/>
                  </a:lnTo>
                  <a:lnTo>
                    <a:pt x="4445" y="18122"/>
                  </a:lnTo>
                  <a:lnTo>
                    <a:pt x="7239" y="16357"/>
                  </a:lnTo>
                  <a:lnTo>
                    <a:pt x="7239" y="0"/>
                  </a:lnTo>
                  <a:close/>
                </a:path>
              </a:pathLst>
            </a:custGeom>
            <a:solidFill>
              <a:srgbClr val="E324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/>
            <p:cNvSpPr/>
            <p:nvPr/>
          </p:nvSpPr>
          <p:spPr>
            <a:xfrm>
              <a:off x="7249795" y="4308525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20" h="4445">
                  <a:moveTo>
                    <a:pt x="3682" y="0"/>
                  </a:moveTo>
                  <a:lnTo>
                    <a:pt x="0" y="1930"/>
                  </a:lnTo>
                  <a:lnTo>
                    <a:pt x="3682" y="4216"/>
                  </a:lnTo>
                  <a:lnTo>
                    <a:pt x="7493" y="1930"/>
                  </a:lnTo>
                  <a:lnTo>
                    <a:pt x="3682" y="0"/>
                  </a:lnTo>
                  <a:close/>
                </a:path>
              </a:pathLst>
            </a:custGeom>
            <a:solidFill>
              <a:srgbClr val="8FDF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/>
            <p:cNvSpPr/>
            <p:nvPr/>
          </p:nvSpPr>
          <p:spPr>
            <a:xfrm>
              <a:off x="7249668" y="4309872"/>
              <a:ext cx="7620" cy="19685"/>
            </a:xfrm>
            <a:custGeom>
              <a:avLst/>
              <a:gdLst/>
              <a:ahLst/>
              <a:cxnLst/>
              <a:rect l="l" t="t" r="r" b="b"/>
              <a:pathLst>
                <a:path w="7620" h="19685">
                  <a:moveTo>
                    <a:pt x="7620" y="0"/>
                  </a:moveTo>
                  <a:lnTo>
                    <a:pt x="3721" y="1930"/>
                  </a:lnTo>
                  <a:lnTo>
                    <a:pt x="381" y="0"/>
                  </a:lnTo>
                  <a:lnTo>
                    <a:pt x="0" y="17729"/>
                  </a:lnTo>
                  <a:lnTo>
                    <a:pt x="3048" y="19088"/>
                  </a:lnTo>
                  <a:lnTo>
                    <a:pt x="3048" y="19646"/>
                  </a:lnTo>
                  <a:lnTo>
                    <a:pt x="3695" y="19380"/>
                  </a:lnTo>
                  <a:lnTo>
                    <a:pt x="4318" y="19646"/>
                  </a:lnTo>
                  <a:lnTo>
                    <a:pt x="4318" y="19126"/>
                  </a:lnTo>
                  <a:lnTo>
                    <a:pt x="7620" y="17729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E324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/>
            <p:cNvSpPr/>
            <p:nvPr/>
          </p:nvSpPr>
          <p:spPr>
            <a:xfrm>
              <a:off x="7284720" y="4288713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20" h="4445">
                  <a:moveTo>
                    <a:pt x="3936" y="0"/>
                  </a:moveTo>
                  <a:lnTo>
                    <a:pt x="0" y="2285"/>
                  </a:lnTo>
                  <a:lnTo>
                    <a:pt x="3936" y="4216"/>
                  </a:lnTo>
                  <a:lnTo>
                    <a:pt x="7620" y="1930"/>
                  </a:lnTo>
                  <a:lnTo>
                    <a:pt x="3936" y="0"/>
                  </a:lnTo>
                  <a:close/>
                </a:path>
              </a:pathLst>
            </a:custGeom>
            <a:solidFill>
              <a:srgbClr val="8FDF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/>
            <p:cNvSpPr/>
            <p:nvPr/>
          </p:nvSpPr>
          <p:spPr>
            <a:xfrm>
              <a:off x="7284847" y="4290060"/>
              <a:ext cx="7620" cy="20320"/>
            </a:xfrm>
            <a:custGeom>
              <a:avLst/>
              <a:gdLst/>
              <a:ahLst/>
              <a:cxnLst/>
              <a:rect l="l" t="t" r="r" b="b"/>
              <a:pathLst>
                <a:path w="7620" h="20320">
                  <a:moveTo>
                    <a:pt x="2921" y="2082"/>
                  </a:moveTo>
                  <a:lnTo>
                    <a:pt x="127" y="177"/>
                  </a:lnTo>
                  <a:lnTo>
                    <a:pt x="0" y="17551"/>
                  </a:lnTo>
                  <a:lnTo>
                    <a:pt x="2921" y="19812"/>
                  </a:lnTo>
                  <a:lnTo>
                    <a:pt x="2921" y="2082"/>
                  </a:lnTo>
                  <a:close/>
                </a:path>
                <a:path w="7620" h="20320">
                  <a:moveTo>
                    <a:pt x="7493" y="0"/>
                  </a:moveTo>
                  <a:lnTo>
                    <a:pt x="3175" y="2235"/>
                  </a:lnTo>
                  <a:lnTo>
                    <a:pt x="3175" y="19812"/>
                  </a:lnTo>
                  <a:lnTo>
                    <a:pt x="7493" y="17576"/>
                  </a:lnTo>
                  <a:lnTo>
                    <a:pt x="7493" y="0"/>
                  </a:lnTo>
                  <a:close/>
                </a:path>
              </a:pathLst>
            </a:custGeom>
            <a:solidFill>
              <a:srgbClr val="E324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/>
            <p:cNvSpPr/>
            <p:nvPr/>
          </p:nvSpPr>
          <p:spPr>
            <a:xfrm>
              <a:off x="7111111" y="4349496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20" h="5079">
                  <a:moveTo>
                    <a:pt x="3683" y="0"/>
                  </a:moveTo>
                  <a:lnTo>
                    <a:pt x="0" y="2197"/>
                  </a:lnTo>
                  <a:lnTo>
                    <a:pt x="3683" y="4571"/>
                  </a:lnTo>
                  <a:lnTo>
                    <a:pt x="7366" y="2197"/>
                  </a:lnTo>
                  <a:lnTo>
                    <a:pt x="3683" y="0"/>
                  </a:lnTo>
                  <a:close/>
                </a:path>
              </a:pathLst>
            </a:custGeom>
            <a:solidFill>
              <a:srgbClr val="8FDF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/>
            <p:cNvSpPr/>
            <p:nvPr/>
          </p:nvSpPr>
          <p:spPr>
            <a:xfrm>
              <a:off x="7110984" y="4351185"/>
              <a:ext cx="7620" cy="19685"/>
            </a:xfrm>
            <a:custGeom>
              <a:avLst/>
              <a:gdLst/>
              <a:ahLst/>
              <a:cxnLst/>
              <a:rect l="l" t="t" r="r" b="b"/>
              <a:pathLst>
                <a:path w="7620" h="19685">
                  <a:moveTo>
                    <a:pt x="4318" y="2222"/>
                  </a:moveTo>
                  <a:lnTo>
                    <a:pt x="381" y="0"/>
                  </a:lnTo>
                  <a:lnTo>
                    <a:pt x="0" y="17259"/>
                  </a:lnTo>
                  <a:lnTo>
                    <a:pt x="4318" y="19481"/>
                  </a:lnTo>
                  <a:lnTo>
                    <a:pt x="4318" y="2222"/>
                  </a:lnTo>
                  <a:close/>
                </a:path>
                <a:path w="7620" h="19685">
                  <a:moveTo>
                    <a:pt x="7493" y="0"/>
                  </a:moveTo>
                  <a:lnTo>
                    <a:pt x="4572" y="2222"/>
                  </a:lnTo>
                  <a:lnTo>
                    <a:pt x="4572" y="19481"/>
                  </a:lnTo>
                  <a:lnTo>
                    <a:pt x="7493" y="17259"/>
                  </a:lnTo>
                  <a:lnTo>
                    <a:pt x="7493" y="0"/>
                  </a:lnTo>
                  <a:close/>
                </a:path>
              </a:pathLst>
            </a:custGeom>
            <a:solidFill>
              <a:srgbClr val="E324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/>
            <p:cNvSpPr/>
            <p:nvPr/>
          </p:nvSpPr>
          <p:spPr>
            <a:xfrm>
              <a:off x="7077456" y="4329861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20" h="4445">
                  <a:moveTo>
                    <a:pt x="3683" y="0"/>
                  </a:moveTo>
                  <a:lnTo>
                    <a:pt x="0" y="1930"/>
                  </a:lnTo>
                  <a:lnTo>
                    <a:pt x="3683" y="4216"/>
                  </a:lnTo>
                  <a:lnTo>
                    <a:pt x="7493" y="1930"/>
                  </a:lnTo>
                  <a:lnTo>
                    <a:pt x="3683" y="0"/>
                  </a:lnTo>
                  <a:close/>
                </a:path>
              </a:pathLst>
            </a:custGeom>
            <a:solidFill>
              <a:srgbClr val="8FDF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/>
            <p:cNvSpPr/>
            <p:nvPr/>
          </p:nvSpPr>
          <p:spPr>
            <a:xfrm>
              <a:off x="7077456" y="4332732"/>
              <a:ext cx="7620" cy="18415"/>
            </a:xfrm>
            <a:custGeom>
              <a:avLst/>
              <a:gdLst/>
              <a:ahLst/>
              <a:cxnLst/>
              <a:rect l="l" t="t" r="r" b="b"/>
              <a:pathLst>
                <a:path w="7620" h="18414">
                  <a:moveTo>
                    <a:pt x="3048" y="2070"/>
                  </a:moveTo>
                  <a:lnTo>
                    <a:pt x="0" y="0"/>
                  </a:lnTo>
                  <a:lnTo>
                    <a:pt x="0" y="16217"/>
                  </a:lnTo>
                  <a:lnTo>
                    <a:pt x="3048" y="18288"/>
                  </a:lnTo>
                  <a:lnTo>
                    <a:pt x="3048" y="2070"/>
                  </a:lnTo>
                  <a:close/>
                </a:path>
                <a:path w="7620" h="18414">
                  <a:moveTo>
                    <a:pt x="7366" y="0"/>
                  </a:moveTo>
                  <a:lnTo>
                    <a:pt x="3302" y="2070"/>
                  </a:lnTo>
                  <a:lnTo>
                    <a:pt x="3302" y="18288"/>
                  </a:lnTo>
                  <a:lnTo>
                    <a:pt x="7239" y="16217"/>
                  </a:lnTo>
                  <a:lnTo>
                    <a:pt x="7366" y="0"/>
                  </a:lnTo>
                  <a:close/>
                </a:path>
              </a:pathLst>
            </a:custGeom>
            <a:solidFill>
              <a:srgbClr val="E324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/>
            <p:cNvSpPr/>
            <p:nvPr/>
          </p:nvSpPr>
          <p:spPr>
            <a:xfrm>
              <a:off x="7044055" y="4309872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20" h="5079">
                  <a:moveTo>
                    <a:pt x="3555" y="0"/>
                  </a:moveTo>
                  <a:lnTo>
                    <a:pt x="0" y="2374"/>
                  </a:lnTo>
                  <a:lnTo>
                    <a:pt x="3555" y="4571"/>
                  </a:lnTo>
                  <a:lnTo>
                    <a:pt x="7493" y="2197"/>
                  </a:lnTo>
                  <a:lnTo>
                    <a:pt x="3555" y="0"/>
                  </a:lnTo>
                  <a:close/>
                </a:path>
              </a:pathLst>
            </a:custGeom>
            <a:solidFill>
              <a:srgbClr val="8FDF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/>
            <p:cNvSpPr/>
            <p:nvPr/>
          </p:nvSpPr>
          <p:spPr>
            <a:xfrm>
              <a:off x="7044055" y="4312920"/>
              <a:ext cx="7620" cy="19685"/>
            </a:xfrm>
            <a:custGeom>
              <a:avLst/>
              <a:gdLst/>
              <a:ahLst/>
              <a:cxnLst/>
              <a:rect l="l" t="t" r="r" b="b"/>
              <a:pathLst>
                <a:path w="7620" h="19685">
                  <a:moveTo>
                    <a:pt x="2921" y="2082"/>
                  </a:moveTo>
                  <a:lnTo>
                    <a:pt x="0" y="0"/>
                  </a:lnTo>
                  <a:lnTo>
                    <a:pt x="0" y="17373"/>
                  </a:lnTo>
                  <a:lnTo>
                    <a:pt x="2921" y="19634"/>
                  </a:lnTo>
                  <a:lnTo>
                    <a:pt x="2921" y="2082"/>
                  </a:lnTo>
                  <a:close/>
                </a:path>
                <a:path w="7620" h="19685">
                  <a:moveTo>
                    <a:pt x="7493" y="165"/>
                  </a:moveTo>
                  <a:lnTo>
                    <a:pt x="3175" y="2387"/>
                  </a:lnTo>
                  <a:lnTo>
                    <a:pt x="3175" y="19646"/>
                  </a:lnTo>
                  <a:lnTo>
                    <a:pt x="7493" y="17424"/>
                  </a:lnTo>
                  <a:lnTo>
                    <a:pt x="7493" y="165"/>
                  </a:lnTo>
                  <a:close/>
                </a:path>
              </a:pathLst>
            </a:custGeom>
            <a:solidFill>
              <a:srgbClr val="E324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/>
            <p:cNvSpPr/>
            <p:nvPr/>
          </p:nvSpPr>
          <p:spPr>
            <a:xfrm>
              <a:off x="7010527" y="4291698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3175" y="0"/>
                  </a:moveTo>
                  <a:lnTo>
                    <a:pt x="0" y="1524"/>
                  </a:lnTo>
                  <a:lnTo>
                    <a:pt x="3175" y="2819"/>
                  </a:lnTo>
                  <a:lnTo>
                    <a:pt x="5969" y="1524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8FDF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/>
            <p:cNvSpPr/>
            <p:nvPr/>
          </p:nvSpPr>
          <p:spPr>
            <a:xfrm>
              <a:off x="7010527" y="4293285"/>
              <a:ext cx="6350" cy="19685"/>
            </a:xfrm>
            <a:custGeom>
              <a:avLst/>
              <a:gdLst/>
              <a:ahLst/>
              <a:cxnLst/>
              <a:rect l="l" t="t" r="r" b="b"/>
              <a:pathLst>
                <a:path w="6350" h="19685">
                  <a:moveTo>
                    <a:pt x="2921" y="1905"/>
                  </a:moveTo>
                  <a:lnTo>
                    <a:pt x="0" y="0"/>
                  </a:lnTo>
                  <a:lnTo>
                    <a:pt x="0" y="17551"/>
                  </a:lnTo>
                  <a:lnTo>
                    <a:pt x="2667" y="19634"/>
                  </a:lnTo>
                  <a:lnTo>
                    <a:pt x="2921" y="1905"/>
                  </a:lnTo>
                  <a:close/>
                </a:path>
                <a:path w="6350" h="19685">
                  <a:moveTo>
                    <a:pt x="5969" y="0"/>
                  </a:moveTo>
                  <a:lnTo>
                    <a:pt x="3175" y="1905"/>
                  </a:lnTo>
                  <a:lnTo>
                    <a:pt x="2921" y="19634"/>
                  </a:lnTo>
                  <a:lnTo>
                    <a:pt x="5969" y="17373"/>
                  </a:lnTo>
                  <a:lnTo>
                    <a:pt x="5969" y="0"/>
                  </a:lnTo>
                  <a:close/>
                </a:path>
              </a:pathLst>
            </a:custGeom>
            <a:solidFill>
              <a:srgbClr val="E324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/>
            <p:cNvSpPr/>
            <p:nvPr/>
          </p:nvSpPr>
          <p:spPr>
            <a:xfrm>
              <a:off x="6975348" y="4271772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20" h="5079">
                  <a:moveTo>
                    <a:pt x="3936" y="0"/>
                  </a:moveTo>
                  <a:lnTo>
                    <a:pt x="0" y="2374"/>
                  </a:lnTo>
                  <a:lnTo>
                    <a:pt x="3936" y="4571"/>
                  </a:lnTo>
                  <a:lnTo>
                    <a:pt x="7493" y="2374"/>
                  </a:lnTo>
                  <a:lnTo>
                    <a:pt x="3936" y="0"/>
                  </a:lnTo>
                  <a:close/>
                </a:path>
              </a:pathLst>
            </a:custGeom>
            <a:solidFill>
              <a:srgbClr val="8FDF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/>
            <p:cNvSpPr/>
            <p:nvPr/>
          </p:nvSpPr>
          <p:spPr>
            <a:xfrm>
              <a:off x="6975348" y="4273296"/>
              <a:ext cx="7620" cy="19685"/>
            </a:xfrm>
            <a:custGeom>
              <a:avLst/>
              <a:gdLst/>
              <a:ahLst/>
              <a:cxnLst/>
              <a:rect l="l" t="t" r="r" b="b"/>
              <a:pathLst>
                <a:path w="7620" h="19685">
                  <a:moveTo>
                    <a:pt x="4572" y="2082"/>
                  </a:moveTo>
                  <a:lnTo>
                    <a:pt x="0" y="0"/>
                  </a:lnTo>
                  <a:lnTo>
                    <a:pt x="0" y="17729"/>
                  </a:lnTo>
                  <a:lnTo>
                    <a:pt x="4572" y="19634"/>
                  </a:lnTo>
                  <a:lnTo>
                    <a:pt x="4572" y="2082"/>
                  </a:lnTo>
                  <a:close/>
                </a:path>
                <a:path w="7620" h="19685">
                  <a:moveTo>
                    <a:pt x="7493" y="0"/>
                  </a:moveTo>
                  <a:lnTo>
                    <a:pt x="4699" y="2082"/>
                  </a:lnTo>
                  <a:lnTo>
                    <a:pt x="4699" y="19634"/>
                  </a:lnTo>
                  <a:lnTo>
                    <a:pt x="7493" y="17729"/>
                  </a:lnTo>
                  <a:lnTo>
                    <a:pt x="7493" y="0"/>
                  </a:lnTo>
                  <a:close/>
                </a:path>
              </a:pathLst>
            </a:custGeom>
            <a:solidFill>
              <a:srgbClr val="E324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/>
            <p:cNvSpPr/>
            <p:nvPr/>
          </p:nvSpPr>
          <p:spPr>
            <a:xfrm>
              <a:off x="6941820" y="4252137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20" h="4445">
                  <a:moveTo>
                    <a:pt x="3682" y="0"/>
                  </a:moveTo>
                  <a:lnTo>
                    <a:pt x="0" y="2286"/>
                  </a:lnTo>
                  <a:lnTo>
                    <a:pt x="3682" y="4216"/>
                  </a:lnTo>
                  <a:lnTo>
                    <a:pt x="7620" y="2286"/>
                  </a:lnTo>
                  <a:lnTo>
                    <a:pt x="3682" y="0"/>
                  </a:lnTo>
                  <a:close/>
                </a:path>
              </a:pathLst>
            </a:custGeom>
            <a:solidFill>
              <a:srgbClr val="8FDF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/>
            <p:cNvSpPr/>
            <p:nvPr/>
          </p:nvSpPr>
          <p:spPr>
            <a:xfrm>
              <a:off x="6942074" y="4253661"/>
              <a:ext cx="7620" cy="19685"/>
            </a:xfrm>
            <a:custGeom>
              <a:avLst/>
              <a:gdLst/>
              <a:ahLst/>
              <a:cxnLst/>
              <a:rect l="l" t="t" r="r" b="b"/>
              <a:pathLst>
                <a:path w="7620" h="19685">
                  <a:moveTo>
                    <a:pt x="4064" y="1905"/>
                  </a:moveTo>
                  <a:lnTo>
                    <a:pt x="127" y="0"/>
                  </a:lnTo>
                  <a:lnTo>
                    <a:pt x="0" y="17551"/>
                  </a:lnTo>
                  <a:lnTo>
                    <a:pt x="4064" y="19634"/>
                  </a:lnTo>
                  <a:lnTo>
                    <a:pt x="4064" y="1905"/>
                  </a:lnTo>
                  <a:close/>
                </a:path>
                <a:path w="7620" h="19685">
                  <a:moveTo>
                    <a:pt x="7366" y="0"/>
                  </a:moveTo>
                  <a:lnTo>
                    <a:pt x="4318" y="1905"/>
                  </a:lnTo>
                  <a:lnTo>
                    <a:pt x="4318" y="19634"/>
                  </a:lnTo>
                  <a:lnTo>
                    <a:pt x="7366" y="17551"/>
                  </a:lnTo>
                  <a:lnTo>
                    <a:pt x="7366" y="0"/>
                  </a:lnTo>
                  <a:close/>
                </a:path>
              </a:pathLst>
            </a:custGeom>
            <a:solidFill>
              <a:srgbClr val="E324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/>
            <p:cNvSpPr/>
            <p:nvPr/>
          </p:nvSpPr>
          <p:spPr>
            <a:xfrm>
              <a:off x="6908292" y="4232325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20" h="4445">
                  <a:moveTo>
                    <a:pt x="3682" y="0"/>
                  </a:moveTo>
                  <a:lnTo>
                    <a:pt x="0" y="2285"/>
                  </a:lnTo>
                  <a:lnTo>
                    <a:pt x="3682" y="4394"/>
                  </a:lnTo>
                  <a:lnTo>
                    <a:pt x="7492" y="2285"/>
                  </a:lnTo>
                  <a:lnTo>
                    <a:pt x="3682" y="0"/>
                  </a:lnTo>
                  <a:close/>
                </a:path>
              </a:pathLst>
            </a:custGeom>
            <a:solidFill>
              <a:srgbClr val="8FDF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/>
            <p:cNvSpPr/>
            <p:nvPr/>
          </p:nvSpPr>
          <p:spPr>
            <a:xfrm>
              <a:off x="6908292" y="4235196"/>
              <a:ext cx="7620" cy="18415"/>
            </a:xfrm>
            <a:custGeom>
              <a:avLst/>
              <a:gdLst/>
              <a:ahLst/>
              <a:cxnLst/>
              <a:rect l="l" t="t" r="r" b="b"/>
              <a:pathLst>
                <a:path w="7620" h="18414">
                  <a:moveTo>
                    <a:pt x="3048" y="1930"/>
                  </a:moveTo>
                  <a:lnTo>
                    <a:pt x="0" y="0"/>
                  </a:lnTo>
                  <a:lnTo>
                    <a:pt x="0" y="16357"/>
                  </a:lnTo>
                  <a:lnTo>
                    <a:pt x="3048" y="18122"/>
                  </a:lnTo>
                  <a:lnTo>
                    <a:pt x="3048" y="1930"/>
                  </a:lnTo>
                  <a:close/>
                </a:path>
                <a:path w="7620" h="18414">
                  <a:moveTo>
                    <a:pt x="7366" y="0"/>
                  </a:moveTo>
                  <a:lnTo>
                    <a:pt x="3302" y="1930"/>
                  </a:lnTo>
                  <a:lnTo>
                    <a:pt x="3302" y="18122"/>
                  </a:lnTo>
                  <a:lnTo>
                    <a:pt x="7239" y="16357"/>
                  </a:lnTo>
                  <a:lnTo>
                    <a:pt x="7366" y="0"/>
                  </a:lnTo>
                  <a:close/>
                </a:path>
              </a:pathLst>
            </a:custGeom>
            <a:solidFill>
              <a:srgbClr val="E324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/>
            <p:cNvSpPr/>
            <p:nvPr/>
          </p:nvSpPr>
          <p:spPr>
            <a:xfrm>
              <a:off x="6874891" y="4212513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20" h="4445">
                  <a:moveTo>
                    <a:pt x="3555" y="0"/>
                  </a:moveTo>
                  <a:lnTo>
                    <a:pt x="0" y="2019"/>
                  </a:lnTo>
                  <a:lnTo>
                    <a:pt x="3555" y="4216"/>
                  </a:lnTo>
                  <a:lnTo>
                    <a:pt x="7492" y="2019"/>
                  </a:lnTo>
                  <a:lnTo>
                    <a:pt x="3555" y="0"/>
                  </a:lnTo>
                  <a:close/>
                </a:path>
              </a:pathLst>
            </a:custGeom>
            <a:solidFill>
              <a:srgbClr val="8FDF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/>
            <p:cNvSpPr/>
            <p:nvPr/>
          </p:nvSpPr>
          <p:spPr>
            <a:xfrm>
              <a:off x="6874891" y="4215384"/>
              <a:ext cx="7620" cy="18415"/>
            </a:xfrm>
            <a:custGeom>
              <a:avLst/>
              <a:gdLst/>
              <a:ahLst/>
              <a:cxnLst/>
              <a:rect l="l" t="t" r="r" b="b"/>
              <a:pathLst>
                <a:path w="7620" h="18414">
                  <a:moveTo>
                    <a:pt x="2921" y="1930"/>
                  </a:moveTo>
                  <a:lnTo>
                    <a:pt x="0" y="0"/>
                  </a:lnTo>
                  <a:lnTo>
                    <a:pt x="0" y="16357"/>
                  </a:lnTo>
                  <a:lnTo>
                    <a:pt x="2921" y="18288"/>
                  </a:lnTo>
                  <a:lnTo>
                    <a:pt x="2921" y="1930"/>
                  </a:lnTo>
                  <a:close/>
                </a:path>
                <a:path w="7620" h="18414">
                  <a:moveTo>
                    <a:pt x="7493" y="0"/>
                  </a:moveTo>
                  <a:lnTo>
                    <a:pt x="3175" y="1930"/>
                  </a:lnTo>
                  <a:lnTo>
                    <a:pt x="3175" y="18288"/>
                  </a:lnTo>
                  <a:lnTo>
                    <a:pt x="7493" y="16357"/>
                  </a:lnTo>
                  <a:lnTo>
                    <a:pt x="7493" y="0"/>
                  </a:lnTo>
                  <a:close/>
                </a:path>
              </a:pathLst>
            </a:custGeom>
            <a:solidFill>
              <a:srgbClr val="E324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/>
            <p:cNvSpPr/>
            <p:nvPr/>
          </p:nvSpPr>
          <p:spPr>
            <a:xfrm>
              <a:off x="6841236" y="4194048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3175" y="0"/>
                  </a:moveTo>
                  <a:lnTo>
                    <a:pt x="0" y="1523"/>
                  </a:lnTo>
                  <a:lnTo>
                    <a:pt x="3175" y="3047"/>
                  </a:lnTo>
                  <a:lnTo>
                    <a:pt x="5969" y="1523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8FDF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/>
            <p:cNvSpPr/>
            <p:nvPr/>
          </p:nvSpPr>
          <p:spPr>
            <a:xfrm>
              <a:off x="6841236" y="4195749"/>
              <a:ext cx="6350" cy="19685"/>
            </a:xfrm>
            <a:custGeom>
              <a:avLst/>
              <a:gdLst/>
              <a:ahLst/>
              <a:cxnLst/>
              <a:rect l="l" t="t" r="r" b="b"/>
              <a:pathLst>
                <a:path w="6350" h="19685">
                  <a:moveTo>
                    <a:pt x="3048" y="2057"/>
                  </a:moveTo>
                  <a:lnTo>
                    <a:pt x="0" y="0"/>
                  </a:lnTo>
                  <a:lnTo>
                    <a:pt x="0" y="17399"/>
                  </a:lnTo>
                  <a:lnTo>
                    <a:pt x="2794" y="19456"/>
                  </a:lnTo>
                  <a:lnTo>
                    <a:pt x="3048" y="2057"/>
                  </a:lnTo>
                  <a:close/>
                </a:path>
                <a:path w="6350" h="19685">
                  <a:moveTo>
                    <a:pt x="5969" y="0"/>
                  </a:moveTo>
                  <a:lnTo>
                    <a:pt x="3302" y="2057"/>
                  </a:lnTo>
                  <a:lnTo>
                    <a:pt x="3048" y="19456"/>
                  </a:lnTo>
                  <a:lnTo>
                    <a:pt x="5969" y="17399"/>
                  </a:lnTo>
                  <a:lnTo>
                    <a:pt x="5969" y="0"/>
                  </a:lnTo>
                  <a:close/>
                </a:path>
              </a:pathLst>
            </a:custGeom>
            <a:solidFill>
              <a:srgbClr val="E324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/>
            <p:cNvSpPr/>
            <p:nvPr/>
          </p:nvSpPr>
          <p:spPr>
            <a:xfrm>
              <a:off x="6806184" y="4174363"/>
              <a:ext cx="7620" cy="3175"/>
            </a:xfrm>
            <a:custGeom>
              <a:avLst/>
              <a:gdLst/>
              <a:ahLst/>
              <a:cxnLst/>
              <a:rect l="l" t="t" r="r" b="b"/>
              <a:pathLst>
                <a:path w="7620" h="3175">
                  <a:moveTo>
                    <a:pt x="3937" y="0"/>
                  </a:moveTo>
                  <a:lnTo>
                    <a:pt x="0" y="1396"/>
                  </a:lnTo>
                  <a:lnTo>
                    <a:pt x="3937" y="2921"/>
                  </a:lnTo>
                  <a:lnTo>
                    <a:pt x="7493" y="1396"/>
                  </a:lnTo>
                  <a:lnTo>
                    <a:pt x="3937" y="0"/>
                  </a:lnTo>
                  <a:close/>
                </a:path>
              </a:pathLst>
            </a:custGeom>
            <a:solidFill>
              <a:srgbClr val="8FDF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/>
            <p:cNvSpPr/>
            <p:nvPr/>
          </p:nvSpPr>
          <p:spPr>
            <a:xfrm>
              <a:off x="6806184" y="4175760"/>
              <a:ext cx="7620" cy="19685"/>
            </a:xfrm>
            <a:custGeom>
              <a:avLst/>
              <a:gdLst/>
              <a:ahLst/>
              <a:cxnLst/>
              <a:rect l="l" t="t" r="r" b="b"/>
              <a:pathLst>
                <a:path w="7620" h="19685">
                  <a:moveTo>
                    <a:pt x="4318" y="2082"/>
                  </a:moveTo>
                  <a:lnTo>
                    <a:pt x="0" y="0"/>
                  </a:lnTo>
                  <a:lnTo>
                    <a:pt x="0" y="17729"/>
                  </a:lnTo>
                  <a:lnTo>
                    <a:pt x="4318" y="19634"/>
                  </a:lnTo>
                  <a:lnTo>
                    <a:pt x="4318" y="2082"/>
                  </a:lnTo>
                  <a:close/>
                </a:path>
                <a:path w="7620" h="19685">
                  <a:moveTo>
                    <a:pt x="7493" y="0"/>
                  </a:moveTo>
                  <a:lnTo>
                    <a:pt x="4572" y="2082"/>
                  </a:lnTo>
                  <a:lnTo>
                    <a:pt x="4572" y="19634"/>
                  </a:lnTo>
                  <a:lnTo>
                    <a:pt x="7493" y="17729"/>
                  </a:lnTo>
                  <a:lnTo>
                    <a:pt x="7493" y="0"/>
                  </a:lnTo>
                  <a:close/>
                </a:path>
              </a:pathLst>
            </a:custGeom>
            <a:solidFill>
              <a:srgbClr val="E324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/>
            <p:cNvSpPr/>
            <p:nvPr/>
          </p:nvSpPr>
          <p:spPr>
            <a:xfrm>
              <a:off x="6772656" y="4154424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20" h="4445">
                  <a:moveTo>
                    <a:pt x="3683" y="0"/>
                  </a:moveTo>
                  <a:lnTo>
                    <a:pt x="0" y="2285"/>
                  </a:lnTo>
                  <a:lnTo>
                    <a:pt x="3683" y="4381"/>
                  </a:lnTo>
                  <a:lnTo>
                    <a:pt x="7620" y="2285"/>
                  </a:lnTo>
                  <a:lnTo>
                    <a:pt x="3683" y="0"/>
                  </a:lnTo>
                  <a:close/>
                </a:path>
              </a:pathLst>
            </a:custGeom>
            <a:solidFill>
              <a:srgbClr val="8FDF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/>
            <p:cNvSpPr/>
            <p:nvPr/>
          </p:nvSpPr>
          <p:spPr>
            <a:xfrm>
              <a:off x="6772910" y="4156125"/>
              <a:ext cx="7620" cy="19685"/>
            </a:xfrm>
            <a:custGeom>
              <a:avLst/>
              <a:gdLst/>
              <a:ahLst/>
              <a:cxnLst/>
              <a:rect l="l" t="t" r="r" b="b"/>
              <a:pathLst>
                <a:path w="7620" h="19685">
                  <a:moveTo>
                    <a:pt x="4064" y="1905"/>
                  </a:moveTo>
                  <a:lnTo>
                    <a:pt x="127" y="0"/>
                  </a:lnTo>
                  <a:lnTo>
                    <a:pt x="0" y="17551"/>
                  </a:lnTo>
                  <a:lnTo>
                    <a:pt x="4064" y="19634"/>
                  </a:lnTo>
                  <a:lnTo>
                    <a:pt x="4064" y="1905"/>
                  </a:lnTo>
                  <a:close/>
                </a:path>
                <a:path w="7620" h="19685">
                  <a:moveTo>
                    <a:pt x="7366" y="0"/>
                  </a:moveTo>
                  <a:lnTo>
                    <a:pt x="4318" y="1905"/>
                  </a:lnTo>
                  <a:lnTo>
                    <a:pt x="4318" y="19634"/>
                  </a:lnTo>
                  <a:lnTo>
                    <a:pt x="7366" y="17551"/>
                  </a:lnTo>
                  <a:lnTo>
                    <a:pt x="7366" y="0"/>
                  </a:lnTo>
                  <a:close/>
                </a:path>
              </a:pathLst>
            </a:custGeom>
            <a:solidFill>
              <a:srgbClr val="E324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/>
            <p:cNvSpPr/>
            <p:nvPr/>
          </p:nvSpPr>
          <p:spPr>
            <a:xfrm>
              <a:off x="6739255" y="4134789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20" h="4445">
                  <a:moveTo>
                    <a:pt x="3555" y="0"/>
                  </a:moveTo>
                  <a:lnTo>
                    <a:pt x="0" y="1930"/>
                  </a:lnTo>
                  <a:lnTo>
                    <a:pt x="3555" y="4216"/>
                  </a:lnTo>
                  <a:lnTo>
                    <a:pt x="7493" y="1930"/>
                  </a:lnTo>
                  <a:lnTo>
                    <a:pt x="3555" y="0"/>
                  </a:lnTo>
                  <a:close/>
                </a:path>
              </a:pathLst>
            </a:custGeom>
            <a:solidFill>
              <a:srgbClr val="8FDF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/>
            <p:cNvSpPr/>
            <p:nvPr/>
          </p:nvSpPr>
          <p:spPr>
            <a:xfrm>
              <a:off x="6739255" y="4136136"/>
              <a:ext cx="7620" cy="19685"/>
            </a:xfrm>
            <a:custGeom>
              <a:avLst/>
              <a:gdLst/>
              <a:ahLst/>
              <a:cxnLst/>
              <a:rect l="l" t="t" r="r" b="b"/>
              <a:pathLst>
                <a:path w="7620" h="19685">
                  <a:moveTo>
                    <a:pt x="2921" y="2260"/>
                  </a:moveTo>
                  <a:lnTo>
                    <a:pt x="0" y="0"/>
                  </a:lnTo>
                  <a:lnTo>
                    <a:pt x="0" y="17729"/>
                  </a:lnTo>
                  <a:lnTo>
                    <a:pt x="2921" y="19634"/>
                  </a:lnTo>
                  <a:lnTo>
                    <a:pt x="2921" y="2260"/>
                  </a:lnTo>
                  <a:close/>
                </a:path>
                <a:path w="7620" h="19685">
                  <a:moveTo>
                    <a:pt x="7493" y="0"/>
                  </a:moveTo>
                  <a:lnTo>
                    <a:pt x="3175" y="2260"/>
                  </a:lnTo>
                  <a:lnTo>
                    <a:pt x="3175" y="19634"/>
                  </a:lnTo>
                  <a:lnTo>
                    <a:pt x="7112" y="17729"/>
                  </a:lnTo>
                  <a:lnTo>
                    <a:pt x="7493" y="0"/>
                  </a:lnTo>
                  <a:close/>
                </a:path>
              </a:pathLst>
            </a:custGeom>
            <a:solidFill>
              <a:srgbClr val="E324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/>
            <p:cNvSpPr/>
            <p:nvPr/>
          </p:nvSpPr>
          <p:spPr>
            <a:xfrm>
              <a:off x="6705727" y="4114800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20" h="5079">
                  <a:moveTo>
                    <a:pt x="3555" y="0"/>
                  </a:moveTo>
                  <a:lnTo>
                    <a:pt x="0" y="2197"/>
                  </a:lnTo>
                  <a:lnTo>
                    <a:pt x="3555" y="4571"/>
                  </a:lnTo>
                  <a:lnTo>
                    <a:pt x="7493" y="2197"/>
                  </a:lnTo>
                  <a:lnTo>
                    <a:pt x="3555" y="0"/>
                  </a:lnTo>
                  <a:close/>
                </a:path>
              </a:pathLst>
            </a:custGeom>
            <a:solidFill>
              <a:srgbClr val="8FDF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/>
            <p:cNvSpPr/>
            <p:nvPr/>
          </p:nvSpPr>
          <p:spPr>
            <a:xfrm>
              <a:off x="6705727" y="4118013"/>
              <a:ext cx="7620" cy="19685"/>
            </a:xfrm>
            <a:custGeom>
              <a:avLst/>
              <a:gdLst/>
              <a:ahLst/>
              <a:cxnLst/>
              <a:rect l="l" t="t" r="r" b="b"/>
              <a:pathLst>
                <a:path w="7620" h="19685">
                  <a:moveTo>
                    <a:pt x="2794" y="2222"/>
                  </a:moveTo>
                  <a:lnTo>
                    <a:pt x="0" y="0"/>
                  </a:lnTo>
                  <a:lnTo>
                    <a:pt x="0" y="17259"/>
                  </a:lnTo>
                  <a:lnTo>
                    <a:pt x="2794" y="19481"/>
                  </a:lnTo>
                  <a:lnTo>
                    <a:pt x="2794" y="2222"/>
                  </a:lnTo>
                  <a:close/>
                </a:path>
                <a:path w="7620" h="19685">
                  <a:moveTo>
                    <a:pt x="7493" y="0"/>
                  </a:moveTo>
                  <a:lnTo>
                    <a:pt x="2921" y="2222"/>
                  </a:lnTo>
                  <a:lnTo>
                    <a:pt x="2921" y="19481"/>
                  </a:lnTo>
                  <a:lnTo>
                    <a:pt x="7493" y="17259"/>
                  </a:lnTo>
                  <a:lnTo>
                    <a:pt x="7493" y="0"/>
                  </a:lnTo>
                  <a:close/>
                </a:path>
              </a:pathLst>
            </a:custGeom>
            <a:solidFill>
              <a:srgbClr val="E324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/>
            <p:cNvSpPr/>
            <p:nvPr/>
          </p:nvSpPr>
          <p:spPr>
            <a:xfrm>
              <a:off x="6672072" y="4096626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3175" y="0"/>
                  </a:moveTo>
                  <a:lnTo>
                    <a:pt x="0" y="1295"/>
                  </a:lnTo>
                  <a:lnTo>
                    <a:pt x="3175" y="2819"/>
                  </a:lnTo>
                  <a:lnTo>
                    <a:pt x="5969" y="1295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8FDF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/>
            <p:cNvSpPr/>
            <p:nvPr/>
          </p:nvSpPr>
          <p:spPr>
            <a:xfrm>
              <a:off x="6672072" y="4098036"/>
              <a:ext cx="6350" cy="20320"/>
            </a:xfrm>
            <a:custGeom>
              <a:avLst/>
              <a:gdLst/>
              <a:ahLst/>
              <a:cxnLst/>
              <a:rect l="l" t="t" r="r" b="b"/>
              <a:pathLst>
                <a:path w="6350" h="20320">
                  <a:moveTo>
                    <a:pt x="3048" y="2235"/>
                  </a:moveTo>
                  <a:lnTo>
                    <a:pt x="0" y="0"/>
                  </a:lnTo>
                  <a:lnTo>
                    <a:pt x="0" y="17576"/>
                  </a:lnTo>
                  <a:lnTo>
                    <a:pt x="2794" y="19812"/>
                  </a:lnTo>
                  <a:lnTo>
                    <a:pt x="3048" y="2235"/>
                  </a:lnTo>
                  <a:close/>
                </a:path>
                <a:path w="6350" h="20320">
                  <a:moveTo>
                    <a:pt x="5969" y="0"/>
                  </a:moveTo>
                  <a:lnTo>
                    <a:pt x="3302" y="2235"/>
                  </a:lnTo>
                  <a:lnTo>
                    <a:pt x="3048" y="19812"/>
                  </a:lnTo>
                  <a:lnTo>
                    <a:pt x="5969" y="17576"/>
                  </a:lnTo>
                  <a:lnTo>
                    <a:pt x="5969" y="0"/>
                  </a:lnTo>
                  <a:close/>
                </a:path>
              </a:pathLst>
            </a:custGeom>
            <a:solidFill>
              <a:srgbClr val="E324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/>
            <p:cNvSpPr/>
            <p:nvPr/>
          </p:nvSpPr>
          <p:spPr>
            <a:xfrm>
              <a:off x="6637147" y="4076700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20" h="5079">
                  <a:moveTo>
                    <a:pt x="3809" y="0"/>
                  </a:moveTo>
                  <a:lnTo>
                    <a:pt x="0" y="2197"/>
                  </a:lnTo>
                  <a:lnTo>
                    <a:pt x="3809" y="4571"/>
                  </a:lnTo>
                  <a:lnTo>
                    <a:pt x="7493" y="2197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8FDF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/>
            <p:cNvSpPr/>
            <p:nvPr/>
          </p:nvSpPr>
          <p:spPr>
            <a:xfrm>
              <a:off x="6637274" y="4078389"/>
              <a:ext cx="7620" cy="19685"/>
            </a:xfrm>
            <a:custGeom>
              <a:avLst/>
              <a:gdLst/>
              <a:ahLst/>
              <a:cxnLst/>
              <a:rect l="l" t="t" r="r" b="b"/>
              <a:pathLst>
                <a:path w="7620" h="19685">
                  <a:moveTo>
                    <a:pt x="4064" y="2222"/>
                  </a:moveTo>
                  <a:lnTo>
                    <a:pt x="0" y="0"/>
                  </a:lnTo>
                  <a:lnTo>
                    <a:pt x="0" y="17259"/>
                  </a:lnTo>
                  <a:lnTo>
                    <a:pt x="4064" y="19481"/>
                  </a:lnTo>
                  <a:lnTo>
                    <a:pt x="4064" y="2222"/>
                  </a:lnTo>
                  <a:close/>
                </a:path>
                <a:path w="7620" h="19685">
                  <a:moveTo>
                    <a:pt x="7366" y="0"/>
                  </a:moveTo>
                  <a:lnTo>
                    <a:pt x="4318" y="2222"/>
                  </a:lnTo>
                  <a:lnTo>
                    <a:pt x="4318" y="19481"/>
                  </a:lnTo>
                  <a:lnTo>
                    <a:pt x="7366" y="17259"/>
                  </a:lnTo>
                  <a:lnTo>
                    <a:pt x="7366" y="0"/>
                  </a:lnTo>
                  <a:close/>
                </a:path>
              </a:pathLst>
            </a:custGeom>
            <a:solidFill>
              <a:srgbClr val="E324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/>
            <p:cNvSpPr/>
            <p:nvPr/>
          </p:nvSpPr>
          <p:spPr>
            <a:xfrm>
              <a:off x="6603492" y="4056888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20" h="4445">
                  <a:moveTo>
                    <a:pt x="3936" y="0"/>
                  </a:moveTo>
                  <a:lnTo>
                    <a:pt x="0" y="2286"/>
                  </a:lnTo>
                  <a:lnTo>
                    <a:pt x="3936" y="4394"/>
                  </a:lnTo>
                  <a:lnTo>
                    <a:pt x="7619" y="2108"/>
                  </a:lnTo>
                  <a:lnTo>
                    <a:pt x="3936" y="0"/>
                  </a:lnTo>
                  <a:close/>
                </a:path>
              </a:pathLst>
            </a:custGeom>
            <a:solidFill>
              <a:srgbClr val="8FDF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/>
            <p:cNvSpPr/>
            <p:nvPr/>
          </p:nvSpPr>
          <p:spPr>
            <a:xfrm>
              <a:off x="6603746" y="4058412"/>
              <a:ext cx="7620" cy="20320"/>
            </a:xfrm>
            <a:custGeom>
              <a:avLst/>
              <a:gdLst/>
              <a:ahLst/>
              <a:cxnLst/>
              <a:rect l="l" t="t" r="r" b="b"/>
              <a:pathLst>
                <a:path w="7620" h="20320">
                  <a:moveTo>
                    <a:pt x="4318" y="2082"/>
                  </a:moveTo>
                  <a:lnTo>
                    <a:pt x="127" y="0"/>
                  </a:lnTo>
                  <a:lnTo>
                    <a:pt x="0" y="17551"/>
                  </a:lnTo>
                  <a:lnTo>
                    <a:pt x="4318" y="19812"/>
                  </a:lnTo>
                  <a:lnTo>
                    <a:pt x="4318" y="2082"/>
                  </a:lnTo>
                  <a:close/>
                </a:path>
                <a:path w="7620" h="20320">
                  <a:moveTo>
                    <a:pt x="7353" y="0"/>
                  </a:moveTo>
                  <a:lnTo>
                    <a:pt x="4445" y="2235"/>
                  </a:lnTo>
                  <a:lnTo>
                    <a:pt x="4445" y="19812"/>
                  </a:lnTo>
                  <a:lnTo>
                    <a:pt x="7353" y="17576"/>
                  </a:lnTo>
                  <a:lnTo>
                    <a:pt x="7353" y="0"/>
                  </a:lnTo>
                  <a:close/>
                </a:path>
              </a:pathLst>
            </a:custGeom>
            <a:solidFill>
              <a:srgbClr val="E324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/>
            <p:cNvSpPr/>
            <p:nvPr/>
          </p:nvSpPr>
          <p:spPr>
            <a:xfrm>
              <a:off x="7144512" y="4267377"/>
              <a:ext cx="182880" cy="109855"/>
            </a:xfrm>
            <a:custGeom>
              <a:avLst/>
              <a:gdLst/>
              <a:ahLst/>
              <a:cxnLst/>
              <a:rect l="l" t="t" r="r" b="b"/>
              <a:pathLst>
                <a:path w="182879" h="109854">
                  <a:moveTo>
                    <a:pt x="4572" y="105537"/>
                  </a:moveTo>
                  <a:lnTo>
                    <a:pt x="0" y="103454"/>
                  </a:lnTo>
                  <a:lnTo>
                    <a:pt x="0" y="107467"/>
                  </a:lnTo>
                  <a:lnTo>
                    <a:pt x="4572" y="109550"/>
                  </a:lnTo>
                  <a:lnTo>
                    <a:pt x="4572" y="105537"/>
                  </a:lnTo>
                  <a:close/>
                </a:path>
                <a:path w="182879" h="109854">
                  <a:moveTo>
                    <a:pt x="182753" y="2286"/>
                  </a:moveTo>
                  <a:lnTo>
                    <a:pt x="179070" y="0"/>
                  </a:lnTo>
                  <a:lnTo>
                    <a:pt x="175387" y="2286"/>
                  </a:lnTo>
                  <a:lnTo>
                    <a:pt x="179070" y="4216"/>
                  </a:lnTo>
                  <a:lnTo>
                    <a:pt x="182753" y="2286"/>
                  </a:lnTo>
                  <a:close/>
                </a:path>
              </a:pathLst>
            </a:custGeom>
            <a:solidFill>
              <a:srgbClr val="8FDF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/>
            <p:cNvSpPr/>
            <p:nvPr/>
          </p:nvSpPr>
          <p:spPr>
            <a:xfrm>
              <a:off x="6603619" y="4057053"/>
              <a:ext cx="723900" cy="320040"/>
            </a:xfrm>
            <a:custGeom>
              <a:avLst/>
              <a:gdLst/>
              <a:ahLst/>
              <a:cxnLst/>
              <a:rect l="l" t="t" r="r" b="b"/>
              <a:pathLst>
                <a:path w="723900" h="320039">
                  <a:moveTo>
                    <a:pt x="548513" y="314439"/>
                  </a:moveTo>
                  <a:lnTo>
                    <a:pt x="3937" y="0"/>
                  </a:lnTo>
                  <a:lnTo>
                    <a:pt x="609" y="1879"/>
                  </a:lnTo>
                  <a:lnTo>
                    <a:pt x="0" y="1524"/>
                  </a:lnTo>
                  <a:lnTo>
                    <a:pt x="0" y="2222"/>
                  </a:lnTo>
                  <a:lnTo>
                    <a:pt x="0" y="5613"/>
                  </a:lnTo>
                  <a:lnTo>
                    <a:pt x="545465" y="319874"/>
                  </a:lnTo>
                  <a:lnTo>
                    <a:pt x="545465" y="316217"/>
                  </a:lnTo>
                  <a:lnTo>
                    <a:pt x="548513" y="314439"/>
                  </a:lnTo>
                  <a:close/>
                </a:path>
                <a:path w="723900" h="320039">
                  <a:moveTo>
                    <a:pt x="719074" y="215277"/>
                  </a:moveTo>
                  <a:lnTo>
                    <a:pt x="716407" y="213372"/>
                  </a:lnTo>
                  <a:lnTo>
                    <a:pt x="716153" y="230924"/>
                  </a:lnTo>
                  <a:lnTo>
                    <a:pt x="719074" y="233006"/>
                  </a:lnTo>
                  <a:lnTo>
                    <a:pt x="719074" y="215277"/>
                  </a:lnTo>
                  <a:close/>
                </a:path>
                <a:path w="723900" h="320039">
                  <a:moveTo>
                    <a:pt x="723519" y="213372"/>
                  </a:moveTo>
                  <a:lnTo>
                    <a:pt x="719201" y="215277"/>
                  </a:lnTo>
                  <a:lnTo>
                    <a:pt x="719201" y="233006"/>
                  </a:lnTo>
                  <a:lnTo>
                    <a:pt x="723519" y="230924"/>
                  </a:lnTo>
                  <a:lnTo>
                    <a:pt x="723519" y="213372"/>
                  </a:lnTo>
                  <a:close/>
                </a:path>
              </a:pathLst>
            </a:custGeom>
            <a:solidFill>
              <a:srgbClr val="E3242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3" name="object 1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44512" y="4259757"/>
              <a:ext cx="196469" cy="117170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05116" y="3963924"/>
              <a:ext cx="199643" cy="219456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73596" y="4198785"/>
              <a:ext cx="67055" cy="220649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62115" y="4250601"/>
              <a:ext cx="66801" cy="219125"/>
            </a:xfrm>
            <a:prstGeom prst="rect">
              <a:avLst/>
            </a:prstGeom>
          </p:spPr>
        </p:pic>
        <p:sp>
          <p:nvSpPr>
            <p:cNvPr id="127" name="object 127"/>
            <p:cNvSpPr/>
            <p:nvPr/>
          </p:nvSpPr>
          <p:spPr>
            <a:xfrm>
              <a:off x="6730111" y="3576828"/>
              <a:ext cx="1010285" cy="398145"/>
            </a:xfrm>
            <a:custGeom>
              <a:avLst/>
              <a:gdLst/>
              <a:ahLst/>
              <a:cxnLst/>
              <a:rect l="l" t="t" r="r" b="b"/>
              <a:pathLst>
                <a:path w="1010284" h="398145">
                  <a:moveTo>
                    <a:pt x="450215" y="0"/>
                  </a:moveTo>
                  <a:lnTo>
                    <a:pt x="0" y="71882"/>
                  </a:lnTo>
                  <a:lnTo>
                    <a:pt x="560324" y="397598"/>
                  </a:lnTo>
                  <a:lnTo>
                    <a:pt x="1010158" y="326097"/>
                  </a:lnTo>
                  <a:lnTo>
                    <a:pt x="450215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/>
            <p:cNvSpPr/>
            <p:nvPr/>
          </p:nvSpPr>
          <p:spPr>
            <a:xfrm>
              <a:off x="6728460" y="3648583"/>
              <a:ext cx="562610" cy="332105"/>
            </a:xfrm>
            <a:custGeom>
              <a:avLst/>
              <a:gdLst/>
              <a:ahLst/>
              <a:cxnLst/>
              <a:rect l="l" t="t" r="r" b="b"/>
              <a:pathLst>
                <a:path w="562609" h="332104">
                  <a:moveTo>
                    <a:pt x="1524" y="0"/>
                  </a:moveTo>
                  <a:lnTo>
                    <a:pt x="0" y="5714"/>
                  </a:lnTo>
                  <a:lnTo>
                    <a:pt x="560832" y="332104"/>
                  </a:lnTo>
                  <a:lnTo>
                    <a:pt x="562229" y="326288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F4AA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/>
            <p:cNvSpPr/>
            <p:nvPr/>
          </p:nvSpPr>
          <p:spPr>
            <a:xfrm>
              <a:off x="7289419" y="3902964"/>
              <a:ext cx="450850" cy="78105"/>
            </a:xfrm>
            <a:custGeom>
              <a:avLst/>
              <a:gdLst/>
              <a:ahLst/>
              <a:cxnLst/>
              <a:rect l="l" t="t" r="r" b="b"/>
              <a:pathLst>
                <a:path w="450850" h="78104">
                  <a:moveTo>
                    <a:pt x="450850" y="0"/>
                  </a:moveTo>
                  <a:lnTo>
                    <a:pt x="1397" y="71894"/>
                  </a:lnTo>
                  <a:lnTo>
                    <a:pt x="0" y="77724"/>
                  </a:lnTo>
                  <a:lnTo>
                    <a:pt x="449452" y="5829"/>
                  </a:lnTo>
                  <a:lnTo>
                    <a:pt x="450850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/>
            <p:cNvSpPr/>
            <p:nvPr/>
          </p:nvSpPr>
          <p:spPr>
            <a:xfrm>
              <a:off x="7444740" y="4488180"/>
              <a:ext cx="545465" cy="315595"/>
            </a:xfrm>
            <a:custGeom>
              <a:avLst/>
              <a:gdLst/>
              <a:ahLst/>
              <a:cxnLst/>
              <a:rect l="l" t="t" r="r" b="b"/>
              <a:pathLst>
                <a:path w="545465" h="315595">
                  <a:moveTo>
                    <a:pt x="185292" y="0"/>
                  </a:moveTo>
                  <a:lnTo>
                    <a:pt x="0" y="107607"/>
                  </a:lnTo>
                  <a:lnTo>
                    <a:pt x="360044" y="315302"/>
                  </a:lnTo>
                  <a:lnTo>
                    <a:pt x="545464" y="207860"/>
                  </a:lnTo>
                  <a:lnTo>
                    <a:pt x="1852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1" name="object 1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11141" y="4267200"/>
              <a:ext cx="357298" cy="390144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31991" y="4191000"/>
              <a:ext cx="248840" cy="361022"/>
            </a:xfrm>
            <a:prstGeom prst="rect">
              <a:avLst/>
            </a:prstGeom>
          </p:spPr>
        </p:pic>
        <p:sp>
          <p:nvSpPr>
            <p:cNvPr id="133" name="object 133"/>
            <p:cNvSpPr/>
            <p:nvPr/>
          </p:nvSpPr>
          <p:spPr>
            <a:xfrm>
              <a:off x="6544763" y="4578261"/>
              <a:ext cx="436245" cy="252729"/>
            </a:xfrm>
            <a:custGeom>
              <a:avLst/>
              <a:gdLst/>
              <a:ahLst/>
              <a:cxnLst/>
              <a:rect l="l" t="t" r="r" b="b"/>
              <a:pathLst>
                <a:path w="436245" h="252729">
                  <a:moveTo>
                    <a:pt x="105845" y="0"/>
                  </a:moveTo>
                  <a:lnTo>
                    <a:pt x="61887" y="4119"/>
                  </a:lnTo>
                  <a:lnTo>
                    <a:pt x="2586" y="42000"/>
                  </a:lnTo>
                  <a:lnTo>
                    <a:pt x="0" y="74786"/>
                  </a:lnTo>
                  <a:lnTo>
                    <a:pt x="17889" y="112130"/>
                  </a:lnTo>
                  <a:lnTo>
                    <a:pt x="54926" y="151153"/>
                  </a:lnTo>
                  <a:lnTo>
                    <a:pt x="109782" y="188976"/>
                  </a:lnTo>
                  <a:lnTo>
                    <a:pt x="153620" y="211311"/>
                  </a:lnTo>
                  <a:lnTo>
                    <a:pt x="199085" y="229067"/>
                  </a:lnTo>
                  <a:lnTo>
                    <a:pt x="244666" y="242024"/>
                  </a:lnTo>
                  <a:lnTo>
                    <a:pt x="288850" y="249959"/>
                  </a:lnTo>
                  <a:lnTo>
                    <a:pt x="330127" y="252653"/>
                  </a:lnTo>
                  <a:lnTo>
                    <a:pt x="353055" y="251652"/>
                  </a:lnTo>
                  <a:lnTo>
                    <a:pt x="392671" y="243406"/>
                  </a:lnTo>
                  <a:lnTo>
                    <a:pt x="433319" y="210585"/>
                  </a:lnTo>
                  <a:lnTo>
                    <a:pt x="436026" y="177790"/>
                  </a:lnTo>
                  <a:lnTo>
                    <a:pt x="418214" y="140472"/>
                  </a:lnTo>
                  <a:lnTo>
                    <a:pt x="381235" y="101483"/>
                  </a:lnTo>
                  <a:lnTo>
                    <a:pt x="326444" y="63677"/>
                  </a:lnTo>
                  <a:lnTo>
                    <a:pt x="282532" y="41405"/>
                  </a:lnTo>
                  <a:lnTo>
                    <a:pt x="236998" y="23657"/>
                  </a:lnTo>
                  <a:lnTo>
                    <a:pt x="191360" y="10677"/>
                  </a:lnTo>
                  <a:lnTo>
                    <a:pt x="147137" y="2710"/>
                  </a:lnTo>
                  <a:lnTo>
                    <a:pt x="105845" y="0"/>
                  </a:lnTo>
                  <a:close/>
                </a:path>
              </a:pathLst>
            </a:custGeom>
            <a:solidFill>
              <a:srgbClr val="8FDF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/>
            <p:cNvSpPr/>
            <p:nvPr/>
          </p:nvSpPr>
          <p:spPr>
            <a:xfrm>
              <a:off x="6544056" y="4578261"/>
              <a:ext cx="437515" cy="200025"/>
            </a:xfrm>
            <a:custGeom>
              <a:avLst/>
              <a:gdLst/>
              <a:ahLst/>
              <a:cxnLst/>
              <a:rect l="l" t="t" r="r" b="b"/>
              <a:pathLst>
                <a:path w="437515" h="200025">
                  <a:moveTo>
                    <a:pt x="106679" y="0"/>
                  </a:moveTo>
                  <a:lnTo>
                    <a:pt x="62833" y="4137"/>
                  </a:lnTo>
                  <a:lnTo>
                    <a:pt x="13841" y="27474"/>
                  </a:lnTo>
                  <a:lnTo>
                    <a:pt x="0" y="70243"/>
                  </a:lnTo>
                  <a:lnTo>
                    <a:pt x="3008" y="59466"/>
                  </a:lnTo>
                  <a:lnTo>
                    <a:pt x="8636" y="49488"/>
                  </a:lnTo>
                  <a:lnTo>
                    <a:pt x="44100" y="25206"/>
                  </a:lnTo>
                  <a:lnTo>
                    <a:pt x="83804" y="16889"/>
                  </a:lnTo>
                  <a:lnTo>
                    <a:pt x="106679" y="15862"/>
                  </a:lnTo>
                  <a:lnTo>
                    <a:pt x="147957" y="18582"/>
                  </a:lnTo>
                  <a:lnTo>
                    <a:pt x="192141" y="26581"/>
                  </a:lnTo>
                  <a:lnTo>
                    <a:pt x="237722" y="39612"/>
                  </a:lnTo>
                  <a:lnTo>
                    <a:pt x="283187" y="57432"/>
                  </a:lnTo>
                  <a:lnTo>
                    <a:pt x="327025" y="79794"/>
                  </a:lnTo>
                  <a:lnTo>
                    <a:pt x="371435" y="109356"/>
                  </a:lnTo>
                  <a:lnTo>
                    <a:pt x="405130" y="140084"/>
                  </a:lnTo>
                  <a:lnTo>
                    <a:pt x="437515" y="199478"/>
                  </a:lnTo>
                  <a:lnTo>
                    <a:pt x="433466" y="167993"/>
                  </a:lnTo>
                  <a:lnTo>
                    <a:pt x="413035" y="133502"/>
                  </a:lnTo>
                  <a:lnTo>
                    <a:pt x="377221" y="98116"/>
                  </a:lnTo>
                  <a:lnTo>
                    <a:pt x="327025" y="63944"/>
                  </a:lnTo>
                  <a:lnTo>
                    <a:pt x="283187" y="41581"/>
                  </a:lnTo>
                  <a:lnTo>
                    <a:pt x="237722" y="23758"/>
                  </a:lnTo>
                  <a:lnTo>
                    <a:pt x="192141" y="10723"/>
                  </a:lnTo>
                  <a:lnTo>
                    <a:pt x="147957" y="2721"/>
                  </a:lnTo>
                  <a:lnTo>
                    <a:pt x="106679" y="0"/>
                  </a:lnTo>
                  <a:close/>
                </a:path>
              </a:pathLst>
            </a:custGeom>
            <a:solidFill>
              <a:srgbClr val="0548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/>
            <p:cNvSpPr/>
            <p:nvPr/>
          </p:nvSpPr>
          <p:spPr>
            <a:xfrm>
              <a:off x="6862572" y="4856988"/>
              <a:ext cx="654050" cy="231775"/>
            </a:xfrm>
            <a:custGeom>
              <a:avLst/>
              <a:gdLst/>
              <a:ahLst/>
              <a:cxnLst/>
              <a:rect l="l" t="t" r="r" b="b"/>
              <a:pathLst>
                <a:path w="654050" h="231775">
                  <a:moveTo>
                    <a:pt x="303276" y="175272"/>
                  </a:moveTo>
                  <a:lnTo>
                    <a:pt x="0" y="0"/>
                  </a:lnTo>
                  <a:lnTo>
                    <a:pt x="0" y="56375"/>
                  </a:lnTo>
                  <a:lnTo>
                    <a:pt x="303276" y="231482"/>
                  </a:lnTo>
                  <a:lnTo>
                    <a:pt x="303276" y="175272"/>
                  </a:lnTo>
                  <a:close/>
                </a:path>
                <a:path w="654050" h="231775">
                  <a:moveTo>
                    <a:pt x="653669" y="0"/>
                  </a:moveTo>
                  <a:lnTo>
                    <a:pt x="352044" y="175272"/>
                  </a:lnTo>
                  <a:lnTo>
                    <a:pt x="352044" y="231482"/>
                  </a:lnTo>
                  <a:lnTo>
                    <a:pt x="653415" y="56375"/>
                  </a:lnTo>
                  <a:lnTo>
                    <a:pt x="653669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/>
            <p:cNvSpPr/>
            <p:nvPr/>
          </p:nvSpPr>
          <p:spPr>
            <a:xfrm>
              <a:off x="6862572" y="4843272"/>
              <a:ext cx="654050" cy="203200"/>
            </a:xfrm>
            <a:custGeom>
              <a:avLst/>
              <a:gdLst/>
              <a:ahLst/>
              <a:cxnLst/>
              <a:rect l="l" t="t" r="r" b="b"/>
              <a:pathLst>
                <a:path w="654050" h="203200">
                  <a:moveTo>
                    <a:pt x="629793" y="0"/>
                  </a:moveTo>
                  <a:lnTo>
                    <a:pt x="327786" y="174951"/>
                  </a:lnTo>
                  <a:lnTo>
                    <a:pt x="24002" y="0"/>
                  </a:lnTo>
                  <a:lnTo>
                    <a:pt x="0" y="13779"/>
                  </a:lnTo>
                  <a:lnTo>
                    <a:pt x="328041" y="202691"/>
                  </a:lnTo>
                  <a:lnTo>
                    <a:pt x="653669" y="13779"/>
                  </a:lnTo>
                  <a:lnTo>
                    <a:pt x="629793" y="0"/>
                  </a:lnTo>
                  <a:close/>
                </a:path>
              </a:pathLst>
            </a:custGeom>
            <a:solidFill>
              <a:srgbClr val="054848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7" name="object 137"/>
          <p:cNvGrpSpPr/>
          <p:nvPr/>
        </p:nvGrpSpPr>
        <p:grpSpPr>
          <a:xfrm>
            <a:off x="199796" y="519683"/>
            <a:ext cx="2147570" cy="1485900"/>
            <a:chOff x="199796" y="519683"/>
            <a:chExt cx="2147570" cy="1485900"/>
          </a:xfrm>
        </p:grpSpPr>
        <p:sp>
          <p:nvSpPr>
            <p:cNvPr id="138" name="object 138"/>
            <p:cNvSpPr/>
            <p:nvPr/>
          </p:nvSpPr>
          <p:spPr>
            <a:xfrm>
              <a:off x="199796" y="1338198"/>
              <a:ext cx="2147570" cy="667385"/>
            </a:xfrm>
            <a:custGeom>
              <a:avLst/>
              <a:gdLst/>
              <a:ahLst/>
              <a:cxnLst/>
              <a:rect l="l" t="t" r="r" b="b"/>
              <a:pathLst>
                <a:path w="2147570" h="667385">
                  <a:moveTo>
                    <a:pt x="1075791" y="621792"/>
                  </a:moveTo>
                  <a:lnTo>
                    <a:pt x="0" y="0"/>
                  </a:lnTo>
                  <a:lnTo>
                    <a:pt x="0" y="45339"/>
                  </a:lnTo>
                  <a:lnTo>
                    <a:pt x="1075537" y="667258"/>
                  </a:lnTo>
                  <a:lnTo>
                    <a:pt x="1075791" y="621792"/>
                  </a:lnTo>
                  <a:close/>
                </a:path>
                <a:path w="2147570" h="667385">
                  <a:moveTo>
                    <a:pt x="2147036" y="0"/>
                  </a:moveTo>
                  <a:lnTo>
                    <a:pt x="1076045" y="621792"/>
                  </a:lnTo>
                  <a:lnTo>
                    <a:pt x="1075791" y="667258"/>
                  </a:lnTo>
                  <a:lnTo>
                    <a:pt x="2146909" y="45339"/>
                  </a:lnTo>
                  <a:lnTo>
                    <a:pt x="2147036" y="0"/>
                  </a:lnTo>
                  <a:close/>
                </a:path>
              </a:pathLst>
            </a:custGeom>
            <a:solidFill>
              <a:srgbClr val="0548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/>
            <p:cNvSpPr/>
            <p:nvPr/>
          </p:nvSpPr>
          <p:spPr>
            <a:xfrm>
              <a:off x="199796" y="716279"/>
              <a:ext cx="2147570" cy="1243965"/>
            </a:xfrm>
            <a:custGeom>
              <a:avLst/>
              <a:gdLst/>
              <a:ahLst/>
              <a:cxnLst/>
              <a:rect l="l" t="t" r="r" b="b"/>
              <a:pathLst>
                <a:path w="2147570" h="1243964">
                  <a:moveTo>
                    <a:pt x="1070140" y="0"/>
                  </a:moveTo>
                  <a:lnTo>
                    <a:pt x="0" y="621919"/>
                  </a:lnTo>
                  <a:lnTo>
                    <a:pt x="1077188" y="1243457"/>
                  </a:lnTo>
                  <a:lnTo>
                    <a:pt x="2147036" y="621919"/>
                  </a:lnTo>
                  <a:lnTo>
                    <a:pt x="1070140" y="0"/>
                  </a:lnTo>
                  <a:close/>
                </a:path>
              </a:pathLst>
            </a:custGeom>
            <a:solidFill>
              <a:srgbClr val="008D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/>
            <p:cNvSpPr/>
            <p:nvPr/>
          </p:nvSpPr>
          <p:spPr>
            <a:xfrm>
              <a:off x="1420368" y="821562"/>
              <a:ext cx="21590" cy="103505"/>
            </a:xfrm>
            <a:custGeom>
              <a:avLst/>
              <a:gdLst/>
              <a:ahLst/>
              <a:cxnLst/>
              <a:rect l="l" t="t" r="r" b="b"/>
              <a:pathLst>
                <a:path w="21590" h="103505">
                  <a:moveTo>
                    <a:pt x="381" y="0"/>
                  </a:moveTo>
                  <a:lnTo>
                    <a:pt x="0" y="91821"/>
                  </a:lnTo>
                  <a:lnTo>
                    <a:pt x="20954" y="103504"/>
                  </a:lnTo>
                  <a:lnTo>
                    <a:pt x="21335" y="11811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/>
            <p:cNvSpPr/>
            <p:nvPr/>
          </p:nvSpPr>
          <p:spPr>
            <a:xfrm>
              <a:off x="1420494" y="815466"/>
              <a:ext cx="30480" cy="18415"/>
            </a:xfrm>
            <a:custGeom>
              <a:avLst/>
              <a:gdLst/>
              <a:ahLst/>
              <a:cxnLst/>
              <a:rect l="l" t="t" r="r" b="b"/>
              <a:pathLst>
                <a:path w="30480" h="18415">
                  <a:moveTo>
                    <a:pt x="10033" y="0"/>
                  </a:moveTo>
                  <a:lnTo>
                    <a:pt x="0" y="6096"/>
                  </a:lnTo>
                  <a:lnTo>
                    <a:pt x="20066" y="18161"/>
                  </a:lnTo>
                  <a:lnTo>
                    <a:pt x="30226" y="12065"/>
                  </a:lnTo>
                  <a:lnTo>
                    <a:pt x="10033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/>
            <p:cNvSpPr/>
            <p:nvPr/>
          </p:nvSpPr>
          <p:spPr>
            <a:xfrm>
              <a:off x="1440180" y="827531"/>
              <a:ext cx="71755" cy="137160"/>
            </a:xfrm>
            <a:custGeom>
              <a:avLst/>
              <a:gdLst/>
              <a:ahLst/>
              <a:cxnLst/>
              <a:rect l="l" t="t" r="r" b="b"/>
              <a:pathLst>
                <a:path w="71755" h="137159">
                  <a:moveTo>
                    <a:pt x="10541" y="0"/>
                  </a:moveTo>
                  <a:lnTo>
                    <a:pt x="254" y="5969"/>
                  </a:lnTo>
                  <a:lnTo>
                    <a:pt x="0" y="97536"/>
                  </a:lnTo>
                  <a:lnTo>
                    <a:pt x="10414" y="91567"/>
                  </a:lnTo>
                  <a:lnTo>
                    <a:pt x="10541" y="0"/>
                  </a:lnTo>
                  <a:close/>
                </a:path>
                <a:path w="71755" h="137159">
                  <a:moveTo>
                    <a:pt x="71501" y="46736"/>
                  </a:moveTo>
                  <a:lnTo>
                    <a:pt x="50673" y="35179"/>
                  </a:lnTo>
                  <a:lnTo>
                    <a:pt x="50419" y="125476"/>
                  </a:lnTo>
                  <a:lnTo>
                    <a:pt x="71120" y="137160"/>
                  </a:lnTo>
                  <a:lnTo>
                    <a:pt x="71501" y="46736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/>
            <p:cNvSpPr/>
            <p:nvPr/>
          </p:nvSpPr>
          <p:spPr>
            <a:xfrm>
              <a:off x="1490599" y="856614"/>
              <a:ext cx="30480" cy="17145"/>
            </a:xfrm>
            <a:custGeom>
              <a:avLst/>
              <a:gdLst/>
              <a:ahLst/>
              <a:cxnLst/>
              <a:rect l="l" t="t" r="r" b="b"/>
              <a:pathLst>
                <a:path w="30480" h="17144">
                  <a:moveTo>
                    <a:pt x="10159" y="0"/>
                  </a:moveTo>
                  <a:lnTo>
                    <a:pt x="0" y="5714"/>
                  </a:lnTo>
                  <a:lnTo>
                    <a:pt x="20192" y="16637"/>
                  </a:lnTo>
                  <a:lnTo>
                    <a:pt x="30225" y="1104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/>
            <p:cNvSpPr/>
            <p:nvPr/>
          </p:nvSpPr>
          <p:spPr>
            <a:xfrm>
              <a:off x="1510411" y="867282"/>
              <a:ext cx="70485" cy="139065"/>
            </a:xfrm>
            <a:custGeom>
              <a:avLst/>
              <a:gdLst/>
              <a:ahLst/>
              <a:cxnLst/>
              <a:rect l="l" t="t" r="r" b="b"/>
              <a:pathLst>
                <a:path w="70484" h="139065">
                  <a:moveTo>
                    <a:pt x="10414" y="0"/>
                  </a:moveTo>
                  <a:lnTo>
                    <a:pt x="381" y="5969"/>
                  </a:lnTo>
                  <a:lnTo>
                    <a:pt x="0" y="97409"/>
                  </a:lnTo>
                  <a:lnTo>
                    <a:pt x="10287" y="91440"/>
                  </a:lnTo>
                  <a:lnTo>
                    <a:pt x="10414" y="0"/>
                  </a:lnTo>
                  <a:close/>
                </a:path>
                <a:path w="70484" h="139065">
                  <a:moveTo>
                    <a:pt x="69977" y="46863"/>
                  </a:moveTo>
                  <a:lnTo>
                    <a:pt x="50800" y="34925"/>
                  </a:lnTo>
                  <a:lnTo>
                    <a:pt x="50292" y="126619"/>
                  </a:lnTo>
                  <a:lnTo>
                    <a:pt x="69723" y="138557"/>
                  </a:lnTo>
                  <a:lnTo>
                    <a:pt x="69977" y="46863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/>
            <p:cNvSpPr/>
            <p:nvPr/>
          </p:nvSpPr>
          <p:spPr>
            <a:xfrm>
              <a:off x="1560702" y="896238"/>
              <a:ext cx="30480" cy="18415"/>
            </a:xfrm>
            <a:custGeom>
              <a:avLst/>
              <a:gdLst/>
              <a:ahLst/>
              <a:cxnLst/>
              <a:rect l="l" t="t" r="r" b="b"/>
              <a:pathLst>
                <a:path w="30480" h="18415">
                  <a:moveTo>
                    <a:pt x="9906" y="0"/>
                  </a:moveTo>
                  <a:lnTo>
                    <a:pt x="0" y="5969"/>
                  </a:lnTo>
                  <a:lnTo>
                    <a:pt x="20319" y="18161"/>
                  </a:lnTo>
                  <a:lnTo>
                    <a:pt x="30225" y="12064"/>
                  </a:lnTo>
                  <a:lnTo>
                    <a:pt x="9906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/>
            <p:cNvSpPr/>
            <p:nvPr/>
          </p:nvSpPr>
          <p:spPr>
            <a:xfrm>
              <a:off x="1580388" y="908430"/>
              <a:ext cx="70485" cy="137160"/>
            </a:xfrm>
            <a:custGeom>
              <a:avLst/>
              <a:gdLst/>
              <a:ahLst/>
              <a:cxnLst/>
              <a:rect l="l" t="t" r="r" b="b"/>
              <a:pathLst>
                <a:path w="70485" h="137159">
                  <a:moveTo>
                    <a:pt x="10541" y="0"/>
                  </a:moveTo>
                  <a:lnTo>
                    <a:pt x="381" y="5969"/>
                  </a:lnTo>
                  <a:lnTo>
                    <a:pt x="0" y="97409"/>
                  </a:lnTo>
                  <a:lnTo>
                    <a:pt x="10287" y="91440"/>
                  </a:lnTo>
                  <a:lnTo>
                    <a:pt x="10541" y="0"/>
                  </a:lnTo>
                  <a:close/>
                </a:path>
                <a:path w="70485" h="137159">
                  <a:moveTo>
                    <a:pt x="70104" y="45339"/>
                  </a:moveTo>
                  <a:lnTo>
                    <a:pt x="50533" y="33528"/>
                  </a:lnTo>
                  <a:lnTo>
                    <a:pt x="50292" y="125222"/>
                  </a:lnTo>
                  <a:lnTo>
                    <a:pt x="69850" y="136906"/>
                  </a:lnTo>
                  <a:lnTo>
                    <a:pt x="70104" y="45339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/>
            <p:cNvSpPr/>
            <p:nvPr/>
          </p:nvSpPr>
          <p:spPr>
            <a:xfrm>
              <a:off x="1630807" y="937386"/>
              <a:ext cx="30480" cy="16510"/>
            </a:xfrm>
            <a:custGeom>
              <a:avLst/>
              <a:gdLst/>
              <a:ahLst/>
              <a:cxnLst/>
              <a:rect l="l" t="t" r="r" b="b"/>
              <a:pathLst>
                <a:path w="30480" h="16509">
                  <a:moveTo>
                    <a:pt x="10032" y="0"/>
                  </a:moveTo>
                  <a:lnTo>
                    <a:pt x="0" y="5334"/>
                  </a:lnTo>
                  <a:lnTo>
                    <a:pt x="20066" y="16510"/>
                  </a:lnTo>
                  <a:lnTo>
                    <a:pt x="30225" y="11049"/>
                  </a:lnTo>
                  <a:lnTo>
                    <a:pt x="10032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/>
            <p:cNvSpPr/>
            <p:nvPr/>
          </p:nvSpPr>
          <p:spPr>
            <a:xfrm>
              <a:off x="1650492" y="948054"/>
              <a:ext cx="70485" cy="138430"/>
            </a:xfrm>
            <a:custGeom>
              <a:avLst/>
              <a:gdLst/>
              <a:ahLst/>
              <a:cxnLst/>
              <a:rect l="l" t="t" r="r" b="b"/>
              <a:pathLst>
                <a:path w="70485" h="138430">
                  <a:moveTo>
                    <a:pt x="10528" y="0"/>
                  </a:moveTo>
                  <a:lnTo>
                    <a:pt x="241" y="5842"/>
                  </a:lnTo>
                  <a:lnTo>
                    <a:pt x="0" y="97282"/>
                  </a:lnTo>
                  <a:lnTo>
                    <a:pt x="10033" y="91440"/>
                  </a:lnTo>
                  <a:lnTo>
                    <a:pt x="10528" y="0"/>
                  </a:lnTo>
                  <a:close/>
                </a:path>
                <a:path w="70485" h="138430">
                  <a:moveTo>
                    <a:pt x="70104" y="46609"/>
                  </a:moveTo>
                  <a:lnTo>
                    <a:pt x="50546" y="34925"/>
                  </a:lnTo>
                  <a:lnTo>
                    <a:pt x="50419" y="126619"/>
                  </a:lnTo>
                  <a:lnTo>
                    <a:pt x="69977" y="138430"/>
                  </a:lnTo>
                  <a:lnTo>
                    <a:pt x="70104" y="46609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/>
            <p:cNvSpPr/>
            <p:nvPr/>
          </p:nvSpPr>
          <p:spPr>
            <a:xfrm>
              <a:off x="1700910" y="976883"/>
              <a:ext cx="30480" cy="18415"/>
            </a:xfrm>
            <a:custGeom>
              <a:avLst/>
              <a:gdLst/>
              <a:ahLst/>
              <a:cxnLst/>
              <a:rect l="l" t="t" r="r" b="b"/>
              <a:pathLst>
                <a:path w="30480" h="18415">
                  <a:moveTo>
                    <a:pt x="10032" y="0"/>
                  </a:moveTo>
                  <a:lnTo>
                    <a:pt x="0" y="6095"/>
                  </a:lnTo>
                  <a:lnTo>
                    <a:pt x="20065" y="18161"/>
                  </a:lnTo>
                  <a:lnTo>
                    <a:pt x="30225" y="11937"/>
                  </a:lnTo>
                  <a:lnTo>
                    <a:pt x="10032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/>
            <p:cNvSpPr/>
            <p:nvPr/>
          </p:nvSpPr>
          <p:spPr>
            <a:xfrm>
              <a:off x="1720723" y="989075"/>
              <a:ext cx="70485" cy="137160"/>
            </a:xfrm>
            <a:custGeom>
              <a:avLst/>
              <a:gdLst/>
              <a:ahLst/>
              <a:cxnLst/>
              <a:rect l="l" t="t" r="r" b="b"/>
              <a:pathLst>
                <a:path w="70485" h="137159">
                  <a:moveTo>
                    <a:pt x="10414" y="0"/>
                  </a:moveTo>
                  <a:lnTo>
                    <a:pt x="127" y="5969"/>
                  </a:lnTo>
                  <a:lnTo>
                    <a:pt x="0" y="97409"/>
                  </a:lnTo>
                  <a:lnTo>
                    <a:pt x="10287" y="91567"/>
                  </a:lnTo>
                  <a:lnTo>
                    <a:pt x="10414" y="0"/>
                  </a:lnTo>
                  <a:close/>
                </a:path>
                <a:path w="70485" h="137159">
                  <a:moveTo>
                    <a:pt x="69977" y="45466"/>
                  </a:moveTo>
                  <a:lnTo>
                    <a:pt x="49022" y="33655"/>
                  </a:lnTo>
                  <a:lnTo>
                    <a:pt x="48768" y="125349"/>
                  </a:lnTo>
                  <a:lnTo>
                    <a:pt x="69596" y="137033"/>
                  </a:lnTo>
                  <a:lnTo>
                    <a:pt x="69977" y="45466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/>
            <p:cNvSpPr/>
            <p:nvPr/>
          </p:nvSpPr>
          <p:spPr>
            <a:xfrm>
              <a:off x="1770888" y="1018031"/>
              <a:ext cx="30480" cy="17145"/>
            </a:xfrm>
            <a:custGeom>
              <a:avLst/>
              <a:gdLst/>
              <a:ahLst/>
              <a:cxnLst/>
              <a:rect l="l" t="t" r="r" b="b"/>
              <a:pathLst>
                <a:path w="30480" h="17144">
                  <a:moveTo>
                    <a:pt x="10160" y="0"/>
                  </a:moveTo>
                  <a:lnTo>
                    <a:pt x="0" y="5587"/>
                  </a:lnTo>
                  <a:lnTo>
                    <a:pt x="20447" y="16637"/>
                  </a:lnTo>
                  <a:lnTo>
                    <a:pt x="30353" y="1104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/>
            <p:cNvSpPr/>
            <p:nvPr/>
          </p:nvSpPr>
          <p:spPr>
            <a:xfrm>
              <a:off x="1790700" y="1028699"/>
              <a:ext cx="70485" cy="139065"/>
            </a:xfrm>
            <a:custGeom>
              <a:avLst/>
              <a:gdLst/>
              <a:ahLst/>
              <a:cxnLst/>
              <a:rect l="l" t="t" r="r" b="b"/>
              <a:pathLst>
                <a:path w="70485" h="139065">
                  <a:moveTo>
                    <a:pt x="10541" y="0"/>
                  </a:moveTo>
                  <a:lnTo>
                    <a:pt x="381" y="5969"/>
                  </a:lnTo>
                  <a:lnTo>
                    <a:pt x="0" y="97409"/>
                  </a:lnTo>
                  <a:lnTo>
                    <a:pt x="10287" y="91440"/>
                  </a:lnTo>
                  <a:lnTo>
                    <a:pt x="10541" y="0"/>
                  </a:lnTo>
                  <a:close/>
                </a:path>
                <a:path w="70485" h="139065">
                  <a:moveTo>
                    <a:pt x="70104" y="46863"/>
                  </a:moveTo>
                  <a:lnTo>
                    <a:pt x="49403" y="35179"/>
                  </a:lnTo>
                  <a:lnTo>
                    <a:pt x="48895" y="126746"/>
                  </a:lnTo>
                  <a:lnTo>
                    <a:pt x="69723" y="138557"/>
                  </a:lnTo>
                  <a:lnTo>
                    <a:pt x="70104" y="46863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/>
            <p:cNvSpPr/>
            <p:nvPr/>
          </p:nvSpPr>
          <p:spPr>
            <a:xfrm>
              <a:off x="1839594" y="1057655"/>
              <a:ext cx="30480" cy="18415"/>
            </a:xfrm>
            <a:custGeom>
              <a:avLst/>
              <a:gdLst/>
              <a:ahLst/>
              <a:cxnLst/>
              <a:rect l="l" t="t" r="r" b="b"/>
              <a:pathLst>
                <a:path w="30480" h="18415">
                  <a:moveTo>
                    <a:pt x="10032" y="0"/>
                  </a:moveTo>
                  <a:lnTo>
                    <a:pt x="0" y="6223"/>
                  </a:lnTo>
                  <a:lnTo>
                    <a:pt x="20319" y="18288"/>
                  </a:lnTo>
                  <a:lnTo>
                    <a:pt x="30353" y="12065"/>
                  </a:lnTo>
                  <a:lnTo>
                    <a:pt x="10032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" name="object 154"/>
            <p:cNvSpPr/>
            <p:nvPr/>
          </p:nvSpPr>
          <p:spPr>
            <a:xfrm>
              <a:off x="1860803" y="1069847"/>
              <a:ext cx="9525" cy="97790"/>
            </a:xfrm>
            <a:custGeom>
              <a:avLst/>
              <a:gdLst/>
              <a:ahLst/>
              <a:cxnLst/>
              <a:rect l="l" t="t" r="r" b="b"/>
              <a:pathLst>
                <a:path w="9525" h="97790">
                  <a:moveTo>
                    <a:pt x="9143" y="0"/>
                  </a:moveTo>
                  <a:lnTo>
                    <a:pt x="253" y="5968"/>
                  </a:lnTo>
                  <a:lnTo>
                    <a:pt x="0" y="97409"/>
                  </a:lnTo>
                  <a:lnTo>
                    <a:pt x="8889" y="91439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/>
            <p:cNvSpPr/>
            <p:nvPr/>
          </p:nvSpPr>
          <p:spPr>
            <a:xfrm>
              <a:off x="1350390" y="775715"/>
              <a:ext cx="32384" cy="17145"/>
            </a:xfrm>
            <a:custGeom>
              <a:avLst/>
              <a:gdLst/>
              <a:ahLst/>
              <a:cxnLst/>
              <a:rect l="l" t="t" r="r" b="b"/>
              <a:pathLst>
                <a:path w="32384" h="17145">
                  <a:moveTo>
                    <a:pt x="10414" y="0"/>
                  </a:moveTo>
                  <a:lnTo>
                    <a:pt x="0" y="5714"/>
                  </a:lnTo>
                  <a:lnTo>
                    <a:pt x="21209" y="16763"/>
                  </a:lnTo>
                  <a:lnTo>
                    <a:pt x="31877" y="11049"/>
                  </a:lnTo>
                  <a:lnTo>
                    <a:pt x="10414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/>
            <p:cNvSpPr/>
            <p:nvPr/>
          </p:nvSpPr>
          <p:spPr>
            <a:xfrm>
              <a:off x="1371599" y="786383"/>
              <a:ext cx="10795" cy="97790"/>
            </a:xfrm>
            <a:custGeom>
              <a:avLst/>
              <a:gdLst/>
              <a:ahLst/>
              <a:cxnLst/>
              <a:rect l="l" t="t" r="r" b="b"/>
              <a:pathLst>
                <a:path w="10794" h="97790">
                  <a:moveTo>
                    <a:pt x="10668" y="0"/>
                  </a:moveTo>
                  <a:lnTo>
                    <a:pt x="381" y="5968"/>
                  </a:lnTo>
                  <a:lnTo>
                    <a:pt x="0" y="97408"/>
                  </a:lnTo>
                  <a:lnTo>
                    <a:pt x="10159" y="91439"/>
                  </a:lnTo>
                  <a:lnTo>
                    <a:pt x="10668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/>
            <p:cNvSpPr/>
            <p:nvPr/>
          </p:nvSpPr>
          <p:spPr>
            <a:xfrm>
              <a:off x="1350391" y="748283"/>
              <a:ext cx="32384" cy="33655"/>
            </a:xfrm>
            <a:custGeom>
              <a:avLst/>
              <a:gdLst/>
              <a:ahLst/>
              <a:cxnLst/>
              <a:rect l="l" t="t" r="r" b="b"/>
              <a:pathLst>
                <a:path w="32384" h="33654">
                  <a:moveTo>
                    <a:pt x="31877" y="12319"/>
                  </a:moveTo>
                  <a:lnTo>
                    <a:pt x="10414" y="0"/>
                  </a:lnTo>
                  <a:lnTo>
                    <a:pt x="0" y="6096"/>
                  </a:lnTo>
                  <a:lnTo>
                    <a:pt x="0" y="33528"/>
                  </a:lnTo>
                  <a:lnTo>
                    <a:pt x="10414" y="27432"/>
                  </a:lnTo>
                  <a:lnTo>
                    <a:pt x="10414" y="12026"/>
                  </a:lnTo>
                  <a:lnTo>
                    <a:pt x="21209" y="18161"/>
                  </a:lnTo>
                  <a:lnTo>
                    <a:pt x="31877" y="12319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/>
            <p:cNvSpPr/>
            <p:nvPr/>
          </p:nvSpPr>
          <p:spPr>
            <a:xfrm>
              <a:off x="1371727" y="707262"/>
              <a:ext cx="10795" cy="59690"/>
            </a:xfrm>
            <a:custGeom>
              <a:avLst/>
              <a:gdLst/>
              <a:ahLst/>
              <a:cxnLst/>
              <a:rect l="l" t="t" r="r" b="b"/>
              <a:pathLst>
                <a:path w="10794" h="59690">
                  <a:moveTo>
                    <a:pt x="10540" y="0"/>
                  </a:moveTo>
                  <a:lnTo>
                    <a:pt x="253" y="5714"/>
                  </a:lnTo>
                  <a:lnTo>
                    <a:pt x="0" y="59182"/>
                  </a:lnTo>
                  <a:lnTo>
                    <a:pt x="10540" y="53466"/>
                  </a:lnTo>
                  <a:lnTo>
                    <a:pt x="10540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/>
            <p:cNvSpPr/>
            <p:nvPr/>
          </p:nvSpPr>
          <p:spPr>
            <a:xfrm>
              <a:off x="1354836" y="688847"/>
              <a:ext cx="17145" cy="7620"/>
            </a:xfrm>
            <a:custGeom>
              <a:avLst/>
              <a:gdLst/>
              <a:ahLst/>
              <a:cxnLst/>
              <a:rect l="l" t="t" r="r" b="b"/>
              <a:pathLst>
                <a:path w="17144" h="7620">
                  <a:moveTo>
                    <a:pt x="12192" y="0"/>
                  </a:moveTo>
                  <a:lnTo>
                    <a:pt x="11684" y="0"/>
                  </a:lnTo>
                  <a:lnTo>
                    <a:pt x="11430" y="127"/>
                  </a:lnTo>
                  <a:lnTo>
                    <a:pt x="2095" y="4953"/>
                  </a:lnTo>
                  <a:lnTo>
                    <a:pt x="2882" y="4495"/>
                  </a:lnTo>
                  <a:lnTo>
                    <a:pt x="10668" y="127"/>
                  </a:lnTo>
                  <a:lnTo>
                    <a:pt x="9779" y="254"/>
                  </a:lnTo>
                  <a:lnTo>
                    <a:pt x="3073" y="4343"/>
                  </a:lnTo>
                  <a:lnTo>
                    <a:pt x="1816" y="5067"/>
                  </a:lnTo>
                  <a:lnTo>
                    <a:pt x="762" y="5588"/>
                  </a:lnTo>
                  <a:lnTo>
                    <a:pt x="368" y="5842"/>
                  </a:lnTo>
                  <a:lnTo>
                    <a:pt x="203" y="5930"/>
                  </a:lnTo>
                  <a:lnTo>
                    <a:pt x="0" y="6096"/>
                  </a:lnTo>
                  <a:lnTo>
                    <a:pt x="165" y="6019"/>
                  </a:lnTo>
                  <a:lnTo>
                    <a:pt x="342" y="5969"/>
                  </a:lnTo>
                  <a:lnTo>
                    <a:pt x="889" y="5969"/>
                  </a:lnTo>
                  <a:lnTo>
                    <a:pt x="7454" y="2501"/>
                  </a:lnTo>
                  <a:lnTo>
                    <a:pt x="1651" y="5969"/>
                  </a:lnTo>
                  <a:lnTo>
                    <a:pt x="2159" y="5969"/>
                  </a:lnTo>
                  <a:lnTo>
                    <a:pt x="12065" y="127"/>
                  </a:lnTo>
                  <a:lnTo>
                    <a:pt x="12192" y="0"/>
                  </a:lnTo>
                  <a:close/>
                </a:path>
                <a:path w="17144" h="7620">
                  <a:moveTo>
                    <a:pt x="13716" y="0"/>
                  </a:moveTo>
                  <a:lnTo>
                    <a:pt x="13589" y="0"/>
                  </a:lnTo>
                  <a:lnTo>
                    <a:pt x="13462" y="0"/>
                  </a:lnTo>
                  <a:lnTo>
                    <a:pt x="13208" y="0"/>
                  </a:lnTo>
                  <a:lnTo>
                    <a:pt x="8191" y="3048"/>
                  </a:lnTo>
                  <a:lnTo>
                    <a:pt x="3048" y="5969"/>
                  </a:lnTo>
                  <a:lnTo>
                    <a:pt x="3175" y="5969"/>
                  </a:lnTo>
                  <a:lnTo>
                    <a:pt x="3048" y="6096"/>
                  </a:lnTo>
                  <a:lnTo>
                    <a:pt x="3175" y="6096"/>
                  </a:lnTo>
                  <a:lnTo>
                    <a:pt x="3556" y="6096"/>
                  </a:lnTo>
                  <a:lnTo>
                    <a:pt x="6540" y="4305"/>
                  </a:lnTo>
                  <a:lnTo>
                    <a:pt x="13716" y="127"/>
                  </a:lnTo>
                  <a:lnTo>
                    <a:pt x="13500" y="127"/>
                  </a:lnTo>
                  <a:lnTo>
                    <a:pt x="13716" y="0"/>
                  </a:lnTo>
                  <a:close/>
                </a:path>
                <a:path w="17144" h="7620">
                  <a:moveTo>
                    <a:pt x="15240" y="254"/>
                  </a:moveTo>
                  <a:lnTo>
                    <a:pt x="15049" y="165"/>
                  </a:lnTo>
                  <a:lnTo>
                    <a:pt x="14732" y="0"/>
                  </a:lnTo>
                  <a:lnTo>
                    <a:pt x="4572" y="5842"/>
                  </a:lnTo>
                  <a:lnTo>
                    <a:pt x="4800" y="5969"/>
                  </a:lnTo>
                  <a:lnTo>
                    <a:pt x="4572" y="6096"/>
                  </a:lnTo>
                  <a:lnTo>
                    <a:pt x="5080" y="6096"/>
                  </a:lnTo>
                  <a:lnTo>
                    <a:pt x="15240" y="254"/>
                  </a:lnTo>
                  <a:close/>
                </a:path>
                <a:path w="17144" h="7620">
                  <a:moveTo>
                    <a:pt x="16764" y="254"/>
                  </a:moveTo>
                  <a:lnTo>
                    <a:pt x="16586" y="215"/>
                  </a:lnTo>
                  <a:lnTo>
                    <a:pt x="16421" y="177"/>
                  </a:lnTo>
                  <a:lnTo>
                    <a:pt x="16129" y="0"/>
                  </a:lnTo>
                  <a:lnTo>
                    <a:pt x="14859" y="927"/>
                  </a:lnTo>
                  <a:lnTo>
                    <a:pt x="8991" y="4305"/>
                  </a:lnTo>
                  <a:lnTo>
                    <a:pt x="6223" y="5842"/>
                  </a:lnTo>
                  <a:lnTo>
                    <a:pt x="6096" y="5969"/>
                  </a:lnTo>
                  <a:lnTo>
                    <a:pt x="6413" y="5969"/>
                  </a:lnTo>
                  <a:lnTo>
                    <a:pt x="6604" y="6096"/>
                  </a:lnTo>
                  <a:lnTo>
                    <a:pt x="12446" y="2705"/>
                  </a:lnTo>
                  <a:lnTo>
                    <a:pt x="6096" y="7366"/>
                  </a:lnTo>
                  <a:lnTo>
                    <a:pt x="6350" y="7366"/>
                  </a:lnTo>
                  <a:lnTo>
                    <a:pt x="16637" y="381"/>
                  </a:lnTo>
                  <a:lnTo>
                    <a:pt x="16764" y="254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/>
            <p:cNvSpPr/>
            <p:nvPr/>
          </p:nvSpPr>
          <p:spPr>
            <a:xfrm>
              <a:off x="1350264" y="693419"/>
              <a:ext cx="80645" cy="190500"/>
            </a:xfrm>
            <a:custGeom>
              <a:avLst/>
              <a:gdLst/>
              <a:ahLst/>
              <a:cxnLst/>
              <a:rect l="l" t="t" r="r" b="b"/>
              <a:pathLst>
                <a:path w="80644" h="190500">
                  <a:moveTo>
                    <a:pt x="20955" y="98933"/>
                  </a:moveTo>
                  <a:lnTo>
                    <a:pt x="381" y="86995"/>
                  </a:lnTo>
                  <a:lnTo>
                    <a:pt x="0" y="178816"/>
                  </a:lnTo>
                  <a:lnTo>
                    <a:pt x="20701" y="190500"/>
                  </a:lnTo>
                  <a:lnTo>
                    <a:pt x="20955" y="98933"/>
                  </a:lnTo>
                  <a:close/>
                </a:path>
                <a:path w="80644" h="190500">
                  <a:moveTo>
                    <a:pt x="21209" y="19050"/>
                  </a:moveTo>
                  <a:lnTo>
                    <a:pt x="7493" y="0"/>
                  </a:lnTo>
                  <a:lnTo>
                    <a:pt x="2921" y="0"/>
                  </a:lnTo>
                  <a:lnTo>
                    <a:pt x="508" y="2667"/>
                  </a:lnTo>
                  <a:lnTo>
                    <a:pt x="381" y="60452"/>
                  </a:lnTo>
                  <a:lnTo>
                    <a:pt x="20955" y="72263"/>
                  </a:lnTo>
                  <a:lnTo>
                    <a:pt x="21209" y="19050"/>
                  </a:lnTo>
                  <a:close/>
                </a:path>
                <a:path w="80644" h="190500">
                  <a:moveTo>
                    <a:pt x="80645" y="96012"/>
                  </a:moveTo>
                  <a:lnTo>
                    <a:pt x="31623" y="67183"/>
                  </a:lnTo>
                  <a:lnTo>
                    <a:pt x="21463" y="72898"/>
                  </a:lnTo>
                  <a:lnTo>
                    <a:pt x="70485" y="102108"/>
                  </a:lnTo>
                  <a:lnTo>
                    <a:pt x="80645" y="96012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/>
            <p:cNvSpPr/>
            <p:nvPr/>
          </p:nvSpPr>
          <p:spPr>
            <a:xfrm>
              <a:off x="1360932" y="690371"/>
              <a:ext cx="15240" cy="9525"/>
            </a:xfrm>
            <a:custGeom>
              <a:avLst/>
              <a:gdLst/>
              <a:ahLst/>
              <a:cxnLst/>
              <a:rect l="l" t="t" r="r" b="b"/>
              <a:pathLst>
                <a:path w="15240" h="9525">
                  <a:moveTo>
                    <a:pt x="10541" y="254"/>
                  </a:moveTo>
                  <a:lnTo>
                    <a:pt x="10414" y="127"/>
                  </a:lnTo>
                  <a:lnTo>
                    <a:pt x="2413" y="4229"/>
                  </a:lnTo>
                  <a:lnTo>
                    <a:pt x="0" y="5461"/>
                  </a:lnTo>
                  <a:lnTo>
                    <a:pt x="266" y="5740"/>
                  </a:lnTo>
                  <a:lnTo>
                    <a:pt x="508" y="5969"/>
                  </a:lnTo>
                  <a:lnTo>
                    <a:pt x="10541" y="254"/>
                  </a:lnTo>
                  <a:close/>
                </a:path>
                <a:path w="15240" h="9525">
                  <a:moveTo>
                    <a:pt x="12192" y="254"/>
                  </a:moveTo>
                  <a:lnTo>
                    <a:pt x="11684" y="0"/>
                  </a:lnTo>
                  <a:lnTo>
                    <a:pt x="1524" y="5588"/>
                  </a:lnTo>
                  <a:lnTo>
                    <a:pt x="1676" y="5753"/>
                  </a:lnTo>
                  <a:lnTo>
                    <a:pt x="1524" y="5842"/>
                  </a:lnTo>
                  <a:lnTo>
                    <a:pt x="1524" y="5969"/>
                  </a:lnTo>
                  <a:lnTo>
                    <a:pt x="2032" y="6096"/>
                  </a:lnTo>
                  <a:lnTo>
                    <a:pt x="7086" y="3314"/>
                  </a:lnTo>
                  <a:lnTo>
                    <a:pt x="1651" y="7239"/>
                  </a:lnTo>
                  <a:lnTo>
                    <a:pt x="2159" y="7493"/>
                  </a:lnTo>
                  <a:lnTo>
                    <a:pt x="12192" y="508"/>
                  </a:lnTo>
                  <a:lnTo>
                    <a:pt x="12026" y="355"/>
                  </a:lnTo>
                  <a:lnTo>
                    <a:pt x="12192" y="254"/>
                  </a:lnTo>
                  <a:close/>
                </a:path>
                <a:path w="15240" h="9525">
                  <a:moveTo>
                    <a:pt x="13716" y="1778"/>
                  </a:moveTo>
                  <a:lnTo>
                    <a:pt x="13208" y="1524"/>
                  </a:lnTo>
                  <a:lnTo>
                    <a:pt x="13081" y="1524"/>
                  </a:lnTo>
                  <a:lnTo>
                    <a:pt x="8191" y="4254"/>
                  </a:lnTo>
                  <a:lnTo>
                    <a:pt x="3175" y="6985"/>
                  </a:lnTo>
                  <a:lnTo>
                    <a:pt x="3048" y="6985"/>
                  </a:lnTo>
                  <a:lnTo>
                    <a:pt x="3556" y="7493"/>
                  </a:lnTo>
                  <a:lnTo>
                    <a:pt x="3683" y="7493"/>
                  </a:lnTo>
                  <a:lnTo>
                    <a:pt x="13589" y="1905"/>
                  </a:lnTo>
                  <a:lnTo>
                    <a:pt x="13716" y="1778"/>
                  </a:lnTo>
                  <a:close/>
                </a:path>
                <a:path w="15240" h="9525">
                  <a:moveTo>
                    <a:pt x="15240" y="3556"/>
                  </a:moveTo>
                  <a:lnTo>
                    <a:pt x="14986" y="3048"/>
                  </a:lnTo>
                  <a:lnTo>
                    <a:pt x="14732" y="3187"/>
                  </a:lnTo>
                  <a:lnTo>
                    <a:pt x="14605" y="3048"/>
                  </a:lnTo>
                  <a:lnTo>
                    <a:pt x="10261" y="5473"/>
                  </a:lnTo>
                  <a:lnTo>
                    <a:pt x="15113" y="2032"/>
                  </a:lnTo>
                  <a:lnTo>
                    <a:pt x="14605" y="1524"/>
                  </a:lnTo>
                  <a:lnTo>
                    <a:pt x="4572" y="8636"/>
                  </a:lnTo>
                  <a:lnTo>
                    <a:pt x="4699" y="8890"/>
                  </a:lnTo>
                  <a:lnTo>
                    <a:pt x="4826" y="9144"/>
                  </a:lnTo>
                  <a:lnTo>
                    <a:pt x="4978" y="9067"/>
                  </a:lnTo>
                  <a:lnTo>
                    <a:pt x="5422" y="8902"/>
                  </a:lnTo>
                  <a:lnTo>
                    <a:pt x="15240" y="3556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/>
            <p:cNvSpPr/>
            <p:nvPr/>
          </p:nvSpPr>
          <p:spPr>
            <a:xfrm>
              <a:off x="1365631" y="693419"/>
              <a:ext cx="13970" cy="12700"/>
            </a:xfrm>
            <a:custGeom>
              <a:avLst/>
              <a:gdLst/>
              <a:ahLst/>
              <a:cxnLst/>
              <a:rect l="l" t="t" r="r" b="b"/>
              <a:pathLst>
                <a:path w="13969" h="12700">
                  <a:moveTo>
                    <a:pt x="10414" y="508"/>
                  </a:moveTo>
                  <a:lnTo>
                    <a:pt x="10033" y="0"/>
                  </a:lnTo>
                  <a:lnTo>
                    <a:pt x="0" y="7112"/>
                  </a:lnTo>
                  <a:lnTo>
                    <a:pt x="508" y="7620"/>
                  </a:lnTo>
                  <a:lnTo>
                    <a:pt x="10414" y="508"/>
                  </a:lnTo>
                  <a:close/>
                </a:path>
                <a:path w="13969" h="12700">
                  <a:moveTo>
                    <a:pt x="13589" y="4064"/>
                  </a:moveTo>
                  <a:lnTo>
                    <a:pt x="13081" y="3048"/>
                  </a:lnTo>
                  <a:lnTo>
                    <a:pt x="12827" y="3213"/>
                  </a:lnTo>
                  <a:lnTo>
                    <a:pt x="12700" y="3048"/>
                  </a:lnTo>
                  <a:lnTo>
                    <a:pt x="8496" y="4851"/>
                  </a:lnTo>
                  <a:lnTo>
                    <a:pt x="12065" y="2540"/>
                  </a:lnTo>
                  <a:lnTo>
                    <a:pt x="11823" y="2222"/>
                  </a:lnTo>
                  <a:lnTo>
                    <a:pt x="11430" y="1651"/>
                  </a:lnTo>
                  <a:lnTo>
                    <a:pt x="11303" y="1524"/>
                  </a:lnTo>
                  <a:lnTo>
                    <a:pt x="9359" y="2819"/>
                  </a:lnTo>
                  <a:lnTo>
                    <a:pt x="1524" y="7239"/>
                  </a:lnTo>
                  <a:lnTo>
                    <a:pt x="1651" y="7620"/>
                  </a:lnTo>
                  <a:lnTo>
                    <a:pt x="4140" y="6299"/>
                  </a:lnTo>
                  <a:lnTo>
                    <a:pt x="2451" y="7429"/>
                  </a:lnTo>
                  <a:lnTo>
                    <a:pt x="1397" y="7874"/>
                  </a:lnTo>
                  <a:lnTo>
                    <a:pt x="1549" y="8026"/>
                  </a:lnTo>
                  <a:lnTo>
                    <a:pt x="1397" y="8128"/>
                  </a:lnTo>
                  <a:lnTo>
                    <a:pt x="2032" y="9017"/>
                  </a:lnTo>
                  <a:lnTo>
                    <a:pt x="2336" y="8826"/>
                  </a:lnTo>
                  <a:lnTo>
                    <a:pt x="2413" y="9017"/>
                  </a:lnTo>
                  <a:lnTo>
                    <a:pt x="7480" y="6692"/>
                  </a:lnTo>
                  <a:lnTo>
                    <a:pt x="2921" y="9652"/>
                  </a:lnTo>
                  <a:lnTo>
                    <a:pt x="3009" y="9855"/>
                  </a:lnTo>
                  <a:lnTo>
                    <a:pt x="2921" y="10160"/>
                  </a:lnTo>
                  <a:lnTo>
                    <a:pt x="3302" y="10414"/>
                  </a:lnTo>
                  <a:lnTo>
                    <a:pt x="3302" y="10541"/>
                  </a:lnTo>
                  <a:lnTo>
                    <a:pt x="3429" y="10668"/>
                  </a:lnTo>
                  <a:lnTo>
                    <a:pt x="5054" y="9613"/>
                  </a:lnTo>
                  <a:lnTo>
                    <a:pt x="9309" y="7353"/>
                  </a:lnTo>
                  <a:lnTo>
                    <a:pt x="3048" y="11684"/>
                  </a:lnTo>
                  <a:lnTo>
                    <a:pt x="3175" y="11811"/>
                  </a:lnTo>
                  <a:lnTo>
                    <a:pt x="3175" y="12192"/>
                  </a:lnTo>
                  <a:lnTo>
                    <a:pt x="13462" y="5334"/>
                  </a:lnTo>
                  <a:lnTo>
                    <a:pt x="13385" y="5194"/>
                  </a:lnTo>
                  <a:lnTo>
                    <a:pt x="13589" y="5080"/>
                  </a:lnTo>
                  <a:lnTo>
                    <a:pt x="13335" y="5003"/>
                  </a:lnTo>
                  <a:lnTo>
                    <a:pt x="13335" y="4572"/>
                  </a:lnTo>
                  <a:lnTo>
                    <a:pt x="13144" y="4711"/>
                  </a:lnTo>
                  <a:lnTo>
                    <a:pt x="13081" y="4572"/>
                  </a:lnTo>
                  <a:lnTo>
                    <a:pt x="11658" y="5321"/>
                  </a:lnTo>
                  <a:lnTo>
                    <a:pt x="13589" y="40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/>
            <p:cNvSpPr/>
            <p:nvPr/>
          </p:nvSpPr>
          <p:spPr>
            <a:xfrm>
              <a:off x="1370076" y="699515"/>
              <a:ext cx="80645" cy="106680"/>
            </a:xfrm>
            <a:custGeom>
              <a:avLst/>
              <a:gdLst/>
              <a:ahLst/>
              <a:cxnLst/>
              <a:rect l="l" t="t" r="r" b="b"/>
              <a:pathLst>
                <a:path w="80644" h="106679">
                  <a:moveTo>
                    <a:pt x="10668" y="508"/>
                  </a:moveTo>
                  <a:lnTo>
                    <a:pt x="10414" y="0"/>
                  </a:lnTo>
                  <a:lnTo>
                    <a:pt x="10287" y="0"/>
                  </a:lnTo>
                  <a:lnTo>
                    <a:pt x="0" y="5588"/>
                  </a:lnTo>
                  <a:lnTo>
                    <a:pt x="127" y="5588"/>
                  </a:lnTo>
                  <a:lnTo>
                    <a:pt x="254" y="5588"/>
                  </a:lnTo>
                  <a:lnTo>
                    <a:pt x="254" y="6096"/>
                  </a:lnTo>
                  <a:lnTo>
                    <a:pt x="381" y="6032"/>
                  </a:lnTo>
                  <a:lnTo>
                    <a:pt x="6045" y="3022"/>
                  </a:lnTo>
                  <a:lnTo>
                    <a:pt x="520" y="6845"/>
                  </a:lnTo>
                  <a:lnTo>
                    <a:pt x="0" y="7112"/>
                  </a:lnTo>
                  <a:lnTo>
                    <a:pt x="254" y="7454"/>
                  </a:lnTo>
                  <a:lnTo>
                    <a:pt x="254" y="7620"/>
                  </a:lnTo>
                  <a:lnTo>
                    <a:pt x="381" y="7620"/>
                  </a:lnTo>
                  <a:lnTo>
                    <a:pt x="3962" y="5740"/>
                  </a:lnTo>
                  <a:lnTo>
                    <a:pt x="0" y="8382"/>
                  </a:lnTo>
                  <a:lnTo>
                    <a:pt x="0" y="8636"/>
                  </a:lnTo>
                  <a:lnTo>
                    <a:pt x="0" y="9144"/>
                  </a:lnTo>
                  <a:lnTo>
                    <a:pt x="254" y="8978"/>
                  </a:lnTo>
                  <a:lnTo>
                    <a:pt x="254" y="9144"/>
                  </a:lnTo>
                  <a:lnTo>
                    <a:pt x="7874" y="5003"/>
                  </a:lnTo>
                  <a:lnTo>
                    <a:pt x="1524" y="9906"/>
                  </a:lnTo>
                  <a:lnTo>
                    <a:pt x="1524" y="10160"/>
                  </a:lnTo>
                  <a:lnTo>
                    <a:pt x="1524" y="10541"/>
                  </a:lnTo>
                  <a:lnTo>
                    <a:pt x="1524" y="10668"/>
                  </a:lnTo>
                  <a:lnTo>
                    <a:pt x="1651" y="10604"/>
                  </a:lnTo>
                  <a:lnTo>
                    <a:pt x="4953" y="8648"/>
                  </a:lnTo>
                  <a:lnTo>
                    <a:pt x="10541" y="5334"/>
                  </a:lnTo>
                  <a:lnTo>
                    <a:pt x="10541" y="5207"/>
                  </a:lnTo>
                  <a:lnTo>
                    <a:pt x="10541" y="4699"/>
                  </a:lnTo>
                  <a:lnTo>
                    <a:pt x="10541" y="4572"/>
                  </a:lnTo>
                  <a:lnTo>
                    <a:pt x="3975" y="8636"/>
                  </a:lnTo>
                  <a:lnTo>
                    <a:pt x="10541" y="3556"/>
                  </a:lnTo>
                  <a:lnTo>
                    <a:pt x="10541" y="3048"/>
                  </a:lnTo>
                  <a:lnTo>
                    <a:pt x="10414" y="3048"/>
                  </a:lnTo>
                  <a:lnTo>
                    <a:pt x="7683" y="4521"/>
                  </a:lnTo>
                  <a:lnTo>
                    <a:pt x="4483" y="6159"/>
                  </a:lnTo>
                  <a:lnTo>
                    <a:pt x="9334" y="2921"/>
                  </a:lnTo>
                  <a:lnTo>
                    <a:pt x="10541" y="2286"/>
                  </a:lnTo>
                  <a:lnTo>
                    <a:pt x="10541" y="2120"/>
                  </a:lnTo>
                  <a:lnTo>
                    <a:pt x="10668" y="2032"/>
                  </a:lnTo>
                  <a:lnTo>
                    <a:pt x="10668" y="1524"/>
                  </a:lnTo>
                  <a:lnTo>
                    <a:pt x="10388" y="1676"/>
                  </a:lnTo>
                  <a:lnTo>
                    <a:pt x="10287" y="1524"/>
                  </a:lnTo>
                  <a:lnTo>
                    <a:pt x="9194" y="2260"/>
                  </a:lnTo>
                  <a:lnTo>
                    <a:pt x="7378" y="3251"/>
                  </a:lnTo>
                  <a:lnTo>
                    <a:pt x="4279" y="4876"/>
                  </a:lnTo>
                  <a:lnTo>
                    <a:pt x="10668" y="508"/>
                  </a:lnTo>
                  <a:close/>
                </a:path>
                <a:path w="80644" h="106679">
                  <a:moveTo>
                    <a:pt x="12192" y="4699"/>
                  </a:moveTo>
                  <a:lnTo>
                    <a:pt x="1651" y="11430"/>
                  </a:lnTo>
                  <a:lnTo>
                    <a:pt x="1524" y="11557"/>
                  </a:lnTo>
                  <a:lnTo>
                    <a:pt x="1524" y="12065"/>
                  </a:lnTo>
                  <a:lnTo>
                    <a:pt x="1651" y="12001"/>
                  </a:lnTo>
                  <a:lnTo>
                    <a:pt x="2197" y="11722"/>
                  </a:lnTo>
                  <a:lnTo>
                    <a:pt x="9245" y="8026"/>
                  </a:lnTo>
                  <a:lnTo>
                    <a:pt x="1651" y="13208"/>
                  </a:lnTo>
                  <a:lnTo>
                    <a:pt x="1651" y="13716"/>
                  </a:lnTo>
                  <a:lnTo>
                    <a:pt x="12065" y="8255"/>
                  </a:lnTo>
                  <a:lnTo>
                    <a:pt x="12065" y="7747"/>
                  </a:lnTo>
                  <a:lnTo>
                    <a:pt x="5816" y="11023"/>
                  </a:lnTo>
                  <a:lnTo>
                    <a:pt x="12065" y="6985"/>
                  </a:lnTo>
                  <a:lnTo>
                    <a:pt x="12065" y="6553"/>
                  </a:lnTo>
                  <a:lnTo>
                    <a:pt x="12192" y="6477"/>
                  </a:lnTo>
                  <a:lnTo>
                    <a:pt x="12192" y="6223"/>
                  </a:lnTo>
                  <a:lnTo>
                    <a:pt x="12192" y="6096"/>
                  </a:lnTo>
                  <a:lnTo>
                    <a:pt x="12065" y="6172"/>
                  </a:lnTo>
                  <a:lnTo>
                    <a:pt x="11684" y="6362"/>
                  </a:lnTo>
                  <a:lnTo>
                    <a:pt x="6159" y="9182"/>
                  </a:lnTo>
                  <a:lnTo>
                    <a:pt x="12192" y="5334"/>
                  </a:lnTo>
                  <a:lnTo>
                    <a:pt x="12192" y="4699"/>
                  </a:lnTo>
                  <a:close/>
                </a:path>
                <a:path w="80644" h="106679">
                  <a:moveTo>
                    <a:pt x="80645" y="101092"/>
                  </a:moveTo>
                  <a:lnTo>
                    <a:pt x="60579" y="89916"/>
                  </a:lnTo>
                  <a:lnTo>
                    <a:pt x="50419" y="95504"/>
                  </a:lnTo>
                  <a:lnTo>
                    <a:pt x="70612" y="106553"/>
                  </a:lnTo>
                  <a:lnTo>
                    <a:pt x="80645" y="101092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" name="object 164"/>
            <p:cNvSpPr/>
            <p:nvPr/>
          </p:nvSpPr>
          <p:spPr>
            <a:xfrm>
              <a:off x="1441704" y="748283"/>
              <a:ext cx="10795" cy="57785"/>
            </a:xfrm>
            <a:custGeom>
              <a:avLst/>
              <a:gdLst/>
              <a:ahLst/>
              <a:cxnLst/>
              <a:rect l="l" t="t" r="r" b="b"/>
              <a:pathLst>
                <a:path w="10794" h="57784">
                  <a:moveTo>
                    <a:pt x="10668" y="0"/>
                  </a:moveTo>
                  <a:lnTo>
                    <a:pt x="0" y="5841"/>
                  </a:lnTo>
                  <a:lnTo>
                    <a:pt x="0" y="57785"/>
                  </a:lnTo>
                  <a:lnTo>
                    <a:pt x="10287" y="52069"/>
                  </a:lnTo>
                  <a:lnTo>
                    <a:pt x="10668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" name="object 165"/>
            <p:cNvSpPr/>
            <p:nvPr/>
          </p:nvSpPr>
          <p:spPr>
            <a:xfrm>
              <a:off x="1423416" y="728471"/>
              <a:ext cx="18415" cy="7620"/>
            </a:xfrm>
            <a:custGeom>
              <a:avLst/>
              <a:gdLst/>
              <a:ahLst/>
              <a:cxnLst/>
              <a:rect l="l" t="t" r="r" b="b"/>
              <a:pathLst>
                <a:path w="18415" h="7620">
                  <a:moveTo>
                    <a:pt x="635" y="7112"/>
                  </a:moveTo>
                  <a:lnTo>
                    <a:pt x="0" y="7239"/>
                  </a:lnTo>
                  <a:lnTo>
                    <a:pt x="0" y="7620"/>
                  </a:lnTo>
                  <a:lnTo>
                    <a:pt x="635" y="7112"/>
                  </a:lnTo>
                  <a:close/>
                </a:path>
                <a:path w="18415" h="7620">
                  <a:moveTo>
                    <a:pt x="13589" y="0"/>
                  </a:moveTo>
                  <a:lnTo>
                    <a:pt x="13081" y="0"/>
                  </a:lnTo>
                  <a:lnTo>
                    <a:pt x="12865" y="127"/>
                  </a:lnTo>
                  <a:lnTo>
                    <a:pt x="7924" y="2717"/>
                  </a:lnTo>
                  <a:lnTo>
                    <a:pt x="11176" y="647"/>
                  </a:lnTo>
                  <a:lnTo>
                    <a:pt x="12065" y="127"/>
                  </a:lnTo>
                  <a:lnTo>
                    <a:pt x="12192" y="0"/>
                  </a:lnTo>
                  <a:lnTo>
                    <a:pt x="11849" y="177"/>
                  </a:lnTo>
                  <a:lnTo>
                    <a:pt x="11430" y="254"/>
                  </a:lnTo>
                  <a:lnTo>
                    <a:pt x="7874" y="2374"/>
                  </a:lnTo>
                  <a:lnTo>
                    <a:pt x="7874" y="2578"/>
                  </a:lnTo>
                  <a:lnTo>
                    <a:pt x="6197" y="3632"/>
                  </a:lnTo>
                  <a:lnTo>
                    <a:pt x="4927" y="4305"/>
                  </a:lnTo>
                  <a:lnTo>
                    <a:pt x="7874" y="2578"/>
                  </a:lnTo>
                  <a:lnTo>
                    <a:pt x="7874" y="2374"/>
                  </a:lnTo>
                  <a:lnTo>
                    <a:pt x="2235" y="5715"/>
                  </a:lnTo>
                  <a:lnTo>
                    <a:pt x="1993" y="5842"/>
                  </a:lnTo>
                  <a:lnTo>
                    <a:pt x="1778" y="5842"/>
                  </a:lnTo>
                  <a:lnTo>
                    <a:pt x="1651" y="5969"/>
                  </a:lnTo>
                  <a:lnTo>
                    <a:pt x="1955" y="5867"/>
                  </a:lnTo>
                  <a:lnTo>
                    <a:pt x="1524" y="6096"/>
                  </a:lnTo>
                  <a:lnTo>
                    <a:pt x="2247" y="6096"/>
                  </a:lnTo>
                  <a:lnTo>
                    <a:pt x="635" y="7112"/>
                  </a:lnTo>
                  <a:lnTo>
                    <a:pt x="1016" y="7112"/>
                  </a:lnTo>
                  <a:lnTo>
                    <a:pt x="3657" y="5435"/>
                  </a:lnTo>
                  <a:lnTo>
                    <a:pt x="7162" y="3568"/>
                  </a:lnTo>
                  <a:lnTo>
                    <a:pt x="6934" y="3708"/>
                  </a:lnTo>
                  <a:lnTo>
                    <a:pt x="3048" y="5969"/>
                  </a:lnTo>
                  <a:lnTo>
                    <a:pt x="3175" y="5969"/>
                  </a:lnTo>
                  <a:lnTo>
                    <a:pt x="3048" y="6096"/>
                  </a:lnTo>
                  <a:lnTo>
                    <a:pt x="3556" y="6096"/>
                  </a:lnTo>
                  <a:lnTo>
                    <a:pt x="13589" y="127"/>
                  </a:lnTo>
                  <a:lnTo>
                    <a:pt x="13373" y="127"/>
                  </a:lnTo>
                  <a:lnTo>
                    <a:pt x="13589" y="0"/>
                  </a:lnTo>
                  <a:close/>
                </a:path>
                <a:path w="18415" h="7620">
                  <a:moveTo>
                    <a:pt x="15240" y="127"/>
                  </a:moveTo>
                  <a:lnTo>
                    <a:pt x="15113" y="127"/>
                  </a:lnTo>
                  <a:lnTo>
                    <a:pt x="14732" y="127"/>
                  </a:lnTo>
                  <a:lnTo>
                    <a:pt x="14605" y="127"/>
                  </a:lnTo>
                  <a:lnTo>
                    <a:pt x="4572" y="6096"/>
                  </a:lnTo>
                  <a:lnTo>
                    <a:pt x="4953" y="6096"/>
                  </a:lnTo>
                  <a:lnTo>
                    <a:pt x="5080" y="6096"/>
                  </a:lnTo>
                  <a:lnTo>
                    <a:pt x="10096" y="3111"/>
                  </a:lnTo>
                  <a:lnTo>
                    <a:pt x="15240" y="127"/>
                  </a:lnTo>
                  <a:close/>
                </a:path>
                <a:path w="18415" h="7620">
                  <a:moveTo>
                    <a:pt x="16764" y="1905"/>
                  </a:moveTo>
                  <a:lnTo>
                    <a:pt x="16256" y="1524"/>
                  </a:lnTo>
                  <a:lnTo>
                    <a:pt x="16129" y="1524"/>
                  </a:lnTo>
                  <a:lnTo>
                    <a:pt x="6096" y="7620"/>
                  </a:lnTo>
                  <a:lnTo>
                    <a:pt x="6604" y="7620"/>
                  </a:lnTo>
                  <a:lnTo>
                    <a:pt x="16764" y="1905"/>
                  </a:lnTo>
                  <a:close/>
                </a:path>
                <a:path w="18415" h="7620">
                  <a:moveTo>
                    <a:pt x="16764" y="0"/>
                  </a:moveTo>
                  <a:lnTo>
                    <a:pt x="16256" y="0"/>
                  </a:lnTo>
                  <a:lnTo>
                    <a:pt x="6883" y="5524"/>
                  </a:lnTo>
                  <a:lnTo>
                    <a:pt x="6311" y="5842"/>
                  </a:lnTo>
                  <a:lnTo>
                    <a:pt x="6096" y="5969"/>
                  </a:lnTo>
                  <a:lnTo>
                    <a:pt x="6223" y="5969"/>
                  </a:lnTo>
                  <a:lnTo>
                    <a:pt x="6604" y="5969"/>
                  </a:lnTo>
                  <a:lnTo>
                    <a:pt x="16637" y="127"/>
                  </a:lnTo>
                  <a:lnTo>
                    <a:pt x="16764" y="0"/>
                  </a:lnTo>
                  <a:close/>
                </a:path>
                <a:path w="18415" h="7620">
                  <a:moveTo>
                    <a:pt x="18288" y="1778"/>
                  </a:moveTo>
                  <a:lnTo>
                    <a:pt x="18097" y="1739"/>
                  </a:lnTo>
                  <a:lnTo>
                    <a:pt x="18034" y="1524"/>
                  </a:lnTo>
                  <a:lnTo>
                    <a:pt x="17805" y="1663"/>
                  </a:lnTo>
                  <a:lnTo>
                    <a:pt x="7620" y="7366"/>
                  </a:lnTo>
                  <a:lnTo>
                    <a:pt x="7874" y="7543"/>
                  </a:lnTo>
                  <a:lnTo>
                    <a:pt x="7747" y="7620"/>
                  </a:lnTo>
                  <a:lnTo>
                    <a:pt x="8001" y="7620"/>
                  </a:lnTo>
                  <a:lnTo>
                    <a:pt x="8255" y="7620"/>
                  </a:lnTo>
                  <a:lnTo>
                    <a:pt x="18161" y="1905"/>
                  </a:lnTo>
                  <a:lnTo>
                    <a:pt x="18288" y="1778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" name="object 166"/>
            <p:cNvSpPr/>
            <p:nvPr/>
          </p:nvSpPr>
          <p:spPr>
            <a:xfrm>
              <a:off x="1420495" y="734567"/>
              <a:ext cx="80645" cy="100965"/>
            </a:xfrm>
            <a:custGeom>
              <a:avLst/>
              <a:gdLst/>
              <a:ahLst/>
              <a:cxnLst/>
              <a:rect l="l" t="t" r="r" b="b"/>
              <a:pathLst>
                <a:path w="80644" h="100965">
                  <a:moveTo>
                    <a:pt x="21209" y="18923"/>
                  </a:moveTo>
                  <a:lnTo>
                    <a:pt x="7366" y="0"/>
                  </a:lnTo>
                  <a:lnTo>
                    <a:pt x="6096" y="0"/>
                  </a:lnTo>
                  <a:lnTo>
                    <a:pt x="2540" y="0"/>
                  </a:lnTo>
                  <a:lnTo>
                    <a:pt x="254" y="2667"/>
                  </a:lnTo>
                  <a:lnTo>
                    <a:pt x="0" y="7239"/>
                  </a:lnTo>
                  <a:lnTo>
                    <a:pt x="0" y="59817"/>
                  </a:lnTo>
                  <a:lnTo>
                    <a:pt x="20828" y="71501"/>
                  </a:lnTo>
                  <a:lnTo>
                    <a:pt x="21209" y="18923"/>
                  </a:lnTo>
                  <a:close/>
                </a:path>
                <a:path w="80644" h="100965">
                  <a:moveTo>
                    <a:pt x="80518" y="94742"/>
                  </a:moveTo>
                  <a:lnTo>
                    <a:pt x="31242" y="65659"/>
                  </a:lnTo>
                  <a:lnTo>
                    <a:pt x="21209" y="71628"/>
                  </a:lnTo>
                  <a:lnTo>
                    <a:pt x="70485" y="100584"/>
                  </a:lnTo>
                  <a:lnTo>
                    <a:pt x="80518" y="94742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" name="object 167"/>
            <p:cNvSpPr/>
            <p:nvPr/>
          </p:nvSpPr>
          <p:spPr>
            <a:xfrm>
              <a:off x="1431036" y="729995"/>
              <a:ext cx="15240" cy="10795"/>
            </a:xfrm>
            <a:custGeom>
              <a:avLst/>
              <a:gdLst/>
              <a:ahLst/>
              <a:cxnLst/>
              <a:rect l="l" t="t" r="r" b="b"/>
              <a:pathLst>
                <a:path w="15240" h="10795">
                  <a:moveTo>
                    <a:pt x="10541" y="127"/>
                  </a:moveTo>
                  <a:lnTo>
                    <a:pt x="10414" y="0"/>
                  </a:lnTo>
                  <a:lnTo>
                    <a:pt x="10134" y="165"/>
                  </a:lnTo>
                  <a:lnTo>
                    <a:pt x="4584" y="3276"/>
                  </a:lnTo>
                  <a:lnTo>
                    <a:pt x="0" y="5842"/>
                  </a:lnTo>
                  <a:lnTo>
                    <a:pt x="190" y="5892"/>
                  </a:lnTo>
                  <a:lnTo>
                    <a:pt x="330" y="5981"/>
                  </a:lnTo>
                  <a:lnTo>
                    <a:pt x="508" y="6096"/>
                  </a:lnTo>
                  <a:lnTo>
                    <a:pt x="10541" y="254"/>
                  </a:lnTo>
                  <a:lnTo>
                    <a:pt x="10375" y="228"/>
                  </a:lnTo>
                  <a:lnTo>
                    <a:pt x="10541" y="127"/>
                  </a:lnTo>
                  <a:close/>
                </a:path>
                <a:path w="15240" h="10795">
                  <a:moveTo>
                    <a:pt x="12192" y="1778"/>
                  </a:moveTo>
                  <a:lnTo>
                    <a:pt x="11684" y="1524"/>
                  </a:lnTo>
                  <a:lnTo>
                    <a:pt x="6756" y="4368"/>
                  </a:lnTo>
                  <a:lnTo>
                    <a:pt x="5702" y="4940"/>
                  </a:lnTo>
                  <a:lnTo>
                    <a:pt x="12065" y="508"/>
                  </a:lnTo>
                  <a:lnTo>
                    <a:pt x="11557" y="0"/>
                  </a:lnTo>
                  <a:lnTo>
                    <a:pt x="1524" y="6858"/>
                  </a:lnTo>
                  <a:lnTo>
                    <a:pt x="1714" y="7137"/>
                  </a:lnTo>
                  <a:lnTo>
                    <a:pt x="1524" y="7239"/>
                  </a:lnTo>
                  <a:lnTo>
                    <a:pt x="1524" y="7366"/>
                  </a:lnTo>
                  <a:lnTo>
                    <a:pt x="2032" y="7620"/>
                  </a:lnTo>
                  <a:lnTo>
                    <a:pt x="4572" y="6159"/>
                  </a:lnTo>
                  <a:lnTo>
                    <a:pt x="12192" y="2159"/>
                  </a:lnTo>
                  <a:lnTo>
                    <a:pt x="11938" y="1917"/>
                  </a:lnTo>
                  <a:lnTo>
                    <a:pt x="12192" y="1778"/>
                  </a:lnTo>
                  <a:close/>
                </a:path>
                <a:path w="15240" h="10795">
                  <a:moveTo>
                    <a:pt x="13716" y="2159"/>
                  </a:moveTo>
                  <a:lnTo>
                    <a:pt x="13208" y="1651"/>
                  </a:lnTo>
                  <a:lnTo>
                    <a:pt x="3048" y="7366"/>
                  </a:lnTo>
                  <a:lnTo>
                    <a:pt x="3556" y="7620"/>
                  </a:lnTo>
                  <a:lnTo>
                    <a:pt x="7340" y="5588"/>
                  </a:lnTo>
                  <a:lnTo>
                    <a:pt x="3175" y="8382"/>
                  </a:lnTo>
                  <a:lnTo>
                    <a:pt x="3314" y="8559"/>
                  </a:lnTo>
                  <a:lnTo>
                    <a:pt x="3175" y="8636"/>
                  </a:lnTo>
                  <a:lnTo>
                    <a:pt x="3683" y="9144"/>
                  </a:lnTo>
                  <a:lnTo>
                    <a:pt x="13716" y="3556"/>
                  </a:lnTo>
                  <a:lnTo>
                    <a:pt x="13462" y="3556"/>
                  </a:lnTo>
                  <a:lnTo>
                    <a:pt x="13462" y="3048"/>
                  </a:lnTo>
                  <a:lnTo>
                    <a:pt x="13208" y="3048"/>
                  </a:lnTo>
                  <a:lnTo>
                    <a:pt x="9499" y="5118"/>
                  </a:lnTo>
                  <a:lnTo>
                    <a:pt x="13716" y="2286"/>
                  </a:lnTo>
                  <a:lnTo>
                    <a:pt x="13716" y="2159"/>
                  </a:lnTo>
                  <a:close/>
                </a:path>
                <a:path w="15240" h="10795">
                  <a:moveTo>
                    <a:pt x="15240" y="3810"/>
                  </a:moveTo>
                  <a:lnTo>
                    <a:pt x="14859" y="3175"/>
                  </a:lnTo>
                  <a:lnTo>
                    <a:pt x="14732" y="3175"/>
                  </a:lnTo>
                  <a:lnTo>
                    <a:pt x="14605" y="3175"/>
                  </a:lnTo>
                  <a:lnTo>
                    <a:pt x="4699" y="8763"/>
                  </a:lnTo>
                  <a:lnTo>
                    <a:pt x="4826" y="9017"/>
                  </a:lnTo>
                  <a:lnTo>
                    <a:pt x="5207" y="9144"/>
                  </a:lnTo>
                  <a:lnTo>
                    <a:pt x="8559" y="7302"/>
                  </a:lnTo>
                  <a:lnTo>
                    <a:pt x="4572" y="9906"/>
                  </a:lnTo>
                  <a:lnTo>
                    <a:pt x="5080" y="10541"/>
                  </a:lnTo>
                  <a:lnTo>
                    <a:pt x="15240" y="381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" name="object 168"/>
            <p:cNvSpPr/>
            <p:nvPr/>
          </p:nvSpPr>
          <p:spPr>
            <a:xfrm>
              <a:off x="1435735" y="734694"/>
              <a:ext cx="13970" cy="10795"/>
            </a:xfrm>
            <a:custGeom>
              <a:avLst/>
              <a:gdLst/>
              <a:ahLst/>
              <a:cxnLst/>
              <a:rect l="l" t="t" r="r" b="b"/>
              <a:pathLst>
                <a:path w="13969" h="10795">
                  <a:moveTo>
                    <a:pt x="13589" y="4953"/>
                  </a:moveTo>
                  <a:lnTo>
                    <a:pt x="13335" y="4445"/>
                  </a:lnTo>
                  <a:lnTo>
                    <a:pt x="7721" y="7493"/>
                  </a:lnTo>
                  <a:lnTo>
                    <a:pt x="13462" y="3810"/>
                  </a:lnTo>
                  <a:lnTo>
                    <a:pt x="13462" y="3556"/>
                  </a:lnTo>
                  <a:lnTo>
                    <a:pt x="13335" y="3175"/>
                  </a:lnTo>
                  <a:lnTo>
                    <a:pt x="12954" y="3048"/>
                  </a:lnTo>
                  <a:lnTo>
                    <a:pt x="4483" y="7442"/>
                  </a:lnTo>
                  <a:lnTo>
                    <a:pt x="11938" y="2667"/>
                  </a:lnTo>
                  <a:lnTo>
                    <a:pt x="11811" y="2286"/>
                  </a:lnTo>
                  <a:lnTo>
                    <a:pt x="11430" y="2032"/>
                  </a:lnTo>
                  <a:lnTo>
                    <a:pt x="11303" y="1524"/>
                  </a:lnTo>
                  <a:lnTo>
                    <a:pt x="9779" y="2489"/>
                  </a:lnTo>
                  <a:lnTo>
                    <a:pt x="12065" y="1016"/>
                  </a:lnTo>
                  <a:lnTo>
                    <a:pt x="11912" y="723"/>
                  </a:lnTo>
                  <a:lnTo>
                    <a:pt x="12065" y="635"/>
                  </a:lnTo>
                  <a:lnTo>
                    <a:pt x="11557" y="0"/>
                  </a:lnTo>
                  <a:lnTo>
                    <a:pt x="11430" y="0"/>
                  </a:lnTo>
                  <a:lnTo>
                    <a:pt x="10934" y="330"/>
                  </a:lnTo>
                  <a:lnTo>
                    <a:pt x="9017" y="1320"/>
                  </a:lnTo>
                  <a:lnTo>
                    <a:pt x="10541" y="508"/>
                  </a:lnTo>
                  <a:lnTo>
                    <a:pt x="10033" y="0"/>
                  </a:lnTo>
                  <a:lnTo>
                    <a:pt x="0" y="5334"/>
                  </a:lnTo>
                  <a:lnTo>
                    <a:pt x="508" y="5842"/>
                  </a:lnTo>
                  <a:lnTo>
                    <a:pt x="1562" y="5283"/>
                  </a:lnTo>
                  <a:lnTo>
                    <a:pt x="2032" y="5969"/>
                  </a:lnTo>
                  <a:lnTo>
                    <a:pt x="3467" y="5207"/>
                  </a:lnTo>
                  <a:lnTo>
                    <a:pt x="1524" y="6477"/>
                  </a:lnTo>
                  <a:lnTo>
                    <a:pt x="2108" y="7302"/>
                  </a:lnTo>
                  <a:lnTo>
                    <a:pt x="1397" y="7747"/>
                  </a:lnTo>
                  <a:lnTo>
                    <a:pt x="1651" y="8001"/>
                  </a:lnTo>
                  <a:lnTo>
                    <a:pt x="1905" y="8509"/>
                  </a:lnTo>
                  <a:lnTo>
                    <a:pt x="2032" y="9017"/>
                  </a:lnTo>
                  <a:lnTo>
                    <a:pt x="3022" y="8382"/>
                  </a:lnTo>
                  <a:lnTo>
                    <a:pt x="3429" y="8890"/>
                  </a:lnTo>
                  <a:lnTo>
                    <a:pt x="6756" y="7213"/>
                  </a:lnTo>
                  <a:lnTo>
                    <a:pt x="2921" y="9779"/>
                  </a:lnTo>
                  <a:lnTo>
                    <a:pt x="3175" y="10414"/>
                  </a:lnTo>
                  <a:lnTo>
                    <a:pt x="3327" y="10325"/>
                  </a:lnTo>
                  <a:lnTo>
                    <a:pt x="3556" y="10541"/>
                  </a:lnTo>
                  <a:lnTo>
                    <a:pt x="13589" y="49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" name="object 169"/>
            <p:cNvSpPr/>
            <p:nvPr/>
          </p:nvSpPr>
          <p:spPr>
            <a:xfrm>
              <a:off x="1440180" y="739139"/>
              <a:ext cx="80645" cy="108585"/>
            </a:xfrm>
            <a:custGeom>
              <a:avLst/>
              <a:gdLst/>
              <a:ahLst/>
              <a:cxnLst/>
              <a:rect l="l" t="t" r="r" b="b"/>
              <a:pathLst>
                <a:path w="80644" h="108584">
                  <a:moveTo>
                    <a:pt x="10668" y="4572"/>
                  </a:moveTo>
                  <a:lnTo>
                    <a:pt x="10541" y="4673"/>
                  </a:lnTo>
                  <a:lnTo>
                    <a:pt x="0" y="10160"/>
                  </a:lnTo>
                  <a:lnTo>
                    <a:pt x="0" y="10668"/>
                  </a:lnTo>
                  <a:lnTo>
                    <a:pt x="127" y="10604"/>
                  </a:lnTo>
                  <a:lnTo>
                    <a:pt x="3670" y="8763"/>
                  </a:lnTo>
                  <a:lnTo>
                    <a:pt x="8178" y="6438"/>
                  </a:lnTo>
                  <a:lnTo>
                    <a:pt x="1651" y="11303"/>
                  </a:lnTo>
                  <a:lnTo>
                    <a:pt x="1651" y="11607"/>
                  </a:lnTo>
                  <a:lnTo>
                    <a:pt x="1524" y="11684"/>
                  </a:lnTo>
                  <a:lnTo>
                    <a:pt x="1524" y="12192"/>
                  </a:lnTo>
                  <a:lnTo>
                    <a:pt x="1651" y="12128"/>
                  </a:lnTo>
                  <a:lnTo>
                    <a:pt x="4318" y="10541"/>
                  </a:lnTo>
                  <a:lnTo>
                    <a:pt x="10541" y="6858"/>
                  </a:lnTo>
                  <a:lnTo>
                    <a:pt x="10541" y="6692"/>
                  </a:lnTo>
                  <a:lnTo>
                    <a:pt x="10668" y="6604"/>
                  </a:lnTo>
                  <a:lnTo>
                    <a:pt x="10668" y="6096"/>
                  </a:lnTo>
                  <a:lnTo>
                    <a:pt x="10541" y="6184"/>
                  </a:lnTo>
                  <a:lnTo>
                    <a:pt x="4635" y="9753"/>
                  </a:lnTo>
                  <a:lnTo>
                    <a:pt x="10426" y="5270"/>
                  </a:lnTo>
                  <a:lnTo>
                    <a:pt x="10668" y="5080"/>
                  </a:lnTo>
                  <a:lnTo>
                    <a:pt x="10668" y="4572"/>
                  </a:lnTo>
                  <a:close/>
                </a:path>
                <a:path w="80644" h="108584">
                  <a:moveTo>
                    <a:pt x="10668" y="3683"/>
                  </a:moveTo>
                  <a:lnTo>
                    <a:pt x="10541" y="3517"/>
                  </a:lnTo>
                  <a:lnTo>
                    <a:pt x="10541" y="3048"/>
                  </a:lnTo>
                  <a:lnTo>
                    <a:pt x="10287" y="3187"/>
                  </a:lnTo>
                  <a:lnTo>
                    <a:pt x="9893" y="3390"/>
                  </a:lnTo>
                  <a:lnTo>
                    <a:pt x="9296" y="3708"/>
                  </a:lnTo>
                  <a:lnTo>
                    <a:pt x="0" y="8636"/>
                  </a:lnTo>
                  <a:lnTo>
                    <a:pt x="127" y="8813"/>
                  </a:lnTo>
                  <a:lnTo>
                    <a:pt x="127" y="9144"/>
                  </a:lnTo>
                  <a:lnTo>
                    <a:pt x="304" y="9055"/>
                  </a:lnTo>
                  <a:lnTo>
                    <a:pt x="7340" y="5448"/>
                  </a:lnTo>
                  <a:lnTo>
                    <a:pt x="10541" y="3810"/>
                  </a:lnTo>
                  <a:lnTo>
                    <a:pt x="10668" y="3683"/>
                  </a:lnTo>
                  <a:close/>
                </a:path>
                <a:path w="80644" h="108584">
                  <a:moveTo>
                    <a:pt x="10668" y="2286"/>
                  </a:moveTo>
                  <a:lnTo>
                    <a:pt x="10515" y="2044"/>
                  </a:lnTo>
                  <a:lnTo>
                    <a:pt x="10414" y="1778"/>
                  </a:lnTo>
                  <a:lnTo>
                    <a:pt x="10414" y="1524"/>
                  </a:lnTo>
                  <a:lnTo>
                    <a:pt x="2882" y="5435"/>
                  </a:lnTo>
                  <a:lnTo>
                    <a:pt x="9017" y="762"/>
                  </a:lnTo>
                  <a:lnTo>
                    <a:pt x="8966" y="622"/>
                  </a:lnTo>
                  <a:lnTo>
                    <a:pt x="9144" y="508"/>
                  </a:lnTo>
                  <a:lnTo>
                    <a:pt x="9017" y="0"/>
                  </a:lnTo>
                  <a:lnTo>
                    <a:pt x="127" y="5588"/>
                  </a:lnTo>
                  <a:lnTo>
                    <a:pt x="254" y="6096"/>
                  </a:lnTo>
                  <a:lnTo>
                    <a:pt x="5448" y="2832"/>
                  </a:lnTo>
                  <a:lnTo>
                    <a:pt x="698" y="6565"/>
                  </a:lnTo>
                  <a:lnTo>
                    <a:pt x="127" y="6858"/>
                  </a:lnTo>
                  <a:lnTo>
                    <a:pt x="0" y="7112"/>
                  </a:lnTo>
                  <a:lnTo>
                    <a:pt x="0" y="7239"/>
                  </a:lnTo>
                  <a:lnTo>
                    <a:pt x="0" y="7620"/>
                  </a:lnTo>
                  <a:lnTo>
                    <a:pt x="254" y="7442"/>
                  </a:lnTo>
                  <a:lnTo>
                    <a:pt x="254" y="7620"/>
                  </a:lnTo>
                  <a:lnTo>
                    <a:pt x="1943" y="6705"/>
                  </a:lnTo>
                  <a:lnTo>
                    <a:pt x="10668" y="2286"/>
                  </a:lnTo>
                  <a:close/>
                </a:path>
                <a:path w="80644" h="108584">
                  <a:moveTo>
                    <a:pt x="12192" y="7620"/>
                  </a:moveTo>
                  <a:lnTo>
                    <a:pt x="6235" y="10680"/>
                  </a:lnTo>
                  <a:lnTo>
                    <a:pt x="10541" y="8001"/>
                  </a:lnTo>
                  <a:lnTo>
                    <a:pt x="10541" y="7747"/>
                  </a:lnTo>
                  <a:lnTo>
                    <a:pt x="1524" y="12954"/>
                  </a:lnTo>
                  <a:lnTo>
                    <a:pt x="1524" y="13081"/>
                  </a:lnTo>
                  <a:lnTo>
                    <a:pt x="1524" y="13208"/>
                  </a:lnTo>
                  <a:lnTo>
                    <a:pt x="1524" y="13589"/>
                  </a:lnTo>
                  <a:lnTo>
                    <a:pt x="1524" y="13716"/>
                  </a:lnTo>
                  <a:lnTo>
                    <a:pt x="12192" y="8128"/>
                  </a:lnTo>
                  <a:lnTo>
                    <a:pt x="12192" y="8001"/>
                  </a:lnTo>
                  <a:lnTo>
                    <a:pt x="12192" y="7620"/>
                  </a:lnTo>
                  <a:close/>
                </a:path>
                <a:path w="80644" h="108584">
                  <a:moveTo>
                    <a:pt x="80645" y="101981"/>
                  </a:moveTo>
                  <a:lnTo>
                    <a:pt x="60325" y="89916"/>
                  </a:lnTo>
                  <a:lnTo>
                    <a:pt x="50292" y="96012"/>
                  </a:lnTo>
                  <a:lnTo>
                    <a:pt x="70612" y="108204"/>
                  </a:lnTo>
                  <a:lnTo>
                    <a:pt x="80645" y="101981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" name="object 170"/>
            <p:cNvSpPr/>
            <p:nvPr/>
          </p:nvSpPr>
          <p:spPr>
            <a:xfrm>
              <a:off x="1511807" y="788034"/>
              <a:ext cx="9525" cy="59690"/>
            </a:xfrm>
            <a:custGeom>
              <a:avLst/>
              <a:gdLst/>
              <a:ahLst/>
              <a:cxnLst/>
              <a:rect l="l" t="t" r="r" b="b"/>
              <a:pathLst>
                <a:path w="9525" h="59690">
                  <a:moveTo>
                    <a:pt x="9143" y="0"/>
                  </a:moveTo>
                  <a:lnTo>
                    <a:pt x="253" y="5968"/>
                  </a:lnTo>
                  <a:lnTo>
                    <a:pt x="0" y="59309"/>
                  </a:lnTo>
                  <a:lnTo>
                    <a:pt x="8889" y="53339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/>
            <p:cNvSpPr/>
            <p:nvPr/>
          </p:nvSpPr>
          <p:spPr>
            <a:xfrm>
              <a:off x="1493520" y="769619"/>
              <a:ext cx="18415" cy="6350"/>
            </a:xfrm>
            <a:custGeom>
              <a:avLst/>
              <a:gdLst/>
              <a:ahLst/>
              <a:cxnLst/>
              <a:rect l="l" t="t" r="r" b="b"/>
              <a:pathLst>
                <a:path w="18415" h="6350">
                  <a:moveTo>
                    <a:pt x="508" y="5842"/>
                  </a:moveTo>
                  <a:lnTo>
                    <a:pt x="254" y="5842"/>
                  </a:lnTo>
                  <a:lnTo>
                    <a:pt x="0" y="6096"/>
                  </a:lnTo>
                  <a:lnTo>
                    <a:pt x="508" y="5842"/>
                  </a:lnTo>
                  <a:close/>
                </a:path>
                <a:path w="18415" h="6350">
                  <a:moveTo>
                    <a:pt x="7239" y="2070"/>
                  </a:moveTo>
                  <a:lnTo>
                    <a:pt x="508" y="5842"/>
                  </a:lnTo>
                  <a:lnTo>
                    <a:pt x="635" y="5842"/>
                  </a:lnTo>
                  <a:lnTo>
                    <a:pt x="762" y="5715"/>
                  </a:lnTo>
                  <a:lnTo>
                    <a:pt x="889" y="5715"/>
                  </a:lnTo>
                  <a:lnTo>
                    <a:pt x="7239" y="2070"/>
                  </a:lnTo>
                  <a:close/>
                </a:path>
                <a:path w="18415" h="6350">
                  <a:moveTo>
                    <a:pt x="9791" y="596"/>
                  </a:moveTo>
                  <a:lnTo>
                    <a:pt x="7239" y="2070"/>
                  </a:lnTo>
                  <a:lnTo>
                    <a:pt x="9779" y="635"/>
                  </a:lnTo>
                  <a:close/>
                </a:path>
                <a:path w="18415" h="6350">
                  <a:moveTo>
                    <a:pt x="10160" y="381"/>
                  </a:moveTo>
                  <a:lnTo>
                    <a:pt x="9906" y="381"/>
                  </a:lnTo>
                  <a:lnTo>
                    <a:pt x="9791" y="596"/>
                  </a:lnTo>
                  <a:lnTo>
                    <a:pt x="10160" y="381"/>
                  </a:lnTo>
                  <a:close/>
                </a:path>
                <a:path w="18415" h="6350">
                  <a:moveTo>
                    <a:pt x="10668" y="127"/>
                  </a:moveTo>
                  <a:lnTo>
                    <a:pt x="10414" y="254"/>
                  </a:lnTo>
                  <a:lnTo>
                    <a:pt x="10541" y="254"/>
                  </a:lnTo>
                  <a:lnTo>
                    <a:pt x="10668" y="127"/>
                  </a:lnTo>
                  <a:close/>
                </a:path>
                <a:path w="18415" h="6350">
                  <a:moveTo>
                    <a:pt x="12192" y="127"/>
                  </a:moveTo>
                  <a:lnTo>
                    <a:pt x="12065" y="127"/>
                  </a:lnTo>
                  <a:lnTo>
                    <a:pt x="11430" y="127"/>
                  </a:lnTo>
                  <a:lnTo>
                    <a:pt x="3238" y="5080"/>
                  </a:lnTo>
                  <a:lnTo>
                    <a:pt x="1727" y="5969"/>
                  </a:lnTo>
                  <a:lnTo>
                    <a:pt x="1524" y="6096"/>
                  </a:lnTo>
                  <a:lnTo>
                    <a:pt x="1841" y="5969"/>
                  </a:lnTo>
                  <a:lnTo>
                    <a:pt x="2159" y="5969"/>
                  </a:lnTo>
                  <a:lnTo>
                    <a:pt x="2286" y="6096"/>
                  </a:lnTo>
                  <a:lnTo>
                    <a:pt x="12192" y="127"/>
                  </a:lnTo>
                  <a:close/>
                </a:path>
                <a:path w="18415" h="6350">
                  <a:moveTo>
                    <a:pt x="13716" y="127"/>
                  </a:moveTo>
                  <a:lnTo>
                    <a:pt x="13589" y="127"/>
                  </a:lnTo>
                  <a:lnTo>
                    <a:pt x="13208" y="127"/>
                  </a:lnTo>
                  <a:lnTo>
                    <a:pt x="13081" y="127"/>
                  </a:lnTo>
                  <a:lnTo>
                    <a:pt x="8216" y="2997"/>
                  </a:lnTo>
                  <a:lnTo>
                    <a:pt x="3263" y="5842"/>
                  </a:lnTo>
                  <a:lnTo>
                    <a:pt x="3048" y="5969"/>
                  </a:lnTo>
                  <a:lnTo>
                    <a:pt x="3175" y="5969"/>
                  </a:lnTo>
                  <a:lnTo>
                    <a:pt x="3175" y="6096"/>
                  </a:lnTo>
                  <a:lnTo>
                    <a:pt x="3365" y="5969"/>
                  </a:lnTo>
                  <a:lnTo>
                    <a:pt x="3556" y="5969"/>
                  </a:lnTo>
                  <a:lnTo>
                    <a:pt x="13716" y="127"/>
                  </a:lnTo>
                  <a:close/>
                </a:path>
                <a:path w="18415" h="6350">
                  <a:moveTo>
                    <a:pt x="15240" y="0"/>
                  </a:moveTo>
                  <a:lnTo>
                    <a:pt x="14732" y="0"/>
                  </a:lnTo>
                  <a:lnTo>
                    <a:pt x="5448" y="5575"/>
                  </a:lnTo>
                  <a:lnTo>
                    <a:pt x="4991" y="5842"/>
                  </a:lnTo>
                  <a:lnTo>
                    <a:pt x="4572" y="5842"/>
                  </a:lnTo>
                  <a:lnTo>
                    <a:pt x="4572" y="6096"/>
                  </a:lnTo>
                  <a:lnTo>
                    <a:pt x="4953" y="6096"/>
                  </a:lnTo>
                  <a:lnTo>
                    <a:pt x="5080" y="6096"/>
                  </a:lnTo>
                  <a:lnTo>
                    <a:pt x="15240" y="127"/>
                  </a:lnTo>
                  <a:lnTo>
                    <a:pt x="15113" y="127"/>
                  </a:lnTo>
                  <a:lnTo>
                    <a:pt x="15240" y="0"/>
                  </a:lnTo>
                  <a:close/>
                </a:path>
                <a:path w="18415" h="6350">
                  <a:moveTo>
                    <a:pt x="16764" y="254"/>
                  </a:moveTo>
                  <a:lnTo>
                    <a:pt x="16459" y="114"/>
                  </a:lnTo>
                  <a:lnTo>
                    <a:pt x="16637" y="0"/>
                  </a:lnTo>
                  <a:lnTo>
                    <a:pt x="16256" y="0"/>
                  </a:lnTo>
                  <a:lnTo>
                    <a:pt x="16129" y="0"/>
                  </a:lnTo>
                  <a:lnTo>
                    <a:pt x="6096" y="5842"/>
                  </a:lnTo>
                  <a:lnTo>
                    <a:pt x="6223" y="5880"/>
                  </a:lnTo>
                  <a:lnTo>
                    <a:pt x="6223" y="6096"/>
                  </a:lnTo>
                  <a:lnTo>
                    <a:pt x="6604" y="6096"/>
                  </a:lnTo>
                  <a:lnTo>
                    <a:pt x="6731" y="6096"/>
                  </a:lnTo>
                  <a:lnTo>
                    <a:pt x="16764" y="254"/>
                  </a:lnTo>
                  <a:close/>
                </a:path>
                <a:path w="18415" h="6350">
                  <a:moveTo>
                    <a:pt x="18161" y="254"/>
                  </a:moveTo>
                  <a:lnTo>
                    <a:pt x="17907" y="127"/>
                  </a:lnTo>
                  <a:lnTo>
                    <a:pt x="17653" y="0"/>
                  </a:lnTo>
                  <a:lnTo>
                    <a:pt x="7620" y="5842"/>
                  </a:lnTo>
                  <a:lnTo>
                    <a:pt x="8001" y="6096"/>
                  </a:lnTo>
                  <a:lnTo>
                    <a:pt x="18161" y="254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/>
            <p:cNvSpPr/>
            <p:nvPr/>
          </p:nvSpPr>
          <p:spPr>
            <a:xfrm>
              <a:off x="1490472" y="774191"/>
              <a:ext cx="80645" cy="102235"/>
            </a:xfrm>
            <a:custGeom>
              <a:avLst/>
              <a:gdLst/>
              <a:ahLst/>
              <a:cxnLst/>
              <a:rect l="l" t="t" r="r" b="b"/>
              <a:pathLst>
                <a:path w="80644" h="102234">
                  <a:moveTo>
                    <a:pt x="21336" y="19304"/>
                  </a:moveTo>
                  <a:lnTo>
                    <a:pt x="7366" y="0"/>
                  </a:lnTo>
                  <a:lnTo>
                    <a:pt x="5842" y="0"/>
                  </a:lnTo>
                  <a:lnTo>
                    <a:pt x="2413" y="0"/>
                  </a:lnTo>
                  <a:lnTo>
                    <a:pt x="127" y="2667"/>
                  </a:lnTo>
                  <a:lnTo>
                    <a:pt x="0" y="7112"/>
                  </a:lnTo>
                  <a:lnTo>
                    <a:pt x="0" y="61214"/>
                  </a:lnTo>
                  <a:lnTo>
                    <a:pt x="21336" y="73152"/>
                  </a:lnTo>
                  <a:lnTo>
                    <a:pt x="21336" y="73025"/>
                  </a:lnTo>
                  <a:lnTo>
                    <a:pt x="21336" y="19304"/>
                  </a:lnTo>
                  <a:close/>
                </a:path>
                <a:path w="80644" h="102234">
                  <a:moveTo>
                    <a:pt x="80645" y="96139"/>
                  </a:moveTo>
                  <a:lnTo>
                    <a:pt x="31369" y="67056"/>
                  </a:lnTo>
                  <a:lnTo>
                    <a:pt x="21336" y="73025"/>
                  </a:lnTo>
                  <a:lnTo>
                    <a:pt x="70739" y="102108"/>
                  </a:lnTo>
                  <a:lnTo>
                    <a:pt x="80645" y="96139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/>
            <p:cNvSpPr/>
            <p:nvPr/>
          </p:nvSpPr>
          <p:spPr>
            <a:xfrm>
              <a:off x="1501267" y="769619"/>
              <a:ext cx="15240" cy="10795"/>
            </a:xfrm>
            <a:custGeom>
              <a:avLst/>
              <a:gdLst/>
              <a:ahLst/>
              <a:cxnLst/>
              <a:rect l="l" t="t" r="r" b="b"/>
              <a:pathLst>
                <a:path w="15240" h="10795">
                  <a:moveTo>
                    <a:pt x="10541" y="381"/>
                  </a:moveTo>
                  <a:lnTo>
                    <a:pt x="10198" y="127"/>
                  </a:lnTo>
                  <a:lnTo>
                    <a:pt x="10033" y="0"/>
                  </a:lnTo>
                  <a:lnTo>
                    <a:pt x="8394" y="1193"/>
                  </a:lnTo>
                  <a:lnTo>
                    <a:pt x="1435" y="6210"/>
                  </a:lnTo>
                  <a:lnTo>
                    <a:pt x="0" y="6985"/>
                  </a:lnTo>
                  <a:lnTo>
                    <a:pt x="114" y="7150"/>
                  </a:lnTo>
                  <a:lnTo>
                    <a:pt x="228" y="7302"/>
                  </a:lnTo>
                  <a:lnTo>
                    <a:pt x="381" y="7493"/>
                  </a:lnTo>
                  <a:lnTo>
                    <a:pt x="10541" y="1778"/>
                  </a:lnTo>
                  <a:lnTo>
                    <a:pt x="10033" y="1524"/>
                  </a:lnTo>
                  <a:lnTo>
                    <a:pt x="4826" y="4356"/>
                  </a:lnTo>
                  <a:lnTo>
                    <a:pt x="10541" y="381"/>
                  </a:lnTo>
                  <a:close/>
                </a:path>
                <a:path w="15240" h="10795">
                  <a:moveTo>
                    <a:pt x="13589" y="3556"/>
                  </a:moveTo>
                  <a:lnTo>
                    <a:pt x="13335" y="3048"/>
                  </a:lnTo>
                  <a:lnTo>
                    <a:pt x="13157" y="3149"/>
                  </a:lnTo>
                  <a:lnTo>
                    <a:pt x="12992" y="3111"/>
                  </a:lnTo>
                  <a:lnTo>
                    <a:pt x="12827" y="3048"/>
                  </a:lnTo>
                  <a:lnTo>
                    <a:pt x="4762" y="6997"/>
                  </a:lnTo>
                  <a:lnTo>
                    <a:pt x="10795" y="2717"/>
                  </a:lnTo>
                  <a:lnTo>
                    <a:pt x="12065" y="2032"/>
                  </a:lnTo>
                  <a:lnTo>
                    <a:pt x="11925" y="1917"/>
                  </a:lnTo>
                  <a:lnTo>
                    <a:pt x="12065" y="1778"/>
                  </a:lnTo>
                  <a:lnTo>
                    <a:pt x="11722" y="1701"/>
                  </a:lnTo>
                  <a:lnTo>
                    <a:pt x="11557" y="1524"/>
                  </a:lnTo>
                  <a:lnTo>
                    <a:pt x="1397" y="7366"/>
                  </a:lnTo>
                  <a:lnTo>
                    <a:pt x="1905" y="7620"/>
                  </a:lnTo>
                  <a:lnTo>
                    <a:pt x="5283" y="5676"/>
                  </a:lnTo>
                  <a:lnTo>
                    <a:pt x="6324" y="5118"/>
                  </a:lnTo>
                  <a:lnTo>
                    <a:pt x="1397" y="8382"/>
                  </a:lnTo>
                  <a:lnTo>
                    <a:pt x="1536" y="8572"/>
                  </a:lnTo>
                  <a:lnTo>
                    <a:pt x="1397" y="8636"/>
                  </a:lnTo>
                  <a:lnTo>
                    <a:pt x="1905" y="9144"/>
                  </a:lnTo>
                  <a:lnTo>
                    <a:pt x="2921" y="8648"/>
                  </a:lnTo>
                  <a:lnTo>
                    <a:pt x="3429" y="9144"/>
                  </a:lnTo>
                  <a:lnTo>
                    <a:pt x="3556" y="9144"/>
                  </a:lnTo>
                  <a:lnTo>
                    <a:pt x="7734" y="6819"/>
                  </a:lnTo>
                  <a:lnTo>
                    <a:pt x="3175" y="10033"/>
                  </a:lnTo>
                  <a:lnTo>
                    <a:pt x="3556" y="10414"/>
                  </a:lnTo>
                  <a:lnTo>
                    <a:pt x="13589" y="3683"/>
                  </a:lnTo>
                  <a:lnTo>
                    <a:pt x="13589" y="3556"/>
                  </a:lnTo>
                  <a:close/>
                </a:path>
                <a:path w="15240" h="10795">
                  <a:moveTo>
                    <a:pt x="14986" y="4953"/>
                  </a:moveTo>
                  <a:lnTo>
                    <a:pt x="14478" y="4572"/>
                  </a:lnTo>
                  <a:lnTo>
                    <a:pt x="4572" y="10033"/>
                  </a:lnTo>
                  <a:lnTo>
                    <a:pt x="4699" y="10541"/>
                  </a:lnTo>
                  <a:lnTo>
                    <a:pt x="4940" y="10414"/>
                  </a:lnTo>
                  <a:lnTo>
                    <a:pt x="5080" y="10541"/>
                  </a:lnTo>
                  <a:lnTo>
                    <a:pt x="14986" y="5207"/>
                  </a:lnTo>
                  <a:lnTo>
                    <a:pt x="14846" y="5029"/>
                  </a:lnTo>
                  <a:lnTo>
                    <a:pt x="14986" y="4953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" name="object 174"/>
            <p:cNvSpPr/>
            <p:nvPr/>
          </p:nvSpPr>
          <p:spPr>
            <a:xfrm>
              <a:off x="1505712" y="774191"/>
              <a:ext cx="13970" cy="12065"/>
            </a:xfrm>
            <a:custGeom>
              <a:avLst/>
              <a:gdLst/>
              <a:ahLst/>
              <a:cxnLst/>
              <a:rect l="l" t="t" r="r" b="b"/>
              <a:pathLst>
                <a:path w="13969" h="12065">
                  <a:moveTo>
                    <a:pt x="381" y="6858"/>
                  </a:moveTo>
                  <a:lnTo>
                    <a:pt x="127" y="6858"/>
                  </a:lnTo>
                  <a:lnTo>
                    <a:pt x="0" y="6985"/>
                  </a:lnTo>
                  <a:lnTo>
                    <a:pt x="381" y="6858"/>
                  </a:lnTo>
                  <a:close/>
                </a:path>
                <a:path w="13969" h="12065">
                  <a:moveTo>
                    <a:pt x="12192" y="3048"/>
                  </a:moveTo>
                  <a:lnTo>
                    <a:pt x="11823" y="2692"/>
                  </a:lnTo>
                  <a:lnTo>
                    <a:pt x="12065" y="2540"/>
                  </a:lnTo>
                  <a:lnTo>
                    <a:pt x="11798" y="2286"/>
                  </a:lnTo>
                  <a:lnTo>
                    <a:pt x="12065" y="2159"/>
                  </a:lnTo>
                  <a:lnTo>
                    <a:pt x="11430" y="1651"/>
                  </a:lnTo>
                  <a:lnTo>
                    <a:pt x="11303" y="1524"/>
                  </a:lnTo>
                  <a:lnTo>
                    <a:pt x="10236" y="2222"/>
                  </a:lnTo>
                  <a:lnTo>
                    <a:pt x="4394" y="4978"/>
                  </a:lnTo>
                  <a:lnTo>
                    <a:pt x="10668" y="889"/>
                  </a:lnTo>
                  <a:lnTo>
                    <a:pt x="10668" y="508"/>
                  </a:lnTo>
                  <a:lnTo>
                    <a:pt x="10287" y="381"/>
                  </a:lnTo>
                  <a:lnTo>
                    <a:pt x="10287" y="0"/>
                  </a:lnTo>
                  <a:lnTo>
                    <a:pt x="0" y="6731"/>
                  </a:lnTo>
                  <a:lnTo>
                    <a:pt x="381" y="6858"/>
                  </a:lnTo>
                  <a:lnTo>
                    <a:pt x="381" y="7239"/>
                  </a:lnTo>
                  <a:lnTo>
                    <a:pt x="508" y="7493"/>
                  </a:lnTo>
                  <a:lnTo>
                    <a:pt x="685" y="7378"/>
                  </a:lnTo>
                  <a:lnTo>
                    <a:pt x="5689" y="5168"/>
                  </a:lnTo>
                  <a:lnTo>
                    <a:pt x="1524" y="7874"/>
                  </a:lnTo>
                  <a:lnTo>
                    <a:pt x="2286" y="9017"/>
                  </a:lnTo>
                  <a:lnTo>
                    <a:pt x="12192" y="3048"/>
                  </a:lnTo>
                  <a:close/>
                </a:path>
                <a:path w="13969" h="12065">
                  <a:moveTo>
                    <a:pt x="13716" y="4064"/>
                  </a:moveTo>
                  <a:lnTo>
                    <a:pt x="13208" y="3175"/>
                  </a:lnTo>
                  <a:lnTo>
                    <a:pt x="3175" y="9525"/>
                  </a:lnTo>
                  <a:lnTo>
                    <a:pt x="3302" y="9779"/>
                  </a:lnTo>
                  <a:lnTo>
                    <a:pt x="3175" y="9906"/>
                  </a:lnTo>
                  <a:lnTo>
                    <a:pt x="3302" y="10287"/>
                  </a:lnTo>
                  <a:lnTo>
                    <a:pt x="3302" y="10414"/>
                  </a:lnTo>
                  <a:lnTo>
                    <a:pt x="3556" y="10541"/>
                  </a:lnTo>
                  <a:lnTo>
                    <a:pt x="3683" y="10477"/>
                  </a:lnTo>
                  <a:lnTo>
                    <a:pt x="4203" y="10210"/>
                  </a:lnTo>
                  <a:lnTo>
                    <a:pt x="7632" y="8432"/>
                  </a:lnTo>
                  <a:lnTo>
                    <a:pt x="3048" y="11430"/>
                  </a:lnTo>
                  <a:lnTo>
                    <a:pt x="3429" y="12065"/>
                  </a:lnTo>
                  <a:lnTo>
                    <a:pt x="13716" y="5334"/>
                  </a:lnTo>
                  <a:lnTo>
                    <a:pt x="13589" y="5130"/>
                  </a:lnTo>
                  <a:lnTo>
                    <a:pt x="13589" y="4953"/>
                  </a:lnTo>
                  <a:lnTo>
                    <a:pt x="13462" y="4826"/>
                  </a:lnTo>
                  <a:lnTo>
                    <a:pt x="13462" y="4572"/>
                  </a:lnTo>
                  <a:lnTo>
                    <a:pt x="10744" y="5981"/>
                  </a:lnTo>
                  <a:lnTo>
                    <a:pt x="13716" y="40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/>
            <p:cNvSpPr/>
            <p:nvPr/>
          </p:nvSpPr>
          <p:spPr>
            <a:xfrm>
              <a:off x="1508760" y="780287"/>
              <a:ext cx="82550" cy="106680"/>
            </a:xfrm>
            <a:custGeom>
              <a:avLst/>
              <a:gdLst/>
              <a:ahLst/>
              <a:cxnLst/>
              <a:rect l="l" t="t" r="r" b="b"/>
              <a:pathLst>
                <a:path w="82550" h="106680">
                  <a:moveTo>
                    <a:pt x="12192" y="1524"/>
                  </a:moveTo>
                  <a:lnTo>
                    <a:pt x="11849" y="1739"/>
                  </a:lnTo>
                  <a:lnTo>
                    <a:pt x="4673" y="5359"/>
                  </a:lnTo>
                  <a:lnTo>
                    <a:pt x="10541" y="762"/>
                  </a:lnTo>
                  <a:lnTo>
                    <a:pt x="10541" y="584"/>
                  </a:lnTo>
                  <a:lnTo>
                    <a:pt x="10668" y="508"/>
                  </a:lnTo>
                  <a:lnTo>
                    <a:pt x="10541" y="342"/>
                  </a:lnTo>
                  <a:lnTo>
                    <a:pt x="10439" y="203"/>
                  </a:lnTo>
                  <a:lnTo>
                    <a:pt x="10287" y="0"/>
                  </a:lnTo>
                  <a:lnTo>
                    <a:pt x="3302" y="3797"/>
                  </a:lnTo>
                  <a:lnTo>
                    <a:pt x="127" y="5461"/>
                  </a:lnTo>
                  <a:lnTo>
                    <a:pt x="0" y="5588"/>
                  </a:lnTo>
                  <a:lnTo>
                    <a:pt x="127" y="5765"/>
                  </a:lnTo>
                  <a:lnTo>
                    <a:pt x="228" y="5892"/>
                  </a:lnTo>
                  <a:lnTo>
                    <a:pt x="381" y="6096"/>
                  </a:lnTo>
                  <a:lnTo>
                    <a:pt x="4508" y="3860"/>
                  </a:lnTo>
                  <a:lnTo>
                    <a:pt x="7937" y="2108"/>
                  </a:lnTo>
                  <a:lnTo>
                    <a:pt x="2336" y="6565"/>
                  </a:lnTo>
                  <a:lnTo>
                    <a:pt x="1524" y="6985"/>
                  </a:lnTo>
                  <a:lnTo>
                    <a:pt x="1651" y="7112"/>
                  </a:lnTo>
                  <a:lnTo>
                    <a:pt x="1524" y="7239"/>
                  </a:lnTo>
                  <a:lnTo>
                    <a:pt x="1524" y="7493"/>
                  </a:lnTo>
                  <a:lnTo>
                    <a:pt x="1714" y="7404"/>
                  </a:lnTo>
                  <a:lnTo>
                    <a:pt x="1778" y="7620"/>
                  </a:lnTo>
                  <a:lnTo>
                    <a:pt x="2006" y="7442"/>
                  </a:lnTo>
                  <a:lnTo>
                    <a:pt x="6426" y="5207"/>
                  </a:lnTo>
                  <a:lnTo>
                    <a:pt x="1651" y="8255"/>
                  </a:lnTo>
                  <a:lnTo>
                    <a:pt x="1752" y="8636"/>
                  </a:lnTo>
                  <a:lnTo>
                    <a:pt x="1524" y="8763"/>
                  </a:lnTo>
                  <a:lnTo>
                    <a:pt x="1524" y="9017"/>
                  </a:lnTo>
                  <a:lnTo>
                    <a:pt x="1866" y="9017"/>
                  </a:lnTo>
                  <a:lnTo>
                    <a:pt x="1905" y="9144"/>
                  </a:lnTo>
                  <a:lnTo>
                    <a:pt x="6578" y="6629"/>
                  </a:lnTo>
                  <a:lnTo>
                    <a:pt x="1651" y="9779"/>
                  </a:lnTo>
                  <a:lnTo>
                    <a:pt x="1905" y="9779"/>
                  </a:lnTo>
                  <a:lnTo>
                    <a:pt x="1905" y="9969"/>
                  </a:lnTo>
                  <a:lnTo>
                    <a:pt x="1524" y="10160"/>
                  </a:lnTo>
                  <a:lnTo>
                    <a:pt x="1524" y="10668"/>
                  </a:lnTo>
                  <a:lnTo>
                    <a:pt x="1905" y="10477"/>
                  </a:lnTo>
                  <a:lnTo>
                    <a:pt x="1905" y="10668"/>
                  </a:lnTo>
                  <a:lnTo>
                    <a:pt x="3086" y="9855"/>
                  </a:lnTo>
                  <a:lnTo>
                    <a:pt x="10274" y="6096"/>
                  </a:lnTo>
                  <a:lnTo>
                    <a:pt x="3048" y="11684"/>
                  </a:lnTo>
                  <a:lnTo>
                    <a:pt x="3048" y="12192"/>
                  </a:lnTo>
                  <a:lnTo>
                    <a:pt x="9144" y="8470"/>
                  </a:lnTo>
                  <a:lnTo>
                    <a:pt x="3048" y="13208"/>
                  </a:lnTo>
                  <a:lnTo>
                    <a:pt x="3048" y="13716"/>
                  </a:lnTo>
                  <a:lnTo>
                    <a:pt x="3175" y="13627"/>
                  </a:lnTo>
                  <a:lnTo>
                    <a:pt x="12192" y="8255"/>
                  </a:lnTo>
                  <a:lnTo>
                    <a:pt x="12192" y="7747"/>
                  </a:lnTo>
                  <a:lnTo>
                    <a:pt x="4953" y="12230"/>
                  </a:lnTo>
                  <a:lnTo>
                    <a:pt x="12192" y="6604"/>
                  </a:lnTo>
                  <a:lnTo>
                    <a:pt x="12192" y="6096"/>
                  </a:lnTo>
                  <a:lnTo>
                    <a:pt x="12065" y="6184"/>
                  </a:lnTo>
                  <a:lnTo>
                    <a:pt x="7048" y="9207"/>
                  </a:lnTo>
                  <a:lnTo>
                    <a:pt x="12065" y="5461"/>
                  </a:lnTo>
                  <a:lnTo>
                    <a:pt x="12065" y="5156"/>
                  </a:lnTo>
                  <a:lnTo>
                    <a:pt x="12192" y="5080"/>
                  </a:lnTo>
                  <a:lnTo>
                    <a:pt x="12192" y="4572"/>
                  </a:lnTo>
                  <a:lnTo>
                    <a:pt x="12065" y="4648"/>
                  </a:lnTo>
                  <a:lnTo>
                    <a:pt x="6337" y="7607"/>
                  </a:lnTo>
                  <a:lnTo>
                    <a:pt x="11125" y="4292"/>
                  </a:lnTo>
                  <a:lnTo>
                    <a:pt x="12065" y="3810"/>
                  </a:lnTo>
                  <a:lnTo>
                    <a:pt x="12065" y="3683"/>
                  </a:lnTo>
                  <a:lnTo>
                    <a:pt x="12192" y="3556"/>
                  </a:lnTo>
                  <a:lnTo>
                    <a:pt x="12192" y="3048"/>
                  </a:lnTo>
                  <a:lnTo>
                    <a:pt x="11899" y="3238"/>
                  </a:lnTo>
                  <a:lnTo>
                    <a:pt x="5854" y="6413"/>
                  </a:lnTo>
                  <a:lnTo>
                    <a:pt x="10807" y="2984"/>
                  </a:lnTo>
                  <a:lnTo>
                    <a:pt x="12192" y="2286"/>
                  </a:lnTo>
                  <a:lnTo>
                    <a:pt x="12077" y="2108"/>
                  </a:lnTo>
                  <a:lnTo>
                    <a:pt x="12192" y="1524"/>
                  </a:lnTo>
                  <a:close/>
                </a:path>
                <a:path w="82550" h="106680">
                  <a:moveTo>
                    <a:pt x="82296" y="100965"/>
                  </a:moveTo>
                  <a:lnTo>
                    <a:pt x="61849" y="90043"/>
                  </a:lnTo>
                  <a:lnTo>
                    <a:pt x="51943" y="95631"/>
                  </a:lnTo>
                  <a:lnTo>
                    <a:pt x="72136" y="106553"/>
                  </a:lnTo>
                  <a:lnTo>
                    <a:pt x="82296" y="100965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/>
            <p:cNvSpPr/>
            <p:nvPr/>
          </p:nvSpPr>
          <p:spPr>
            <a:xfrm>
              <a:off x="1580515" y="829055"/>
              <a:ext cx="10795" cy="57785"/>
            </a:xfrm>
            <a:custGeom>
              <a:avLst/>
              <a:gdLst/>
              <a:ahLst/>
              <a:cxnLst/>
              <a:rect l="l" t="t" r="r" b="b"/>
              <a:pathLst>
                <a:path w="10794" h="57784">
                  <a:moveTo>
                    <a:pt x="10540" y="0"/>
                  </a:moveTo>
                  <a:lnTo>
                    <a:pt x="253" y="5842"/>
                  </a:lnTo>
                  <a:lnTo>
                    <a:pt x="0" y="57785"/>
                  </a:lnTo>
                  <a:lnTo>
                    <a:pt x="10540" y="51943"/>
                  </a:lnTo>
                  <a:lnTo>
                    <a:pt x="10540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/>
            <p:cNvSpPr/>
            <p:nvPr/>
          </p:nvSpPr>
          <p:spPr>
            <a:xfrm>
              <a:off x="1563751" y="809243"/>
              <a:ext cx="17145" cy="7620"/>
            </a:xfrm>
            <a:custGeom>
              <a:avLst/>
              <a:gdLst/>
              <a:ahLst/>
              <a:cxnLst/>
              <a:rect l="l" t="t" r="r" b="b"/>
              <a:pathLst>
                <a:path w="17144" h="7619">
                  <a:moveTo>
                    <a:pt x="508" y="5588"/>
                  </a:moveTo>
                  <a:lnTo>
                    <a:pt x="0" y="5969"/>
                  </a:lnTo>
                  <a:lnTo>
                    <a:pt x="127" y="5969"/>
                  </a:lnTo>
                  <a:lnTo>
                    <a:pt x="381" y="5842"/>
                  </a:lnTo>
                  <a:lnTo>
                    <a:pt x="508" y="5588"/>
                  </a:lnTo>
                  <a:close/>
                </a:path>
                <a:path w="17144" h="7619">
                  <a:moveTo>
                    <a:pt x="635" y="5524"/>
                  </a:moveTo>
                  <a:lnTo>
                    <a:pt x="508" y="5588"/>
                  </a:lnTo>
                  <a:lnTo>
                    <a:pt x="635" y="5588"/>
                  </a:lnTo>
                  <a:close/>
                </a:path>
                <a:path w="17144" h="7619">
                  <a:moveTo>
                    <a:pt x="2159" y="4699"/>
                  </a:moveTo>
                  <a:lnTo>
                    <a:pt x="635" y="5461"/>
                  </a:lnTo>
                  <a:lnTo>
                    <a:pt x="2159" y="4699"/>
                  </a:lnTo>
                  <a:close/>
                </a:path>
                <a:path w="17144" h="7619">
                  <a:moveTo>
                    <a:pt x="3429" y="5842"/>
                  </a:moveTo>
                  <a:lnTo>
                    <a:pt x="3048" y="5842"/>
                  </a:lnTo>
                  <a:lnTo>
                    <a:pt x="3048" y="5969"/>
                  </a:lnTo>
                  <a:lnTo>
                    <a:pt x="3429" y="5842"/>
                  </a:lnTo>
                  <a:close/>
                </a:path>
                <a:path w="17144" h="7619">
                  <a:moveTo>
                    <a:pt x="10541" y="0"/>
                  </a:moveTo>
                  <a:lnTo>
                    <a:pt x="10033" y="0"/>
                  </a:lnTo>
                  <a:lnTo>
                    <a:pt x="9779" y="254"/>
                  </a:lnTo>
                  <a:lnTo>
                    <a:pt x="9652" y="254"/>
                  </a:lnTo>
                  <a:lnTo>
                    <a:pt x="2159" y="4699"/>
                  </a:lnTo>
                  <a:lnTo>
                    <a:pt x="10541" y="0"/>
                  </a:lnTo>
                  <a:close/>
                </a:path>
                <a:path w="17144" h="7619">
                  <a:moveTo>
                    <a:pt x="13589" y="127"/>
                  </a:moveTo>
                  <a:lnTo>
                    <a:pt x="13462" y="127"/>
                  </a:lnTo>
                  <a:lnTo>
                    <a:pt x="13246" y="127"/>
                  </a:lnTo>
                  <a:lnTo>
                    <a:pt x="13462" y="0"/>
                  </a:lnTo>
                  <a:lnTo>
                    <a:pt x="12954" y="0"/>
                  </a:lnTo>
                  <a:lnTo>
                    <a:pt x="12738" y="127"/>
                  </a:lnTo>
                  <a:lnTo>
                    <a:pt x="5969" y="3721"/>
                  </a:lnTo>
                  <a:lnTo>
                    <a:pt x="12065" y="127"/>
                  </a:lnTo>
                  <a:lnTo>
                    <a:pt x="11557" y="127"/>
                  </a:lnTo>
                  <a:lnTo>
                    <a:pt x="7239" y="2641"/>
                  </a:lnTo>
                  <a:lnTo>
                    <a:pt x="1397" y="5969"/>
                  </a:lnTo>
                  <a:lnTo>
                    <a:pt x="1524" y="5969"/>
                  </a:lnTo>
                  <a:lnTo>
                    <a:pt x="1752" y="5969"/>
                  </a:lnTo>
                  <a:lnTo>
                    <a:pt x="1524" y="6096"/>
                  </a:lnTo>
                  <a:lnTo>
                    <a:pt x="2032" y="6096"/>
                  </a:lnTo>
                  <a:lnTo>
                    <a:pt x="8737" y="2603"/>
                  </a:lnTo>
                  <a:lnTo>
                    <a:pt x="4343" y="5295"/>
                  </a:lnTo>
                  <a:lnTo>
                    <a:pt x="3429" y="5842"/>
                  </a:lnTo>
                  <a:lnTo>
                    <a:pt x="3048" y="6096"/>
                  </a:lnTo>
                  <a:lnTo>
                    <a:pt x="3556" y="6096"/>
                  </a:lnTo>
                  <a:lnTo>
                    <a:pt x="13589" y="127"/>
                  </a:lnTo>
                  <a:close/>
                </a:path>
                <a:path w="17144" h="7619">
                  <a:moveTo>
                    <a:pt x="15113" y="127"/>
                  </a:moveTo>
                  <a:lnTo>
                    <a:pt x="14986" y="127"/>
                  </a:lnTo>
                  <a:lnTo>
                    <a:pt x="14859" y="127"/>
                  </a:lnTo>
                  <a:lnTo>
                    <a:pt x="14986" y="0"/>
                  </a:lnTo>
                  <a:lnTo>
                    <a:pt x="14478" y="0"/>
                  </a:lnTo>
                  <a:lnTo>
                    <a:pt x="9956" y="2768"/>
                  </a:lnTo>
                  <a:lnTo>
                    <a:pt x="4597" y="5880"/>
                  </a:lnTo>
                  <a:lnTo>
                    <a:pt x="4445" y="5715"/>
                  </a:lnTo>
                  <a:lnTo>
                    <a:pt x="4445" y="5969"/>
                  </a:lnTo>
                  <a:lnTo>
                    <a:pt x="4445" y="6096"/>
                  </a:lnTo>
                  <a:lnTo>
                    <a:pt x="4699" y="5969"/>
                  </a:lnTo>
                  <a:lnTo>
                    <a:pt x="4953" y="6096"/>
                  </a:lnTo>
                  <a:lnTo>
                    <a:pt x="9969" y="3048"/>
                  </a:lnTo>
                  <a:lnTo>
                    <a:pt x="12611" y="1511"/>
                  </a:lnTo>
                  <a:lnTo>
                    <a:pt x="5969" y="5842"/>
                  </a:lnTo>
                  <a:lnTo>
                    <a:pt x="6223" y="5969"/>
                  </a:lnTo>
                  <a:lnTo>
                    <a:pt x="15113" y="127"/>
                  </a:lnTo>
                  <a:close/>
                </a:path>
                <a:path w="17144" h="7619">
                  <a:moveTo>
                    <a:pt x="16637" y="381"/>
                  </a:moveTo>
                  <a:lnTo>
                    <a:pt x="16129" y="127"/>
                  </a:lnTo>
                  <a:lnTo>
                    <a:pt x="6096" y="7239"/>
                  </a:lnTo>
                  <a:lnTo>
                    <a:pt x="6299" y="7239"/>
                  </a:lnTo>
                  <a:lnTo>
                    <a:pt x="6096" y="7366"/>
                  </a:lnTo>
                  <a:lnTo>
                    <a:pt x="6477" y="7620"/>
                  </a:lnTo>
                  <a:lnTo>
                    <a:pt x="6604" y="7556"/>
                  </a:lnTo>
                  <a:lnTo>
                    <a:pt x="7137" y="7239"/>
                  </a:lnTo>
                  <a:lnTo>
                    <a:pt x="14109" y="3175"/>
                  </a:lnTo>
                  <a:lnTo>
                    <a:pt x="7493" y="7620"/>
                  </a:lnTo>
                  <a:lnTo>
                    <a:pt x="7747" y="7620"/>
                  </a:lnTo>
                  <a:lnTo>
                    <a:pt x="16637" y="1778"/>
                  </a:lnTo>
                  <a:lnTo>
                    <a:pt x="16446" y="1689"/>
                  </a:lnTo>
                  <a:lnTo>
                    <a:pt x="16383" y="1524"/>
                  </a:lnTo>
                  <a:lnTo>
                    <a:pt x="16192" y="1625"/>
                  </a:lnTo>
                  <a:lnTo>
                    <a:pt x="16002" y="1524"/>
                  </a:lnTo>
                  <a:lnTo>
                    <a:pt x="10845" y="4572"/>
                  </a:lnTo>
                  <a:lnTo>
                    <a:pt x="16637" y="381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/>
            <p:cNvSpPr/>
            <p:nvPr/>
          </p:nvSpPr>
          <p:spPr>
            <a:xfrm>
              <a:off x="1560703" y="815339"/>
              <a:ext cx="80645" cy="100965"/>
            </a:xfrm>
            <a:custGeom>
              <a:avLst/>
              <a:gdLst/>
              <a:ahLst/>
              <a:cxnLst/>
              <a:rect l="l" t="t" r="r" b="b"/>
              <a:pathLst>
                <a:path w="80644" h="100965">
                  <a:moveTo>
                    <a:pt x="80645" y="94742"/>
                  </a:moveTo>
                  <a:lnTo>
                    <a:pt x="30226" y="65532"/>
                  </a:lnTo>
                  <a:lnTo>
                    <a:pt x="21082" y="70891"/>
                  </a:lnTo>
                  <a:lnTo>
                    <a:pt x="21082" y="18669"/>
                  </a:lnTo>
                  <a:lnTo>
                    <a:pt x="20574" y="11684"/>
                  </a:lnTo>
                  <a:lnTo>
                    <a:pt x="16891" y="5080"/>
                  </a:lnTo>
                  <a:lnTo>
                    <a:pt x="8890" y="508"/>
                  </a:lnTo>
                  <a:lnTo>
                    <a:pt x="7493" y="0"/>
                  </a:lnTo>
                  <a:lnTo>
                    <a:pt x="5969" y="0"/>
                  </a:lnTo>
                  <a:lnTo>
                    <a:pt x="2667" y="0"/>
                  </a:lnTo>
                  <a:lnTo>
                    <a:pt x="254" y="2667"/>
                  </a:lnTo>
                  <a:lnTo>
                    <a:pt x="0" y="60071"/>
                  </a:lnTo>
                  <a:lnTo>
                    <a:pt x="20421" y="71272"/>
                  </a:lnTo>
                  <a:lnTo>
                    <a:pt x="19812" y="71628"/>
                  </a:lnTo>
                  <a:lnTo>
                    <a:pt x="70358" y="100457"/>
                  </a:lnTo>
                  <a:lnTo>
                    <a:pt x="80645" y="94742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/>
            <p:cNvSpPr/>
            <p:nvPr/>
          </p:nvSpPr>
          <p:spPr>
            <a:xfrm>
              <a:off x="1571244" y="810767"/>
              <a:ext cx="15240" cy="10795"/>
            </a:xfrm>
            <a:custGeom>
              <a:avLst/>
              <a:gdLst/>
              <a:ahLst/>
              <a:cxnLst/>
              <a:rect l="l" t="t" r="r" b="b"/>
              <a:pathLst>
                <a:path w="15240" h="10794">
                  <a:moveTo>
                    <a:pt x="10668" y="254"/>
                  </a:moveTo>
                  <a:lnTo>
                    <a:pt x="10388" y="190"/>
                  </a:lnTo>
                  <a:lnTo>
                    <a:pt x="10287" y="0"/>
                  </a:lnTo>
                  <a:lnTo>
                    <a:pt x="10033" y="0"/>
                  </a:lnTo>
                  <a:lnTo>
                    <a:pt x="0" y="5842"/>
                  </a:lnTo>
                  <a:lnTo>
                    <a:pt x="0" y="5969"/>
                  </a:lnTo>
                  <a:lnTo>
                    <a:pt x="508" y="6096"/>
                  </a:lnTo>
                  <a:lnTo>
                    <a:pt x="5118" y="3441"/>
                  </a:lnTo>
                  <a:lnTo>
                    <a:pt x="1524" y="5842"/>
                  </a:lnTo>
                  <a:lnTo>
                    <a:pt x="1778" y="5969"/>
                  </a:lnTo>
                  <a:lnTo>
                    <a:pt x="10668" y="508"/>
                  </a:lnTo>
                  <a:lnTo>
                    <a:pt x="10502" y="355"/>
                  </a:lnTo>
                  <a:lnTo>
                    <a:pt x="10668" y="254"/>
                  </a:lnTo>
                  <a:close/>
                </a:path>
                <a:path w="15240" h="10794">
                  <a:moveTo>
                    <a:pt x="12192" y="1778"/>
                  </a:moveTo>
                  <a:lnTo>
                    <a:pt x="11849" y="1701"/>
                  </a:lnTo>
                  <a:lnTo>
                    <a:pt x="11684" y="1524"/>
                  </a:lnTo>
                  <a:lnTo>
                    <a:pt x="1651" y="7112"/>
                  </a:lnTo>
                  <a:lnTo>
                    <a:pt x="1714" y="7264"/>
                  </a:lnTo>
                  <a:lnTo>
                    <a:pt x="1524" y="7366"/>
                  </a:lnTo>
                  <a:lnTo>
                    <a:pt x="1778" y="7493"/>
                  </a:lnTo>
                  <a:lnTo>
                    <a:pt x="1778" y="7620"/>
                  </a:lnTo>
                  <a:lnTo>
                    <a:pt x="2032" y="7620"/>
                  </a:lnTo>
                  <a:lnTo>
                    <a:pt x="2159" y="7620"/>
                  </a:lnTo>
                  <a:lnTo>
                    <a:pt x="3683" y="6743"/>
                  </a:lnTo>
                  <a:lnTo>
                    <a:pt x="12192" y="2159"/>
                  </a:lnTo>
                  <a:lnTo>
                    <a:pt x="12192" y="2032"/>
                  </a:lnTo>
                  <a:lnTo>
                    <a:pt x="12026" y="1879"/>
                  </a:lnTo>
                  <a:lnTo>
                    <a:pt x="12192" y="1778"/>
                  </a:lnTo>
                  <a:close/>
                </a:path>
                <a:path w="15240" h="10794">
                  <a:moveTo>
                    <a:pt x="13716" y="3683"/>
                  </a:moveTo>
                  <a:lnTo>
                    <a:pt x="13335" y="3175"/>
                  </a:lnTo>
                  <a:lnTo>
                    <a:pt x="13208" y="3175"/>
                  </a:lnTo>
                  <a:lnTo>
                    <a:pt x="8648" y="5600"/>
                  </a:lnTo>
                  <a:lnTo>
                    <a:pt x="13589" y="2286"/>
                  </a:lnTo>
                  <a:lnTo>
                    <a:pt x="13589" y="2159"/>
                  </a:lnTo>
                  <a:lnTo>
                    <a:pt x="13208" y="1651"/>
                  </a:lnTo>
                  <a:lnTo>
                    <a:pt x="13081" y="1651"/>
                  </a:lnTo>
                  <a:lnTo>
                    <a:pt x="12598" y="1993"/>
                  </a:lnTo>
                  <a:lnTo>
                    <a:pt x="3048" y="7239"/>
                  </a:lnTo>
                  <a:lnTo>
                    <a:pt x="3556" y="7620"/>
                  </a:lnTo>
                  <a:lnTo>
                    <a:pt x="7912" y="5257"/>
                  </a:lnTo>
                  <a:lnTo>
                    <a:pt x="3759" y="8140"/>
                  </a:lnTo>
                  <a:lnTo>
                    <a:pt x="3048" y="8509"/>
                  </a:lnTo>
                  <a:lnTo>
                    <a:pt x="3048" y="8636"/>
                  </a:lnTo>
                  <a:lnTo>
                    <a:pt x="3556" y="9017"/>
                  </a:lnTo>
                  <a:lnTo>
                    <a:pt x="3683" y="9017"/>
                  </a:lnTo>
                  <a:lnTo>
                    <a:pt x="13716" y="3683"/>
                  </a:lnTo>
                  <a:close/>
                </a:path>
                <a:path w="15240" h="10794">
                  <a:moveTo>
                    <a:pt x="15240" y="3556"/>
                  </a:moveTo>
                  <a:lnTo>
                    <a:pt x="14732" y="3175"/>
                  </a:lnTo>
                  <a:lnTo>
                    <a:pt x="4699" y="9906"/>
                  </a:lnTo>
                  <a:lnTo>
                    <a:pt x="4826" y="10541"/>
                  </a:lnTo>
                  <a:lnTo>
                    <a:pt x="15240" y="3556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" name="object 180"/>
            <p:cNvSpPr/>
            <p:nvPr/>
          </p:nvSpPr>
          <p:spPr>
            <a:xfrm>
              <a:off x="1575943" y="815339"/>
              <a:ext cx="13970" cy="10795"/>
            </a:xfrm>
            <a:custGeom>
              <a:avLst/>
              <a:gdLst/>
              <a:ahLst/>
              <a:cxnLst/>
              <a:rect l="l" t="t" r="r" b="b"/>
              <a:pathLst>
                <a:path w="13969" h="10794">
                  <a:moveTo>
                    <a:pt x="1524" y="7620"/>
                  </a:moveTo>
                  <a:lnTo>
                    <a:pt x="1397" y="7620"/>
                  </a:lnTo>
                  <a:lnTo>
                    <a:pt x="1397" y="7874"/>
                  </a:lnTo>
                  <a:lnTo>
                    <a:pt x="1524" y="7874"/>
                  </a:lnTo>
                  <a:lnTo>
                    <a:pt x="1524" y="7620"/>
                  </a:lnTo>
                  <a:close/>
                </a:path>
                <a:path w="13969" h="10794">
                  <a:moveTo>
                    <a:pt x="13589" y="5334"/>
                  </a:moveTo>
                  <a:lnTo>
                    <a:pt x="13208" y="4572"/>
                  </a:lnTo>
                  <a:lnTo>
                    <a:pt x="9448" y="6553"/>
                  </a:lnTo>
                  <a:lnTo>
                    <a:pt x="13462" y="3937"/>
                  </a:lnTo>
                  <a:lnTo>
                    <a:pt x="13462" y="3556"/>
                  </a:lnTo>
                  <a:lnTo>
                    <a:pt x="13208" y="3429"/>
                  </a:lnTo>
                  <a:lnTo>
                    <a:pt x="13208" y="3175"/>
                  </a:lnTo>
                  <a:lnTo>
                    <a:pt x="12052" y="3937"/>
                  </a:lnTo>
                  <a:lnTo>
                    <a:pt x="11557" y="3175"/>
                  </a:lnTo>
                  <a:lnTo>
                    <a:pt x="10490" y="3721"/>
                  </a:lnTo>
                  <a:lnTo>
                    <a:pt x="11938" y="2794"/>
                  </a:lnTo>
                  <a:lnTo>
                    <a:pt x="11074" y="1701"/>
                  </a:lnTo>
                  <a:lnTo>
                    <a:pt x="11938" y="1143"/>
                  </a:lnTo>
                  <a:lnTo>
                    <a:pt x="11430" y="127"/>
                  </a:lnTo>
                  <a:lnTo>
                    <a:pt x="10401" y="762"/>
                  </a:lnTo>
                  <a:lnTo>
                    <a:pt x="10223" y="482"/>
                  </a:lnTo>
                  <a:lnTo>
                    <a:pt x="10414" y="381"/>
                  </a:lnTo>
                  <a:lnTo>
                    <a:pt x="10033" y="0"/>
                  </a:lnTo>
                  <a:lnTo>
                    <a:pt x="9906" y="0"/>
                  </a:lnTo>
                  <a:lnTo>
                    <a:pt x="6413" y="1981"/>
                  </a:lnTo>
                  <a:lnTo>
                    <a:pt x="0" y="5461"/>
                  </a:lnTo>
                  <a:lnTo>
                    <a:pt x="0" y="5588"/>
                  </a:lnTo>
                  <a:lnTo>
                    <a:pt x="0" y="5969"/>
                  </a:lnTo>
                  <a:lnTo>
                    <a:pt x="127" y="5969"/>
                  </a:lnTo>
                  <a:lnTo>
                    <a:pt x="508" y="6096"/>
                  </a:lnTo>
                  <a:lnTo>
                    <a:pt x="10147" y="901"/>
                  </a:lnTo>
                  <a:lnTo>
                    <a:pt x="1397" y="6223"/>
                  </a:lnTo>
                  <a:lnTo>
                    <a:pt x="2032" y="7493"/>
                  </a:lnTo>
                  <a:lnTo>
                    <a:pt x="6019" y="4940"/>
                  </a:lnTo>
                  <a:lnTo>
                    <a:pt x="1524" y="7874"/>
                  </a:lnTo>
                  <a:lnTo>
                    <a:pt x="1651" y="8128"/>
                  </a:lnTo>
                  <a:lnTo>
                    <a:pt x="1524" y="8255"/>
                  </a:lnTo>
                  <a:lnTo>
                    <a:pt x="1651" y="8509"/>
                  </a:lnTo>
                  <a:lnTo>
                    <a:pt x="2032" y="8636"/>
                  </a:lnTo>
                  <a:lnTo>
                    <a:pt x="2159" y="9017"/>
                  </a:lnTo>
                  <a:lnTo>
                    <a:pt x="11963" y="4000"/>
                  </a:lnTo>
                  <a:lnTo>
                    <a:pt x="2921" y="9906"/>
                  </a:lnTo>
                  <a:lnTo>
                    <a:pt x="2921" y="10287"/>
                  </a:lnTo>
                  <a:lnTo>
                    <a:pt x="3238" y="10515"/>
                  </a:lnTo>
                  <a:lnTo>
                    <a:pt x="3302" y="10668"/>
                  </a:lnTo>
                  <a:lnTo>
                    <a:pt x="13589" y="53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" name="object 181"/>
            <p:cNvSpPr/>
            <p:nvPr/>
          </p:nvSpPr>
          <p:spPr>
            <a:xfrm>
              <a:off x="1578864" y="820038"/>
              <a:ext cx="82550" cy="108585"/>
            </a:xfrm>
            <a:custGeom>
              <a:avLst/>
              <a:gdLst/>
              <a:ahLst/>
              <a:cxnLst/>
              <a:rect l="l" t="t" r="r" b="b"/>
              <a:pathLst>
                <a:path w="82550" h="108584">
                  <a:moveTo>
                    <a:pt x="10668" y="635"/>
                  </a:moveTo>
                  <a:lnTo>
                    <a:pt x="10287" y="0"/>
                  </a:lnTo>
                  <a:lnTo>
                    <a:pt x="0" y="5588"/>
                  </a:lnTo>
                  <a:lnTo>
                    <a:pt x="381" y="5715"/>
                  </a:lnTo>
                  <a:lnTo>
                    <a:pt x="381" y="5842"/>
                  </a:lnTo>
                  <a:lnTo>
                    <a:pt x="5613" y="3098"/>
                  </a:lnTo>
                  <a:lnTo>
                    <a:pt x="127" y="6731"/>
                  </a:lnTo>
                  <a:lnTo>
                    <a:pt x="127" y="6858"/>
                  </a:lnTo>
                  <a:lnTo>
                    <a:pt x="127" y="7112"/>
                  </a:lnTo>
                  <a:lnTo>
                    <a:pt x="292" y="7112"/>
                  </a:lnTo>
                  <a:lnTo>
                    <a:pt x="381" y="7239"/>
                  </a:lnTo>
                  <a:lnTo>
                    <a:pt x="381" y="7366"/>
                  </a:lnTo>
                  <a:lnTo>
                    <a:pt x="2743" y="6121"/>
                  </a:lnTo>
                  <a:lnTo>
                    <a:pt x="1524" y="6858"/>
                  </a:lnTo>
                  <a:lnTo>
                    <a:pt x="1778" y="7366"/>
                  </a:lnTo>
                  <a:lnTo>
                    <a:pt x="10668" y="2159"/>
                  </a:lnTo>
                  <a:lnTo>
                    <a:pt x="10414" y="1524"/>
                  </a:lnTo>
                  <a:lnTo>
                    <a:pt x="10287" y="1600"/>
                  </a:lnTo>
                  <a:lnTo>
                    <a:pt x="5334" y="4127"/>
                  </a:lnTo>
                  <a:lnTo>
                    <a:pt x="10668" y="635"/>
                  </a:lnTo>
                  <a:close/>
                </a:path>
                <a:path w="82550" h="108584">
                  <a:moveTo>
                    <a:pt x="12065" y="4445"/>
                  </a:moveTo>
                  <a:lnTo>
                    <a:pt x="11811" y="4445"/>
                  </a:lnTo>
                  <a:lnTo>
                    <a:pt x="1651" y="9779"/>
                  </a:lnTo>
                  <a:lnTo>
                    <a:pt x="1651" y="10096"/>
                  </a:lnTo>
                  <a:lnTo>
                    <a:pt x="1524" y="10160"/>
                  </a:lnTo>
                  <a:lnTo>
                    <a:pt x="1524" y="10414"/>
                  </a:lnTo>
                  <a:lnTo>
                    <a:pt x="1524" y="10541"/>
                  </a:lnTo>
                  <a:lnTo>
                    <a:pt x="1765" y="10414"/>
                  </a:lnTo>
                  <a:lnTo>
                    <a:pt x="1905" y="10541"/>
                  </a:lnTo>
                  <a:lnTo>
                    <a:pt x="7581" y="7416"/>
                  </a:lnTo>
                  <a:lnTo>
                    <a:pt x="12065" y="5207"/>
                  </a:lnTo>
                  <a:lnTo>
                    <a:pt x="12065" y="5080"/>
                  </a:lnTo>
                  <a:lnTo>
                    <a:pt x="12065" y="4953"/>
                  </a:lnTo>
                  <a:lnTo>
                    <a:pt x="12065" y="4572"/>
                  </a:lnTo>
                  <a:lnTo>
                    <a:pt x="12065" y="4445"/>
                  </a:lnTo>
                  <a:close/>
                </a:path>
                <a:path w="82550" h="108584">
                  <a:moveTo>
                    <a:pt x="12192" y="6096"/>
                  </a:moveTo>
                  <a:lnTo>
                    <a:pt x="12065" y="6172"/>
                  </a:lnTo>
                  <a:lnTo>
                    <a:pt x="12065" y="5969"/>
                  </a:lnTo>
                  <a:lnTo>
                    <a:pt x="1651" y="11303"/>
                  </a:lnTo>
                  <a:lnTo>
                    <a:pt x="1651" y="11557"/>
                  </a:lnTo>
                  <a:lnTo>
                    <a:pt x="1651" y="11684"/>
                  </a:lnTo>
                  <a:lnTo>
                    <a:pt x="1651" y="12065"/>
                  </a:lnTo>
                  <a:lnTo>
                    <a:pt x="10121" y="7683"/>
                  </a:lnTo>
                  <a:lnTo>
                    <a:pt x="4457" y="12014"/>
                  </a:lnTo>
                  <a:lnTo>
                    <a:pt x="3048" y="12827"/>
                  </a:lnTo>
                  <a:lnTo>
                    <a:pt x="3048" y="13081"/>
                  </a:lnTo>
                  <a:lnTo>
                    <a:pt x="3048" y="13335"/>
                  </a:lnTo>
                  <a:lnTo>
                    <a:pt x="3048" y="13462"/>
                  </a:lnTo>
                  <a:lnTo>
                    <a:pt x="3048" y="13589"/>
                  </a:lnTo>
                  <a:lnTo>
                    <a:pt x="12192" y="8001"/>
                  </a:lnTo>
                  <a:lnTo>
                    <a:pt x="12192" y="7493"/>
                  </a:lnTo>
                  <a:lnTo>
                    <a:pt x="7200" y="10414"/>
                  </a:lnTo>
                  <a:lnTo>
                    <a:pt x="12192" y="6731"/>
                  </a:lnTo>
                  <a:lnTo>
                    <a:pt x="12192" y="6604"/>
                  </a:lnTo>
                  <a:lnTo>
                    <a:pt x="12192" y="6096"/>
                  </a:lnTo>
                  <a:close/>
                </a:path>
                <a:path w="82550" h="108584">
                  <a:moveTo>
                    <a:pt x="12192" y="3048"/>
                  </a:moveTo>
                  <a:lnTo>
                    <a:pt x="11988" y="3149"/>
                  </a:lnTo>
                  <a:lnTo>
                    <a:pt x="5613" y="6324"/>
                  </a:lnTo>
                  <a:lnTo>
                    <a:pt x="12065" y="2159"/>
                  </a:lnTo>
                  <a:lnTo>
                    <a:pt x="11811" y="1524"/>
                  </a:lnTo>
                  <a:lnTo>
                    <a:pt x="1651" y="8128"/>
                  </a:lnTo>
                  <a:lnTo>
                    <a:pt x="1651" y="8318"/>
                  </a:lnTo>
                  <a:lnTo>
                    <a:pt x="1524" y="8382"/>
                  </a:lnTo>
                  <a:lnTo>
                    <a:pt x="1651" y="8559"/>
                  </a:lnTo>
                  <a:lnTo>
                    <a:pt x="1651" y="8890"/>
                  </a:lnTo>
                  <a:lnTo>
                    <a:pt x="1778" y="8890"/>
                  </a:lnTo>
                  <a:lnTo>
                    <a:pt x="1905" y="8890"/>
                  </a:lnTo>
                  <a:lnTo>
                    <a:pt x="12192" y="3683"/>
                  </a:lnTo>
                  <a:lnTo>
                    <a:pt x="12192" y="3556"/>
                  </a:lnTo>
                  <a:lnTo>
                    <a:pt x="12192" y="3048"/>
                  </a:lnTo>
                  <a:close/>
                </a:path>
                <a:path w="82550" h="108584">
                  <a:moveTo>
                    <a:pt x="82156" y="101854"/>
                  </a:moveTo>
                  <a:lnTo>
                    <a:pt x="61963" y="89789"/>
                  </a:lnTo>
                  <a:lnTo>
                    <a:pt x="51943" y="95631"/>
                  </a:lnTo>
                  <a:lnTo>
                    <a:pt x="72009" y="108077"/>
                  </a:lnTo>
                  <a:lnTo>
                    <a:pt x="82156" y="101854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" name="object 182"/>
            <p:cNvSpPr/>
            <p:nvPr/>
          </p:nvSpPr>
          <p:spPr>
            <a:xfrm>
              <a:off x="1650618" y="868806"/>
              <a:ext cx="10795" cy="59690"/>
            </a:xfrm>
            <a:custGeom>
              <a:avLst/>
              <a:gdLst/>
              <a:ahLst/>
              <a:cxnLst/>
              <a:rect l="l" t="t" r="r" b="b"/>
              <a:pathLst>
                <a:path w="10794" h="59690">
                  <a:moveTo>
                    <a:pt x="10541" y="0"/>
                  </a:moveTo>
                  <a:lnTo>
                    <a:pt x="126" y="5841"/>
                  </a:lnTo>
                  <a:lnTo>
                    <a:pt x="0" y="59308"/>
                  </a:lnTo>
                  <a:lnTo>
                    <a:pt x="10287" y="53339"/>
                  </a:lnTo>
                  <a:lnTo>
                    <a:pt x="10541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" name="object 183"/>
            <p:cNvSpPr/>
            <p:nvPr/>
          </p:nvSpPr>
          <p:spPr>
            <a:xfrm>
              <a:off x="1633715" y="850391"/>
              <a:ext cx="17145" cy="6350"/>
            </a:xfrm>
            <a:custGeom>
              <a:avLst/>
              <a:gdLst/>
              <a:ahLst/>
              <a:cxnLst/>
              <a:rect l="l" t="t" r="r" b="b"/>
              <a:pathLst>
                <a:path w="17144" h="6350">
                  <a:moveTo>
                    <a:pt x="9791" y="609"/>
                  </a:moveTo>
                  <a:lnTo>
                    <a:pt x="4584" y="3429"/>
                  </a:lnTo>
                  <a:lnTo>
                    <a:pt x="9791" y="635"/>
                  </a:lnTo>
                  <a:close/>
                </a:path>
                <a:path w="17144" h="6350">
                  <a:moveTo>
                    <a:pt x="10668" y="127"/>
                  </a:moveTo>
                  <a:lnTo>
                    <a:pt x="10172" y="254"/>
                  </a:lnTo>
                  <a:lnTo>
                    <a:pt x="9906" y="254"/>
                  </a:lnTo>
                  <a:lnTo>
                    <a:pt x="9791" y="609"/>
                  </a:lnTo>
                  <a:lnTo>
                    <a:pt x="10668" y="127"/>
                  </a:lnTo>
                  <a:close/>
                </a:path>
                <a:path w="17144" h="6350">
                  <a:moveTo>
                    <a:pt x="12204" y="0"/>
                  </a:moveTo>
                  <a:lnTo>
                    <a:pt x="12077" y="0"/>
                  </a:lnTo>
                  <a:lnTo>
                    <a:pt x="11696" y="0"/>
                  </a:lnTo>
                  <a:lnTo>
                    <a:pt x="11430" y="0"/>
                  </a:lnTo>
                  <a:lnTo>
                    <a:pt x="9423" y="1206"/>
                  </a:lnTo>
                  <a:lnTo>
                    <a:pt x="304" y="5816"/>
                  </a:lnTo>
                  <a:lnTo>
                    <a:pt x="4584" y="3429"/>
                  </a:lnTo>
                  <a:lnTo>
                    <a:pt x="647" y="5461"/>
                  </a:lnTo>
                  <a:lnTo>
                    <a:pt x="520" y="5461"/>
                  </a:lnTo>
                  <a:lnTo>
                    <a:pt x="279" y="5829"/>
                  </a:lnTo>
                  <a:lnTo>
                    <a:pt x="0" y="5969"/>
                  </a:lnTo>
                  <a:lnTo>
                    <a:pt x="1028" y="5842"/>
                  </a:lnTo>
                  <a:lnTo>
                    <a:pt x="6743" y="2819"/>
                  </a:lnTo>
                  <a:lnTo>
                    <a:pt x="1524" y="5969"/>
                  </a:lnTo>
                  <a:lnTo>
                    <a:pt x="2044" y="5969"/>
                  </a:lnTo>
                  <a:lnTo>
                    <a:pt x="12204" y="0"/>
                  </a:lnTo>
                  <a:close/>
                </a:path>
                <a:path w="17144" h="6350">
                  <a:moveTo>
                    <a:pt x="15252" y="0"/>
                  </a:moveTo>
                  <a:lnTo>
                    <a:pt x="14744" y="0"/>
                  </a:lnTo>
                  <a:lnTo>
                    <a:pt x="14605" y="0"/>
                  </a:lnTo>
                  <a:lnTo>
                    <a:pt x="13817" y="482"/>
                  </a:lnTo>
                  <a:lnTo>
                    <a:pt x="6083" y="4470"/>
                  </a:lnTo>
                  <a:lnTo>
                    <a:pt x="8305" y="3149"/>
                  </a:lnTo>
                  <a:lnTo>
                    <a:pt x="13728" y="0"/>
                  </a:lnTo>
                  <a:lnTo>
                    <a:pt x="13601" y="0"/>
                  </a:lnTo>
                  <a:lnTo>
                    <a:pt x="13220" y="0"/>
                  </a:lnTo>
                  <a:lnTo>
                    <a:pt x="13081" y="0"/>
                  </a:lnTo>
                  <a:lnTo>
                    <a:pt x="3263" y="5842"/>
                  </a:lnTo>
                  <a:lnTo>
                    <a:pt x="3060" y="5842"/>
                  </a:lnTo>
                  <a:lnTo>
                    <a:pt x="3060" y="5969"/>
                  </a:lnTo>
                  <a:lnTo>
                    <a:pt x="3441" y="5969"/>
                  </a:lnTo>
                  <a:lnTo>
                    <a:pt x="3822" y="5969"/>
                  </a:lnTo>
                  <a:lnTo>
                    <a:pt x="10668" y="2400"/>
                  </a:lnTo>
                  <a:lnTo>
                    <a:pt x="6832" y="4724"/>
                  </a:lnTo>
                  <a:lnTo>
                    <a:pt x="4699" y="5969"/>
                  </a:lnTo>
                  <a:lnTo>
                    <a:pt x="4584" y="6096"/>
                  </a:lnTo>
                  <a:lnTo>
                    <a:pt x="4838" y="6096"/>
                  </a:lnTo>
                  <a:lnTo>
                    <a:pt x="5067" y="5969"/>
                  </a:lnTo>
                  <a:lnTo>
                    <a:pt x="5219" y="5969"/>
                  </a:lnTo>
                  <a:lnTo>
                    <a:pt x="8382" y="4127"/>
                  </a:lnTo>
                  <a:lnTo>
                    <a:pt x="15125" y="381"/>
                  </a:lnTo>
                  <a:lnTo>
                    <a:pt x="14986" y="292"/>
                  </a:lnTo>
                  <a:lnTo>
                    <a:pt x="15252" y="127"/>
                  </a:lnTo>
                  <a:lnTo>
                    <a:pt x="15125" y="127"/>
                  </a:lnTo>
                  <a:lnTo>
                    <a:pt x="14998" y="127"/>
                  </a:lnTo>
                  <a:lnTo>
                    <a:pt x="15252" y="0"/>
                  </a:lnTo>
                  <a:close/>
                </a:path>
                <a:path w="17144" h="6350">
                  <a:moveTo>
                    <a:pt x="16776" y="254"/>
                  </a:moveTo>
                  <a:lnTo>
                    <a:pt x="16573" y="165"/>
                  </a:lnTo>
                  <a:lnTo>
                    <a:pt x="16256" y="0"/>
                  </a:lnTo>
                  <a:lnTo>
                    <a:pt x="11633" y="2705"/>
                  </a:lnTo>
                  <a:lnTo>
                    <a:pt x="6108" y="5842"/>
                  </a:lnTo>
                  <a:lnTo>
                    <a:pt x="6489" y="6096"/>
                  </a:lnTo>
                  <a:lnTo>
                    <a:pt x="6616" y="6096"/>
                  </a:lnTo>
                  <a:lnTo>
                    <a:pt x="10998" y="3543"/>
                  </a:lnTo>
                  <a:lnTo>
                    <a:pt x="16776" y="254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" name="object 184"/>
            <p:cNvSpPr/>
            <p:nvPr/>
          </p:nvSpPr>
          <p:spPr>
            <a:xfrm>
              <a:off x="1650618" y="922146"/>
              <a:ext cx="60960" cy="34925"/>
            </a:xfrm>
            <a:custGeom>
              <a:avLst/>
              <a:gdLst/>
              <a:ahLst/>
              <a:cxnLst/>
              <a:rect l="l" t="t" r="r" b="b"/>
              <a:pathLst>
                <a:path w="60960" h="34925">
                  <a:moveTo>
                    <a:pt x="10413" y="0"/>
                  </a:moveTo>
                  <a:lnTo>
                    <a:pt x="0" y="5968"/>
                  </a:lnTo>
                  <a:lnTo>
                    <a:pt x="50292" y="34798"/>
                  </a:lnTo>
                  <a:lnTo>
                    <a:pt x="60706" y="28955"/>
                  </a:lnTo>
                  <a:lnTo>
                    <a:pt x="10413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5" name="object 185"/>
            <p:cNvSpPr/>
            <p:nvPr/>
          </p:nvSpPr>
          <p:spPr>
            <a:xfrm>
              <a:off x="1641348" y="850391"/>
              <a:ext cx="13970" cy="10795"/>
            </a:xfrm>
            <a:custGeom>
              <a:avLst/>
              <a:gdLst/>
              <a:ahLst/>
              <a:cxnLst/>
              <a:rect l="l" t="t" r="r" b="b"/>
              <a:pathLst>
                <a:path w="13969" h="10794">
                  <a:moveTo>
                    <a:pt x="10668" y="1778"/>
                  </a:moveTo>
                  <a:lnTo>
                    <a:pt x="10541" y="1778"/>
                  </a:lnTo>
                  <a:lnTo>
                    <a:pt x="10160" y="1663"/>
                  </a:lnTo>
                  <a:lnTo>
                    <a:pt x="10033" y="1524"/>
                  </a:lnTo>
                  <a:lnTo>
                    <a:pt x="2628" y="5842"/>
                  </a:lnTo>
                  <a:lnTo>
                    <a:pt x="10541" y="127"/>
                  </a:lnTo>
                  <a:lnTo>
                    <a:pt x="10033" y="0"/>
                  </a:lnTo>
                  <a:lnTo>
                    <a:pt x="0" y="7239"/>
                  </a:lnTo>
                  <a:lnTo>
                    <a:pt x="139" y="7289"/>
                  </a:lnTo>
                  <a:lnTo>
                    <a:pt x="0" y="7366"/>
                  </a:lnTo>
                  <a:lnTo>
                    <a:pt x="508" y="7620"/>
                  </a:lnTo>
                  <a:lnTo>
                    <a:pt x="4470" y="5410"/>
                  </a:lnTo>
                  <a:lnTo>
                    <a:pt x="10668" y="2159"/>
                  </a:lnTo>
                  <a:lnTo>
                    <a:pt x="10668" y="1778"/>
                  </a:lnTo>
                  <a:close/>
                </a:path>
                <a:path w="13969" h="10794">
                  <a:moveTo>
                    <a:pt x="12179" y="1778"/>
                  </a:moveTo>
                  <a:lnTo>
                    <a:pt x="11684" y="1651"/>
                  </a:lnTo>
                  <a:lnTo>
                    <a:pt x="1524" y="7112"/>
                  </a:lnTo>
                  <a:lnTo>
                    <a:pt x="1765" y="7366"/>
                  </a:lnTo>
                  <a:lnTo>
                    <a:pt x="1524" y="7493"/>
                  </a:lnTo>
                  <a:lnTo>
                    <a:pt x="2032" y="7620"/>
                  </a:lnTo>
                  <a:lnTo>
                    <a:pt x="12179" y="1778"/>
                  </a:lnTo>
                  <a:close/>
                </a:path>
                <a:path w="13969" h="10794">
                  <a:moveTo>
                    <a:pt x="13716" y="5080"/>
                  </a:moveTo>
                  <a:lnTo>
                    <a:pt x="13462" y="4572"/>
                  </a:lnTo>
                  <a:lnTo>
                    <a:pt x="13144" y="4775"/>
                  </a:lnTo>
                  <a:lnTo>
                    <a:pt x="7366" y="7734"/>
                  </a:lnTo>
                  <a:lnTo>
                    <a:pt x="11925" y="4584"/>
                  </a:lnTo>
                  <a:lnTo>
                    <a:pt x="13589" y="3683"/>
                  </a:lnTo>
                  <a:lnTo>
                    <a:pt x="13462" y="3517"/>
                  </a:lnTo>
                  <a:lnTo>
                    <a:pt x="13589" y="3429"/>
                  </a:lnTo>
                  <a:lnTo>
                    <a:pt x="13284" y="3276"/>
                  </a:lnTo>
                  <a:lnTo>
                    <a:pt x="13144" y="3213"/>
                  </a:lnTo>
                  <a:lnTo>
                    <a:pt x="12623" y="3492"/>
                  </a:lnTo>
                  <a:lnTo>
                    <a:pt x="5791" y="7112"/>
                  </a:lnTo>
                  <a:lnTo>
                    <a:pt x="12179" y="3556"/>
                  </a:lnTo>
                  <a:lnTo>
                    <a:pt x="11684" y="3048"/>
                  </a:lnTo>
                  <a:lnTo>
                    <a:pt x="1651" y="8636"/>
                  </a:lnTo>
                  <a:lnTo>
                    <a:pt x="1739" y="8839"/>
                  </a:lnTo>
                  <a:lnTo>
                    <a:pt x="2159" y="9144"/>
                  </a:lnTo>
                  <a:lnTo>
                    <a:pt x="3213" y="8559"/>
                  </a:lnTo>
                  <a:lnTo>
                    <a:pt x="3683" y="9017"/>
                  </a:lnTo>
                  <a:lnTo>
                    <a:pt x="7531" y="6946"/>
                  </a:lnTo>
                  <a:lnTo>
                    <a:pt x="3175" y="9906"/>
                  </a:lnTo>
                  <a:lnTo>
                    <a:pt x="3035" y="10033"/>
                  </a:lnTo>
                  <a:lnTo>
                    <a:pt x="3200" y="10033"/>
                  </a:lnTo>
                  <a:lnTo>
                    <a:pt x="3302" y="10541"/>
                  </a:lnTo>
                  <a:lnTo>
                    <a:pt x="3530" y="10388"/>
                  </a:lnTo>
                  <a:lnTo>
                    <a:pt x="3556" y="10541"/>
                  </a:lnTo>
                  <a:lnTo>
                    <a:pt x="6210" y="9131"/>
                  </a:lnTo>
                  <a:lnTo>
                    <a:pt x="4572" y="10160"/>
                  </a:lnTo>
                  <a:lnTo>
                    <a:pt x="4953" y="10668"/>
                  </a:lnTo>
                  <a:lnTo>
                    <a:pt x="13144" y="5448"/>
                  </a:lnTo>
                  <a:lnTo>
                    <a:pt x="13589" y="5207"/>
                  </a:lnTo>
                  <a:lnTo>
                    <a:pt x="13716" y="508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6" name="object 186"/>
            <p:cNvSpPr/>
            <p:nvPr/>
          </p:nvSpPr>
          <p:spPr>
            <a:xfrm>
              <a:off x="1646047" y="854963"/>
              <a:ext cx="13970" cy="12065"/>
            </a:xfrm>
            <a:custGeom>
              <a:avLst/>
              <a:gdLst/>
              <a:ahLst/>
              <a:cxnLst/>
              <a:rect l="l" t="t" r="r" b="b"/>
              <a:pathLst>
                <a:path w="13969" h="12065">
                  <a:moveTo>
                    <a:pt x="10541" y="635"/>
                  </a:moveTo>
                  <a:lnTo>
                    <a:pt x="10274" y="508"/>
                  </a:lnTo>
                  <a:lnTo>
                    <a:pt x="10274" y="254"/>
                  </a:lnTo>
                  <a:lnTo>
                    <a:pt x="10033" y="0"/>
                  </a:lnTo>
                  <a:lnTo>
                    <a:pt x="0" y="5588"/>
                  </a:lnTo>
                  <a:lnTo>
                    <a:pt x="508" y="6096"/>
                  </a:lnTo>
                  <a:lnTo>
                    <a:pt x="10541" y="635"/>
                  </a:lnTo>
                  <a:close/>
                </a:path>
                <a:path w="13969" h="12065">
                  <a:moveTo>
                    <a:pt x="13449" y="5080"/>
                  </a:moveTo>
                  <a:lnTo>
                    <a:pt x="13335" y="4699"/>
                  </a:lnTo>
                  <a:lnTo>
                    <a:pt x="12954" y="4572"/>
                  </a:lnTo>
                  <a:lnTo>
                    <a:pt x="3594" y="9550"/>
                  </a:lnTo>
                  <a:lnTo>
                    <a:pt x="11938" y="4064"/>
                  </a:lnTo>
                  <a:lnTo>
                    <a:pt x="11531" y="3302"/>
                  </a:lnTo>
                  <a:lnTo>
                    <a:pt x="11938" y="3048"/>
                  </a:lnTo>
                  <a:lnTo>
                    <a:pt x="11798" y="2540"/>
                  </a:lnTo>
                  <a:lnTo>
                    <a:pt x="12065" y="2413"/>
                  </a:lnTo>
                  <a:lnTo>
                    <a:pt x="11303" y="1524"/>
                  </a:lnTo>
                  <a:lnTo>
                    <a:pt x="10502" y="1892"/>
                  </a:lnTo>
                  <a:lnTo>
                    <a:pt x="10274" y="1778"/>
                  </a:lnTo>
                  <a:lnTo>
                    <a:pt x="10274" y="1524"/>
                  </a:lnTo>
                  <a:lnTo>
                    <a:pt x="10033" y="1524"/>
                  </a:lnTo>
                  <a:lnTo>
                    <a:pt x="1778" y="5918"/>
                  </a:lnTo>
                  <a:lnTo>
                    <a:pt x="0" y="6731"/>
                  </a:lnTo>
                  <a:lnTo>
                    <a:pt x="0" y="6858"/>
                  </a:lnTo>
                  <a:lnTo>
                    <a:pt x="508" y="7493"/>
                  </a:lnTo>
                  <a:lnTo>
                    <a:pt x="635" y="7620"/>
                  </a:lnTo>
                  <a:lnTo>
                    <a:pt x="4889" y="5689"/>
                  </a:lnTo>
                  <a:lnTo>
                    <a:pt x="1511" y="7874"/>
                  </a:lnTo>
                  <a:lnTo>
                    <a:pt x="1651" y="8255"/>
                  </a:lnTo>
                  <a:lnTo>
                    <a:pt x="2159" y="8509"/>
                  </a:lnTo>
                  <a:lnTo>
                    <a:pt x="2273" y="9017"/>
                  </a:lnTo>
                  <a:lnTo>
                    <a:pt x="3657" y="8166"/>
                  </a:lnTo>
                  <a:lnTo>
                    <a:pt x="1397" y="9652"/>
                  </a:lnTo>
                  <a:lnTo>
                    <a:pt x="1892" y="10668"/>
                  </a:lnTo>
                  <a:lnTo>
                    <a:pt x="2921" y="9994"/>
                  </a:lnTo>
                  <a:lnTo>
                    <a:pt x="2921" y="10160"/>
                  </a:lnTo>
                  <a:lnTo>
                    <a:pt x="3175" y="10414"/>
                  </a:lnTo>
                  <a:lnTo>
                    <a:pt x="3175" y="10541"/>
                  </a:lnTo>
                  <a:lnTo>
                    <a:pt x="8636" y="7785"/>
                  </a:lnTo>
                  <a:lnTo>
                    <a:pt x="3048" y="11430"/>
                  </a:lnTo>
                  <a:lnTo>
                    <a:pt x="3175" y="12065"/>
                  </a:lnTo>
                  <a:lnTo>
                    <a:pt x="11976" y="6083"/>
                  </a:lnTo>
                  <a:lnTo>
                    <a:pt x="13449" y="5334"/>
                  </a:lnTo>
                  <a:lnTo>
                    <a:pt x="13385" y="51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7" name="object 187"/>
            <p:cNvSpPr/>
            <p:nvPr/>
          </p:nvSpPr>
          <p:spPr>
            <a:xfrm>
              <a:off x="1648968" y="861059"/>
              <a:ext cx="12700" cy="13970"/>
            </a:xfrm>
            <a:custGeom>
              <a:avLst/>
              <a:gdLst/>
              <a:ahLst/>
              <a:cxnLst/>
              <a:rect l="l" t="t" r="r" b="b"/>
              <a:pathLst>
                <a:path w="12700" h="13969">
                  <a:moveTo>
                    <a:pt x="12192" y="4572"/>
                  </a:moveTo>
                  <a:lnTo>
                    <a:pt x="6718" y="7480"/>
                  </a:lnTo>
                  <a:lnTo>
                    <a:pt x="12052" y="3937"/>
                  </a:lnTo>
                  <a:lnTo>
                    <a:pt x="12052" y="3683"/>
                  </a:lnTo>
                  <a:lnTo>
                    <a:pt x="12052" y="3175"/>
                  </a:lnTo>
                  <a:lnTo>
                    <a:pt x="11849" y="3276"/>
                  </a:lnTo>
                  <a:lnTo>
                    <a:pt x="4787" y="6781"/>
                  </a:lnTo>
                  <a:lnTo>
                    <a:pt x="10668" y="2413"/>
                  </a:lnTo>
                  <a:lnTo>
                    <a:pt x="10604" y="2197"/>
                  </a:lnTo>
                  <a:lnTo>
                    <a:pt x="10668" y="1651"/>
                  </a:lnTo>
                  <a:lnTo>
                    <a:pt x="10477" y="1752"/>
                  </a:lnTo>
                  <a:lnTo>
                    <a:pt x="10414" y="1524"/>
                  </a:lnTo>
                  <a:lnTo>
                    <a:pt x="9639" y="2133"/>
                  </a:lnTo>
                  <a:lnTo>
                    <a:pt x="9055" y="2476"/>
                  </a:lnTo>
                  <a:lnTo>
                    <a:pt x="4660" y="4686"/>
                  </a:lnTo>
                  <a:lnTo>
                    <a:pt x="10668" y="762"/>
                  </a:lnTo>
                  <a:lnTo>
                    <a:pt x="10528" y="635"/>
                  </a:lnTo>
                  <a:lnTo>
                    <a:pt x="10414" y="127"/>
                  </a:lnTo>
                  <a:lnTo>
                    <a:pt x="10287" y="203"/>
                  </a:lnTo>
                  <a:lnTo>
                    <a:pt x="10287" y="0"/>
                  </a:lnTo>
                  <a:lnTo>
                    <a:pt x="0" y="5461"/>
                  </a:lnTo>
                  <a:lnTo>
                    <a:pt x="127" y="5588"/>
                  </a:lnTo>
                  <a:lnTo>
                    <a:pt x="254" y="5969"/>
                  </a:lnTo>
                  <a:lnTo>
                    <a:pt x="254" y="6096"/>
                  </a:lnTo>
                  <a:lnTo>
                    <a:pt x="2717" y="4787"/>
                  </a:lnTo>
                  <a:lnTo>
                    <a:pt x="4178" y="4051"/>
                  </a:lnTo>
                  <a:lnTo>
                    <a:pt x="0" y="6731"/>
                  </a:lnTo>
                  <a:lnTo>
                    <a:pt x="127" y="6985"/>
                  </a:lnTo>
                  <a:lnTo>
                    <a:pt x="381" y="7493"/>
                  </a:lnTo>
                  <a:lnTo>
                    <a:pt x="2552" y="6362"/>
                  </a:lnTo>
                  <a:lnTo>
                    <a:pt x="1524" y="6985"/>
                  </a:lnTo>
                  <a:lnTo>
                    <a:pt x="1651" y="7493"/>
                  </a:lnTo>
                  <a:lnTo>
                    <a:pt x="7226" y="3987"/>
                  </a:lnTo>
                  <a:lnTo>
                    <a:pt x="1524" y="8382"/>
                  </a:lnTo>
                  <a:lnTo>
                    <a:pt x="1651" y="8724"/>
                  </a:lnTo>
                  <a:lnTo>
                    <a:pt x="1651" y="9017"/>
                  </a:lnTo>
                  <a:lnTo>
                    <a:pt x="2019" y="8839"/>
                  </a:lnTo>
                  <a:lnTo>
                    <a:pt x="8331" y="5600"/>
                  </a:lnTo>
                  <a:lnTo>
                    <a:pt x="1905" y="9779"/>
                  </a:lnTo>
                  <a:lnTo>
                    <a:pt x="1651" y="9779"/>
                  </a:lnTo>
                  <a:lnTo>
                    <a:pt x="1828" y="10071"/>
                  </a:lnTo>
                  <a:lnTo>
                    <a:pt x="1651" y="10160"/>
                  </a:lnTo>
                  <a:lnTo>
                    <a:pt x="1524" y="10287"/>
                  </a:lnTo>
                  <a:lnTo>
                    <a:pt x="1524" y="10668"/>
                  </a:lnTo>
                  <a:lnTo>
                    <a:pt x="1651" y="10604"/>
                  </a:lnTo>
                  <a:lnTo>
                    <a:pt x="1905" y="10541"/>
                  </a:lnTo>
                  <a:lnTo>
                    <a:pt x="1905" y="10668"/>
                  </a:lnTo>
                  <a:lnTo>
                    <a:pt x="2908" y="10007"/>
                  </a:lnTo>
                  <a:lnTo>
                    <a:pt x="5181" y="8801"/>
                  </a:lnTo>
                  <a:lnTo>
                    <a:pt x="7734" y="7493"/>
                  </a:lnTo>
                  <a:lnTo>
                    <a:pt x="1651" y="11430"/>
                  </a:lnTo>
                  <a:lnTo>
                    <a:pt x="1524" y="11557"/>
                  </a:lnTo>
                  <a:lnTo>
                    <a:pt x="1524" y="11811"/>
                  </a:lnTo>
                  <a:lnTo>
                    <a:pt x="1524" y="12065"/>
                  </a:lnTo>
                  <a:lnTo>
                    <a:pt x="1524" y="12192"/>
                  </a:lnTo>
                  <a:lnTo>
                    <a:pt x="6553" y="9588"/>
                  </a:lnTo>
                  <a:lnTo>
                    <a:pt x="8242" y="8750"/>
                  </a:lnTo>
                  <a:lnTo>
                    <a:pt x="2298" y="12700"/>
                  </a:lnTo>
                  <a:lnTo>
                    <a:pt x="1524" y="13081"/>
                  </a:lnTo>
                  <a:lnTo>
                    <a:pt x="1524" y="13208"/>
                  </a:lnTo>
                  <a:lnTo>
                    <a:pt x="1524" y="13589"/>
                  </a:lnTo>
                  <a:lnTo>
                    <a:pt x="12192" y="8255"/>
                  </a:lnTo>
                  <a:lnTo>
                    <a:pt x="12192" y="7747"/>
                  </a:lnTo>
                  <a:lnTo>
                    <a:pt x="5168" y="11264"/>
                  </a:lnTo>
                  <a:lnTo>
                    <a:pt x="12052" y="6858"/>
                  </a:lnTo>
                  <a:lnTo>
                    <a:pt x="12052" y="6731"/>
                  </a:lnTo>
                  <a:lnTo>
                    <a:pt x="12052" y="6223"/>
                  </a:lnTo>
                  <a:lnTo>
                    <a:pt x="5715" y="9436"/>
                  </a:lnTo>
                  <a:lnTo>
                    <a:pt x="12052" y="5334"/>
                  </a:lnTo>
                  <a:lnTo>
                    <a:pt x="12192" y="5207"/>
                  </a:lnTo>
                  <a:lnTo>
                    <a:pt x="12192" y="5080"/>
                  </a:lnTo>
                  <a:lnTo>
                    <a:pt x="12192" y="4699"/>
                  </a:lnTo>
                  <a:lnTo>
                    <a:pt x="12192" y="4572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" name="object 188"/>
            <p:cNvSpPr/>
            <p:nvPr/>
          </p:nvSpPr>
          <p:spPr>
            <a:xfrm>
              <a:off x="1630807" y="854963"/>
              <a:ext cx="19685" cy="73660"/>
            </a:xfrm>
            <a:custGeom>
              <a:avLst/>
              <a:gdLst/>
              <a:ahLst/>
              <a:cxnLst/>
              <a:rect l="l" t="t" r="r" b="b"/>
              <a:pathLst>
                <a:path w="19685" h="73659">
                  <a:moveTo>
                    <a:pt x="6985" y="0"/>
                  </a:moveTo>
                  <a:lnTo>
                    <a:pt x="5587" y="0"/>
                  </a:lnTo>
                  <a:lnTo>
                    <a:pt x="2412" y="0"/>
                  </a:lnTo>
                  <a:lnTo>
                    <a:pt x="126" y="2666"/>
                  </a:lnTo>
                  <a:lnTo>
                    <a:pt x="0" y="61087"/>
                  </a:lnTo>
                  <a:lnTo>
                    <a:pt x="19431" y="73151"/>
                  </a:lnTo>
                  <a:lnTo>
                    <a:pt x="19557" y="19176"/>
                  </a:lnTo>
                  <a:lnTo>
                    <a:pt x="19050" y="12064"/>
                  </a:lnTo>
                  <a:lnTo>
                    <a:pt x="15620" y="5334"/>
                  </a:lnTo>
                  <a:lnTo>
                    <a:pt x="8381" y="508"/>
                  </a:lnTo>
                  <a:lnTo>
                    <a:pt x="6985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9" name="object 189"/>
            <p:cNvSpPr/>
            <p:nvPr/>
          </p:nvSpPr>
          <p:spPr>
            <a:xfrm>
              <a:off x="1700910" y="951102"/>
              <a:ext cx="30480" cy="16510"/>
            </a:xfrm>
            <a:custGeom>
              <a:avLst/>
              <a:gdLst/>
              <a:ahLst/>
              <a:cxnLst/>
              <a:rect l="l" t="t" r="r" b="b"/>
              <a:pathLst>
                <a:path w="30480" h="16509">
                  <a:moveTo>
                    <a:pt x="10159" y="0"/>
                  </a:moveTo>
                  <a:lnTo>
                    <a:pt x="0" y="5461"/>
                  </a:lnTo>
                  <a:lnTo>
                    <a:pt x="20193" y="16510"/>
                  </a:lnTo>
                  <a:lnTo>
                    <a:pt x="30225" y="1117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0" name="object 190"/>
            <p:cNvSpPr/>
            <p:nvPr/>
          </p:nvSpPr>
          <p:spPr>
            <a:xfrm>
              <a:off x="1720596" y="908430"/>
              <a:ext cx="10795" cy="59690"/>
            </a:xfrm>
            <a:custGeom>
              <a:avLst/>
              <a:gdLst/>
              <a:ahLst/>
              <a:cxnLst/>
              <a:rect l="l" t="t" r="r" b="b"/>
              <a:pathLst>
                <a:path w="10794" h="59690">
                  <a:moveTo>
                    <a:pt x="10668" y="0"/>
                  </a:moveTo>
                  <a:lnTo>
                    <a:pt x="0" y="5715"/>
                  </a:lnTo>
                  <a:lnTo>
                    <a:pt x="0" y="59182"/>
                  </a:lnTo>
                  <a:lnTo>
                    <a:pt x="10287" y="53467"/>
                  </a:lnTo>
                  <a:lnTo>
                    <a:pt x="10668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" name="object 191"/>
            <p:cNvSpPr/>
            <p:nvPr/>
          </p:nvSpPr>
          <p:spPr>
            <a:xfrm>
              <a:off x="1703832" y="890015"/>
              <a:ext cx="17145" cy="7620"/>
            </a:xfrm>
            <a:custGeom>
              <a:avLst/>
              <a:gdLst/>
              <a:ahLst/>
              <a:cxnLst/>
              <a:rect l="l" t="t" r="r" b="b"/>
              <a:pathLst>
                <a:path w="17144" h="7619">
                  <a:moveTo>
                    <a:pt x="1778" y="5842"/>
                  </a:moveTo>
                  <a:lnTo>
                    <a:pt x="1651" y="5842"/>
                  </a:lnTo>
                  <a:lnTo>
                    <a:pt x="1524" y="5969"/>
                  </a:lnTo>
                  <a:lnTo>
                    <a:pt x="1778" y="5842"/>
                  </a:lnTo>
                  <a:close/>
                </a:path>
                <a:path w="17144" h="7619">
                  <a:moveTo>
                    <a:pt x="10668" y="127"/>
                  </a:moveTo>
                  <a:lnTo>
                    <a:pt x="10160" y="228"/>
                  </a:lnTo>
                  <a:lnTo>
                    <a:pt x="10541" y="0"/>
                  </a:lnTo>
                  <a:lnTo>
                    <a:pt x="9906" y="254"/>
                  </a:lnTo>
                  <a:lnTo>
                    <a:pt x="889" y="5461"/>
                  </a:lnTo>
                  <a:lnTo>
                    <a:pt x="0" y="5969"/>
                  </a:lnTo>
                  <a:lnTo>
                    <a:pt x="635" y="5969"/>
                  </a:lnTo>
                  <a:lnTo>
                    <a:pt x="7099" y="2082"/>
                  </a:lnTo>
                  <a:lnTo>
                    <a:pt x="10668" y="127"/>
                  </a:lnTo>
                  <a:close/>
                </a:path>
                <a:path w="17144" h="7619">
                  <a:moveTo>
                    <a:pt x="12192" y="0"/>
                  </a:moveTo>
                  <a:lnTo>
                    <a:pt x="11430" y="0"/>
                  </a:lnTo>
                  <a:lnTo>
                    <a:pt x="1778" y="5842"/>
                  </a:lnTo>
                  <a:lnTo>
                    <a:pt x="1955" y="5842"/>
                  </a:lnTo>
                  <a:lnTo>
                    <a:pt x="1524" y="6096"/>
                  </a:lnTo>
                  <a:lnTo>
                    <a:pt x="2286" y="6096"/>
                  </a:lnTo>
                  <a:lnTo>
                    <a:pt x="12065" y="127"/>
                  </a:lnTo>
                  <a:lnTo>
                    <a:pt x="12192" y="0"/>
                  </a:lnTo>
                  <a:close/>
                </a:path>
                <a:path w="17144" h="7619">
                  <a:moveTo>
                    <a:pt x="13589" y="0"/>
                  </a:moveTo>
                  <a:lnTo>
                    <a:pt x="13081" y="0"/>
                  </a:lnTo>
                  <a:lnTo>
                    <a:pt x="3048" y="5969"/>
                  </a:lnTo>
                  <a:lnTo>
                    <a:pt x="3251" y="5969"/>
                  </a:lnTo>
                  <a:lnTo>
                    <a:pt x="3048" y="6096"/>
                  </a:lnTo>
                  <a:lnTo>
                    <a:pt x="3175" y="6096"/>
                  </a:lnTo>
                  <a:lnTo>
                    <a:pt x="3556" y="6096"/>
                  </a:lnTo>
                  <a:lnTo>
                    <a:pt x="3683" y="6096"/>
                  </a:lnTo>
                  <a:lnTo>
                    <a:pt x="13589" y="127"/>
                  </a:lnTo>
                  <a:lnTo>
                    <a:pt x="13373" y="127"/>
                  </a:lnTo>
                  <a:lnTo>
                    <a:pt x="13589" y="0"/>
                  </a:lnTo>
                  <a:close/>
                </a:path>
                <a:path w="17144" h="7619">
                  <a:moveTo>
                    <a:pt x="15240" y="0"/>
                  </a:moveTo>
                  <a:lnTo>
                    <a:pt x="15113" y="0"/>
                  </a:lnTo>
                  <a:lnTo>
                    <a:pt x="14732" y="0"/>
                  </a:lnTo>
                  <a:lnTo>
                    <a:pt x="14605" y="0"/>
                  </a:lnTo>
                  <a:lnTo>
                    <a:pt x="9283" y="3213"/>
                  </a:lnTo>
                  <a:lnTo>
                    <a:pt x="6337" y="4940"/>
                  </a:lnTo>
                  <a:lnTo>
                    <a:pt x="4699" y="5842"/>
                  </a:lnTo>
                  <a:lnTo>
                    <a:pt x="4572" y="5969"/>
                  </a:lnTo>
                  <a:lnTo>
                    <a:pt x="4699" y="5969"/>
                  </a:lnTo>
                  <a:lnTo>
                    <a:pt x="4826" y="5969"/>
                  </a:lnTo>
                  <a:lnTo>
                    <a:pt x="5207" y="6096"/>
                  </a:lnTo>
                  <a:lnTo>
                    <a:pt x="12255" y="1905"/>
                  </a:lnTo>
                  <a:lnTo>
                    <a:pt x="15113" y="254"/>
                  </a:lnTo>
                  <a:lnTo>
                    <a:pt x="15240" y="127"/>
                  </a:lnTo>
                  <a:lnTo>
                    <a:pt x="15113" y="127"/>
                  </a:lnTo>
                  <a:lnTo>
                    <a:pt x="15240" y="0"/>
                  </a:lnTo>
                  <a:close/>
                </a:path>
                <a:path w="17144" h="7619">
                  <a:moveTo>
                    <a:pt x="16764" y="1778"/>
                  </a:moveTo>
                  <a:lnTo>
                    <a:pt x="16573" y="1689"/>
                  </a:lnTo>
                  <a:lnTo>
                    <a:pt x="16383" y="1727"/>
                  </a:lnTo>
                  <a:lnTo>
                    <a:pt x="16129" y="1651"/>
                  </a:lnTo>
                  <a:lnTo>
                    <a:pt x="8509" y="6096"/>
                  </a:lnTo>
                  <a:lnTo>
                    <a:pt x="8204" y="6273"/>
                  </a:lnTo>
                  <a:lnTo>
                    <a:pt x="6223" y="7366"/>
                  </a:lnTo>
                  <a:lnTo>
                    <a:pt x="6096" y="7493"/>
                  </a:lnTo>
                  <a:lnTo>
                    <a:pt x="6477" y="7493"/>
                  </a:lnTo>
                  <a:lnTo>
                    <a:pt x="6731" y="7620"/>
                  </a:lnTo>
                  <a:lnTo>
                    <a:pt x="16764" y="1778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2" name="object 192"/>
            <p:cNvSpPr/>
            <p:nvPr/>
          </p:nvSpPr>
          <p:spPr>
            <a:xfrm>
              <a:off x="1720596" y="961643"/>
              <a:ext cx="59690" cy="34925"/>
            </a:xfrm>
            <a:custGeom>
              <a:avLst/>
              <a:gdLst/>
              <a:ahLst/>
              <a:cxnLst/>
              <a:rect l="l" t="t" r="r" b="b"/>
              <a:pathLst>
                <a:path w="59689" h="34925">
                  <a:moveTo>
                    <a:pt x="10033" y="0"/>
                  </a:moveTo>
                  <a:lnTo>
                    <a:pt x="0" y="5714"/>
                  </a:lnTo>
                  <a:lnTo>
                    <a:pt x="49403" y="34925"/>
                  </a:lnTo>
                  <a:lnTo>
                    <a:pt x="59309" y="28828"/>
                  </a:lnTo>
                  <a:lnTo>
                    <a:pt x="10033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3" name="object 193"/>
            <p:cNvSpPr/>
            <p:nvPr/>
          </p:nvSpPr>
          <p:spPr>
            <a:xfrm>
              <a:off x="1711452" y="891539"/>
              <a:ext cx="13970" cy="10795"/>
            </a:xfrm>
            <a:custGeom>
              <a:avLst/>
              <a:gdLst/>
              <a:ahLst/>
              <a:cxnLst/>
              <a:rect l="l" t="t" r="r" b="b"/>
              <a:pathLst>
                <a:path w="13969" h="10794">
                  <a:moveTo>
                    <a:pt x="10668" y="254"/>
                  </a:moveTo>
                  <a:lnTo>
                    <a:pt x="10490" y="215"/>
                  </a:lnTo>
                  <a:lnTo>
                    <a:pt x="10414" y="0"/>
                  </a:lnTo>
                  <a:lnTo>
                    <a:pt x="10033" y="0"/>
                  </a:lnTo>
                  <a:lnTo>
                    <a:pt x="0" y="5842"/>
                  </a:lnTo>
                  <a:lnTo>
                    <a:pt x="203" y="5892"/>
                  </a:lnTo>
                  <a:lnTo>
                    <a:pt x="508" y="6096"/>
                  </a:lnTo>
                  <a:lnTo>
                    <a:pt x="635" y="6096"/>
                  </a:lnTo>
                  <a:lnTo>
                    <a:pt x="3873" y="4216"/>
                  </a:lnTo>
                  <a:lnTo>
                    <a:pt x="0" y="6858"/>
                  </a:lnTo>
                  <a:lnTo>
                    <a:pt x="508" y="7493"/>
                  </a:lnTo>
                  <a:lnTo>
                    <a:pt x="10541" y="508"/>
                  </a:lnTo>
                  <a:lnTo>
                    <a:pt x="10668" y="254"/>
                  </a:lnTo>
                  <a:close/>
                </a:path>
                <a:path w="13969" h="10794">
                  <a:moveTo>
                    <a:pt x="12192" y="1778"/>
                  </a:moveTo>
                  <a:lnTo>
                    <a:pt x="11684" y="1524"/>
                  </a:lnTo>
                  <a:lnTo>
                    <a:pt x="6604" y="4318"/>
                  </a:lnTo>
                  <a:lnTo>
                    <a:pt x="1524" y="6985"/>
                  </a:lnTo>
                  <a:lnTo>
                    <a:pt x="1524" y="7112"/>
                  </a:lnTo>
                  <a:lnTo>
                    <a:pt x="1765" y="7302"/>
                  </a:lnTo>
                  <a:lnTo>
                    <a:pt x="1778" y="7620"/>
                  </a:lnTo>
                  <a:lnTo>
                    <a:pt x="2019" y="7493"/>
                  </a:lnTo>
                  <a:lnTo>
                    <a:pt x="12192" y="2159"/>
                  </a:lnTo>
                  <a:lnTo>
                    <a:pt x="12065" y="2032"/>
                  </a:lnTo>
                  <a:lnTo>
                    <a:pt x="11963" y="1905"/>
                  </a:lnTo>
                  <a:lnTo>
                    <a:pt x="12192" y="1778"/>
                  </a:lnTo>
                  <a:close/>
                </a:path>
                <a:path w="13969" h="10794">
                  <a:moveTo>
                    <a:pt x="13716" y="1905"/>
                  </a:moveTo>
                  <a:lnTo>
                    <a:pt x="13462" y="1651"/>
                  </a:lnTo>
                  <a:lnTo>
                    <a:pt x="13208" y="1651"/>
                  </a:lnTo>
                  <a:lnTo>
                    <a:pt x="3175" y="8382"/>
                  </a:lnTo>
                  <a:lnTo>
                    <a:pt x="3175" y="8509"/>
                  </a:lnTo>
                  <a:lnTo>
                    <a:pt x="3238" y="8763"/>
                  </a:lnTo>
                  <a:lnTo>
                    <a:pt x="3175" y="8636"/>
                  </a:lnTo>
                  <a:lnTo>
                    <a:pt x="3175" y="8890"/>
                  </a:lnTo>
                  <a:lnTo>
                    <a:pt x="3302" y="9017"/>
                  </a:lnTo>
                  <a:lnTo>
                    <a:pt x="3683" y="9144"/>
                  </a:lnTo>
                  <a:lnTo>
                    <a:pt x="7404" y="7073"/>
                  </a:lnTo>
                  <a:lnTo>
                    <a:pt x="3048" y="10160"/>
                  </a:lnTo>
                  <a:lnTo>
                    <a:pt x="3302" y="10160"/>
                  </a:lnTo>
                  <a:lnTo>
                    <a:pt x="3556" y="10287"/>
                  </a:lnTo>
                  <a:lnTo>
                    <a:pt x="3556" y="10668"/>
                  </a:lnTo>
                  <a:lnTo>
                    <a:pt x="13119" y="3886"/>
                  </a:lnTo>
                  <a:lnTo>
                    <a:pt x="13716" y="3556"/>
                  </a:lnTo>
                  <a:lnTo>
                    <a:pt x="13563" y="3454"/>
                  </a:lnTo>
                  <a:lnTo>
                    <a:pt x="13208" y="3048"/>
                  </a:lnTo>
                  <a:lnTo>
                    <a:pt x="13081" y="3048"/>
                  </a:lnTo>
                  <a:lnTo>
                    <a:pt x="12649" y="3352"/>
                  </a:lnTo>
                  <a:lnTo>
                    <a:pt x="9906" y="4851"/>
                  </a:lnTo>
                  <a:lnTo>
                    <a:pt x="13716" y="2286"/>
                  </a:lnTo>
                  <a:lnTo>
                    <a:pt x="13716" y="1905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4" name="object 194"/>
            <p:cNvSpPr/>
            <p:nvPr/>
          </p:nvSpPr>
          <p:spPr>
            <a:xfrm>
              <a:off x="1716024" y="896111"/>
              <a:ext cx="13970" cy="10795"/>
            </a:xfrm>
            <a:custGeom>
              <a:avLst/>
              <a:gdLst/>
              <a:ahLst/>
              <a:cxnLst/>
              <a:rect l="l" t="t" r="r" b="b"/>
              <a:pathLst>
                <a:path w="13969" h="10794">
                  <a:moveTo>
                    <a:pt x="10668" y="508"/>
                  </a:moveTo>
                  <a:lnTo>
                    <a:pt x="10160" y="0"/>
                  </a:lnTo>
                  <a:lnTo>
                    <a:pt x="9956" y="114"/>
                  </a:lnTo>
                  <a:lnTo>
                    <a:pt x="8788" y="762"/>
                  </a:lnTo>
                  <a:lnTo>
                    <a:pt x="0" y="5588"/>
                  </a:lnTo>
                  <a:lnTo>
                    <a:pt x="508" y="6096"/>
                  </a:lnTo>
                  <a:lnTo>
                    <a:pt x="2501" y="5003"/>
                  </a:lnTo>
                  <a:lnTo>
                    <a:pt x="127" y="6604"/>
                  </a:lnTo>
                  <a:lnTo>
                    <a:pt x="254" y="7112"/>
                  </a:lnTo>
                  <a:lnTo>
                    <a:pt x="635" y="7239"/>
                  </a:lnTo>
                  <a:lnTo>
                    <a:pt x="762" y="7620"/>
                  </a:lnTo>
                  <a:lnTo>
                    <a:pt x="10541" y="1270"/>
                  </a:lnTo>
                  <a:lnTo>
                    <a:pt x="10261" y="736"/>
                  </a:lnTo>
                  <a:lnTo>
                    <a:pt x="10668" y="508"/>
                  </a:lnTo>
                  <a:close/>
                </a:path>
                <a:path w="13969" h="10794">
                  <a:moveTo>
                    <a:pt x="13716" y="4953"/>
                  </a:moveTo>
                  <a:lnTo>
                    <a:pt x="13335" y="4826"/>
                  </a:lnTo>
                  <a:lnTo>
                    <a:pt x="13335" y="4572"/>
                  </a:lnTo>
                  <a:lnTo>
                    <a:pt x="6337" y="8204"/>
                  </a:lnTo>
                  <a:lnTo>
                    <a:pt x="10960" y="4445"/>
                  </a:lnTo>
                  <a:lnTo>
                    <a:pt x="12192" y="3810"/>
                  </a:lnTo>
                  <a:lnTo>
                    <a:pt x="12026" y="3581"/>
                  </a:lnTo>
                  <a:lnTo>
                    <a:pt x="11938" y="3429"/>
                  </a:lnTo>
                  <a:lnTo>
                    <a:pt x="11938" y="3048"/>
                  </a:lnTo>
                  <a:lnTo>
                    <a:pt x="11633" y="3289"/>
                  </a:lnTo>
                  <a:lnTo>
                    <a:pt x="11442" y="3187"/>
                  </a:lnTo>
                  <a:lnTo>
                    <a:pt x="12065" y="2794"/>
                  </a:lnTo>
                  <a:lnTo>
                    <a:pt x="11430" y="1524"/>
                  </a:lnTo>
                  <a:lnTo>
                    <a:pt x="1524" y="7620"/>
                  </a:lnTo>
                  <a:lnTo>
                    <a:pt x="1778" y="8001"/>
                  </a:lnTo>
                  <a:lnTo>
                    <a:pt x="1841" y="8153"/>
                  </a:lnTo>
                  <a:lnTo>
                    <a:pt x="1651" y="8255"/>
                  </a:lnTo>
                  <a:lnTo>
                    <a:pt x="1778" y="8509"/>
                  </a:lnTo>
                  <a:lnTo>
                    <a:pt x="1778" y="8636"/>
                  </a:lnTo>
                  <a:lnTo>
                    <a:pt x="2159" y="9017"/>
                  </a:lnTo>
                  <a:lnTo>
                    <a:pt x="2286" y="9017"/>
                  </a:lnTo>
                  <a:lnTo>
                    <a:pt x="2844" y="8661"/>
                  </a:lnTo>
                  <a:lnTo>
                    <a:pt x="8877" y="5537"/>
                  </a:lnTo>
                  <a:lnTo>
                    <a:pt x="4267" y="9283"/>
                  </a:lnTo>
                  <a:lnTo>
                    <a:pt x="3048" y="9906"/>
                  </a:lnTo>
                  <a:lnTo>
                    <a:pt x="3187" y="10147"/>
                  </a:lnTo>
                  <a:lnTo>
                    <a:pt x="3302" y="10668"/>
                  </a:lnTo>
                  <a:lnTo>
                    <a:pt x="3505" y="10502"/>
                  </a:lnTo>
                  <a:lnTo>
                    <a:pt x="13716" y="5334"/>
                  </a:lnTo>
                  <a:lnTo>
                    <a:pt x="13716" y="49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5" name="object 195"/>
            <p:cNvSpPr/>
            <p:nvPr/>
          </p:nvSpPr>
          <p:spPr>
            <a:xfrm>
              <a:off x="1719072" y="900683"/>
              <a:ext cx="12700" cy="13970"/>
            </a:xfrm>
            <a:custGeom>
              <a:avLst/>
              <a:gdLst/>
              <a:ahLst/>
              <a:cxnLst/>
              <a:rect l="l" t="t" r="r" b="b"/>
              <a:pathLst>
                <a:path w="12700" h="13969">
                  <a:moveTo>
                    <a:pt x="12192" y="4572"/>
                  </a:moveTo>
                  <a:lnTo>
                    <a:pt x="12001" y="4699"/>
                  </a:lnTo>
                  <a:lnTo>
                    <a:pt x="11811" y="4699"/>
                  </a:lnTo>
                  <a:lnTo>
                    <a:pt x="11811" y="4826"/>
                  </a:lnTo>
                  <a:lnTo>
                    <a:pt x="11391" y="5105"/>
                  </a:lnTo>
                  <a:lnTo>
                    <a:pt x="4076" y="8801"/>
                  </a:lnTo>
                  <a:lnTo>
                    <a:pt x="10541" y="3937"/>
                  </a:lnTo>
                  <a:lnTo>
                    <a:pt x="10541" y="3505"/>
                  </a:lnTo>
                  <a:lnTo>
                    <a:pt x="10668" y="3429"/>
                  </a:lnTo>
                  <a:lnTo>
                    <a:pt x="10668" y="3175"/>
                  </a:lnTo>
                  <a:lnTo>
                    <a:pt x="10541" y="3238"/>
                  </a:lnTo>
                  <a:lnTo>
                    <a:pt x="10541" y="3048"/>
                  </a:lnTo>
                  <a:lnTo>
                    <a:pt x="10414" y="3149"/>
                  </a:lnTo>
                  <a:lnTo>
                    <a:pt x="8293" y="4356"/>
                  </a:lnTo>
                  <a:lnTo>
                    <a:pt x="4889" y="6032"/>
                  </a:lnTo>
                  <a:lnTo>
                    <a:pt x="10541" y="2286"/>
                  </a:lnTo>
                  <a:lnTo>
                    <a:pt x="10541" y="2032"/>
                  </a:lnTo>
                  <a:lnTo>
                    <a:pt x="10541" y="1651"/>
                  </a:lnTo>
                  <a:lnTo>
                    <a:pt x="10414" y="1524"/>
                  </a:lnTo>
                  <a:lnTo>
                    <a:pt x="10287" y="1600"/>
                  </a:lnTo>
                  <a:lnTo>
                    <a:pt x="4406" y="4762"/>
                  </a:lnTo>
                  <a:lnTo>
                    <a:pt x="10668" y="508"/>
                  </a:lnTo>
                  <a:lnTo>
                    <a:pt x="10287" y="0"/>
                  </a:lnTo>
                  <a:lnTo>
                    <a:pt x="9385" y="609"/>
                  </a:lnTo>
                  <a:lnTo>
                    <a:pt x="127" y="5461"/>
                  </a:lnTo>
                  <a:lnTo>
                    <a:pt x="127" y="5842"/>
                  </a:lnTo>
                  <a:lnTo>
                    <a:pt x="381" y="5969"/>
                  </a:lnTo>
                  <a:lnTo>
                    <a:pt x="5816" y="2984"/>
                  </a:lnTo>
                  <a:lnTo>
                    <a:pt x="0" y="6858"/>
                  </a:lnTo>
                  <a:lnTo>
                    <a:pt x="127" y="7112"/>
                  </a:lnTo>
                  <a:lnTo>
                    <a:pt x="127" y="7620"/>
                  </a:lnTo>
                  <a:lnTo>
                    <a:pt x="254" y="7620"/>
                  </a:lnTo>
                  <a:lnTo>
                    <a:pt x="5956" y="4521"/>
                  </a:lnTo>
                  <a:lnTo>
                    <a:pt x="0" y="8255"/>
                  </a:lnTo>
                  <a:lnTo>
                    <a:pt x="0" y="8382"/>
                  </a:lnTo>
                  <a:lnTo>
                    <a:pt x="381" y="9017"/>
                  </a:lnTo>
                  <a:lnTo>
                    <a:pt x="3111" y="7543"/>
                  </a:lnTo>
                  <a:lnTo>
                    <a:pt x="1524" y="8509"/>
                  </a:lnTo>
                  <a:lnTo>
                    <a:pt x="1778" y="9017"/>
                  </a:lnTo>
                  <a:lnTo>
                    <a:pt x="7607" y="5295"/>
                  </a:lnTo>
                  <a:lnTo>
                    <a:pt x="1778" y="9779"/>
                  </a:lnTo>
                  <a:lnTo>
                    <a:pt x="1524" y="9779"/>
                  </a:lnTo>
                  <a:lnTo>
                    <a:pt x="1778" y="9906"/>
                  </a:lnTo>
                  <a:lnTo>
                    <a:pt x="1651" y="10033"/>
                  </a:lnTo>
                  <a:lnTo>
                    <a:pt x="1778" y="10033"/>
                  </a:lnTo>
                  <a:lnTo>
                    <a:pt x="1778" y="10541"/>
                  </a:lnTo>
                  <a:lnTo>
                    <a:pt x="1905" y="10452"/>
                  </a:lnTo>
                  <a:lnTo>
                    <a:pt x="7772" y="7505"/>
                  </a:lnTo>
                  <a:lnTo>
                    <a:pt x="1524" y="11430"/>
                  </a:lnTo>
                  <a:lnTo>
                    <a:pt x="1524" y="11557"/>
                  </a:lnTo>
                  <a:lnTo>
                    <a:pt x="1524" y="11684"/>
                  </a:lnTo>
                  <a:lnTo>
                    <a:pt x="1524" y="11811"/>
                  </a:lnTo>
                  <a:lnTo>
                    <a:pt x="1524" y="12065"/>
                  </a:lnTo>
                  <a:lnTo>
                    <a:pt x="1524" y="12192"/>
                  </a:lnTo>
                  <a:lnTo>
                    <a:pt x="2311" y="11671"/>
                  </a:lnTo>
                  <a:lnTo>
                    <a:pt x="8623" y="8483"/>
                  </a:lnTo>
                  <a:lnTo>
                    <a:pt x="1524" y="12954"/>
                  </a:lnTo>
                  <a:lnTo>
                    <a:pt x="1524" y="13081"/>
                  </a:lnTo>
                  <a:lnTo>
                    <a:pt x="1524" y="13589"/>
                  </a:lnTo>
                  <a:lnTo>
                    <a:pt x="12192" y="8382"/>
                  </a:lnTo>
                  <a:lnTo>
                    <a:pt x="12192" y="8001"/>
                  </a:lnTo>
                  <a:lnTo>
                    <a:pt x="12192" y="7747"/>
                  </a:lnTo>
                  <a:lnTo>
                    <a:pt x="12192" y="7620"/>
                  </a:lnTo>
                  <a:lnTo>
                    <a:pt x="5829" y="10883"/>
                  </a:lnTo>
                  <a:lnTo>
                    <a:pt x="12192" y="6858"/>
                  </a:lnTo>
                  <a:lnTo>
                    <a:pt x="12192" y="6223"/>
                  </a:lnTo>
                  <a:lnTo>
                    <a:pt x="12065" y="6311"/>
                  </a:lnTo>
                  <a:lnTo>
                    <a:pt x="5499" y="9550"/>
                  </a:lnTo>
                  <a:lnTo>
                    <a:pt x="5969" y="9232"/>
                  </a:lnTo>
                  <a:lnTo>
                    <a:pt x="12065" y="5334"/>
                  </a:lnTo>
                  <a:lnTo>
                    <a:pt x="12192" y="5207"/>
                  </a:lnTo>
                  <a:lnTo>
                    <a:pt x="12192" y="5080"/>
                  </a:lnTo>
                  <a:lnTo>
                    <a:pt x="12192" y="4699"/>
                  </a:lnTo>
                  <a:lnTo>
                    <a:pt x="12192" y="4572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6" name="object 196"/>
            <p:cNvSpPr/>
            <p:nvPr/>
          </p:nvSpPr>
          <p:spPr>
            <a:xfrm>
              <a:off x="1700784" y="896238"/>
              <a:ext cx="19685" cy="71755"/>
            </a:xfrm>
            <a:custGeom>
              <a:avLst/>
              <a:gdLst/>
              <a:ahLst/>
              <a:cxnLst/>
              <a:rect l="l" t="t" r="r" b="b"/>
              <a:pathLst>
                <a:path w="19685" h="71755">
                  <a:moveTo>
                    <a:pt x="6858" y="0"/>
                  </a:moveTo>
                  <a:lnTo>
                    <a:pt x="5461" y="0"/>
                  </a:lnTo>
                  <a:lnTo>
                    <a:pt x="2286" y="0"/>
                  </a:lnTo>
                  <a:lnTo>
                    <a:pt x="0" y="2539"/>
                  </a:lnTo>
                  <a:lnTo>
                    <a:pt x="0" y="59816"/>
                  </a:lnTo>
                  <a:lnTo>
                    <a:pt x="19685" y="71374"/>
                  </a:lnTo>
                  <a:lnTo>
                    <a:pt x="19685" y="18669"/>
                  </a:lnTo>
                  <a:lnTo>
                    <a:pt x="19558" y="11684"/>
                  </a:lnTo>
                  <a:lnTo>
                    <a:pt x="15748" y="5207"/>
                  </a:lnTo>
                  <a:lnTo>
                    <a:pt x="10033" y="1270"/>
                  </a:lnTo>
                  <a:lnTo>
                    <a:pt x="8382" y="381"/>
                  </a:lnTo>
                  <a:lnTo>
                    <a:pt x="6858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7" name="object 197"/>
            <p:cNvSpPr/>
            <p:nvPr/>
          </p:nvSpPr>
          <p:spPr>
            <a:xfrm>
              <a:off x="1771015" y="990600"/>
              <a:ext cx="30480" cy="18415"/>
            </a:xfrm>
            <a:custGeom>
              <a:avLst/>
              <a:gdLst/>
              <a:ahLst/>
              <a:cxnLst/>
              <a:rect l="l" t="t" r="r" b="b"/>
              <a:pathLst>
                <a:path w="30480" h="18415">
                  <a:moveTo>
                    <a:pt x="9906" y="0"/>
                  </a:moveTo>
                  <a:lnTo>
                    <a:pt x="0" y="6096"/>
                  </a:lnTo>
                  <a:lnTo>
                    <a:pt x="20320" y="18161"/>
                  </a:lnTo>
                  <a:lnTo>
                    <a:pt x="30226" y="12191"/>
                  </a:lnTo>
                  <a:lnTo>
                    <a:pt x="9906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8" name="object 198"/>
            <p:cNvSpPr/>
            <p:nvPr/>
          </p:nvSpPr>
          <p:spPr>
            <a:xfrm>
              <a:off x="1790827" y="949451"/>
              <a:ext cx="10795" cy="59690"/>
            </a:xfrm>
            <a:custGeom>
              <a:avLst/>
              <a:gdLst/>
              <a:ahLst/>
              <a:cxnLst/>
              <a:rect l="l" t="t" r="r" b="b"/>
              <a:pathLst>
                <a:path w="10794" h="59690">
                  <a:moveTo>
                    <a:pt x="10541" y="0"/>
                  </a:moveTo>
                  <a:lnTo>
                    <a:pt x="254" y="5969"/>
                  </a:lnTo>
                  <a:lnTo>
                    <a:pt x="0" y="59309"/>
                  </a:lnTo>
                  <a:lnTo>
                    <a:pt x="10160" y="53467"/>
                  </a:lnTo>
                  <a:lnTo>
                    <a:pt x="10541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9" name="object 199"/>
            <p:cNvSpPr/>
            <p:nvPr/>
          </p:nvSpPr>
          <p:spPr>
            <a:xfrm>
              <a:off x="1773936" y="931163"/>
              <a:ext cx="17145" cy="6350"/>
            </a:xfrm>
            <a:custGeom>
              <a:avLst/>
              <a:gdLst/>
              <a:ahLst/>
              <a:cxnLst/>
              <a:rect l="l" t="t" r="r" b="b"/>
              <a:pathLst>
                <a:path w="17144" h="6350">
                  <a:moveTo>
                    <a:pt x="254" y="5842"/>
                  </a:moveTo>
                  <a:lnTo>
                    <a:pt x="0" y="5969"/>
                  </a:lnTo>
                  <a:lnTo>
                    <a:pt x="127" y="5969"/>
                  </a:lnTo>
                  <a:lnTo>
                    <a:pt x="254" y="5842"/>
                  </a:lnTo>
                  <a:close/>
                </a:path>
                <a:path w="17144" h="6350">
                  <a:moveTo>
                    <a:pt x="4699" y="5969"/>
                  </a:moveTo>
                  <a:lnTo>
                    <a:pt x="4572" y="5842"/>
                  </a:lnTo>
                  <a:lnTo>
                    <a:pt x="4572" y="5969"/>
                  </a:lnTo>
                  <a:lnTo>
                    <a:pt x="4699" y="5969"/>
                  </a:lnTo>
                  <a:close/>
                </a:path>
                <a:path w="17144" h="6350">
                  <a:moveTo>
                    <a:pt x="12192" y="0"/>
                  </a:moveTo>
                  <a:lnTo>
                    <a:pt x="11684" y="0"/>
                  </a:lnTo>
                  <a:lnTo>
                    <a:pt x="11430" y="0"/>
                  </a:lnTo>
                  <a:lnTo>
                    <a:pt x="7327" y="1917"/>
                  </a:lnTo>
                  <a:lnTo>
                    <a:pt x="7734" y="1676"/>
                  </a:lnTo>
                  <a:lnTo>
                    <a:pt x="10541" y="127"/>
                  </a:lnTo>
                  <a:lnTo>
                    <a:pt x="10414" y="127"/>
                  </a:lnTo>
                  <a:lnTo>
                    <a:pt x="10210" y="203"/>
                  </a:lnTo>
                  <a:lnTo>
                    <a:pt x="10541" y="0"/>
                  </a:lnTo>
                  <a:lnTo>
                    <a:pt x="9906" y="254"/>
                  </a:lnTo>
                  <a:lnTo>
                    <a:pt x="6019" y="2514"/>
                  </a:lnTo>
                  <a:lnTo>
                    <a:pt x="1651" y="4445"/>
                  </a:lnTo>
                  <a:lnTo>
                    <a:pt x="1917" y="4445"/>
                  </a:lnTo>
                  <a:lnTo>
                    <a:pt x="1651" y="4572"/>
                  </a:lnTo>
                  <a:lnTo>
                    <a:pt x="2286" y="4572"/>
                  </a:lnTo>
                  <a:lnTo>
                    <a:pt x="3111" y="4191"/>
                  </a:lnTo>
                  <a:lnTo>
                    <a:pt x="1600" y="5067"/>
                  </a:lnTo>
                  <a:lnTo>
                    <a:pt x="1384" y="5181"/>
                  </a:lnTo>
                  <a:lnTo>
                    <a:pt x="850" y="5499"/>
                  </a:lnTo>
                  <a:lnTo>
                    <a:pt x="254" y="5842"/>
                  </a:lnTo>
                  <a:lnTo>
                    <a:pt x="635" y="5842"/>
                  </a:lnTo>
                  <a:lnTo>
                    <a:pt x="762" y="5842"/>
                  </a:lnTo>
                  <a:lnTo>
                    <a:pt x="4927" y="3352"/>
                  </a:lnTo>
                  <a:lnTo>
                    <a:pt x="12192" y="0"/>
                  </a:lnTo>
                  <a:close/>
                </a:path>
                <a:path w="17144" h="6350">
                  <a:moveTo>
                    <a:pt x="13589" y="0"/>
                  </a:moveTo>
                  <a:lnTo>
                    <a:pt x="13208" y="0"/>
                  </a:lnTo>
                  <a:lnTo>
                    <a:pt x="13081" y="0"/>
                  </a:lnTo>
                  <a:lnTo>
                    <a:pt x="10033" y="1409"/>
                  </a:lnTo>
                  <a:lnTo>
                    <a:pt x="9867" y="1485"/>
                  </a:lnTo>
                  <a:lnTo>
                    <a:pt x="3175" y="4445"/>
                  </a:lnTo>
                  <a:lnTo>
                    <a:pt x="3441" y="4445"/>
                  </a:lnTo>
                  <a:lnTo>
                    <a:pt x="3175" y="4572"/>
                  </a:lnTo>
                  <a:lnTo>
                    <a:pt x="3556" y="4572"/>
                  </a:lnTo>
                  <a:lnTo>
                    <a:pt x="3683" y="4572"/>
                  </a:lnTo>
                  <a:lnTo>
                    <a:pt x="13589" y="0"/>
                  </a:lnTo>
                  <a:close/>
                </a:path>
                <a:path w="17144" h="6350">
                  <a:moveTo>
                    <a:pt x="15240" y="127"/>
                  </a:moveTo>
                  <a:lnTo>
                    <a:pt x="15113" y="127"/>
                  </a:lnTo>
                  <a:lnTo>
                    <a:pt x="14732" y="127"/>
                  </a:lnTo>
                  <a:lnTo>
                    <a:pt x="14605" y="127"/>
                  </a:lnTo>
                  <a:lnTo>
                    <a:pt x="4572" y="4572"/>
                  </a:lnTo>
                  <a:lnTo>
                    <a:pt x="5080" y="4572"/>
                  </a:lnTo>
                  <a:lnTo>
                    <a:pt x="13068" y="1041"/>
                  </a:lnTo>
                  <a:lnTo>
                    <a:pt x="11328" y="2070"/>
                  </a:lnTo>
                  <a:lnTo>
                    <a:pt x="4699" y="5842"/>
                  </a:lnTo>
                  <a:lnTo>
                    <a:pt x="4838" y="5880"/>
                  </a:lnTo>
                  <a:lnTo>
                    <a:pt x="4699" y="5969"/>
                  </a:lnTo>
                  <a:lnTo>
                    <a:pt x="4826" y="5969"/>
                  </a:lnTo>
                  <a:lnTo>
                    <a:pt x="4991" y="5918"/>
                  </a:lnTo>
                  <a:lnTo>
                    <a:pt x="4699" y="6096"/>
                  </a:lnTo>
                  <a:lnTo>
                    <a:pt x="5207" y="6096"/>
                  </a:lnTo>
                  <a:lnTo>
                    <a:pt x="10223" y="3111"/>
                  </a:lnTo>
                  <a:lnTo>
                    <a:pt x="15240" y="254"/>
                  </a:lnTo>
                  <a:lnTo>
                    <a:pt x="15087" y="228"/>
                  </a:lnTo>
                  <a:lnTo>
                    <a:pt x="15240" y="127"/>
                  </a:lnTo>
                  <a:close/>
                </a:path>
                <a:path w="17144" h="6350">
                  <a:moveTo>
                    <a:pt x="16637" y="254"/>
                  </a:moveTo>
                  <a:lnTo>
                    <a:pt x="16510" y="0"/>
                  </a:lnTo>
                  <a:lnTo>
                    <a:pt x="16332" y="114"/>
                  </a:lnTo>
                  <a:lnTo>
                    <a:pt x="16129" y="0"/>
                  </a:lnTo>
                  <a:lnTo>
                    <a:pt x="11112" y="2984"/>
                  </a:lnTo>
                  <a:lnTo>
                    <a:pt x="6096" y="5842"/>
                  </a:lnTo>
                  <a:lnTo>
                    <a:pt x="6235" y="5880"/>
                  </a:lnTo>
                  <a:lnTo>
                    <a:pt x="6096" y="5969"/>
                  </a:lnTo>
                  <a:lnTo>
                    <a:pt x="6350" y="5969"/>
                  </a:lnTo>
                  <a:lnTo>
                    <a:pt x="6604" y="6096"/>
                  </a:lnTo>
                  <a:lnTo>
                    <a:pt x="16637" y="254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0" name="object 200"/>
            <p:cNvSpPr/>
            <p:nvPr/>
          </p:nvSpPr>
          <p:spPr>
            <a:xfrm>
              <a:off x="1790827" y="1002918"/>
              <a:ext cx="59690" cy="34925"/>
            </a:xfrm>
            <a:custGeom>
              <a:avLst/>
              <a:gdLst/>
              <a:ahLst/>
              <a:cxnLst/>
              <a:rect l="l" t="t" r="r" b="b"/>
              <a:pathLst>
                <a:path w="59689" h="34925">
                  <a:moveTo>
                    <a:pt x="9906" y="0"/>
                  </a:moveTo>
                  <a:lnTo>
                    <a:pt x="0" y="5841"/>
                  </a:lnTo>
                  <a:lnTo>
                    <a:pt x="49275" y="34797"/>
                  </a:lnTo>
                  <a:lnTo>
                    <a:pt x="59309" y="28828"/>
                  </a:lnTo>
                  <a:lnTo>
                    <a:pt x="9906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1" name="object 201"/>
            <p:cNvSpPr/>
            <p:nvPr/>
          </p:nvSpPr>
          <p:spPr>
            <a:xfrm>
              <a:off x="1781556" y="931290"/>
              <a:ext cx="13970" cy="10795"/>
            </a:xfrm>
            <a:custGeom>
              <a:avLst/>
              <a:gdLst/>
              <a:ahLst/>
              <a:cxnLst/>
              <a:rect l="l" t="t" r="r" b="b"/>
              <a:pathLst>
                <a:path w="13969" h="10794">
                  <a:moveTo>
                    <a:pt x="9144" y="127"/>
                  </a:moveTo>
                  <a:lnTo>
                    <a:pt x="8915" y="63"/>
                  </a:lnTo>
                  <a:lnTo>
                    <a:pt x="8763" y="0"/>
                  </a:lnTo>
                  <a:lnTo>
                    <a:pt x="7188" y="1028"/>
                  </a:lnTo>
                  <a:lnTo>
                    <a:pt x="0" y="5715"/>
                  </a:lnTo>
                  <a:lnTo>
                    <a:pt x="254" y="5969"/>
                  </a:lnTo>
                  <a:lnTo>
                    <a:pt x="9144" y="127"/>
                  </a:lnTo>
                  <a:close/>
                </a:path>
                <a:path w="13969" h="10794">
                  <a:moveTo>
                    <a:pt x="12192" y="1905"/>
                  </a:moveTo>
                  <a:lnTo>
                    <a:pt x="11684" y="1397"/>
                  </a:lnTo>
                  <a:lnTo>
                    <a:pt x="10604" y="1993"/>
                  </a:lnTo>
                  <a:lnTo>
                    <a:pt x="10414" y="1803"/>
                  </a:lnTo>
                  <a:lnTo>
                    <a:pt x="10668" y="1651"/>
                  </a:lnTo>
                  <a:lnTo>
                    <a:pt x="10160" y="1397"/>
                  </a:lnTo>
                  <a:lnTo>
                    <a:pt x="7645" y="2857"/>
                  </a:lnTo>
                  <a:lnTo>
                    <a:pt x="127" y="6858"/>
                  </a:lnTo>
                  <a:lnTo>
                    <a:pt x="355" y="7099"/>
                  </a:lnTo>
                  <a:lnTo>
                    <a:pt x="127" y="7239"/>
                  </a:lnTo>
                  <a:lnTo>
                    <a:pt x="508" y="7493"/>
                  </a:lnTo>
                  <a:lnTo>
                    <a:pt x="1879" y="6705"/>
                  </a:lnTo>
                  <a:lnTo>
                    <a:pt x="6477" y="4267"/>
                  </a:lnTo>
                  <a:lnTo>
                    <a:pt x="1524" y="6985"/>
                  </a:lnTo>
                  <a:lnTo>
                    <a:pt x="2032" y="7493"/>
                  </a:lnTo>
                  <a:lnTo>
                    <a:pt x="7277" y="4610"/>
                  </a:lnTo>
                  <a:lnTo>
                    <a:pt x="2349" y="8064"/>
                  </a:lnTo>
                  <a:lnTo>
                    <a:pt x="1524" y="8509"/>
                  </a:lnTo>
                  <a:lnTo>
                    <a:pt x="1524" y="8636"/>
                  </a:lnTo>
                  <a:lnTo>
                    <a:pt x="1778" y="8763"/>
                  </a:lnTo>
                  <a:lnTo>
                    <a:pt x="2032" y="9017"/>
                  </a:lnTo>
                  <a:lnTo>
                    <a:pt x="12192" y="3429"/>
                  </a:lnTo>
                  <a:lnTo>
                    <a:pt x="11976" y="3225"/>
                  </a:lnTo>
                  <a:lnTo>
                    <a:pt x="11684" y="2921"/>
                  </a:lnTo>
                  <a:lnTo>
                    <a:pt x="7531" y="5207"/>
                  </a:lnTo>
                  <a:lnTo>
                    <a:pt x="12065" y="2159"/>
                  </a:lnTo>
                  <a:lnTo>
                    <a:pt x="11976" y="2032"/>
                  </a:lnTo>
                  <a:lnTo>
                    <a:pt x="12192" y="1905"/>
                  </a:lnTo>
                  <a:close/>
                </a:path>
                <a:path w="13969" h="10794">
                  <a:moveTo>
                    <a:pt x="13716" y="4953"/>
                  </a:moveTo>
                  <a:lnTo>
                    <a:pt x="13208" y="4445"/>
                  </a:lnTo>
                  <a:lnTo>
                    <a:pt x="3175" y="10033"/>
                  </a:lnTo>
                  <a:lnTo>
                    <a:pt x="3175" y="10160"/>
                  </a:lnTo>
                  <a:lnTo>
                    <a:pt x="3175" y="10287"/>
                  </a:lnTo>
                  <a:lnTo>
                    <a:pt x="3302" y="10287"/>
                  </a:lnTo>
                  <a:lnTo>
                    <a:pt x="3302" y="10541"/>
                  </a:lnTo>
                  <a:lnTo>
                    <a:pt x="3543" y="10414"/>
                  </a:lnTo>
                  <a:lnTo>
                    <a:pt x="3683" y="10541"/>
                  </a:lnTo>
                  <a:lnTo>
                    <a:pt x="9804" y="7124"/>
                  </a:lnTo>
                  <a:lnTo>
                    <a:pt x="13716" y="5080"/>
                  </a:lnTo>
                  <a:lnTo>
                    <a:pt x="13716" y="4953"/>
                  </a:lnTo>
                  <a:close/>
                </a:path>
                <a:path w="13969" h="10794">
                  <a:moveTo>
                    <a:pt x="13716" y="3429"/>
                  </a:moveTo>
                  <a:lnTo>
                    <a:pt x="13208" y="2921"/>
                  </a:lnTo>
                  <a:lnTo>
                    <a:pt x="3048" y="8509"/>
                  </a:lnTo>
                  <a:lnTo>
                    <a:pt x="3175" y="8763"/>
                  </a:lnTo>
                  <a:lnTo>
                    <a:pt x="3556" y="8763"/>
                  </a:lnTo>
                  <a:lnTo>
                    <a:pt x="3556" y="9017"/>
                  </a:lnTo>
                  <a:lnTo>
                    <a:pt x="13716" y="3429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" name="object 202"/>
            <p:cNvSpPr/>
            <p:nvPr/>
          </p:nvSpPr>
          <p:spPr>
            <a:xfrm>
              <a:off x="1784604" y="935862"/>
              <a:ext cx="13970" cy="10795"/>
            </a:xfrm>
            <a:custGeom>
              <a:avLst/>
              <a:gdLst/>
              <a:ahLst/>
              <a:cxnLst/>
              <a:rect l="l" t="t" r="r" b="b"/>
              <a:pathLst>
                <a:path w="13969" h="10794">
                  <a:moveTo>
                    <a:pt x="10668" y="508"/>
                  </a:moveTo>
                  <a:lnTo>
                    <a:pt x="10541" y="0"/>
                  </a:lnTo>
                  <a:lnTo>
                    <a:pt x="0" y="5588"/>
                  </a:lnTo>
                  <a:lnTo>
                    <a:pt x="508" y="5842"/>
                  </a:lnTo>
                  <a:lnTo>
                    <a:pt x="10668" y="508"/>
                  </a:lnTo>
                  <a:close/>
                </a:path>
                <a:path w="13969" h="10794">
                  <a:moveTo>
                    <a:pt x="13589" y="2667"/>
                  </a:moveTo>
                  <a:lnTo>
                    <a:pt x="13462" y="2286"/>
                  </a:lnTo>
                  <a:lnTo>
                    <a:pt x="12954" y="2032"/>
                  </a:lnTo>
                  <a:lnTo>
                    <a:pt x="12700" y="1524"/>
                  </a:lnTo>
                  <a:lnTo>
                    <a:pt x="11963" y="2006"/>
                  </a:lnTo>
                  <a:lnTo>
                    <a:pt x="11557" y="1651"/>
                  </a:lnTo>
                  <a:lnTo>
                    <a:pt x="11430" y="1397"/>
                  </a:lnTo>
                  <a:lnTo>
                    <a:pt x="10477" y="1905"/>
                  </a:lnTo>
                  <a:lnTo>
                    <a:pt x="12192" y="762"/>
                  </a:lnTo>
                  <a:lnTo>
                    <a:pt x="11684" y="0"/>
                  </a:lnTo>
                  <a:lnTo>
                    <a:pt x="1524" y="6604"/>
                  </a:lnTo>
                  <a:lnTo>
                    <a:pt x="2032" y="7493"/>
                  </a:lnTo>
                  <a:lnTo>
                    <a:pt x="2159" y="7493"/>
                  </a:lnTo>
                  <a:lnTo>
                    <a:pt x="9461" y="3657"/>
                  </a:lnTo>
                  <a:lnTo>
                    <a:pt x="3048" y="7874"/>
                  </a:lnTo>
                  <a:lnTo>
                    <a:pt x="3302" y="8001"/>
                  </a:lnTo>
                  <a:lnTo>
                    <a:pt x="3810" y="9017"/>
                  </a:lnTo>
                  <a:lnTo>
                    <a:pt x="13208" y="2921"/>
                  </a:lnTo>
                  <a:lnTo>
                    <a:pt x="13589" y="2667"/>
                  </a:lnTo>
                  <a:close/>
                </a:path>
                <a:path w="13969" h="10794">
                  <a:moveTo>
                    <a:pt x="13716" y="3937"/>
                  </a:moveTo>
                  <a:lnTo>
                    <a:pt x="13208" y="2921"/>
                  </a:lnTo>
                  <a:lnTo>
                    <a:pt x="3175" y="9525"/>
                  </a:lnTo>
                  <a:lnTo>
                    <a:pt x="3314" y="9829"/>
                  </a:lnTo>
                  <a:lnTo>
                    <a:pt x="3175" y="9906"/>
                  </a:lnTo>
                  <a:lnTo>
                    <a:pt x="3302" y="10033"/>
                  </a:lnTo>
                  <a:lnTo>
                    <a:pt x="3302" y="10287"/>
                  </a:lnTo>
                  <a:lnTo>
                    <a:pt x="3606" y="10388"/>
                  </a:lnTo>
                  <a:lnTo>
                    <a:pt x="3683" y="10541"/>
                  </a:lnTo>
                  <a:lnTo>
                    <a:pt x="4737" y="9855"/>
                  </a:lnTo>
                  <a:lnTo>
                    <a:pt x="6299" y="9017"/>
                  </a:lnTo>
                  <a:lnTo>
                    <a:pt x="4699" y="10033"/>
                  </a:lnTo>
                  <a:lnTo>
                    <a:pt x="4826" y="10541"/>
                  </a:lnTo>
                  <a:lnTo>
                    <a:pt x="13055" y="5372"/>
                  </a:lnTo>
                  <a:lnTo>
                    <a:pt x="13589" y="5080"/>
                  </a:lnTo>
                  <a:lnTo>
                    <a:pt x="13716" y="4953"/>
                  </a:lnTo>
                  <a:lnTo>
                    <a:pt x="13462" y="4445"/>
                  </a:lnTo>
                  <a:lnTo>
                    <a:pt x="12382" y="5130"/>
                  </a:lnTo>
                  <a:lnTo>
                    <a:pt x="10109" y="6311"/>
                  </a:lnTo>
                  <a:lnTo>
                    <a:pt x="13716" y="39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3" name="object 203"/>
            <p:cNvSpPr/>
            <p:nvPr/>
          </p:nvSpPr>
          <p:spPr>
            <a:xfrm>
              <a:off x="1789176" y="941831"/>
              <a:ext cx="12700" cy="13970"/>
            </a:xfrm>
            <a:custGeom>
              <a:avLst/>
              <a:gdLst/>
              <a:ahLst/>
              <a:cxnLst/>
              <a:rect l="l" t="t" r="r" b="b"/>
              <a:pathLst>
                <a:path w="12700" h="13969">
                  <a:moveTo>
                    <a:pt x="10668" y="381"/>
                  </a:moveTo>
                  <a:lnTo>
                    <a:pt x="10375" y="190"/>
                  </a:lnTo>
                  <a:lnTo>
                    <a:pt x="10287" y="0"/>
                  </a:lnTo>
                  <a:lnTo>
                    <a:pt x="0" y="5588"/>
                  </a:lnTo>
                  <a:lnTo>
                    <a:pt x="0" y="5842"/>
                  </a:lnTo>
                  <a:lnTo>
                    <a:pt x="127" y="6096"/>
                  </a:lnTo>
                  <a:lnTo>
                    <a:pt x="266" y="6032"/>
                  </a:lnTo>
                  <a:lnTo>
                    <a:pt x="5727" y="3225"/>
                  </a:lnTo>
                  <a:lnTo>
                    <a:pt x="0" y="7112"/>
                  </a:lnTo>
                  <a:lnTo>
                    <a:pt x="381" y="7620"/>
                  </a:lnTo>
                  <a:lnTo>
                    <a:pt x="3848" y="5740"/>
                  </a:lnTo>
                  <a:lnTo>
                    <a:pt x="0" y="8255"/>
                  </a:lnTo>
                  <a:lnTo>
                    <a:pt x="381" y="9017"/>
                  </a:lnTo>
                  <a:lnTo>
                    <a:pt x="10668" y="2286"/>
                  </a:lnTo>
                  <a:lnTo>
                    <a:pt x="10566" y="2095"/>
                  </a:lnTo>
                  <a:lnTo>
                    <a:pt x="10541" y="1866"/>
                  </a:lnTo>
                  <a:lnTo>
                    <a:pt x="10541" y="1524"/>
                  </a:lnTo>
                  <a:lnTo>
                    <a:pt x="10350" y="1625"/>
                  </a:lnTo>
                  <a:lnTo>
                    <a:pt x="6172" y="3759"/>
                  </a:lnTo>
                  <a:lnTo>
                    <a:pt x="10668" y="762"/>
                  </a:lnTo>
                  <a:lnTo>
                    <a:pt x="10668" y="508"/>
                  </a:lnTo>
                  <a:lnTo>
                    <a:pt x="10668" y="381"/>
                  </a:lnTo>
                  <a:close/>
                </a:path>
                <a:path w="12700" h="13969">
                  <a:moveTo>
                    <a:pt x="12192" y="6096"/>
                  </a:moveTo>
                  <a:lnTo>
                    <a:pt x="4356" y="10248"/>
                  </a:lnTo>
                  <a:lnTo>
                    <a:pt x="12065" y="5080"/>
                  </a:lnTo>
                  <a:lnTo>
                    <a:pt x="12065" y="4953"/>
                  </a:lnTo>
                  <a:lnTo>
                    <a:pt x="12065" y="4699"/>
                  </a:lnTo>
                  <a:lnTo>
                    <a:pt x="12065" y="4572"/>
                  </a:lnTo>
                  <a:lnTo>
                    <a:pt x="11226" y="5130"/>
                  </a:lnTo>
                  <a:lnTo>
                    <a:pt x="8102" y="6705"/>
                  </a:lnTo>
                  <a:lnTo>
                    <a:pt x="10668" y="5207"/>
                  </a:lnTo>
                  <a:lnTo>
                    <a:pt x="10668" y="4699"/>
                  </a:lnTo>
                  <a:lnTo>
                    <a:pt x="5638" y="7569"/>
                  </a:lnTo>
                  <a:lnTo>
                    <a:pt x="10668" y="3810"/>
                  </a:lnTo>
                  <a:lnTo>
                    <a:pt x="10668" y="3429"/>
                  </a:lnTo>
                  <a:lnTo>
                    <a:pt x="10668" y="3175"/>
                  </a:lnTo>
                  <a:lnTo>
                    <a:pt x="10541" y="3048"/>
                  </a:lnTo>
                  <a:lnTo>
                    <a:pt x="1651" y="8509"/>
                  </a:lnTo>
                  <a:lnTo>
                    <a:pt x="1651" y="9017"/>
                  </a:lnTo>
                  <a:lnTo>
                    <a:pt x="8661" y="4673"/>
                  </a:lnTo>
                  <a:lnTo>
                    <a:pt x="2057" y="9601"/>
                  </a:lnTo>
                  <a:lnTo>
                    <a:pt x="1524" y="9906"/>
                  </a:lnTo>
                  <a:lnTo>
                    <a:pt x="1524" y="10033"/>
                  </a:lnTo>
                  <a:lnTo>
                    <a:pt x="1524" y="10541"/>
                  </a:lnTo>
                  <a:lnTo>
                    <a:pt x="1651" y="10477"/>
                  </a:lnTo>
                  <a:lnTo>
                    <a:pt x="1955" y="10312"/>
                  </a:lnTo>
                  <a:lnTo>
                    <a:pt x="9093" y="6527"/>
                  </a:lnTo>
                  <a:lnTo>
                    <a:pt x="1651" y="11430"/>
                  </a:lnTo>
                  <a:lnTo>
                    <a:pt x="1651" y="11684"/>
                  </a:lnTo>
                  <a:lnTo>
                    <a:pt x="1651" y="12065"/>
                  </a:lnTo>
                  <a:lnTo>
                    <a:pt x="1651" y="12192"/>
                  </a:lnTo>
                  <a:lnTo>
                    <a:pt x="6565" y="9702"/>
                  </a:lnTo>
                  <a:lnTo>
                    <a:pt x="1524" y="12827"/>
                  </a:lnTo>
                  <a:lnTo>
                    <a:pt x="1524" y="13081"/>
                  </a:lnTo>
                  <a:lnTo>
                    <a:pt x="1524" y="13589"/>
                  </a:lnTo>
                  <a:lnTo>
                    <a:pt x="12192" y="8001"/>
                  </a:lnTo>
                  <a:lnTo>
                    <a:pt x="12192" y="7747"/>
                  </a:lnTo>
                  <a:lnTo>
                    <a:pt x="5397" y="11150"/>
                  </a:lnTo>
                  <a:lnTo>
                    <a:pt x="12192" y="6858"/>
                  </a:lnTo>
                  <a:lnTo>
                    <a:pt x="12192" y="6223"/>
                  </a:lnTo>
                  <a:lnTo>
                    <a:pt x="12192" y="6096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4" name="object 204"/>
            <p:cNvSpPr/>
            <p:nvPr/>
          </p:nvSpPr>
          <p:spPr>
            <a:xfrm>
              <a:off x="1771015" y="935862"/>
              <a:ext cx="19685" cy="73025"/>
            </a:xfrm>
            <a:custGeom>
              <a:avLst/>
              <a:gdLst/>
              <a:ahLst/>
              <a:cxnLst/>
              <a:rect l="l" t="t" r="r" b="b"/>
              <a:pathLst>
                <a:path w="19685" h="73025">
                  <a:moveTo>
                    <a:pt x="6731" y="0"/>
                  </a:moveTo>
                  <a:lnTo>
                    <a:pt x="5461" y="0"/>
                  </a:lnTo>
                  <a:lnTo>
                    <a:pt x="2286" y="0"/>
                  </a:lnTo>
                  <a:lnTo>
                    <a:pt x="0" y="2666"/>
                  </a:lnTo>
                  <a:lnTo>
                    <a:pt x="127" y="7365"/>
                  </a:lnTo>
                  <a:lnTo>
                    <a:pt x="0" y="60960"/>
                  </a:lnTo>
                  <a:lnTo>
                    <a:pt x="19558" y="72898"/>
                  </a:lnTo>
                  <a:lnTo>
                    <a:pt x="19558" y="19176"/>
                  </a:lnTo>
                  <a:lnTo>
                    <a:pt x="19050" y="11937"/>
                  </a:lnTo>
                  <a:lnTo>
                    <a:pt x="15493" y="5461"/>
                  </a:lnTo>
                  <a:lnTo>
                    <a:pt x="9779" y="1270"/>
                  </a:lnTo>
                  <a:lnTo>
                    <a:pt x="8255" y="381"/>
                  </a:lnTo>
                  <a:lnTo>
                    <a:pt x="6731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5" name="object 205"/>
            <p:cNvSpPr/>
            <p:nvPr/>
          </p:nvSpPr>
          <p:spPr>
            <a:xfrm>
              <a:off x="1839595" y="1031747"/>
              <a:ext cx="100330" cy="83820"/>
            </a:xfrm>
            <a:custGeom>
              <a:avLst/>
              <a:gdLst/>
              <a:ahLst/>
              <a:cxnLst/>
              <a:rect l="l" t="t" r="r" b="b"/>
              <a:pathLst>
                <a:path w="100330" h="83819">
                  <a:moveTo>
                    <a:pt x="31750" y="10922"/>
                  </a:moveTo>
                  <a:lnTo>
                    <a:pt x="10541" y="0"/>
                  </a:lnTo>
                  <a:lnTo>
                    <a:pt x="0" y="5588"/>
                  </a:lnTo>
                  <a:lnTo>
                    <a:pt x="21082" y="16637"/>
                  </a:lnTo>
                  <a:lnTo>
                    <a:pt x="31750" y="10922"/>
                  </a:lnTo>
                  <a:close/>
                </a:path>
                <a:path w="100330" h="83819">
                  <a:moveTo>
                    <a:pt x="100330" y="77724"/>
                  </a:moveTo>
                  <a:lnTo>
                    <a:pt x="80264" y="65659"/>
                  </a:lnTo>
                  <a:lnTo>
                    <a:pt x="70104" y="71628"/>
                  </a:lnTo>
                  <a:lnTo>
                    <a:pt x="90297" y="83693"/>
                  </a:lnTo>
                  <a:lnTo>
                    <a:pt x="100330" y="77724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6" name="object 206"/>
            <p:cNvSpPr/>
            <p:nvPr/>
          </p:nvSpPr>
          <p:spPr>
            <a:xfrm>
              <a:off x="1354963" y="688974"/>
              <a:ext cx="565150" cy="388620"/>
            </a:xfrm>
            <a:custGeom>
              <a:avLst/>
              <a:gdLst/>
              <a:ahLst/>
              <a:cxnLst/>
              <a:rect l="l" t="t" r="r" b="b"/>
              <a:pathLst>
                <a:path w="565150" h="388619">
                  <a:moveTo>
                    <a:pt x="27305" y="18415"/>
                  </a:moveTo>
                  <a:lnTo>
                    <a:pt x="27051" y="11303"/>
                  </a:lnTo>
                  <a:lnTo>
                    <a:pt x="23241" y="5207"/>
                  </a:lnTo>
                  <a:lnTo>
                    <a:pt x="17272" y="1397"/>
                  </a:lnTo>
                  <a:lnTo>
                    <a:pt x="16002" y="508"/>
                  </a:lnTo>
                  <a:lnTo>
                    <a:pt x="14478" y="0"/>
                  </a:lnTo>
                  <a:lnTo>
                    <a:pt x="12827" y="0"/>
                  </a:lnTo>
                  <a:lnTo>
                    <a:pt x="11938" y="0"/>
                  </a:lnTo>
                  <a:lnTo>
                    <a:pt x="10795" y="127"/>
                  </a:lnTo>
                  <a:lnTo>
                    <a:pt x="10033" y="508"/>
                  </a:lnTo>
                  <a:lnTo>
                    <a:pt x="0" y="6223"/>
                  </a:lnTo>
                  <a:lnTo>
                    <a:pt x="1016" y="5842"/>
                  </a:lnTo>
                  <a:lnTo>
                    <a:pt x="1905" y="5715"/>
                  </a:lnTo>
                  <a:lnTo>
                    <a:pt x="4318" y="5715"/>
                  </a:lnTo>
                  <a:lnTo>
                    <a:pt x="5842" y="6096"/>
                  </a:lnTo>
                  <a:lnTo>
                    <a:pt x="13208" y="10668"/>
                  </a:lnTo>
                  <a:lnTo>
                    <a:pt x="16764" y="17145"/>
                  </a:lnTo>
                  <a:lnTo>
                    <a:pt x="17272" y="24130"/>
                  </a:lnTo>
                  <a:lnTo>
                    <a:pt x="27305" y="18415"/>
                  </a:lnTo>
                  <a:close/>
                </a:path>
                <a:path w="565150" h="388619">
                  <a:moveTo>
                    <a:pt x="97409" y="58039"/>
                  </a:moveTo>
                  <a:lnTo>
                    <a:pt x="96901" y="51054"/>
                  </a:lnTo>
                  <a:lnTo>
                    <a:pt x="92837" y="44704"/>
                  </a:lnTo>
                  <a:lnTo>
                    <a:pt x="86487" y="41021"/>
                  </a:lnTo>
                  <a:lnTo>
                    <a:pt x="85344" y="40132"/>
                  </a:lnTo>
                  <a:lnTo>
                    <a:pt x="83947" y="39624"/>
                  </a:lnTo>
                  <a:lnTo>
                    <a:pt x="82296" y="39624"/>
                  </a:lnTo>
                  <a:lnTo>
                    <a:pt x="81153" y="39624"/>
                  </a:lnTo>
                  <a:lnTo>
                    <a:pt x="80137" y="39751"/>
                  </a:lnTo>
                  <a:lnTo>
                    <a:pt x="78994" y="40259"/>
                  </a:lnTo>
                  <a:lnTo>
                    <a:pt x="68453" y="45847"/>
                  </a:lnTo>
                  <a:lnTo>
                    <a:pt x="69469" y="45466"/>
                  </a:lnTo>
                  <a:lnTo>
                    <a:pt x="70485" y="45339"/>
                  </a:lnTo>
                  <a:lnTo>
                    <a:pt x="73025" y="45339"/>
                  </a:lnTo>
                  <a:lnTo>
                    <a:pt x="74676" y="45847"/>
                  </a:lnTo>
                  <a:lnTo>
                    <a:pt x="76200" y="46736"/>
                  </a:lnTo>
                  <a:lnTo>
                    <a:pt x="82296" y="50546"/>
                  </a:lnTo>
                  <a:lnTo>
                    <a:pt x="86360" y="56769"/>
                  </a:lnTo>
                  <a:lnTo>
                    <a:pt x="86487" y="63881"/>
                  </a:lnTo>
                  <a:lnTo>
                    <a:pt x="97409" y="58039"/>
                  </a:lnTo>
                  <a:close/>
                </a:path>
                <a:path w="565150" h="388619">
                  <a:moveTo>
                    <a:pt x="165989" y="99187"/>
                  </a:moveTo>
                  <a:lnTo>
                    <a:pt x="165481" y="92329"/>
                  </a:lnTo>
                  <a:lnTo>
                    <a:pt x="161925" y="85852"/>
                  </a:lnTo>
                  <a:lnTo>
                    <a:pt x="155702" y="82042"/>
                  </a:lnTo>
                  <a:lnTo>
                    <a:pt x="154559" y="81153"/>
                  </a:lnTo>
                  <a:lnTo>
                    <a:pt x="153162" y="80645"/>
                  </a:lnTo>
                  <a:lnTo>
                    <a:pt x="151765" y="80645"/>
                  </a:lnTo>
                  <a:lnTo>
                    <a:pt x="150749" y="80645"/>
                  </a:lnTo>
                  <a:lnTo>
                    <a:pt x="149733" y="80899"/>
                  </a:lnTo>
                  <a:lnTo>
                    <a:pt x="138557" y="87249"/>
                  </a:lnTo>
                  <a:lnTo>
                    <a:pt x="139700" y="86741"/>
                  </a:lnTo>
                  <a:lnTo>
                    <a:pt x="140716" y="86487"/>
                  </a:lnTo>
                  <a:lnTo>
                    <a:pt x="143256" y="86487"/>
                  </a:lnTo>
                  <a:lnTo>
                    <a:pt x="144653" y="86995"/>
                  </a:lnTo>
                  <a:lnTo>
                    <a:pt x="145923" y="87884"/>
                  </a:lnTo>
                  <a:lnTo>
                    <a:pt x="151638" y="91694"/>
                  </a:lnTo>
                  <a:lnTo>
                    <a:pt x="155575" y="98171"/>
                  </a:lnTo>
                  <a:lnTo>
                    <a:pt x="155956" y="105029"/>
                  </a:lnTo>
                  <a:lnTo>
                    <a:pt x="165989" y="99187"/>
                  </a:lnTo>
                  <a:close/>
                </a:path>
                <a:path w="565150" h="388619">
                  <a:moveTo>
                    <a:pt x="236093" y="138938"/>
                  </a:moveTo>
                  <a:lnTo>
                    <a:pt x="235585" y="131826"/>
                  </a:lnTo>
                  <a:lnTo>
                    <a:pt x="232029" y="125476"/>
                  </a:lnTo>
                  <a:lnTo>
                    <a:pt x="224663" y="120777"/>
                  </a:lnTo>
                  <a:lnTo>
                    <a:pt x="223139" y="120269"/>
                  </a:lnTo>
                  <a:lnTo>
                    <a:pt x="221488" y="120269"/>
                  </a:lnTo>
                  <a:lnTo>
                    <a:pt x="220599" y="120269"/>
                  </a:lnTo>
                  <a:lnTo>
                    <a:pt x="219583" y="120396"/>
                  </a:lnTo>
                  <a:lnTo>
                    <a:pt x="218821" y="120904"/>
                  </a:lnTo>
                  <a:lnTo>
                    <a:pt x="208788" y="126619"/>
                  </a:lnTo>
                  <a:lnTo>
                    <a:pt x="209804" y="126111"/>
                  </a:lnTo>
                  <a:lnTo>
                    <a:pt x="210693" y="125984"/>
                  </a:lnTo>
                  <a:lnTo>
                    <a:pt x="213106" y="125984"/>
                  </a:lnTo>
                  <a:lnTo>
                    <a:pt x="214630" y="126492"/>
                  </a:lnTo>
                  <a:lnTo>
                    <a:pt x="215900" y="127381"/>
                  </a:lnTo>
                  <a:lnTo>
                    <a:pt x="221996" y="131064"/>
                  </a:lnTo>
                  <a:lnTo>
                    <a:pt x="225552" y="137541"/>
                  </a:lnTo>
                  <a:lnTo>
                    <a:pt x="226060" y="144526"/>
                  </a:lnTo>
                  <a:lnTo>
                    <a:pt x="236093" y="138938"/>
                  </a:lnTo>
                  <a:close/>
                </a:path>
                <a:path w="565150" h="388619">
                  <a:moveTo>
                    <a:pt x="306197" y="179959"/>
                  </a:moveTo>
                  <a:lnTo>
                    <a:pt x="305676" y="173101"/>
                  </a:lnTo>
                  <a:lnTo>
                    <a:pt x="302247" y="167259"/>
                  </a:lnTo>
                  <a:lnTo>
                    <a:pt x="301879" y="166624"/>
                  </a:lnTo>
                  <a:lnTo>
                    <a:pt x="295910" y="162814"/>
                  </a:lnTo>
                  <a:lnTo>
                    <a:pt x="294767" y="161925"/>
                  </a:lnTo>
                  <a:lnTo>
                    <a:pt x="293357" y="161417"/>
                  </a:lnTo>
                  <a:lnTo>
                    <a:pt x="290703" y="161417"/>
                  </a:lnTo>
                  <a:lnTo>
                    <a:pt x="289801" y="161671"/>
                  </a:lnTo>
                  <a:lnTo>
                    <a:pt x="288798" y="162179"/>
                  </a:lnTo>
                  <a:lnTo>
                    <a:pt x="279654" y="167386"/>
                  </a:lnTo>
                  <a:lnTo>
                    <a:pt x="280797" y="167259"/>
                  </a:lnTo>
                  <a:lnTo>
                    <a:pt x="283337" y="167259"/>
                  </a:lnTo>
                  <a:lnTo>
                    <a:pt x="284734" y="167767"/>
                  </a:lnTo>
                  <a:lnTo>
                    <a:pt x="285864" y="168656"/>
                  </a:lnTo>
                  <a:lnTo>
                    <a:pt x="291833" y="172339"/>
                  </a:lnTo>
                  <a:lnTo>
                    <a:pt x="295389" y="178689"/>
                  </a:lnTo>
                  <a:lnTo>
                    <a:pt x="295910" y="185674"/>
                  </a:lnTo>
                  <a:lnTo>
                    <a:pt x="306197" y="179959"/>
                  </a:lnTo>
                  <a:close/>
                </a:path>
                <a:path w="565150" h="388619">
                  <a:moveTo>
                    <a:pt x="376301" y="219710"/>
                  </a:moveTo>
                  <a:lnTo>
                    <a:pt x="375793" y="212598"/>
                  </a:lnTo>
                  <a:lnTo>
                    <a:pt x="372579" y="206756"/>
                  </a:lnTo>
                  <a:lnTo>
                    <a:pt x="372237" y="206121"/>
                  </a:lnTo>
                  <a:lnTo>
                    <a:pt x="366014" y="202438"/>
                  </a:lnTo>
                  <a:lnTo>
                    <a:pt x="364744" y="201549"/>
                  </a:lnTo>
                  <a:lnTo>
                    <a:pt x="363347" y="201041"/>
                  </a:lnTo>
                  <a:lnTo>
                    <a:pt x="360934" y="201041"/>
                  </a:lnTo>
                  <a:lnTo>
                    <a:pt x="359918" y="201295"/>
                  </a:lnTo>
                  <a:lnTo>
                    <a:pt x="359156" y="201676"/>
                  </a:lnTo>
                  <a:lnTo>
                    <a:pt x="349758" y="207010"/>
                  </a:lnTo>
                  <a:lnTo>
                    <a:pt x="350901" y="206756"/>
                  </a:lnTo>
                  <a:lnTo>
                    <a:pt x="353441" y="206756"/>
                  </a:lnTo>
                  <a:lnTo>
                    <a:pt x="354965" y="207137"/>
                  </a:lnTo>
                  <a:lnTo>
                    <a:pt x="356235" y="208153"/>
                  </a:lnTo>
                  <a:lnTo>
                    <a:pt x="361950" y="211963"/>
                  </a:lnTo>
                  <a:lnTo>
                    <a:pt x="365887" y="218313"/>
                  </a:lnTo>
                  <a:lnTo>
                    <a:pt x="366014" y="225298"/>
                  </a:lnTo>
                  <a:lnTo>
                    <a:pt x="376301" y="219710"/>
                  </a:lnTo>
                  <a:close/>
                </a:path>
                <a:path w="565150" h="388619">
                  <a:moveTo>
                    <a:pt x="446405" y="260223"/>
                  </a:moveTo>
                  <a:lnTo>
                    <a:pt x="445897" y="252984"/>
                  </a:lnTo>
                  <a:lnTo>
                    <a:pt x="442341" y="246126"/>
                  </a:lnTo>
                  <a:lnTo>
                    <a:pt x="436372" y="242316"/>
                  </a:lnTo>
                  <a:lnTo>
                    <a:pt x="435229" y="241300"/>
                  </a:lnTo>
                  <a:lnTo>
                    <a:pt x="433578" y="240792"/>
                  </a:lnTo>
                  <a:lnTo>
                    <a:pt x="432181" y="240792"/>
                  </a:lnTo>
                  <a:lnTo>
                    <a:pt x="431165" y="240792"/>
                  </a:lnTo>
                  <a:lnTo>
                    <a:pt x="430149" y="241046"/>
                  </a:lnTo>
                  <a:lnTo>
                    <a:pt x="429260" y="241427"/>
                  </a:lnTo>
                  <a:lnTo>
                    <a:pt x="418973" y="247523"/>
                  </a:lnTo>
                  <a:lnTo>
                    <a:pt x="420116" y="247015"/>
                  </a:lnTo>
                  <a:lnTo>
                    <a:pt x="421005" y="246761"/>
                  </a:lnTo>
                  <a:lnTo>
                    <a:pt x="423672" y="246761"/>
                  </a:lnTo>
                  <a:lnTo>
                    <a:pt x="425069" y="247269"/>
                  </a:lnTo>
                  <a:lnTo>
                    <a:pt x="432181" y="252349"/>
                  </a:lnTo>
                  <a:lnTo>
                    <a:pt x="435991" y="258953"/>
                  </a:lnTo>
                  <a:lnTo>
                    <a:pt x="436372" y="266446"/>
                  </a:lnTo>
                  <a:lnTo>
                    <a:pt x="446405" y="260223"/>
                  </a:lnTo>
                  <a:close/>
                </a:path>
                <a:path w="565150" h="388619">
                  <a:moveTo>
                    <a:pt x="516382" y="295656"/>
                  </a:moveTo>
                  <a:lnTo>
                    <a:pt x="516128" y="295529"/>
                  </a:lnTo>
                  <a:lnTo>
                    <a:pt x="516128" y="294513"/>
                  </a:lnTo>
                  <a:lnTo>
                    <a:pt x="515874" y="294259"/>
                  </a:lnTo>
                  <a:lnTo>
                    <a:pt x="515747" y="293497"/>
                  </a:lnTo>
                  <a:lnTo>
                    <a:pt x="515366" y="293116"/>
                  </a:lnTo>
                  <a:lnTo>
                    <a:pt x="515366" y="292989"/>
                  </a:lnTo>
                  <a:lnTo>
                    <a:pt x="515239" y="292608"/>
                  </a:lnTo>
                  <a:lnTo>
                    <a:pt x="514858" y="291973"/>
                  </a:lnTo>
                  <a:lnTo>
                    <a:pt x="514731" y="291592"/>
                  </a:lnTo>
                  <a:lnTo>
                    <a:pt x="514350" y="290957"/>
                  </a:lnTo>
                  <a:lnTo>
                    <a:pt x="514096" y="290068"/>
                  </a:lnTo>
                  <a:lnTo>
                    <a:pt x="513715" y="289560"/>
                  </a:lnTo>
                  <a:lnTo>
                    <a:pt x="513588" y="289306"/>
                  </a:lnTo>
                  <a:lnTo>
                    <a:pt x="512597" y="287909"/>
                  </a:lnTo>
                  <a:lnTo>
                    <a:pt x="512394" y="287655"/>
                  </a:lnTo>
                  <a:lnTo>
                    <a:pt x="512191" y="287401"/>
                  </a:lnTo>
                  <a:lnTo>
                    <a:pt x="511683" y="286893"/>
                  </a:lnTo>
                  <a:lnTo>
                    <a:pt x="511556" y="286385"/>
                  </a:lnTo>
                  <a:lnTo>
                    <a:pt x="511048" y="286004"/>
                  </a:lnTo>
                  <a:lnTo>
                    <a:pt x="510667" y="285750"/>
                  </a:lnTo>
                  <a:lnTo>
                    <a:pt x="510540" y="285496"/>
                  </a:lnTo>
                  <a:lnTo>
                    <a:pt x="510159" y="285369"/>
                  </a:lnTo>
                  <a:lnTo>
                    <a:pt x="509397" y="284353"/>
                  </a:lnTo>
                  <a:lnTo>
                    <a:pt x="509143" y="284353"/>
                  </a:lnTo>
                  <a:lnTo>
                    <a:pt x="509143" y="284226"/>
                  </a:lnTo>
                  <a:lnTo>
                    <a:pt x="508889" y="283845"/>
                  </a:lnTo>
                  <a:lnTo>
                    <a:pt x="508381" y="283718"/>
                  </a:lnTo>
                  <a:lnTo>
                    <a:pt x="508000" y="283464"/>
                  </a:lnTo>
                  <a:lnTo>
                    <a:pt x="507492" y="282956"/>
                  </a:lnTo>
                  <a:lnTo>
                    <a:pt x="506984" y="282829"/>
                  </a:lnTo>
                  <a:lnTo>
                    <a:pt x="506857" y="282448"/>
                  </a:lnTo>
                  <a:lnTo>
                    <a:pt x="506349" y="282321"/>
                  </a:lnTo>
                  <a:lnTo>
                    <a:pt x="505841" y="282321"/>
                  </a:lnTo>
                  <a:lnTo>
                    <a:pt x="505333" y="282194"/>
                  </a:lnTo>
                  <a:lnTo>
                    <a:pt x="505079" y="281813"/>
                  </a:lnTo>
                  <a:lnTo>
                    <a:pt x="501142" y="281813"/>
                  </a:lnTo>
                  <a:lnTo>
                    <a:pt x="500583" y="282092"/>
                  </a:lnTo>
                  <a:lnTo>
                    <a:pt x="500583" y="292671"/>
                  </a:lnTo>
                  <a:lnTo>
                    <a:pt x="495173" y="289306"/>
                  </a:lnTo>
                  <a:lnTo>
                    <a:pt x="493522" y="288417"/>
                  </a:lnTo>
                  <a:lnTo>
                    <a:pt x="491998" y="287909"/>
                  </a:lnTo>
                  <a:lnTo>
                    <a:pt x="490855" y="287909"/>
                  </a:lnTo>
                  <a:lnTo>
                    <a:pt x="490982" y="287655"/>
                  </a:lnTo>
                  <a:lnTo>
                    <a:pt x="492252" y="287655"/>
                  </a:lnTo>
                  <a:lnTo>
                    <a:pt x="492506" y="287909"/>
                  </a:lnTo>
                  <a:lnTo>
                    <a:pt x="493141" y="287909"/>
                  </a:lnTo>
                  <a:lnTo>
                    <a:pt x="493903" y="288036"/>
                  </a:lnTo>
                  <a:lnTo>
                    <a:pt x="494538" y="288290"/>
                  </a:lnTo>
                  <a:lnTo>
                    <a:pt x="495427" y="288544"/>
                  </a:lnTo>
                  <a:lnTo>
                    <a:pt x="496062" y="288798"/>
                  </a:lnTo>
                  <a:lnTo>
                    <a:pt x="496443" y="289306"/>
                  </a:lnTo>
                  <a:lnTo>
                    <a:pt x="497459" y="289560"/>
                  </a:lnTo>
                  <a:lnTo>
                    <a:pt x="498094" y="290068"/>
                  </a:lnTo>
                  <a:lnTo>
                    <a:pt x="498602" y="290576"/>
                  </a:lnTo>
                  <a:lnTo>
                    <a:pt x="498221" y="290576"/>
                  </a:lnTo>
                  <a:lnTo>
                    <a:pt x="499110" y="291084"/>
                  </a:lnTo>
                  <a:lnTo>
                    <a:pt x="499745" y="291719"/>
                  </a:lnTo>
                  <a:lnTo>
                    <a:pt x="500583" y="292671"/>
                  </a:lnTo>
                  <a:lnTo>
                    <a:pt x="500583" y="282092"/>
                  </a:lnTo>
                  <a:lnTo>
                    <a:pt x="500380" y="282194"/>
                  </a:lnTo>
                  <a:lnTo>
                    <a:pt x="500253" y="282194"/>
                  </a:lnTo>
                  <a:lnTo>
                    <a:pt x="499745" y="282448"/>
                  </a:lnTo>
                  <a:lnTo>
                    <a:pt x="489889" y="287909"/>
                  </a:lnTo>
                  <a:lnTo>
                    <a:pt x="487299" y="287909"/>
                  </a:lnTo>
                  <a:lnTo>
                    <a:pt x="484886" y="290576"/>
                  </a:lnTo>
                  <a:lnTo>
                    <a:pt x="484632" y="347726"/>
                  </a:lnTo>
                  <a:lnTo>
                    <a:pt x="505460" y="359410"/>
                  </a:lnTo>
                  <a:lnTo>
                    <a:pt x="505714" y="306705"/>
                  </a:lnTo>
                  <a:lnTo>
                    <a:pt x="505358" y="301853"/>
                  </a:lnTo>
                  <a:lnTo>
                    <a:pt x="505841" y="303530"/>
                  </a:lnTo>
                  <a:lnTo>
                    <a:pt x="505968" y="306070"/>
                  </a:lnTo>
                  <a:lnTo>
                    <a:pt x="516382" y="300101"/>
                  </a:lnTo>
                  <a:lnTo>
                    <a:pt x="516382" y="295656"/>
                  </a:lnTo>
                  <a:close/>
                </a:path>
                <a:path w="565150" h="388619">
                  <a:moveTo>
                    <a:pt x="565150" y="382524"/>
                  </a:moveTo>
                  <a:lnTo>
                    <a:pt x="516242" y="353517"/>
                  </a:lnTo>
                  <a:lnTo>
                    <a:pt x="516382" y="353441"/>
                  </a:lnTo>
                  <a:lnTo>
                    <a:pt x="516382" y="300101"/>
                  </a:lnTo>
                  <a:lnTo>
                    <a:pt x="506222" y="306070"/>
                  </a:lnTo>
                  <a:lnTo>
                    <a:pt x="505968" y="359410"/>
                  </a:lnTo>
                  <a:lnTo>
                    <a:pt x="554990" y="388493"/>
                  </a:lnTo>
                  <a:lnTo>
                    <a:pt x="565150" y="382524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7" name="object 207"/>
            <p:cNvSpPr/>
            <p:nvPr/>
          </p:nvSpPr>
          <p:spPr>
            <a:xfrm>
              <a:off x="1929510" y="1083563"/>
              <a:ext cx="10795" cy="32384"/>
            </a:xfrm>
            <a:custGeom>
              <a:avLst/>
              <a:gdLst/>
              <a:ahLst/>
              <a:cxnLst/>
              <a:rect l="l" t="t" r="r" b="b"/>
              <a:pathLst>
                <a:path w="10794" h="32384">
                  <a:moveTo>
                    <a:pt x="10540" y="0"/>
                  </a:moveTo>
                  <a:lnTo>
                    <a:pt x="0" y="5841"/>
                  </a:lnTo>
                  <a:lnTo>
                    <a:pt x="0" y="31876"/>
                  </a:lnTo>
                  <a:lnTo>
                    <a:pt x="10159" y="26162"/>
                  </a:lnTo>
                  <a:lnTo>
                    <a:pt x="10540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8" name="object 208"/>
            <p:cNvSpPr/>
            <p:nvPr/>
          </p:nvSpPr>
          <p:spPr>
            <a:xfrm>
              <a:off x="1350390" y="754379"/>
              <a:ext cx="579120" cy="361315"/>
            </a:xfrm>
            <a:custGeom>
              <a:avLst/>
              <a:gdLst/>
              <a:ahLst/>
              <a:cxnLst/>
              <a:rect l="l" t="t" r="r" b="b"/>
              <a:pathLst>
                <a:path w="579119" h="361315">
                  <a:moveTo>
                    <a:pt x="0" y="0"/>
                  </a:moveTo>
                  <a:lnTo>
                    <a:pt x="0" y="26670"/>
                  </a:lnTo>
                  <a:lnTo>
                    <a:pt x="20320" y="38227"/>
                  </a:lnTo>
                  <a:lnTo>
                    <a:pt x="139572" y="107442"/>
                  </a:lnTo>
                  <a:lnTo>
                    <a:pt x="209677" y="147700"/>
                  </a:lnTo>
                  <a:lnTo>
                    <a:pt x="229870" y="159512"/>
                  </a:lnTo>
                  <a:lnTo>
                    <a:pt x="279527" y="187960"/>
                  </a:lnTo>
                  <a:lnTo>
                    <a:pt x="489077" y="309245"/>
                  </a:lnTo>
                  <a:lnTo>
                    <a:pt x="578992" y="361061"/>
                  </a:lnTo>
                  <a:lnTo>
                    <a:pt x="578992" y="334518"/>
                  </a:lnTo>
                  <a:lnTo>
                    <a:pt x="509397" y="294132"/>
                  </a:lnTo>
                  <a:lnTo>
                    <a:pt x="489077" y="282575"/>
                  </a:lnTo>
                  <a:lnTo>
                    <a:pt x="369697" y="213360"/>
                  </a:lnTo>
                  <a:lnTo>
                    <a:pt x="349250" y="201803"/>
                  </a:lnTo>
                  <a:lnTo>
                    <a:pt x="299720" y="173228"/>
                  </a:lnTo>
                  <a:lnTo>
                    <a:pt x="279527" y="161290"/>
                  </a:lnTo>
                  <a:lnTo>
                    <a:pt x="69850" y="40386"/>
                  </a:lnTo>
                  <a:lnTo>
                    <a:pt x="20320" y="115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9" name="object 209"/>
            <p:cNvSpPr/>
            <p:nvPr/>
          </p:nvSpPr>
          <p:spPr>
            <a:xfrm>
              <a:off x="1909699" y="1071371"/>
              <a:ext cx="30480" cy="18415"/>
            </a:xfrm>
            <a:custGeom>
              <a:avLst/>
              <a:gdLst/>
              <a:ahLst/>
              <a:cxnLst/>
              <a:rect l="l" t="t" r="r" b="b"/>
              <a:pathLst>
                <a:path w="30480" h="18415">
                  <a:moveTo>
                    <a:pt x="10287" y="0"/>
                  </a:moveTo>
                  <a:lnTo>
                    <a:pt x="0" y="6223"/>
                  </a:lnTo>
                  <a:lnTo>
                    <a:pt x="20193" y="18287"/>
                  </a:lnTo>
                  <a:lnTo>
                    <a:pt x="30352" y="12064"/>
                  </a:lnTo>
                  <a:lnTo>
                    <a:pt x="10287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0" name="object 210"/>
            <p:cNvSpPr/>
            <p:nvPr/>
          </p:nvSpPr>
          <p:spPr>
            <a:xfrm>
              <a:off x="1909572" y="1011935"/>
              <a:ext cx="30480" cy="195580"/>
            </a:xfrm>
            <a:custGeom>
              <a:avLst/>
              <a:gdLst/>
              <a:ahLst/>
              <a:cxnLst/>
              <a:rect l="l" t="t" r="r" b="b"/>
              <a:pathLst>
                <a:path w="30480" h="195580">
                  <a:moveTo>
                    <a:pt x="30480" y="18288"/>
                  </a:moveTo>
                  <a:lnTo>
                    <a:pt x="25400" y="21272"/>
                  </a:lnTo>
                  <a:lnTo>
                    <a:pt x="30353" y="18288"/>
                  </a:lnTo>
                  <a:lnTo>
                    <a:pt x="30226" y="12954"/>
                  </a:lnTo>
                  <a:lnTo>
                    <a:pt x="29845" y="12700"/>
                  </a:lnTo>
                  <a:lnTo>
                    <a:pt x="29794" y="12065"/>
                  </a:lnTo>
                  <a:lnTo>
                    <a:pt x="29718" y="11684"/>
                  </a:lnTo>
                  <a:lnTo>
                    <a:pt x="29337" y="11176"/>
                  </a:lnTo>
                  <a:lnTo>
                    <a:pt x="29210" y="10795"/>
                  </a:lnTo>
                  <a:lnTo>
                    <a:pt x="29083" y="10160"/>
                  </a:lnTo>
                  <a:lnTo>
                    <a:pt x="28829" y="9779"/>
                  </a:lnTo>
                  <a:lnTo>
                    <a:pt x="28829" y="9525"/>
                  </a:lnTo>
                  <a:lnTo>
                    <a:pt x="28575" y="9271"/>
                  </a:lnTo>
                  <a:lnTo>
                    <a:pt x="28575" y="9144"/>
                  </a:lnTo>
                  <a:lnTo>
                    <a:pt x="28282" y="8763"/>
                  </a:lnTo>
                  <a:lnTo>
                    <a:pt x="28194" y="8255"/>
                  </a:lnTo>
                  <a:lnTo>
                    <a:pt x="27813" y="8001"/>
                  </a:lnTo>
                  <a:lnTo>
                    <a:pt x="27686" y="7493"/>
                  </a:lnTo>
                  <a:lnTo>
                    <a:pt x="26695" y="6096"/>
                  </a:lnTo>
                  <a:lnTo>
                    <a:pt x="26492" y="5842"/>
                  </a:lnTo>
                  <a:lnTo>
                    <a:pt x="26289" y="5588"/>
                  </a:lnTo>
                  <a:lnTo>
                    <a:pt x="26162" y="5461"/>
                  </a:lnTo>
                  <a:lnTo>
                    <a:pt x="26162" y="5080"/>
                  </a:lnTo>
                  <a:lnTo>
                    <a:pt x="25273" y="4191"/>
                  </a:lnTo>
                  <a:lnTo>
                    <a:pt x="24892" y="3937"/>
                  </a:lnTo>
                  <a:lnTo>
                    <a:pt x="24765" y="3683"/>
                  </a:lnTo>
                  <a:lnTo>
                    <a:pt x="24130" y="3048"/>
                  </a:lnTo>
                  <a:lnTo>
                    <a:pt x="23749" y="2540"/>
                  </a:lnTo>
                  <a:lnTo>
                    <a:pt x="23368" y="2413"/>
                  </a:lnTo>
                  <a:lnTo>
                    <a:pt x="23241" y="2413"/>
                  </a:lnTo>
                  <a:lnTo>
                    <a:pt x="22733" y="1905"/>
                  </a:lnTo>
                  <a:lnTo>
                    <a:pt x="22352" y="1651"/>
                  </a:lnTo>
                  <a:lnTo>
                    <a:pt x="21844" y="1397"/>
                  </a:lnTo>
                  <a:lnTo>
                    <a:pt x="21717" y="1016"/>
                  </a:lnTo>
                  <a:lnTo>
                    <a:pt x="21209" y="1016"/>
                  </a:lnTo>
                  <a:lnTo>
                    <a:pt x="20701" y="762"/>
                  </a:lnTo>
                  <a:lnTo>
                    <a:pt x="20320" y="508"/>
                  </a:lnTo>
                  <a:lnTo>
                    <a:pt x="20193" y="381"/>
                  </a:lnTo>
                  <a:lnTo>
                    <a:pt x="19685" y="0"/>
                  </a:lnTo>
                  <a:lnTo>
                    <a:pt x="16002" y="0"/>
                  </a:lnTo>
                  <a:lnTo>
                    <a:pt x="15367" y="381"/>
                  </a:lnTo>
                  <a:lnTo>
                    <a:pt x="15240" y="508"/>
                  </a:lnTo>
                  <a:lnTo>
                    <a:pt x="14732" y="508"/>
                  </a:lnTo>
                  <a:lnTo>
                    <a:pt x="14478" y="762"/>
                  </a:lnTo>
                  <a:lnTo>
                    <a:pt x="8077" y="4673"/>
                  </a:lnTo>
                  <a:lnTo>
                    <a:pt x="7874" y="4572"/>
                  </a:lnTo>
                  <a:lnTo>
                    <a:pt x="6477" y="4572"/>
                  </a:lnTo>
                  <a:lnTo>
                    <a:pt x="2921" y="4572"/>
                  </a:lnTo>
                  <a:lnTo>
                    <a:pt x="508" y="7239"/>
                  </a:lnTo>
                  <a:lnTo>
                    <a:pt x="381" y="65151"/>
                  </a:lnTo>
                  <a:lnTo>
                    <a:pt x="20193" y="76504"/>
                  </a:lnTo>
                  <a:lnTo>
                    <a:pt x="20142" y="103009"/>
                  </a:lnTo>
                  <a:lnTo>
                    <a:pt x="381" y="91694"/>
                  </a:lnTo>
                  <a:lnTo>
                    <a:pt x="0" y="183134"/>
                  </a:lnTo>
                  <a:lnTo>
                    <a:pt x="19939" y="194564"/>
                  </a:lnTo>
                  <a:lnTo>
                    <a:pt x="19939" y="195072"/>
                  </a:lnTo>
                  <a:lnTo>
                    <a:pt x="20358" y="194818"/>
                  </a:lnTo>
                  <a:lnTo>
                    <a:pt x="20828" y="195072"/>
                  </a:lnTo>
                  <a:lnTo>
                    <a:pt x="20828" y="194538"/>
                  </a:lnTo>
                  <a:lnTo>
                    <a:pt x="29718" y="189103"/>
                  </a:lnTo>
                  <a:lnTo>
                    <a:pt x="30480" y="18288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1" name="object 211"/>
            <p:cNvSpPr/>
            <p:nvPr/>
          </p:nvSpPr>
          <p:spPr>
            <a:xfrm>
              <a:off x="673607" y="852042"/>
              <a:ext cx="942340" cy="545465"/>
            </a:xfrm>
            <a:custGeom>
              <a:avLst/>
              <a:gdLst/>
              <a:ahLst/>
              <a:cxnLst/>
              <a:rect l="l" t="t" r="r" b="b"/>
              <a:pathLst>
                <a:path w="942340" h="545465">
                  <a:moveTo>
                    <a:pt x="481507" y="0"/>
                  </a:moveTo>
                  <a:lnTo>
                    <a:pt x="0" y="279781"/>
                  </a:lnTo>
                  <a:lnTo>
                    <a:pt x="460324" y="545465"/>
                  </a:lnTo>
                  <a:lnTo>
                    <a:pt x="941832" y="265557"/>
                  </a:lnTo>
                  <a:lnTo>
                    <a:pt x="481507" y="0"/>
                  </a:lnTo>
                  <a:close/>
                </a:path>
              </a:pathLst>
            </a:custGeom>
            <a:solidFill>
              <a:srgbClr val="008D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2" name="object 212"/>
            <p:cNvSpPr/>
            <p:nvPr/>
          </p:nvSpPr>
          <p:spPr>
            <a:xfrm>
              <a:off x="673608" y="1118615"/>
              <a:ext cx="942340" cy="288290"/>
            </a:xfrm>
            <a:custGeom>
              <a:avLst/>
              <a:gdLst/>
              <a:ahLst/>
              <a:cxnLst/>
              <a:rect l="l" t="t" r="r" b="b"/>
              <a:pathLst>
                <a:path w="942340" h="288290">
                  <a:moveTo>
                    <a:pt x="941832" y="0"/>
                  </a:moveTo>
                  <a:lnTo>
                    <a:pt x="461022" y="278574"/>
                  </a:lnTo>
                  <a:lnTo>
                    <a:pt x="461022" y="284530"/>
                  </a:lnTo>
                  <a:lnTo>
                    <a:pt x="460819" y="284530"/>
                  </a:lnTo>
                  <a:lnTo>
                    <a:pt x="461022" y="284530"/>
                  </a:lnTo>
                  <a:lnTo>
                    <a:pt x="461022" y="278574"/>
                  </a:lnTo>
                  <a:lnTo>
                    <a:pt x="460248" y="278244"/>
                  </a:lnTo>
                  <a:lnTo>
                    <a:pt x="460248" y="284086"/>
                  </a:lnTo>
                  <a:lnTo>
                    <a:pt x="431673" y="267690"/>
                  </a:lnTo>
                  <a:lnTo>
                    <a:pt x="460248" y="284086"/>
                  </a:lnTo>
                  <a:lnTo>
                    <a:pt x="460248" y="278244"/>
                  </a:lnTo>
                  <a:lnTo>
                    <a:pt x="0" y="13716"/>
                  </a:lnTo>
                  <a:lnTo>
                    <a:pt x="0" y="16510"/>
                  </a:lnTo>
                  <a:lnTo>
                    <a:pt x="345351" y="215087"/>
                  </a:lnTo>
                  <a:lnTo>
                    <a:pt x="0" y="16891"/>
                  </a:lnTo>
                  <a:lnTo>
                    <a:pt x="0" y="18288"/>
                  </a:lnTo>
                  <a:lnTo>
                    <a:pt x="0" y="19939"/>
                  </a:lnTo>
                  <a:lnTo>
                    <a:pt x="0" y="21336"/>
                  </a:lnTo>
                  <a:lnTo>
                    <a:pt x="460248" y="287248"/>
                  </a:lnTo>
                  <a:lnTo>
                    <a:pt x="460248" y="288036"/>
                  </a:lnTo>
                  <a:lnTo>
                    <a:pt x="460921" y="287642"/>
                  </a:lnTo>
                  <a:lnTo>
                    <a:pt x="461619" y="288036"/>
                  </a:lnTo>
                  <a:lnTo>
                    <a:pt x="461619" y="287248"/>
                  </a:lnTo>
                  <a:lnTo>
                    <a:pt x="941832" y="7366"/>
                  </a:lnTo>
                  <a:lnTo>
                    <a:pt x="941832" y="4699"/>
                  </a:lnTo>
                  <a:lnTo>
                    <a:pt x="461619" y="284200"/>
                  </a:lnTo>
                  <a:lnTo>
                    <a:pt x="461619" y="284073"/>
                  </a:lnTo>
                  <a:lnTo>
                    <a:pt x="941832" y="4699"/>
                  </a:lnTo>
                  <a:lnTo>
                    <a:pt x="941832" y="2921"/>
                  </a:lnTo>
                  <a:lnTo>
                    <a:pt x="941832" y="1651"/>
                  </a:lnTo>
                  <a:lnTo>
                    <a:pt x="941832" y="0"/>
                  </a:lnTo>
                  <a:close/>
                </a:path>
              </a:pathLst>
            </a:custGeom>
            <a:solidFill>
              <a:srgbClr val="8FDFD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3" name="object 2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39240" y="1028826"/>
              <a:ext cx="380999" cy="357886"/>
            </a:xfrm>
            <a:prstGeom prst="rect">
              <a:avLst/>
            </a:prstGeom>
          </p:spPr>
        </p:pic>
        <p:sp>
          <p:nvSpPr>
            <p:cNvPr id="214" name="object 214"/>
            <p:cNvSpPr/>
            <p:nvPr/>
          </p:nvSpPr>
          <p:spPr>
            <a:xfrm>
              <a:off x="1549908" y="1101978"/>
              <a:ext cx="360045" cy="326390"/>
            </a:xfrm>
            <a:custGeom>
              <a:avLst/>
              <a:gdLst/>
              <a:ahLst/>
              <a:cxnLst/>
              <a:rect l="l" t="t" r="r" b="b"/>
              <a:pathLst>
                <a:path w="360044" h="326390">
                  <a:moveTo>
                    <a:pt x="359537" y="0"/>
                  </a:moveTo>
                  <a:lnTo>
                    <a:pt x="160020" y="115443"/>
                  </a:lnTo>
                  <a:lnTo>
                    <a:pt x="90157" y="155575"/>
                  </a:lnTo>
                  <a:lnTo>
                    <a:pt x="69977" y="167513"/>
                  </a:lnTo>
                  <a:lnTo>
                    <a:pt x="21196" y="195580"/>
                  </a:lnTo>
                  <a:lnTo>
                    <a:pt x="20904" y="154432"/>
                  </a:lnTo>
                  <a:lnTo>
                    <a:pt x="20828" y="138176"/>
                  </a:lnTo>
                  <a:lnTo>
                    <a:pt x="18542" y="135636"/>
                  </a:lnTo>
                  <a:lnTo>
                    <a:pt x="13843" y="135636"/>
                  </a:lnTo>
                  <a:lnTo>
                    <a:pt x="12319" y="136144"/>
                  </a:lnTo>
                  <a:lnTo>
                    <a:pt x="10541" y="136906"/>
                  </a:lnTo>
                  <a:lnTo>
                    <a:pt x="4191" y="140843"/>
                  </a:lnTo>
                  <a:lnTo>
                    <a:pt x="127" y="147447"/>
                  </a:lnTo>
                  <a:lnTo>
                    <a:pt x="114" y="196088"/>
                  </a:lnTo>
                  <a:lnTo>
                    <a:pt x="152" y="207632"/>
                  </a:lnTo>
                  <a:lnTo>
                    <a:pt x="2070" y="206590"/>
                  </a:lnTo>
                  <a:lnTo>
                    <a:pt x="0" y="207772"/>
                  </a:lnTo>
                  <a:lnTo>
                    <a:pt x="0" y="234442"/>
                  </a:lnTo>
                  <a:lnTo>
                    <a:pt x="228" y="234315"/>
                  </a:lnTo>
                  <a:lnTo>
                    <a:pt x="508" y="325882"/>
                  </a:lnTo>
                  <a:lnTo>
                    <a:pt x="21336" y="314071"/>
                  </a:lnTo>
                  <a:lnTo>
                    <a:pt x="21209" y="222631"/>
                  </a:lnTo>
                  <a:lnTo>
                    <a:pt x="2159" y="233197"/>
                  </a:lnTo>
                  <a:lnTo>
                    <a:pt x="90297" y="182245"/>
                  </a:lnTo>
                  <a:lnTo>
                    <a:pt x="139827" y="153924"/>
                  </a:lnTo>
                  <a:lnTo>
                    <a:pt x="160020" y="141986"/>
                  </a:lnTo>
                  <a:lnTo>
                    <a:pt x="209677" y="113411"/>
                  </a:lnTo>
                  <a:lnTo>
                    <a:pt x="229870" y="101473"/>
                  </a:lnTo>
                  <a:lnTo>
                    <a:pt x="299974" y="61214"/>
                  </a:lnTo>
                  <a:lnTo>
                    <a:pt x="359537" y="26543"/>
                  </a:lnTo>
                  <a:lnTo>
                    <a:pt x="359537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5" name="object 215"/>
            <p:cNvSpPr/>
            <p:nvPr/>
          </p:nvSpPr>
          <p:spPr>
            <a:xfrm>
              <a:off x="1539240" y="1303146"/>
              <a:ext cx="10795" cy="33655"/>
            </a:xfrm>
            <a:custGeom>
              <a:avLst/>
              <a:gdLst/>
              <a:ahLst/>
              <a:cxnLst/>
              <a:rect l="l" t="t" r="r" b="b"/>
              <a:pathLst>
                <a:path w="10794" h="33655">
                  <a:moveTo>
                    <a:pt x="0" y="0"/>
                  </a:moveTo>
                  <a:lnTo>
                    <a:pt x="381" y="27177"/>
                  </a:lnTo>
                  <a:lnTo>
                    <a:pt x="10540" y="33274"/>
                  </a:lnTo>
                  <a:lnTo>
                    <a:pt x="10540" y="5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6" name="object 216"/>
            <p:cNvSpPr/>
            <p:nvPr/>
          </p:nvSpPr>
          <p:spPr>
            <a:xfrm>
              <a:off x="1539240" y="1150619"/>
              <a:ext cx="170815" cy="277495"/>
            </a:xfrm>
            <a:custGeom>
              <a:avLst/>
              <a:gdLst/>
              <a:ahLst/>
              <a:cxnLst/>
              <a:rect l="l" t="t" r="r" b="b"/>
              <a:pathLst>
                <a:path w="170814" h="277494">
                  <a:moveTo>
                    <a:pt x="27305" y="87630"/>
                  </a:moveTo>
                  <a:lnTo>
                    <a:pt x="17653" y="81534"/>
                  </a:lnTo>
                  <a:lnTo>
                    <a:pt x="16764" y="81026"/>
                  </a:lnTo>
                  <a:lnTo>
                    <a:pt x="16319" y="80987"/>
                  </a:lnTo>
                  <a:lnTo>
                    <a:pt x="16002" y="80772"/>
                  </a:lnTo>
                  <a:lnTo>
                    <a:pt x="15367" y="80772"/>
                  </a:lnTo>
                  <a:lnTo>
                    <a:pt x="15570" y="80899"/>
                  </a:lnTo>
                  <a:lnTo>
                    <a:pt x="14808" y="80899"/>
                  </a:lnTo>
                  <a:lnTo>
                    <a:pt x="14605" y="80772"/>
                  </a:lnTo>
                  <a:lnTo>
                    <a:pt x="14478" y="80772"/>
                  </a:lnTo>
                  <a:lnTo>
                    <a:pt x="13716" y="80772"/>
                  </a:lnTo>
                  <a:lnTo>
                    <a:pt x="13919" y="80899"/>
                  </a:lnTo>
                  <a:lnTo>
                    <a:pt x="13335" y="80899"/>
                  </a:lnTo>
                  <a:lnTo>
                    <a:pt x="13208" y="80899"/>
                  </a:lnTo>
                  <a:lnTo>
                    <a:pt x="12954" y="81026"/>
                  </a:lnTo>
                  <a:lnTo>
                    <a:pt x="12712" y="81026"/>
                  </a:lnTo>
                  <a:lnTo>
                    <a:pt x="12319" y="80772"/>
                  </a:lnTo>
                  <a:lnTo>
                    <a:pt x="11684" y="81153"/>
                  </a:lnTo>
                  <a:lnTo>
                    <a:pt x="11176" y="81280"/>
                  </a:lnTo>
                  <a:lnTo>
                    <a:pt x="10668" y="81661"/>
                  </a:lnTo>
                  <a:lnTo>
                    <a:pt x="11137" y="81965"/>
                  </a:lnTo>
                  <a:lnTo>
                    <a:pt x="10668" y="82296"/>
                  </a:lnTo>
                  <a:lnTo>
                    <a:pt x="10947" y="82473"/>
                  </a:lnTo>
                  <a:lnTo>
                    <a:pt x="10769" y="82550"/>
                  </a:lnTo>
                  <a:lnTo>
                    <a:pt x="10541" y="82423"/>
                  </a:lnTo>
                  <a:lnTo>
                    <a:pt x="7607" y="84162"/>
                  </a:lnTo>
                  <a:lnTo>
                    <a:pt x="7112" y="83820"/>
                  </a:lnTo>
                  <a:lnTo>
                    <a:pt x="6985" y="84201"/>
                  </a:lnTo>
                  <a:lnTo>
                    <a:pt x="6477" y="84709"/>
                  </a:lnTo>
                  <a:lnTo>
                    <a:pt x="6096" y="84963"/>
                  </a:lnTo>
                  <a:lnTo>
                    <a:pt x="5524" y="85394"/>
                  </a:lnTo>
                  <a:lnTo>
                    <a:pt x="5359" y="85496"/>
                  </a:lnTo>
                  <a:lnTo>
                    <a:pt x="4318" y="86106"/>
                  </a:lnTo>
                  <a:lnTo>
                    <a:pt x="381" y="92456"/>
                  </a:lnTo>
                  <a:lnTo>
                    <a:pt x="254" y="94615"/>
                  </a:lnTo>
                  <a:lnTo>
                    <a:pt x="228" y="94932"/>
                  </a:lnTo>
                  <a:lnTo>
                    <a:pt x="127" y="95377"/>
                  </a:lnTo>
                  <a:lnTo>
                    <a:pt x="127" y="95758"/>
                  </a:lnTo>
                  <a:lnTo>
                    <a:pt x="127" y="96862"/>
                  </a:lnTo>
                  <a:lnTo>
                    <a:pt x="0" y="96901"/>
                  </a:lnTo>
                  <a:lnTo>
                    <a:pt x="0" y="97790"/>
                  </a:lnTo>
                  <a:lnTo>
                    <a:pt x="12" y="99072"/>
                  </a:lnTo>
                  <a:lnTo>
                    <a:pt x="0" y="99301"/>
                  </a:lnTo>
                  <a:lnTo>
                    <a:pt x="508" y="271399"/>
                  </a:lnTo>
                  <a:lnTo>
                    <a:pt x="10668" y="277241"/>
                  </a:lnTo>
                  <a:lnTo>
                    <a:pt x="10160" y="105029"/>
                  </a:lnTo>
                  <a:lnTo>
                    <a:pt x="5600" y="102362"/>
                  </a:lnTo>
                  <a:lnTo>
                    <a:pt x="10541" y="105029"/>
                  </a:lnTo>
                  <a:lnTo>
                    <a:pt x="10668" y="105029"/>
                  </a:lnTo>
                  <a:lnTo>
                    <a:pt x="10541" y="104914"/>
                  </a:lnTo>
                  <a:lnTo>
                    <a:pt x="10629" y="103822"/>
                  </a:lnTo>
                  <a:lnTo>
                    <a:pt x="10668" y="103632"/>
                  </a:lnTo>
                  <a:lnTo>
                    <a:pt x="10668" y="103314"/>
                  </a:lnTo>
                  <a:lnTo>
                    <a:pt x="10909" y="100012"/>
                  </a:lnTo>
                  <a:lnTo>
                    <a:pt x="11811" y="100457"/>
                  </a:lnTo>
                  <a:lnTo>
                    <a:pt x="11811" y="100076"/>
                  </a:lnTo>
                  <a:lnTo>
                    <a:pt x="12192" y="99949"/>
                  </a:lnTo>
                  <a:lnTo>
                    <a:pt x="12192" y="99441"/>
                  </a:lnTo>
                  <a:lnTo>
                    <a:pt x="10985" y="98882"/>
                  </a:lnTo>
                  <a:lnTo>
                    <a:pt x="10998" y="98729"/>
                  </a:lnTo>
                  <a:lnTo>
                    <a:pt x="11684" y="99060"/>
                  </a:lnTo>
                  <a:lnTo>
                    <a:pt x="11684" y="98933"/>
                  </a:lnTo>
                  <a:lnTo>
                    <a:pt x="11684" y="98806"/>
                  </a:lnTo>
                  <a:lnTo>
                    <a:pt x="11938" y="98679"/>
                  </a:lnTo>
                  <a:lnTo>
                    <a:pt x="12192" y="98171"/>
                  </a:lnTo>
                  <a:lnTo>
                    <a:pt x="12026" y="98107"/>
                  </a:lnTo>
                  <a:lnTo>
                    <a:pt x="12192" y="97790"/>
                  </a:lnTo>
                  <a:lnTo>
                    <a:pt x="11506" y="97370"/>
                  </a:lnTo>
                  <a:lnTo>
                    <a:pt x="11582" y="97243"/>
                  </a:lnTo>
                  <a:lnTo>
                    <a:pt x="11938" y="97409"/>
                  </a:lnTo>
                  <a:lnTo>
                    <a:pt x="11938" y="97282"/>
                  </a:lnTo>
                  <a:lnTo>
                    <a:pt x="12065" y="97028"/>
                  </a:lnTo>
                  <a:lnTo>
                    <a:pt x="12065" y="96685"/>
                  </a:lnTo>
                  <a:lnTo>
                    <a:pt x="13208" y="97409"/>
                  </a:lnTo>
                  <a:lnTo>
                    <a:pt x="13716" y="96647"/>
                  </a:lnTo>
                  <a:lnTo>
                    <a:pt x="12420" y="95796"/>
                  </a:lnTo>
                  <a:lnTo>
                    <a:pt x="12522" y="95618"/>
                  </a:lnTo>
                  <a:lnTo>
                    <a:pt x="12954" y="95885"/>
                  </a:lnTo>
                  <a:lnTo>
                    <a:pt x="13208" y="95885"/>
                  </a:lnTo>
                  <a:lnTo>
                    <a:pt x="13716" y="95123"/>
                  </a:lnTo>
                  <a:lnTo>
                    <a:pt x="13538" y="95046"/>
                  </a:lnTo>
                  <a:lnTo>
                    <a:pt x="13068" y="94665"/>
                  </a:lnTo>
                  <a:lnTo>
                    <a:pt x="13563" y="93802"/>
                  </a:lnTo>
                  <a:lnTo>
                    <a:pt x="14605" y="94488"/>
                  </a:lnTo>
                  <a:lnTo>
                    <a:pt x="15113" y="93472"/>
                  </a:lnTo>
                  <a:lnTo>
                    <a:pt x="14135" y="92824"/>
                  </a:lnTo>
                  <a:lnTo>
                    <a:pt x="14478" y="92964"/>
                  </a:lnTo>
                  <a:lnTo>
                    <a:pt x="14820" y="92481"/>
                  </a:lnTo>
                  <a:lnTo>
                    <a:pt x="15621" y="92964"/>
                  </a:lnTo>
                  <a:lnTo>
                    <a:pt x="16637" y="91948"/>
                  </a:lnTo>
                  <a:lnTo>
                    <a:pt x="15570" y="91325"/>
                  </a:lnTo>
                  <a:lnTo>
                    <a:pt x="21043" y="88112"/>
                  </a:lnTo>
                  <a:lnTo>
                    <a:pt x="21336" y="88265"/>
                  </a:lnTo>
                  <a:lnTo>
                    <a:pt x="21844" y="88011"/>
                  </a:lnTo>
                  <a:lnTo>
                    <a:pt x="22352" y="87884"/>
                  </a:lnTo>
                  <a:lnTo>
                    <a:pt x="22860" y="87503"/>
                  </a:lnTo>
                  <a:lnTo>
                    <a:pt x="22377" y="87198"/>
                  </a:lnTo>
                  <a:lnTo>
                    <a:pt x="23114" y="86995"/>
                  </a:lnTo>
                  <a:lnTo>
                    <a:pt x="25527" y="86995"/>
                  </a:lnTo>
                  <a:lnTo>
                    <a:pt x="26416" y="87122"/>
                  </a:lnTo>
                  <a:lnTo>
                    <a:pt x="27305" y="87630"/>
                  </a:lnTo>
                  <a:close/>
                </a:path>
                <a:path w="170814" h="277494">
                  <a:moveTo>
                    <a:pt x="27432" y="86741"/>
                  </a:moveTo>
                  <a:lnTo>
                    <a:pt x="27178" y="86614"/>
                  </a:lnTo>
                  <a:lnTo>
                    <a:pt x="26924" y="86487"/>
                  </a:lnTo>
                  <a:lnTo>
                    <a:pt x="26924" y="86614"/>
                  </a:lnTo>
                  <a:lnTo>
                    <a:pt x="26924" y="86487"/>
                  </a:lnTo>
                  <a:lnTo>
                    <a:pt x="26733" y="86372"/>
                  </a:lnTo>
                  <a:lnTo>
                    <a:pt x="21615" y="83477"/>
                  </a:lnTo>
                  <a:lnTo>
                    <a:pt x="17526" y="81026"/>
                  </a:lnTo>
                  <a:lnTo>
                    <a:pt x="17145" y="80962"/>
                  </a:lnTo>
                  <a:lnTo>
                    <a:pt x="16764" y="80772"/>
                  </a:lnTo>
                  <a:lnTo>
                    <a:pt x="17043" y="80962"/>
                  </a:lnTo>
                  <a:lnTo>
                    <a:pt x="16891" y="80899"/>
                  </a:lnTo>
                  <a:lnTo>
                    <a:pt x="16764" y="80899"/>
                  </a:lnTo>
                  <a:lnTo>
                    <a:pt x="26797" y="86614"/>
                  </a:lnTo>
                  <a:lnTo>
                    <a:pt x="26924" y="86677"/>
                  </a:lnTo>
                  <a:lnTo>
                    <a:pt x="27051" y="86741"/>
                  </a:lnTo>
                  <a:lnTo>
                    <a:pt x="27305" y="86868"/>
                  </a:lnTo>
                  <a:lnTo>
                    <a:pt x="27089" y="86741"/>
                  </a:lnTo>
                  <a:lnTo>
                    <a:pt x="27305" y="86741"/>
                  </a:lnTo>
                  <a:lnTo>
                    <a:pt x="27432" y="86741"/>
                  </a:lnTo>
                  <a:close/>
                </a:path>
                <a:path w="170814" h="277494">
                  <a:moveTo>
                    <a:pt x="93091" y="43192"/>
                  </a:moveTo>
                  <a:lnTo>
                    <a:pt x="87503" y="39878"/>
                  </a:lnTo>
                  <a:lnTo>
                    <a:pt x="86995" y="39624"/>
                  </a:lnTo>
                  <a:lnTo>
                    <a:pt x="93091" y="43192"/>
                  </a:lnTo>
                  <a:close/>
                </a:path>
                <a:path w="170814" h="277494">
                  <a:moveTo>
                    <a:pt x="100584" y="48387"/>
                  </a:moveTo>
                  <a:lnTo>
                    <a:pt x="98298" y="45720"/>
                  </a:lnTo>
                  <a:lnTo>
                    <a:pt x="97409" y="45720"/>
                  </a:lnTo>
                  <a:lnTo>
                    <a:pt x="96291" y="45720"/>
                  </a:lnTo>
                  <a:lnTo>
                    <a:pt x="95885" y="45466"/>
                  </a:lnTo>
                  <a:lnTo>
                    <a:pt x="93370" y="43916"/>
                  </a:lnTo>
                  <a:lnTo>
                    <a:pt x="93370" y="45847"/>
                  </a:lnTo>
                  <a:lnTo>
                    <a:pt x="92329" y="46228"/>
                  </a:lnTo>
                  <a:lnTo>
                    <a:pt x="92011" y="46139"/>
                  </a:lnTo>
                  <a:lnTo>
                    <a:pt x="93091" y="45847"/>
                  </a:lnTo>
                  <a:lnTo>
                    <a:pt x="93370" y="45847"/>
                  </a:lnTo>
                  <a:lnTo>
                    <a:pt x="93370" y="43916"/>
                  </a:lnTo>
                  <a:lnTo>
                    <a:pt x="93040" y="43700"/>
                  </a:lnTo>
                  <a:lnTo>
                    <a:pt x="96647" y="45593"/>
                  </a:lnTo>
                  <a:lnTo>
                    <a:pt x="97180" y="45593"/>
                  </a:lnTo>
                  <a:lnTo>
                    <a:pt x="97409" y="45720"/>
                  </a:lnTo>
                  <a:lnTo>
                    <a:pt x="97218" y="45593"/>
                  </a:lnTo>
                  <a:lnTo>
                    <a:pt x="97536" y="45593"/>
                  </a:lnTo>
                  <a:lnTo>
                    <a:pt x="95110" y="44361"/>
                  </a:lnTo>
                  <a:lnTo>
                    <a:pt x="93091" y="43192"/>
                  </a:lnTo>
                  <a:lnTo>
                    <a:pt x="94894" y="44259"/>
                  </a:lnTo>
                  <a:lnTo>
                    <a:pt x="91363" y="42468"/>
                  </a:lnTo>
                  <a:lnTo>
                    <a:pt x="91363" y="46812"/>
                  </a:lnTo>
                  <a:lnTo>
                    <a:pt x="90855" y="47117"/>
                  </a:lnTo>
                  <a:lnTo>
                    <a:pt x="91186" y="46672"/>
                  </a:lnTo>
                  <a:lnTo>
                    <a:pt x="91363" y="46812"/>
                  </a:lnTo>
                  <a:lnTo>
                    <a:pt x="91363" y="42468"/>
                  </a:lnTo>
                  <a:lnTo>
                    <a:pt x="89598" y="41567"/>
                  </a:lnTo>
                  <a:lnTo>
                    <a:pt x="86995" y="39751"/>
                  </a:lnTo>
                  <a:lnTo>
                    <a:pt x="87363" y="40233"/>
                  </a:lnTo>
                  <a:lnTo>
                    <a:pt x="86855" y="40005"/>
                  </a:lnTo>
                  <a:lnTo>
                    <a:pt x="86499" y="39878"/>
                  </a:lnTo>
                  <a:lnTo>
                    <a:pt x="86106" y="39624"/>
                  </a:lnTo>
                  <a:lnTo>
                    <a:pt x="85979" y="39624"/>
                  </a:lnTo>
                  <a:lnTo>
                    <a:pt x="85852" y="39624"/>
                  </a:lnTo>
                  <a:lnTo>
                    <a:pt x="83439" y="39624"/>
                  </a:lnTo>
                  <a:lnTo>
                    <a:pt x="83312" y="39624"/>
                  </a:lnTo>
                  <a:lnTo>
                    <a:pt x="82677" y="39624"/>
                  </a:lnTo>
                  <a:lnTo>
                    <a:pt x="82423" y="39878"/>
                  </a:lnTo>
                  <a:lnTo>
                    <a:pt x="82575" y="39966"/>
                  </a:lnTo>
                  <a:lnTo>
                    <a:pt x="82169" y="40132"/>
                  </a:lnTo>
                  <a:lnTo>
                    <a:pt x="81165" y="40779"/>
                  </a:lnTo>
                  <a:lnTo>
                    <a:pt x="81165" y="58851"/>
                  </a:lnTo>
                  <a:lnTo>
                    <a:pt x="81153" y="59080"/>
                  </a:lnTo>
                  <a:lnTo>
                    <a:pt x="81102" y="58813"/>
                  </a:lnTo>
                  <a:lnTo>
                    <a:pt x="81165" y="40779"/>
                  </a:lnTo>
                  <a:lnTo>
                    <a:pt x="80772" y="41021"/>
                  </a:lnTo>
                  <a:lnTo>
                    <a:pt x="80987" y="41173"/>
                  </a:lnTo>
                  <a:lnTo>
                    <a:pt x="80822" y="41262"/>
                  </a:lnTo>
                  <a:lnTo>
                    <a:pt x="80645" y="41148"/>
                  </a:lnTo>
                  <a:lnTo>
                    <a:pt x="74422" y="45212"/>
                  </a:lnTo>
                  <a:lnTo>
                    <a:pt x="70612" y="52070"/>
                  </a:lnTo>
                  <a:lnTo>
                    <a:pt x="70396" y="55079"/>
                  </a:lnTo>
                  <a:lnTo>
                    <a:pt x="70104" y="55372"/>
                  </a:lnTo>
                  <a:lnTo>
                    <a:pt x="70104" y="55880"/>
                  </a:lnTo>
                  <a:lnTo>
                    <a:pt x="70319" y="55994"/>
                  </a:lnTo>
                  <a:lnTo>
                    <a:pt x="70281" y="56692"/>
                  </a:lnTo>
                  <a:lnTo>
                    <a:pt x="70231" y="57429"/>
                  </a:lnTo>
                  <a:lnTo>
                    <a:pt x="70192" y="57962"/>
                  </a:lnTo>
                  <a:lnTo>
                    <a:pt x="70104" y="59309"/>
                  </a:lnTo>
                  <a:lnTo>
                    <a:pt x="70104" y="59563"/>
                  </a:lnTo>
                  <a:lnTo>
                    <a:pt x="70104" y="59690"/>
                  </a:lnTo>
                  <a:lnTo>
                    <a:pt x="70485" y="112903"/>
                  </a:lnTo>
                  <a:lnTo>
                    <a:pt x="80772" y="118872"/>
                  </a:lnTo>
                  <a:lnTo>
                    <a:pt x="80391" y="65405"/>
                  </a:lnTo>
                  <a:lnTo>
                    <a:pt x="75031" y="62369"/>
                  </a:lnTo>
                  <a:lnTo>
                    <a:pt x="80645" y="65405"/>
                  </a:lnTo>
                  <a:lnTo>
                    <a:pt x="80987" y="60350"/>
                  </a:lnTo>
                  <a:lnTo>
                    <a:pt x="80772" y="64389"/>
                  </a:lnTo>
                  <a:lnTo>
                    <a:pt x="80772" y="117221"/>
                  </a:lnTo>
                  <a:lnTo>
                    <a:pt x="100584" y="105664"/>
                  </a:lnTo>
                  <a:lnTo>
                    <a:pt x="100584" y="48387"/>
                  </a:lnTo>
                  <a:close/>
                </a:path>
                <a:path w="170814" h="277494">
                  <a:moveTo>
                    <a:pt x="167640" y="5969"/>
                  </a:moveTo>
                  <a:lnTo>
                    <a:pt x="157607" y="254"/>
                  </a:lnTo>
                  <a:lnTo>
                    <a:pt x="157099" y="0"/>
                  </a:lnTo>
                  <a:lnTo>
                    <a:pt x="157467" y="228"/>
                  </a:lnTo>
                  <a:lnTo>
                    <a:pt x="157099" y="127"/>
                  </a:lnTo>
                  <a:lnTo>
                    <a:pt x="163398" y="3733"/>
                  </a:lnTo>
                  <a:lnTo>
                    <a:pt x="167005" y="5842"/>
                  </a:lnTo>
                  <a:lnTo>
                    <a:pt x="167208" y="5892"/>
                  </a:lnTo>
                  <a:lnTo>
                    <a:pt x="167640" y="6096"/>
                  </a:lnTo>
                  <a:lnTo>
                    <a:pt x="167297" y="5905"/>
                  </a:lnTo>
                  <a:lnTo>
                    <a:pt x="167640" y="5969"/>
                  </a:lnTo>
                  <a:close/>
                </a:path>
                <a:path w="170814" h="277494">
                  <a:moveTo>
                    <a:pt x="170561" y="65913"/>
                  </a:moveTo>
                  <a:lnTo>
                    <a:pt x="170434" y="8763"/>
                  </a:lnTo>
                  <a:lnTo>
                    <a:pt x="168148" y="6223"/>
                  </a:lnTo>
                  <a:lnTo>
                    <a:pt x="166624" y="6223"/>
                  </a:lnTo>
                  <a:lnTo>
                    <a:pt x="157988" y="762"/>
                  </a:lnTo>
                  <a:lnTo>
                    <a:pt x="157099" y="381"/>
                  </a:lnTo>
                  <a:lnTo>
                    <a:pt x="156603" y="254"/>
                  </a:lnTo>
                  <a:lnTo>
                    <a:pt x="156210" y="0"/>
                  </a:lnTo>
                  <a:lnTo>
                    <a:pt x="155448" y="0"/>
                  </a:lnTo>
                  <a:lnTo>
                    <a:pt x="155651" y="127"/>
                  </a:lnTo>
                  <a:lnTo>
                    <a:pt x="155067" y="127"/>
                  </a:lnTo>
                  <a:lnTo>
                    <a:pt x="154813" y="0"/>
                  </a:lnTo>
                  <a:lnTo>
                    <a:pt x="154051" y="0"/>
                  </a:lnTo>
                  <a:lnTo>
                    <a:pt x="154279" y="127"/>
                  </a:lnTo>
                  <a:lnTo>
                    <a:pt x="154051" y="127"/>
                  </a:lnTo>
                  <a:lnTo>
                    <a:pt x="153543" y="127"/>
                  </a:lnTo>
                  <a:lnTo>
                    <a:pt x="152527" y="127"/>
                  </a:lnTo>
                  <a:lnTo>
                    <a:pt x="152958" y="368"/>
                  </a:lnTo>
                  <a:lnTo>
                    <a:pt x="152641" y="495"/>
                  </a:lnTo>
                  <a:lnTo>
                    <a:pt x="152146" y="127"/>
                  </a:lnTo>
                  <a:lnTo>
                    <a:pt x="151511" y="762"/>
                  </a:lnTo>
                  <a:lnTo>
                    <a:pt x="151003" y="889"/>
                  </a:lnTo>
                  <a:lnTo>
                    <a:pt x="151384" y="1168"/>
                  </a:lnTo>
                  <a:lnTo>
                    <a:pt x="151003" y="1397"/>
                  </a:lnTo>
                  <a:lnTo>
                    <a:pt x="157251" y="5435"/>
                  </a:lnTo>
                  <a:lnTo>
                    <a:pt x="159448" y="7035"/>
                  </a:lnTo>
                  <a:lnTo>
                    <a:pt x="150241" y="1524"/>
                  </a:lnTo>
                  <a:lnTo>
                    <a:pt x="144272" y="5334"/>
                  </a:lnTo>
                  <a:lnTo>
                    <a:pt x="140716" y="11684"/>
                  </a:lnTo>
                  <a:lnTo>
                    <a:pt x="140360" y="18313"/>
                  </a:lnTo>
                  <a:lnTo>
                    <a:pt x="140335" y="18757"/>
                  </a:lnTo>
                  <a:lnTo>
                    <a:pt x="140589" y="71882"/>
                  </a:lnTo>
                  <a:lnTo>
                    <a:pt x="150876" y="77724"/>
                  </a:lnTo>
                  <a:lnTo>
                    <a:pt x="150876" y="24003"/>
                  </a:lnTo>
                  <a:lnTo>
                    <a:pt x="150241" y="23672"/>
                  </a:lnTo>
                  <a:lnTo>
                    <a:pt x="150368" y="17399"/>
                  </a:lnTo>
                  <a:lnTo>
                    <a:pt x="154178" y="10922"/>
                  </a:lnTo>
                  <a:lnTo>
                    <a:pt x="159956" y="7404"/>
                  </a:lnTo>
                  <a:lnTo>
                    <a:pt x="160274" y="7620"/>
                  </a:lnTo>
                  <a:lnTo>
                    <a:pt x="160413" y="7480"/>
                  </a:lnTo>
                  <a:lnTo>
                    <a:pt x="160655" y="7620"/>
                  </a:lnTo>
                  <a:lnTo>
                    <a:pt x="161798" y="6604"/>
                  </a:lnTo>
                  <a:lnTo>
                    <a:pt x="163068" y="6223"/>
                  </a:lnTo>
                  <a:lnTo>
                    <a:pt x="163576" y="6223"/>
                  </a:lnTo>
                  <a:lnTo>
                    <a:pt x="162179" y="6731"/>
                  </a:lnTo>
                  <a:lnTo>
                    <a:pt x="160655" y="7620"/>
                  </a:lnTo>
                  <a:lnTo>
                    <a:pt x="154940" y="11430"/>
                  </a:lnTo>
                  <a:lnTo>
                    <a:pt x="151130" y="17907"/>
                  </a:lnTo>
                  <a:lnTo>
                    <a:pt x="151003" y="24892"/>
                  </a:lnTo>
                  <a:lnTo>
                    <a:pt x="151003" y="77724"/>
                  </a:lnTo>
                  <a:lnTo>
                    <a:pt x="170561" y="65913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7" name="object 217"/>
            <p:cNvSpPr/>
            <p:nvPr/>
          </p:nvSpPr>
          <p:spPr>
            <a:xfrm>
              <a:off x="1679448" y="1069847"/>
              <a:ext cx="170815" cy="118745"/>
            </a:xfrm>
            <a:custGeom>
              <a:avLst/>
              <a:gdLst/>
              <a:ahLst/>
              <a:cxnLst/>
              <a:rect l="l" t="t" r="r" b="b"/>
              <a:pathLst>
                <a:path w="170814" h="118744">
                  <a:moveTo>
                    <a:pt x="19812" y="87503"/>
                  </a:moveTo>
                  <a:lnTo>
                    <a:pt x="12331" y="83680"/>
                  </a:lnTo>
                  <a:lnTo>
                    <a:pt x="10033" y="82296"/>
                  </a:lnTo>
                  <a:lnTo>
                    <a:pt x="9855" y="82410"/>
                  </a:lnTo>
                  <a:lnTo>
                    <a:pt x="9652" y="82296"/>
                  </a:lnTo>
                  <a:lnTo>
                    <a:pt x="8128" y="83058"/>
                  </a:lnTo>
                  <a:lnTo>
                    <a:pt x="7112" y="83947"/>
                  </a:lnTo>
                  <a:lnTo>
                    <a:pt x="6096" y="84582"/>
                  </a:lnTo>
                  <a:lnTo>
                    <a:pt x="6286" y="84683"/>
                  </a:lnTo>
                  <a:lnTo>
                    <a:pt x="4064" y="86106"/>
                  </a:lnTo>
                  <a:lnTo>
                    <a:pt x="508" y="92456"/>
                  </a:lnTo>
                  <a:lnTo>
                    <a:pt x="381" y="94576"/>
                  </a:lnTo>
                  <a:lnTo>
                    <a:pt x="254" y="94488"/>
                  </a:lnTo>
                  <a:lnTo>
                    <a:pt x="254" y="94869"/>
                  </a:lnTo>
                  <a:lnTo>
                    <a:pt x="0" y="95123"/>
                  </a:lnTo>
                  <a:lnTo>
                    <a:pt x="0" y="95758"/>
                  </a:lnTo>
                  <a:lnTo>
                    <a:pt x="304" y="95948"/>
                  </a:lnTo>
                  <a:lnTo>
                    <a:pt x="292" y="96177"/>
                  </a:lnTo>
                  <a:lnTo>
                    <a:pt x="127" y="96520"/>
                  </a:lnTo>
                  <a:lnTo>
                    <a:pt x="127" y="97409"/>
                  </a:lnTo>
                  <a:lnTo>
                    <a:pt x="203" y="97955"/>
                  </a:lnTo>
                  <a:lnTo>
                    <a:pt x="127" y="98171"/>
                  </a:lnTo>
                  <a:lnTo>
                    <a:pt x="127" y="99568"/>
                  </a:lnTo>
                  <a:lnTo>
                    <a:pt x="10033" y="105029"/>
                  </a:lnTo>
                  <a:lnTo>
                    <a:pt x="10033" y="104711"/>
                  </a:lnTo>
                  <a:lnTo>
                    <a:pt x="10668" y="105029"/>
                  </a:lnTo>
                  <a:lnTo>
                    <a:pt x="10668" y="103378"/>
                  </a:lnTo>
                  <a:lnTo>
                    <a:pt x="10287" y="103174"/>
                  </a:lnTo>
                  <a:lnTo>
                    <a:pt x="10541" y="102489"/>
                  </a:lnTo>
                  <a:lnTo>
                    <a:pt x="10541" y="101981"/>
                  </a:lnTo>
                  <a:lnTo>
                    <a:pt x="10414" y="101917"/>
                  </a:lnTo>
                  <a:lnTo>
                    <a:pt x="10414" y="101727"/>
                  </a:lnTo>
                  <a:lnTo>
                    <a:pt x="10541" y="101219"/>
                  </a:lnTo>
                  <a:lnTo>
                    <a:pt x="10541" y="100711"/>
                  </a:lnTo>
                  <a:lnTo>
                    <a:pt x="10109" y="100457"/>
                  </a:lnTo>
                  <a:lnTo>
                    <a:pt x="10109" y="100317"/>
                  </a:lnTo>
                  <a:lnTo>
                    <a:pt x="10414" y="100457"/>
                  </a:lnTo>
                  <a:lnTo>
                    <a:pt x="10414" y="100330"/>
                  </a:lnTo>
                  <a:lnTo>
                    <a:pt x="10668" y="99949"/>
                  </a:lnTo>
                  <a:lnTo>
                    <a:pt x="11811" y="100584"/>
                  </a:lnTo>
                  <a:lnTo>
                    <a:pt x="12065" y="99568"/>
                  </a:lnTo>
                  <a:lnTo>
                    <a:pt x="10528" y="98590"/>
                  </a:lnTo>
                  <a:lnTo>
                    <a:pt x="10528" y="99758"/>
                  </a:lnTo>
                  <a:lnTo>
                    <a:pt x="10121" y="99542"/>
                  </a:lnTo>
                  <a:lnTo>
                    <a:pt x="10528" y="99758"/>
                  </a:lnTo>
                  <a:lnTo>
                    <a:pt x="10528" y="98590"/>
                  </a:lnTo>
                  <a:lnTo>
                    <a:pt x="10147" y="98336"/>
                  </a:lnTo>
                  <a:lnTo>
                    <a:pt x="10160" y="98171"/>
                  </a:lnTo>
                  <a:lnTo>
                    <a:pt x="11684" y="99060"/>
                  </a:lnTo>
                  <a:lnTo>
                    <a:pt x="11811" y="98552"/>
                  </a:lnTo>
                  <a:lnTo>
                    <a:pt x="11811" y="98171"/>
                  </a:lnTo>
                  <a:lnTo>
                    <a:pt x="12192" y="98044"/>
                  </a:lnTo>
                  <a:lnTo>
                    <a:pt x="10769" y="97129"/>
                  </a:lnTo>
                  <a:lnTo>
                    <a:pt x="11684" y="97536"/>
                  </a:lnTo>
                  <a:lnTo>
                    <a:pt x="11811" y="97155"/>
                  </a:lnTo>
                  <a:lnTo>
                    <a:pt x="12192" y="97028"/>
                  </a:lnTo>
                  <a:lnTo>
                    <a:pt x="12192" y="96647"/>
                  </a:lnTo>
                  <a:lnTo>
                    <a:pt x="12014" y="96570"/>
                  </a:lnTo>
                  <a:lnTo>
                    <a:pt x="12192" y="96393"/>
                  </a:lnTo>
                  <a:lnTo>
                    <a:pt x="11455" y="95948"/>
                  </a:lnTo>
                  <a:lnTo>
                    <a:pt x="11874" y="95224"/>
                  </a:lnTo>
                  <a:lnTo>
                    <a:pt x="12382" y="95478"/>
                  </a:lnTo>
                  <a:lnTo>
                    <a:pt x="13208" y="96012"/>
                  </a:lnTo>
                  <a:lnTo>
                    <a:pt x="13462" y="95631"/>
                  </a:lnTo>
                  <a:lnTo>
                    <a:pt x="13716" y="95250"/>
                  </a:lnTo>
                  <a:lnTo>
                    <a:pt x="13462" y="95123"/>
                  </a:lnTo>
                  <a:lnTo>
                    <a:pt x="13716" y="94996"/>
                  </a:lnTo>
                  <a:lnTo>
                    <a:pt x="12484" y="94183"/>
                  </a:lnTo>
                  <a:lnTo>
                    <a:pt x="13081" y="94488"/>
                  </a:lnTo>
                  <a:lnTo>
                    <a:pt x="13716" y="93599"/>
                  </a:lnTo>
                  <a:lnTo>
                    <a:pt x="13030" y="93256"/>
                  </a:lnTo>
                  <a:lnTo>
                    <a:pt x="13500" y="92468"/>
                  </a:lnTo>
                  <a:lnTo>
                    <a:pt x="14478" y="92964"/>
                  </a:lnTo>
                  <a:lnTo>
                    <a:pt x="14605" y="92837"/>
                  </a:lnTo>
                  <a:lnTo>
                    <a:pt x="14986" y="92583"/>
                  </a:lnTo>
                  <a:lnTo>
                    <a:pt x="15113" y="92075"/>
                  </a:lnTo>
                  <a:lnTo>
                    <a:pt x="15240" y="91821"/>
                  </a:lnTo>
                  <a:lnTo>
                    <a:pt x="14516" y="91351"/>
                  </a:lnTo>
                  <a:lnTo>
                    <a:pt x="15011" y="91059"/>
                  </a:lnTo>
                  <a:lnTo>
                    <a:pt x="15748" y="91440"/>
                  </a:lnTo>
                  <a:lnTo>
                    <a:pt x="16764" y="90297"/>
                  </a:lnTo>
                  <a:lnTo>
                    <a:pt x="16484" y="90157"/>
                  </a:lnTo>
                  <a:lnTo>
                    <a:pt x="19812" y="88138"/>
                  </a:lnTo>
                  <a:lnTo>
                    <a:pt x="19164" y="87769"/>
                  </a:lnTo>
                  <a:lnTo>
                    <a:pt x="19812" y="87503"/>
                  </a:lnTo>
                  <a:close/>
                </a:path>
                <a:path w="170814" h="118744">
                  <a:moveTo>
                    <a:pt x="100457" y="105791"/>
                  </a:moveTo>
                  <a:lnTo>
                    <a:pt x="100203" y="48387"/>
                  </a:lnTo>
                  <a:lnTo>
                    <a:pt x="98044" y="45720"/>
                  </a:lnTo>
                  <a:lnTo>
                    <a:pt x="97409" y="45720"/>
                  </a:lnTo>
                  <a:lnTo>
                    <a:pt x="96774" y="45453"/>
                  </a:lnTo>
                  <a:lnTo>
                    <a:pt x="96774" y="45720"/>
                  </a:lnTo>
                  <a:lnTo>
                    <a:pt x="96189" y="45720"/>
                  </a:lnTo>
                  <a:lnTo>
                    <a:pt x="95250" y="45186"/>
                  </a:lnTo>
                  <a:lnTo>
                    <a:pt x="95250" y="45720"/>
                  </a:lnTo>
                  <a:lnTo>
                    <a:pt x="95046" y="45720"/>
                  </a:lnTo>
                  <a:lnTo>
                    <a:pt x="94818" y="45593"/>
                  </a:lnTo>
                  <a:lnTo>
                    <a:pt x="94818" y="45720"/>
                  </a:lnTo>
                  <a:lnTo>
                    <a:pt x="94615" y="45720"/>
                  </a:lnTo>
                  <a:lnTo>
                    <a:pt x="94361" y="45720"/>
                  </a:lnTo>
                  <a:lnTo>
                    <a:pt x="94081" y="45593"/>
                  </a:lnTo>
                  <a:lnTo>
                    <a:pt x="94488" y="45593"/>
                  </a:lnTo>
                  <a:lnTo>
                    <a:pt x="94615" y="45593"/>
                  </a:lnTo>
                  <a:lnTo>
                    <a:pt x="94818" y="45720"/>
                  </a:lnTo>
                  <a:lnTo>
                    <a:pt x="94818" y="45593"/>
                  </a:lnTo>
                  <a:lnTo>
                    <a:pt x="95097" y="45593"/>
                  </a:lnTo>
                  <a:lnTo>
                    <a:pt x="95250" y="45720"/>
                  </a:lnTo>
                  <a:lnTo>
                    <a:pt x="95250" y="45186"/>
                  </a:lnTo>
                  <a:lnTo>
                    <a:pt x="93802" y="44361"/>
                  </a:lnTo>
                  <a:lnTo>
                    <a:pt x="96774" y="45720"/>
                  </a:lnTo>
                  <a:lnTo>
                    <a:pt x="96774" y="45453"/>
                  </a:lnTo>
                  <a:lnTo>
                    <a:pt x="93726" y="44157"/>
                  </a:lnTo>
                  <a:lnTo>
                    <a:pt x="93726" y="45720"/>
                  </a:lnTo>
                  <a:lnTo>
                    <a:pt x="93345" y="45720"/>
                  </a:lnTo>
                  <a:lnTo>
                    <a:pt x="91782" y="46202"/>
                  </a:lnTo>
                  <a:lnTo>
                    <a:pt x="91440" y="46024"/>
                  </a:lnTo>
                  <a:lnTo>
                    <a:pt x="92710" y="45593"/>
                  </a:lnTo>
                  <a:lnTo>
                    <a:pt x="93446" y="45593"/>
                  </a:lnTo>
                  <a:lnTo>
                    <a:pt x="93726" y="45720"/>
                  </a:lnTo>
                  <a:lnTo>
                    <a:pt x="93726" y="44157"/>
                  </a:lnTo>
                  <a:lnTo>
                    <a:pt x="92519" y="43637"/>
                  </a:lnTo>
                  <a:lnTo>
                    <a:pt x="90055" y="42214"/>
                  </a:lnTo>
                  <a:lnTo>
                    <a:pt x="89916" y="42138"/>
                  </a:lnTo>
                  <a:lnTo>
                    <a:pt x="89916" y="47117"/>
                  </a:lnTo>
                  <a:lnTo>
                    <a:pt x="89712" y="47244"/>
                  </a:lnTo>
                  <a:lnTo>
                    <a:pt x="87960" y="46139"/>
                  </a:lnTo>
                  <a:lnTo>
                    <a:pt x="89916" y="47117"/>
                  </a:lnTo>
                  <a:lnTo>
                    <a:pt x="89916" y="42138"/>
                  </a:lnTo>
                  <a:lnTo>
                    <a:pt x="85979" y="39751"/>
                  </a:lnTo>
                  <a:lnTo>
                    <a:pt x="85471" y="39751"/>
                  </a:lnTo>
                  <a:lnTo>
                    <a:pt x="85979" y="40055"/>
                  </a:lnTo>
                  <a:lnTo>
                    <a:pt x="85852" y="40005"/>
                  </a:lnTo>
                  <a:lnTo>
                    <a:pt x="84963" y="39624"/>
                  </a:lnTo>
                  <a:lnTo>
                    <a:pt x="83820" y="39624"/>
                  </a:lnTo>
                  <a:lnTo>
                    <a:pt x="82169" y="39624"/>
                  </a:lnTo>
                  <a:lnTo>
                    <a:pt x="80645" y="40132"/>
                  </a:lnTo>
                  <a:lnTo>
                    <a:pt x="79375" y="41021"/>
                  </a:lnTo>
                  <a:lnTo>
                    <a:pt x="79679" y="41211"/>
                  </a:lnTo>
                  <a:lnTo>
                    <a:pt x="78613" y="42037"/>
                  </a:lnTo>
                  <a:lnTo>
                    <a:pt x="77343" y="42799"/>
                  </a:lnTo>
                  <a:lnTo>
                    <a:pt x="76682" y="43611"/>
                  </a:lnTo>
                  <a:lnTo>
                    <a:pt x="74422" y="45212"/>
                  </a:lnTo>
                  <a:lnTo>
                    <a:pt x="70739" y="52070"/>
                  </a:lnTo>
                  <a:lnTo>
                    <a:pt x="70358" y="51943"/>
                  </a:lnTo>
                  <a:lnTo>
                    <a:pt x="70231" y="53213"/>
                  </a:lnTo>
                  <a:lnTo>
                    <a:pt x="70573" y="53428"/>
                  </a:lnTo>
                  <a:lnTo>
                    <a:pt x="70485" y="53721"/>
                  </a:lnTo>
                  <a:lnTo>
                    <a:pt x="70104" y="54229"/>
                  </a:lnTo>
                  <a:lnTo>
                    <a:pt x="70104" y="54356"/>
                  </a:lnTo>
                  <a:lnTo>
                    <a:pt x="70535" y="54648"/>
                  </a:lnTo>
                  <a:lnTo>
                    <a:pt x="70510" y="55079"/>
                  </a:lnTo>
                  <a:lnTo>
                    <a:pt x="70358" y="54991"/>
                  </a:lnTo>
                  <a:lnTo>
                    <a:pt x="70358" y="55372"/>
                  </a:lnTo>
                  <a:lnTo>
                    <a:pt x="70231" y="55499"/>
                  </a:lnTo>
                  <a:lnTo>
                    <a:pt x="70231" y="55880"/>
                  </a:lnTo>
                  <a:lnTo>
                    <a:pt x="70446" y="55994"/>
                  </a:lnTo>
                  <a:lnTo>
                    <a:pt x="70408" y="56642"/>
                  </a:lnTo>
                  <a:lnTo>
                    <a:pt x="70231" y="56515"/>
                  </a:lnTo>
                  <a:lnTo>
                    <a:pt x="70231" y="57023"/>
                  </a:lnTo>
                  <a:lnTo>
                    <a:pt x="70104" y="57150"/>
                  </a:lnTo>
                  <a:lnTo>
                    <a:pt x="70104" y="57531"/>
                  </a:lnTo>
                  <a:lnTo>
                    <a:pt x="70231" y="57594"/>
                  </a:lnTo>
                  <a:lnTo>
                    <a:pt x="70231" y="58801"/>
                  </a:lnTo>
                  <a:lnTo>
                    <a:pt x="70231" y="59309"/>
                  </a:lnTo>
                  <a:lnTo>
                    <a:pt x="77139" y="63665"/>
                  </a:lnTo>
                  <a:lnTo>
                    <a:pt x="70104" y="59563"/>
                  </a:lnTo>
                  <a:lnTo>
                    <a:pt x="70104" y="112776"/>
                  </a:lnTo>
                  <a:lnTo>
                    <a:pt x="80645" y="118745"/>
                  </a:lnTo>
                  <a:lnTo>
                    <a:pt x="80632" y="116801"/>
                  </a:lnTo>
                  <a:lnTo>
                    <a:pt x="100457" y="105791"/>
                  </a:lnTo>
                  <a:close/>
                </a:path>
                <a:path w="170814" h="118744">
                  <a:moveTo>
                    <a:pt x="167513" y="6096"/>
                  </a:moveTo>
                  <a:lnTo>
                    <a:pt x="162267" y="2971"/>
                  </a:lnTo>
                  <a:lnTo>
                    <a:pt x="157734" y="254"/>
                  </a:lnTo>
                  <a:lnTo>
                    <a:pt x="157530" y="254"/>
                  </a:lnTo>
                  <a:lnTo>
                    <a:pt x="157391" y="177"/>
                  </a:lnTo>
                  <a:lnTo>
                    <a:pt x="157226" y="0"/>
                  </a:lnTo>
                  <a:lnTo>
                    <a:pt x="157099" y="0"/>
                  </a:lnTo>
                  <a:lnTo>
                    <a:pt x="156972" y="0"/>
                  </a:lnTo>
                  <a:lnTo>
                    <a:pt x="167005" y="5842"/>
                  </a:lnTo>
                  <a:lnTo>
                    <a:pt x="167513" y="6096"/>
                  </a:lnTo>
                  <a:close/>
                </a:path>
                <a:path w="170814" h="118744">
                  <a:moveTo>
                    <a:pt x="170688" y="13335"/>
                  </a:moveTo>
                  <a:lnTo>
                    <a:pt x="170561" y="8890"/>
                  </a:lnTo>
                  <a:lnTo>
                    <a:pt x="168021" y="6096"/>
                  </a:lnTo>
                  <a:lnTo>
                    <a:pt x="167513" y="6096"/>
                  </a:lnTo>
                  <a:lnTo>
                    <a:pt x="166116" y="6096"/>
                  </a:lnTo>
                  <a:lnTo>
                    <a:pt x="165887" y="5969"/>
                  </a:lnTo>
                  <a:lnTo>
                    <a:pt x="163195" y="4330"/>
                  </a:lnTo>
                  <a:lnTo>
                    <a:pt x="163195" y="6096"/>
                  </a:lnTo>
                  <a:lnTo>
                    <a:pt x="162242" y="6413"/>
                  </a:lnTo>
                  <a:lnTo>
                    <a:pt x="163068" y="6096"/>
                  </a:lnTo>
                  <a:lnTo>
                    <a:pt x="163195" y="6096"/>
                  </a:lnTo>
                  <a:lnTo>
                    <a:pt x="163195" y="4330"/>
                  </a:lnTo>
                  <a:lnTo>
                    <a:pt x="159791" y="2324"/>
                  </a:lnTo>
                  <a:lnTo>
                    <a:pt x="159791" y="7556"/>
                  </a:lnTo>
                  <a:lnTo>
                    <a:pt x="153644" y="11417"/>
                  </a:lnTo>
                  <a:lnTo>
                    <a:pt x="153924" y="10922"/>
                  </a:lnTo>
                  <a:lnTo>
                    <a:pt x="159486" y="7378"/>
                  </a:lnTo>
                  <a:lnTo>
                    <a:pt x="159791" y="7556"/>
                  </a:lnTo>
                  <a:lnTo>
                    <a:pt x="159791" y="2324"/>
                  </a:lnTo>
                  <a:lnTo>
                    <a:pt x="156083" y="127"/>
                  </a:lnTo>
                  <a:lnTo>
                    <a:pt x="155956" y="127"/>
                  </a:lnTo>
                  <a:lnTo>
                    <a:pt x="155448" y="127"/>
                  </a:lnTo>
                  <a:lnTo>
                    <a:pt x="155752" y="317"/>
                  </a:lnTo>
                  <a:lnTo>
                    <a:pt x="154940" y="127"/>
                  </a:lnTo>
                  <a:lnTo>
                    <a:pt x="154686" y="127"/>
                  </a:lnTo>
                  <a:lnTo>
                    <a:pt x="152514" y="127"/>
                  </a:lnTo>
                  <a:lnTo>
                    <a:pt x="152273" y="0"/>
                  </a:lnTo>
                  <a:lnTo>
                    <a:pt x="151765" y="0"/>
                  </a:lnTo>
                  <a:lnTo>
                    <a:pt x="151320" y="228"/>
                  </a:lnTo>
                  <a:lnTo>
                    <a:pt x="151003" y="0"/>
                  </a:lnTo>
                  <a:lnTo>
                    <a:pt x="150368" y="0"/>
                  </a:lnTo>
                  <a:lnTo>
                    <a:pt x="149860" y="381"/>
                  </a:lnTo>
                  <a:lnTo>
                    <a:pt x="149352" y="889"/>
                  </a:lnTo>
                  <a:lnTo>
                    <a:pt x="149872" y="1231"/>
                  </a:lnTo>
                  <a:lnTo>
                    <a:pt x="149352" y="1651"/>
                  </a:lnTo>
                  <a:lnTo>
                    <a:pt x="149682" y="1841"/>
                  </a:lnTo>
                  <a:lnTo>
                    <a:pt x="144145" y="5334"/>
                  </a:lnTo>
                  <a:lnTo>
                    <a:pt x="140919" y="10795"/>
                  </a:lnTo>
                  <a:lnTo>
                    <a:pt x="140716" y="10668"/>
                  </a:lnTo>
                  <a:lnTo>
                    <a:pt x="140589" y="11049"/>
                  </a:lnTo>
                  <a:lnTo>
                    <a:pt x="140335" y="11557"/>
                  </a:lnTo>
                  <a:lnTo>
                    <a:pt x="140335" y="11684"/>
                  </a:lnTo>
                  <a:lnTo>
                    <a:pt x="140398" y="12814"/>
                  </a:lnTo>
                  <a:lnTo>
                    <a:pt x="140208" y="13081"/>
                  </a:lnTo>
                  <a:lnTo>
                    <a:pt x="140208" y="13208"/>
                  </a:lnTo>
                  <a:lnTo>
                    <a:pt x="140385" y="13335"/>
                  </a:lnTo>
                  <a:lnTo>
                    <a:pt x="140335" y="14579"/>
                  </a:lnTo>
                  <a:lnTo>
                    <a:pt x="140335" y="14808"/>
                  </a:lnTo>
                  <a:lnTo>
                    <a:pt x="140284" y="16103"/>
                  </a:lnTo>
                  <a:lnTo>
                    <a:pt x="140208" y="16256"/>
                  </a:lnTo>
                  <a:lnTo>
                    <a:pt x="140208" y="16637"/>
                  </a:lnTo>
                  <a:lnTo>
                    <a:pt x="140258" y="16802"/>
                  </a:lnTo>
                  <a:lnTo>
                    <a:pt x="140208" y="18288"/>
                  </a:lnTo>
                  <a:lnTo>
                    <a:pt x="140208" y="18542"/>
                  </a:lnTo>
                  <a:lnTo>
                    <a:pt x="140208" y="18669"/>
                  </a:lnTo>
                  <a:lnTo>
                    <a:pt x="140208" y="71755"/>
                  </a:lnTo>
                  <a:lnTo>
                    <a:pt x="149479" y="76835"/>
                  </a:lnTo>
                  <a:lnTo>
                    <a:pt x="149479" y="77597"/>
                  </a:lnTo>
                  <a:lnTo>
                    <a:pt x="150164" y="77216"/>
                  </a:lnTo>
                  <a:lnTo>
                    <a:pt x="150876" y="77597"/>
                  </a:lnTo>
                  <a:lnTo>
                    <a:pt x="150863" y="76835"/>
                  </a:lnTo>
                  <a:lnTo>
                    <a:pt x="170688" y="65913"/>
                  </a:lnTo>
                  <a:lnTo>
                    <a:pt x="170688" y="13335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8" name="object 218"/>
            <p:cNvSpPr/>
            <p:nvPr/>
          </p:nvSpPr>
          <p:spPr>
            <a:xfrm>
              <a:off x="1822704" y="1071498"/>
              <a:ext cx="17145" cy="12065"/>
            </a:xfrm>
            <a:custGeom>
              <a:avLst/>
              <a:gdLst/>
              <a:ahLst/>
              <a:cxnLst/>
              <a:rect l="l" t="t" r="r" b="b"/>
              <a:pathLst>
                <a:path w="17144" h="12065">
                  <a:moveTo>
                    <a:pt x="10668" y="11049"/>
                  </a:moveTo>
                  <a:lnTo>
                    <a:pt x="762" y="4445"/>
                  </a:lnTo>
                  <a:lnTo>
                    <a:pt x="508" y="4826"/>
                  </a:lnTo>
                  <a:lnTo>
                    <a:pt x="254" y="4953"/>
                  </a:lnTo>
                  <a:lnTo>
                    <a:pt x="0" y="5461"/>
                  </a:lnTo>
                  <a:lnTo>
                    <a:pt x="9906" y="12065"/>
                  </a:lnTo>
                  <a:lnTo>
                    <a:pt x="10160" y="11557"/>
                  </a:lnTo>
                  <a:lnTo>
                    <a:pt x="10414" y="11176"/>
                  </a:lnTo>
                  <a:lnTo>
                    <a:pt x="10668" y="11049"/>
                  </a:lnTo>
                  <a:close/>
                </a:path>
                <a:path w="17144" h="12065">
                  <a:moveTo>
                    <a:pt x="12065" y="9398"/>
                  </a:moveTo>
                  <a:lnTo>
                    <a:pt x="2286" y="3048"/>
                  </a:lnTo>
                  <a:lnTo>
                    <a:pt x="2159" y="3556"/>
                  </a:lnTo>
                  <a:lnTo>
                    <a:pt x="1778" y="3810"/>
                  </a:lnTo>
                  <a:lnTo>
                    <a:pt x="1651" y="4191"/>
                  </a:lnTo>
                  <a:lnTo>
                    <a:pt x="11303" y="10541"/>
                  </a:lnTo>
                  <a:lnTo>
                    <a:pt x="12065" y="9398"/>
                  </a:lnTo>
                  <a:close/>
                </a:path>
                <a:path w="17144" h="12065">
                  <a:moveTo>
                    <a:pt x="16637" y="4953"/>
                  </a:moveTo>
                  <a:lnTo>
                    <a:pt x="6477" y="0"/>
                  </a:lnTo>
                  <a:lnTo>
                    <a:pt x="5334" y="508"/>
                  </a:lnTo>
                  <a:lnTo>
                    <a:pt x="4318" y="1397"/>
                  </a:lnTo>
                  <a:lnTo>
                    <a:pt x="3429" y="2019"/>
                  </a:lnTo>
                  <a:lnTo>
                    <a:pt x="2540" y="1524"/>
                  </a:lnTo>
                  <a:lnTo>
                    <a:pt x="2413" y="2032"/>
                  </a:lnTo>
                  <a:lnTo>
                    <a:pt x="1905" y="2286"/>
                  </a:lnTo>
                  <a:lnTo>
                    <a:pt x="1651" y="2667"/>
                  </a:lnTo>
                  <a:lnTo>
                    <a:pt x="2286" y="3048"/>
                  </a:lnTo>
                  <a:lnTo>
                    <a:pt x="12319" y="9017"/>
                  </a:lnTo>
                  <a:lnTo>
                    <a:pt x="13208" y="8128"/>
                  </a:lnTo>
                  <a:lnTo>
                    <a:pt x="13716" y="7747"/>
                  </a:lnTo>
                  <a:lnTo>
                    <a:pt x="10642" y="6045"/>
                  </a:lnTo>
                  <a:lnTo>
                    <a:pt x="13335" y="7366"/>
                  </a:lnTo>
                  <a:lnTo>
                    <a:pt x="14097" y="6350"/>
                  </a:lnTo>
                  <a:lnTo>
                    <a:pt x="15367" y="5842"/>
                  </a:lnTo>
                  <a:lnTo>
                    <a:pt x="16637" y="4953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9" name="object 219"/>
            <p:cNvSpPr/>
            <p:nvPr/>
          </p:nvSpPr>
          <p:spPr>
            <a:xfrm>
              <a:off x="753008" y="579119"/>
              <a:ext cx="559435" cy="273050"/>
            </a:xfrm>
            <a:custGeom>
              <a:avLst/>
              <a:gdLst/>
              <a:ahLst/>
              <a:cxnLst/>
              <a:rect l="l" t="t" r="r" b="b"/>
              <a:pathLst>
                <a:path w="559435" h="273050">
                  <a:moveTo>
                    <a:pt x="559155" y="0"/>
                  </a:moveTo>
                  <a:lnTo>
                    <a:pt x="378574" y="52577"/>
                  </a:lnTo>
                  <a:lnTo>
                    <a:pt x="0" y="272668"/>
                  </a:lnTo>
                  <a:lnTo>
                    <a:pt x="180594" y="219963"/>
                  </a:lnTo>
                  <a:lnTo>
                    <a:pt x="559155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0" name="object 220"/>
            <p:cNvSpPr/>
            <p:nvPr/>
          </p:nvSpPr>
          <p:spPr>
            <a:xfrm>
              <a:off x="751332" y="798702"/>
              <a:ext cx="361315" cy="514984"/>
            </a:xfrm>
            <a:custGeom>
              <a:avLst/>
              <a:gdLst/>
              <a:ahLst/>
              <a:cxnLst/>
              <a:rect l="l" t="t" r="r" b="b"/>
              <a:pathLst>
                <a:path w="361315" h="514984">
                  <a:moveTo>
                    <a:pt x="181305" y="0"/>
                  </a:moveTo>
                  <a:lnTo>
                    <a:pt x="787" y="52705"/>
                  </a:lnTo>
                  <a:lnTo>
                    <a:pt x="0" y="306705"/>
                  </a:lnTo>
                  <a:lnTo>
                    <a:pt x="360400" y="514985"/>
                  </a:lnTo>
                  <a:lnTo>
                    <a:pt x="361035" y="260858"/>
                  </a:lnTo>
                  <a:lnTo>
                    <a:pt x="1813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1" name="object 221"/>
            <p:cNvSpPr/>
            <p:nvPr/>
          </p:nvSpPr>
          <p:spPr>
            <a:xfrm>
              <a:off x="932688" y="579119"/>
              <a:ext cx="559435" cy="480059"/>
            </a:xfrm>
            <a:custGeom>
              <a:avLst/>
              <a:gdLst/>
              <a:ahLst/>
              <a:cxnLst/>
              <a:rect l="l" t="t" r="r" b="b"/>
              <a:pathLst>
                <a:path w="559435" h="480059">
                  <a:moveTo>
                    <a:pt x="379222" y="0"/>
                  </a:moveTo>
                  <a:lnTo>
                    <a:pt x="0" y="219709"/>
                  </a:lnTo>
                  <a:lnTo>
                    <a:pt x="180098" y="480059"/>
                  </a:lnTo>
                  <a:lnTo>
                    <a:pt x="559308" y="260222"/>
                  </a:lnTo>
                  <a:lnTo>
                    <a:pt x="37922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2" name="object 222"/>
            <p:cNvSpPr/>
            <p:nvPr/>
          </p:nvSpPr>
          <p:spPr>
            <a:xfrm>
              <a:off x="1112519" y="839723"/>
              <a:ext cx="379730" cy="474345"/>
            </a:xfrm>
            <a:custGeom>
              <a:avLst/>
              <a:gdLst/>
              <a:ahLst/>
              <a:cxnLst/>
              <a:rect l="l" t="t" r="r" b="b"/>
              <a:pathLst>
                <a:path w="379730" h="474344">
                  <a:moveTo>
                    <a:pt x="379476" y="0"/>
                  </a:moveTo>
                  <a:lnTo>
                    <a:pt x="622" y="219963"/>
                  </a:lnTo>
                  <a:lnTo>
                    <a:pt x="0" y="473963"/>
                  </a:lnTo>
                  <a:lnTo>
                    <a:pt x="378714" y="254000"/>
                  </a:lnTo>
                  <a:lnTo>
                    <a:pt x="3794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3" name="object 2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36116" y="1037843"/>
              <a:ext cx="77571" cy="204215"/>
            </a:xfrm>
            <a:prstGeom prst="rect">
              <a:avLst/>
            </a:prstGeom>
          </p:spPr>
        </p:pic>
        <p:pic>
          <p:nvPicPr>
            <p:cNvPr id="224" name="object 2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78764" y="911478"/>
              <a:ext cx="66903" cy="150749"/>
            </a:xfrm>
            <a:prstGeom prst="rect">
              <a:avLst/>
            </a:prstGeom>
          </p:spPr>
        </p:pic>
        <p:pic>
          <p:nvPicPr>
            <p:cNvPr id="225" name="object 2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87552" y="1031747"/>
              <a:ext cx="67056" cy="149351"/>
            </a:xfrm>
            <a:prstGeom prst="rect">
              <a:avLst/>
            </a:prstGeom>
          </p:spPr>
        </p:pic>
        <p:pic>
          <p:nvPicPr>
            <p:cNvPr id="226" name="object 2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00682" y="954023"/>
              <a:ext cx="66928" cy="149225"/>
            </a:xfrm>
            <a:prstGeom prst="rect">
              <a:avLst/>
            </a:prstGeom>
          </p:spPr>
        </p:pic>
        <p:sp>
          <p:nvSpPr>
            <p:cNvPr id="227" name="object 227"/>
            <p:cNvSpPr/>
            <p:nvPr/>
          </p:nvSpPr>
          <p:spPr>
            <a:xfrm>
              <a:off x="631088" y="535050"/>
              <a:ext cx="699770" cy="327660"/>
            </a:xfrm>
            <a:custGeom>
              <a:avLst/>
              <a:gdLst/>
              <a:ahLst/>
              <a:cxnLst/>
              <a:rect l="l" t="t" r="r" b="b"/>
              <a:pathLst>
                <a:path w="699769" h="327659">
                  <a:moveTo>
                    <a:pt x="699236" y="0"/>
                  </a:moveTo>
                  <a:lnTo>
                    <a:pt x="429793" y="78232"/>
                  </a:lnTo>
                  <a:lnTo>
                    <a:pt x="0" y="327406"/>
                  </a:lnTo>
                  <a:lnTo>
                    <a:pt x="269252" y="249427"/>
                  </a:lnTo>
                  <a:lnTo>
                    <a:pt x="699236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8" name="object 228"/>
            <p:cNvSpPr/>
            <p:nvPr/>
          </p:nvSpPr>
          <p:spPr>
            <a:xfrm>
              <a:off x="631088" y="519683"/>
              <a:ext cx="699770" cy="327660"/>
            </a:xfrm>
            <a:custGeom>
              <a:avLst/>
              <a:gdLst/>
              <a:ahLst/>
              <a:cxnLst/>
              <a:rect l="l" t="t" r="r" b="b"/>
              <a:pathLst>
                <a:path w="699769" h="327659">
                  <a:moveTo>
                    <a:pt x="699236" y="0"/>
                  </a:moveTo>
                  <a:lnTo>
                    <a:pt x="429793" y="78231"/>
                  </a:lnTo>
                  <a:lnTo>
                    <a:pt x="0" y="327532"/>
                  </a:lnTo>
                  <a:lnTo>
                    <a:pt x="269417" y="249554"/>
                  </a:lnTo>
                  <a:lnTo>
                    <a:pt x="699236" y="0"/>
                  </a:lnTo>
                  <a:close/>
                </a:path>
              </a:pathLst>
            </a:custGeom>
            <a:solidFill>
              <a:srgbClr val="E324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9" name="object 229"/>
            <p:cNvSpPr/>
            <p:nvPr/>
          </p:nvSpPr>
          <p:spPr>
            <a:xfrm>
              <a:off x="631088" y="535050"/>
              <a:ext cx="966469" cy="636905"/>
            </a:xfrm>
            <a:custGeom>
              <a:avLst/>
              <a:gdLst/>
              <a:ahLst/>
              <a:cxnLst/>
              <a:rect l="l" t="t" r="r" b="b"/>
              <a:pathLst>
                <a:path w="966469" h="636905">
                  <a:moveTo>
                    <a:pt x="536143" y="636905"/>
                  </a:moveTo>
                  <a:lnTo>
                    <a:pt x="268693" y="249936"/>
                  </a:lnTo>
                  <a:lnTo>
                    <a:pt x="0" y="327660"/>
                  </a:lnTo>
                  <a:lnTo>
                    <a:pt x="40132" y="351028"/>
                  </a:lnTo>
                  <a:lnTo>
                    <a:pt x="268693" y="284861"/>
                  </a:lnTo>
                  <a:lnTo>
                    <a:pt x="496011" y="613410"/>
                  </a:lnTo>
                  <a:lnTo>
                    <a:pt x="536143" y="636905"/>
                  </a:lnTo>
                  <a:close/>
                </a:path>
                <a:path w="966469" h="636905">
                  <a:moveTo>
                    <a:pt x="966063" y="387604"/>
                  </a:moveTo>
                  <a:lnTo>
                    <a:pt x="698728" y="0"/>
                  </a:lnTo>
                  <a:lnTo>
                    <a:pt x="269748" y="249301"/>
                  </a:lnTo>
                  <a:lnTo>
                    <a:pt x="537121" y="636905"/>
                  </a:lnTo>
                  <a:lnTo>
                    <a:pt x="966063" y="387604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0" name="object 230"/>
            <p:cNvSpPr/>
            <p:nvPr/>
          </p:nvSpPr>
          <p:spPr>
            <a:xfrm>
              <a:off x="631088" y="769746"/>
              <a:ext cx="536575" cy="402590"/>
            </a:xfrm>
            <a:custGeom>
              <a:avLst/>
              <a:gdLst/>
              <a:ahLst/>
              <a:cxnLst/>
              <a:rect l="l" t="t" r="r" b="b"/>
              <a:pathLst>
                <a:path w="536575" h="402590">
                  <a:moveTo>
                    <a:pt x="268858" y="0"/>
                  </a:moveTo>
                  <a:lnTo>
                    <a:pt x="0" y="77850"/>
                  </a:lnTo>
                  <a:lnTo>
                    <a:pt x="0" y="92455"/>
                  </a:lnTo>
                  <a:lnTo>
                    <a:pt x="268693" y="14604"/>
                  </a:lnTo>
                  <a:lnTo>
                    <a:pt x="536143" y="402208"/>
                  </a:lnTo>
                  <a:lnTo>
                    <a:pt x="536143" y="387350"/>
                  </a:lnTo>
                  <a:lnTo>
                    <a:pt x="268858" y="0"/>
                  </a:lnTo>
                  <a:close/>
                </a:path>
              </a:pathLst>
            </a:custGeom>
            <a:solidFill>
              <a:srgbClr val="E324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1" name="object 231"/>
            <p:cNvSpPr/>
            <p:nvPr/>
          </p:nvSpPr>
          <p:spPr>
            <a:xfrm>
              <a:off x="900684" y="519683"/>
              <a:ext cx="696595" cy="638810"/>
            </a:xfrm>
            <a:custGeom>
              <a:avLst/>
              <a:gdLst/>
              <a:ahLst/>
              <a:cxnLst/>
              <a:rect l="l" t="t" r="r" b="b"/>
              <a:pathLst>
                <a:path w="696594" h="638810">
                  <a:moveTo>
                    <a:pt x="429006" y="0"/>
                  </a:moveTo>
                  <a:lnTo>
                    <a:pt x="0" y="249936"/>
                  </a:lnTo>
                  <a:lnTo>
                    <a:pt x="267334" y="638428"/>
                  </a:lnTo>
                  <a:lnTo>
                    <a:pt x="696468" y="388746"/>
                  </a:lnTo>
                  <a:lnTo>
                    <a:pt x="429006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2" name="object 232"/>
            <p:cNvSpPr/>
            <p:nvPr/>
          </p:nvSpPr>
          <p:spPr>
            <a:xfrm>
              <a:off x="1167384" y="908430"/>
              <a:ext cx="429895" cy="263525"/>
            </a:xfrm>
            <a:custGeom>
              <a:avLst/>
              <a:gdLst/>
              <a:ahLst/>
              <a:cxnLst/>
              <a:rect l="l" t="t" r="r" b="b"/>
              <a:pathLst>
                <a:path w="429894" h="263525">
                  <a:moveTo>
                    <a:pt x="429768" y="0"/>
                  </a:moveTo>
                  <a:lnTo>
                    <a:pt x="0" y="248666"/>
                  </a:lnTo>
                  <a:lnTo>
                    <a:pt x="0" y="263525"/>
                  </a:lnTo>
                  <a:lnTo>
                    <a:pt x="429768" y="14605"/>
                  </a:lnTo>
                  <a:lnTo>
                    <a:pt x="429768" y="0"/>
                  </a:lnTo>
                  <a:close/>
                </a:path>
              </a:pathLst>
            </a:custGeom>
            <a:solidFill>
              <a:srgbClr val="F4AA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3" name="object 233"/>
            <p:cNvSpPr/>
            <p:nvPr/>
          </p:nvSpPr>
          <p:spPr>
            <a:xfrm>
              <a:off x="643293" y="1242059"/>
              <a:ext cx="21590" cy="103505"/>
            </a:xfrm>
            <a:custGeom>
              <a:avLst/>
              <a:gdLst/>
              <a:ahLst/>
              <a:cxnLst/>
              <a:rect l="l" t="t" r="r" b="b"/>
              <a:pathLst>
                <a:path w="21590" h="103505">
                  <a:moveTo>
                    <a:pt x="152" y="0"/>
                  </a:moveTo>
                  <a:lnTo>
                    <a:pt x="0" y="91693"/>
                  </a:lnTo>
                  <a:lnTo>
                    <a:pt x="20853" y="103504"/>
                  </a:lnTo>
                  <a:lnTo>
                    <a:pt x="21005" y="11937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4" name="object 234"/>
            <p:cNvSpPr/>
            <p:nvPr/>
          </p:nvSpPr>
          <p:spPr>
            <a:xfrm>
              <a:off x="644652" y="1235963"/>
              <a:ext cx="30480" cy="18415"/>
            </a:xfrm>
            <a:custGeom>
              <a:avLst/>
              <a:gdLst/>
              <a:ahLst/>
              <a:cxnLst/>
              <a:rect l="l" t="t" r="r" b="b"/>
              <a:pathLst>
                <a:path w="30479" h="18415">
                  <a:moveTo>
                    <a:pt x="10007" y="0"/>
                  </a:moveTo>
                  <a:lnTo>
                    <a:pt x="0" y="6096"/>
                  </a:lnTo>
                  <a:lnTo>
                    <a:pt x="20167" y="18287"/>
                  </a:lnTo>
                  <a:lnTo>
                    <a:pt x="30479" y="12191"/>
                  </a:lnTo>
                  <a:lnTo>
                    <a:pt x="10007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5" name="object 235"/>
            <p:cNvSpPr/>
            <p:nvPr/>
          </p:nvSpPr>
          <p:spPr>
            <a:xfrm>
              <a:off x="664616" y="1248282"/>
              <a:ext cx="69850" cy="137160"/>
            </a:xfrm>
            <a:custGeom>
              <a:avLst/>
              <a:gdLst/>
              <a:ahLst/>
              <a:cxnLst/>
              <a:rect l="l" t="t" r="r" b="b"/>
              <a:pathLst>
                <a:path w="69850" h="137159">
                  <a:moveTo>
                    <a:pt x="10515" y="0"/>
                  </a:moveTo>
                  <a:lnTo>
                    <a:pt x="165" y="5969"/>
                  </a:lnTo>
                  <a:lnTo>
                    <a:pt x="0" y="97282"/>
                  </a:lnTo>
                  <a:lnTo>
                    <a:pt x="10198" y="91440"/>
                  </a:lnTo>
                  <a:lnTo>
                    <a:pt x="10515" y="0"/>
                  </a:lnTo>
                  <a:close/>
                </a:path>
                <a:path w="69850" h="137159">
                  <a:moveTo>
                    <a:pt x="69786" y="45339"/>
                  </a:moveTo>
                  <a:lnTo>
                    <a:pt x="48933" y="33528"/>
                  </a:lnTo>
                  <a:lnTo>
                    <a:pt x="48615" y="125222"/>
                  </a:lnTo>
                  <a:lnTo>
                    <a:pt x="69634" y="136906"/>
                  </a:lnTo>
                  <a:lnTo>
                    <a:pt x="69786" y="45339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6" name="object 236"/>
            <p:cNvSpPr/>
            <p:nvPr/>
          </p:nvSpPr>
          <p:spPr>
            <a:xfrm>
              <a:off x="713384" y="1277238"/>
              <a:ext cx="30480" cy="16510"/>
            </a:xfrm>
            <a:custGeom>
              <a:avLst/>
              <a:gdLst/>
              <a:ahLst/>
              <a:cxnLst/>
              <a:rect l="l" t="t" r="r" b="b"/>
              <a:pathLst>
                <a:path w="30479" h="16509">
                  <a:moveTo>
                    <a:pt x="10160" y="0"/>
                  </a:moveTo>
                  <a:lnTo>
                    <a:pt x="0" y="5334"/>
                  </a:lnTo>
                  <a:lnTo>
                    <a:pt x="20320" y="16510"/>
                  </a:lnTo>
                  <a:lnTo>
                    <a:pt x="30327" y="1079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7" name="object 237"/>
            <p:cNvSpPr/>
            <p:nvPr/>
          </p:nvSpPr>
          <p:spPr>
            <a:xfrm>
              <a:off x="734707" y="1287779"/>
              <a:ext cx="69850" cy="139065"/>
            </a:xfrm>
            <a:custGeom>
              <a:avLst/>
              <a:gdLst/>
              <a:ahLst/>
              <a:cxnLst/>
              <a:rect l="l" t="t" r="r" b="b"/>
              <a:pathLst>
                <a:path w="69850" h="139065">
                  <a:moveTo>
                    <a:pt x="9004" y="0"/>
                  </a:moveTo>
                  <a:lnTo>
                    <a:pt x="139" y="5969"/>
                  </a:lnTo>
                  <a:lnTo>
                    <a:pt x="0" y="97409"/>
                  </a:lnTo>
                  <a:lnTo>
                    <a:pt x="8724" y="91694"/>
                  </a:lnTo>
                  <a:lnTo>
                    <a:pt x="9004" y="0"/>
                  </a:lnTo>
                  <a:close/>
                </a:path>
                <a:path w="69850" h="139065">
                  <a:moveTo>
                    <a:pt x="69799" y="46863"/>
                  </a:moveTo>
                  <a:lnTo>
                    <a:pt x="48945" y="35179"/>
                  </a:lnTo>
                  <a:lnTo>
                    <a:pt x="48793" y="126746"/>
                  </a:lnTo>
                  <a:lnTo>
                    <a:pt x="69646" y="138557"/>
                  </a:lnTo>
                  <a:lnTo>
                    <a:pt x="69799" y="46863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8" name="object 238"/>
            <p:cNvSpPr/>
            <p:nvPr/>
          </p:nvSpPr>
          <p:spPr>
            <a:xfrm>
              <a:off x="783336" y="1316735"/>
              <a:ext cx="30480" cy="18415"/>
            </a:xfrm>
            <a:custGeom>
              <a:avLst/>
              <a:gdLst/>
              <a:ahLst/>
              <a:cxnLst/>
              <a:rect l="l" t="t" r="r" b="b"/>
              <a:pathLst>
                <a:path w="30480" h="18415">
                  <a:moveTo>
                    <a:pt x="10058" y="0"/>
                  </a:moveTo>
                  <a:lnTo>
                    <a:pt x="0" y="6223"/>
                  </a:lnTo>
                  <a:lnTo>
                    <a:pt x="20269" y="18287"/>
                  </a:lnTo>
                  <a:lnTo>
                    <a:pt x="30327" y="12446"/>
                  </a:lnTo>
                  <a:lnTo>
                    <a:pt x="10058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9" name="object 239"/>
            <p:cNvSpPr/>
            <p:nvPr/>
          </p:nvSpPr>
          <p:spPr>
            <a:xfrm>
              <a:off x="803313" y="1329054"/>
              <a:ext cx="71755" cy="137160"/>
            </a:xfrm>
            <a:custGeom>
              <a:avLst/>
              <a:gdLst/>
              <a:ahLst/>
              <a:cxnLst/>
              <a:rect l="l" t="t" r="r" b="b"/>
              <a:pathLst>
                <a:path w="71755" h="137159">
                  <a:moveTo>
                    <a:pt x="10325" y="0"/>
                  </a:moveTo>
                  <a:lnTo>
                    <a:pt x="152" y="5715"/>
                  </a:lnTo>
                  <a:lnTo>
                    <a:pt x="0" y="97282"/>
                  </a:lnTo>
                  <a:lnTo>
                    <a:pt x="10185" y="91440"/>
                  </a:lnTo>
                  <a:lnTo>
                    <a:pt x="10325" y="0"/>
                  </a:lnTo>
                  <a:close/>
                </a:path>
                <a:path w="71755" h="137159">
                  <a:moveTo>
                    <a:pt x="71297" y="45339"/>
                  </a:moveTo>
                  <a:lnTo>
                    <a:pt x="50444" y="33528"/>
                  </a:lnTo>
                  <a:lnTo>
                    <a:pt x="50292" y="125349"/>
                  </a:lnTo>
                  <a:lnTo>
                    <a:pt x="71145" y="137033"/>
                  </a:lnTo>
                  <a:lnTo>
                    <a:pt x="71297" y="45339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0" name="object 240"/>
            <p:cNvSpPr/>
            <p:nvPr/>
          </p:nvSpPr>
          <p:spPr>
            <a:xfrm>
              <a:off x="853439" y="1358011"/>
              <a:ext cx="30480" cy="17145"/>
            </a:xfrm>
            <a:custGeom>
              <a:avLst/>
              <a:gdLst/>
              <a:ahLst/>
              <a:cxnLst/>
              <a:rect l="l" t="t" r="r" b="b"/>
              <a:pathLst>
                <a:path w="30480" h="17144">
                  <a:moveTo>
                    <a:pt x="10007" y="0"/>
                  </a:moveTo>
                  <a:lnTo>
                    <a:pt x="0" y="5587"/>
                  </a:lnTo>
                  <a:lnTo>
                    <a:pt x="20167" y="16637"/>
                  </a:lnTo>
                  <a:lnTo>
                    <a:pt x="30479" y="11049"/>
                  </a:lnTo>
                  <a:lnTo>
                    <a:pt x="10007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1" name="object 241"/>
            <p:cNvSpPr/>
            <p:nvPr/>
          </p:nvSpPr>
          <p:spPr>
            <a:xfrm>
              <a:off x="873404" y="1368551"/>
              <a:ext cx="70485" cy="139065"/>
            </a:xfrm>
            <a:custGeom>
              <a:avLst/>
              <a:gdLst/>
              <a:ahLst/>
              <a:cxnLst/>
              <a:rect l="l" t="t" r="r" b="b"/>
              <a:pathLst>
                <a:path w="70484" h="139065">
                  <a:moveTo>
                    <a:pt x="10515" y="0"/>
                  </a:moveTo>
                  <a:lnTo>
                    <a:pt x="165" y="5969"/>
                  </a:lnTo>
                  <a:lnTo>
                    <a:pt x="0" y="97536"/>
                  </a:lnTo>
                  <a:lnTo>
                    <a:pt x="10198" y="91567"/>
                  </a:lnTo>
                  <a:lnTo>
                    <a:pt x="10515" y="0"/>
                  </a:lnTo>
                  <a:close/>
                </a:path>
                <a:path w="70484" h="139065">
                  <a:moveTo>
                    <a:pt x="69951" y="46863"/>
                  </a:moveTo>
                  <a:lnTo>
                    <a:pt x="50444" y="35179"/>
                  </a:lnTo>
                  <a:lnTo>
                    <a:pt x="50139" y="126746"/>
                  </a:lnTo>
                  <a:lnTo>
                    <a:pt x="69507" y="138557"/>
                  </a:lnTo>
                  <a:lnTo>
                    <a:pt x="69951" y="46863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2" name="object 242"/>
            <p:cNvSpPr/>
            <p:nvPr/>
          </p:nvSpPr>
          <p:spPr>
            <a:xfrm>
              <a:off x="923696" y="1397634"/>
              <a:ext cx="30480" cy="18415"/>
            </a:xfrm>
            <a:custGeom>
              <a:avLst/>
              <a:gdLst/>
              <a:ahLst/>
              <a:cxnLst/>
              <a:rect l="l" t="t" r="r" b="b"/>
              <a:pathLst>
                <a:path w="30480" h="18415">
                  <a:moveTo>
                    <a:pt x="10159" y="0"/>
                  </a:moveTo>
                  <a:lnTo>
                    <a:pt x="0" y="6223"/>
                  </a:lnTo>
                  <a:lnTo>
                    <a:pt x="20319" y="18161"/>
                  </a:lnTo>
                  <a:lnTo>
                    <a:pt x="30327" y="1206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3" name="object 243"/>
            <p:cNvSpPr/>
            <p:nvPr/>
          </p:nvSpPr>
          <p:spPr>
            <a:xfrm>
              <a:off x="943356" y="1409826"/>
              <a:ext cx="70485" cy="137160"/>
            </a:xfrm>
            <a:custGeom>
              <a:avLst/>
              <a:gdLst/>
              <a:ahLst/>
              <a:cxnLst/>
              <a:rect l="l" t="t" r="r" b="b"/>
              <a:pathLst>
                <a:path w="70484" h="137159">
                  <a:moveTo>
                    <a:pt x="10668" y="0"/>
                  </a:moveTo>
                  <a:lnTo>
                    <a:pt x="482" y="5969"/>
                  </a:lnTo>
                  <a:lnTo>
                    <a:pt x="0" y="97282"/>
                  </a:lnTo>
                  <a:lnTo>
                    <a:pt x="10350" y="91313"/>
                  </a:lnTo>
                  <a:lnTo>
                    <a:pt x="10668" y="0"/>
                  </a:lnTo>
                  <a:close/>
                </a:path>
                <a:path w="70484" h="137159">
                  <a:moveTo>
                    <a:pt x="69951" y="45339"/>
                  </a:moveTo>
                  <a:lnTo>
                    <a:pt x="50584" y="33401"/>
                  </a:lnTo>
                  <a:lnTo>
                    <a:pt x="50292" y="125095"/>
                  </a:lnTo>
                  <a:lnTo>
                    <a:pt x="69811" y="137033"/>
                  </a:lnTo>
                  <a:lnTo>
                    <a:pt x="69951" y="45339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4" name="object 244"/>
            <p:cNvSpPr/>
            <p:nvPr/>
          </p:nvSpPr>
          <p:spPr>
            <a:xfrm>
              <a:off x="993800" y="1438783"/>
              <a:ext cx="30480" cy="17145"/>
            </a:xfrm>
            <a:custGeom>
              <a:avLst/>
              <a:gdLst/>
              <a:ahLst/>
              <a:cxnLst/>
              <a:rect l="l" t="t" r="r" b="b"/>
              <a:pathLst>
                <a:path w="30480" h="17144">
                  <a:moveTo>
                    <a:pt x="10160" y="0"/>
                  </a:moveTo>
                  <a:lnTo>
                    <a:pt x="0" y="5461"/>
                  </a:lnTo>
                  <a:lnTo>
                    <a:pt x="20320" y="16637"/>
                  </a:lnTo>
                  <a:lnTo>
                    <a:pt x="30327" y="1104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5" name="object 245"/>
            <p:cNvSpPr/>
            <p:nvPr/>
          </p:nvSpPr>
          <p:spPr>
            <a:xfrm>
              <a:off x="1013625" y="1449323"/>
              <a:ext cx="69850" cy="139065"/>
            </a:xfrm>
            <a:custGeom>
              <a:avLst/>
              <a:gdLst/>
              <a:ahLst/>
              <a:cxnLst/>
              <a:rect l="l" t="t" r="r" b="b"/>
              <a:pathLst>
                <a:path w="69850" h="139065">
                  <a:moveTo>
                    <a:pt x="10502" y="0"/>
                  </a:moveTo>
                  <a:lnTo>
                    <a:pt x="152" y="5969"/>
                  </a:lnTo>
                  <a:lnTo>
                    <a:pt x="0" y="97536"/>
                  </a:lnTo>
                  <a:lnTo>
                    <a:pt x="10337" y="91567"/>
                  </a:lnTo>
                  <a:lnTo>
                    <a:pt x="10502" y="0"/>
                  </a:lnTo>
                  <a:close/>
                </a:path>
                <a:path w="69850" h="139065">
                  <a:moveTo>
                    <a:pt x="69786" y="46863"/>
                  </a:moveTo>
                  <a:lnTo>
                    <a:pt x="50431" y="35052"/>
                  </a:lnTo>
                  <a:lnTo>
                    <a:pt x="50279" y="126873"/>
                  </a:lnTo>
                  <a:lnTo>
                    <a:pt x="69634" y="138557"/>
                  </a:lnTo>
                  <a:lnTo>
                    <a:pt x="69786" y="46863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6" name="object 246"/>
            <p:cNvSpPr/>
            <p:nvPr/>
          </p:nvSpPr>
          <p:spPr>
            <a:xfrm>
              <a:off x="1063752" y="1478406"/>
              <a:ext cx="30480" cy="18415"/>
            </a:xfrm>
            <a:custGeom>
              <a:avLst/>
              <a:gdLst/>
              <a:ahLst/>
              <a:cxnLst/>
              <a:rect l="l" t="t" r="r" b="b"/>
              <a:pathLst>
                <a:path w="30480" h="18415">
                  <a:moveTo>
                    <a:pt x="10007" y="0"/>
                  </a:moveTo>
                  <a:lnTo>
                    <a:pt x="0" y="5841"/>
                  </a:lnTo>
                  <a:lnTo>
                    <a:pt x="20167" y="18033"/>
                  </a:lnTo>
                  <a:lnTo>
                    <a:pt x="30479" y="12064"/>
                  </a:lnTo>
                  <a:lnTo>
                    <a:pt x="10007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7" name="object 247"/>
            <p:cNvSpPr/>
            <p:nvPr/>
          </p:nvSpPr>
          <p:spPr>
            <a:xfrm>
              <a:off x="1083716" y="1490598"/>
              <a:ext cx="10795" cy="97790"/>
            </a:xfrm>
            <a:custGeom>
              <a:avLst/>
              <a:gdLst/>
              <a:ahLst/>
              <a:cxnLst/>
              <a:rect l="l" t="t" r="r" b="b"/>
              <a:pathLst>
                <a:path w="10794" h="97790">
                  <a:moveTo>
                    <a:pt x="10515" y="0"/>
                  </a:moveTo>
                  <a:lnTo>
                    <a:pt x="165" y="5841"/>
                  </a:lnTo>
                  <a:lnTo>
                    <a:pt x="0" y="97281"/>
                  </a:lnTo>
                  <a:lnTo>
                    <a:pt x="10045" y="91566"/>
                  </a:lnTo>
                  <a:lnTo>
                    <a:pt x="10515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8" name="object 248"/>
            <p:cNvSpPr/>
            <p:nvPr/>
          </p:nvSpPr>
          <p:spPr>
            <a:xfrm>
              <a:off x="574547" y="1196466"/>
              <a:ext cx="30480" cy="16510"/>
            </a:xfrm>
            <a:custGeom>
              <a:avLst/>
              <a:gdLst/>
              <a:ahLst/>
              <a:cxnLst/>
              <a:rect l="l" t="t" r="r" b="b"/>
              <a:pathLst>
                <a:path w="30479" h="16509">
                  <a:moveTo>
                    <a:pt x="10007" y="0"/>
                  </a:moveTo>
                  <a:lnTo>
                    <a:pt x="0" y="5461"/>
                  </a:lnTo>
                  <a:lnTo>
                    <a:pt x="20167" y="16510"/>
                  </a:lnTo>
                  <a:lnTo>
                    <a:pt x="30327" y="11049"/>
                  </a:lnTo>
                  <a:lnTo>
                    <a:pt x="10007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9" name="object 249"/>
            <p:cNvSpPr/>
            <p:nvPr/>
          </p:nvSpPr>
          <p:spPr>
            <a:xfrm>
              <a:off x="594512" y="1207134"/>
              <a:ext cx="10795" cy="97790"/>
            </a:xfrm>
            <a:custGeom>
              <a:avLst/>
              <a:gdLst/>
              <a:ahLst/>
              <a:cxnLst/>
              <a:rect l="l" t="t" r="r" b="b"/>
              <a:pathLst>
                <a:path w="10795" h="97790">
                  <a:moveTo>
                    <a:pt x="10363" y="0"/>
                  </a:moveTo>
                  <a:lnTo>
                    <a:pt x="165" y="5841"/>
                  </a:lnTo>
                  <a:lnTo>
                    <a:pt x="0" y="97409"/>
                  </a:lnTo>
                  <a:lnTo>
                    <a:pt x="10045" y="91439"/>
                  </a:lnTo>
                  <a:lnTo>
                    <a:pt x="10363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0" name="object 250"/>
            <p:cNvSpPr/>
            <p:nvPr/>
          </p:nvSpPr>
          <p:spPr>
            <a:xfrm>
              <a:off x="574548" y="1168907"/>
              <a:ext cx="30480" cy="33655"/>
            </a:xfrm>
            <a:custGeom>
              <a:avLst/>
              <a:gdLst/>
              <a:ahLst/>
              <a:cxnLst/>
              <a:rect l="l" t="t" r="r" b="b"/>
              <a:pathLst>
                <a:path w="30479" h="33655">
                  <a:moveTo>
                    <a:pt x="30327" y="12065"/>
                  </a:moveTo>
                  <a:lnTo>
                    <a:pt x="10490" y="215"/>
                  </a:lnTo>
                  <a:lnTo>
                    <a:pt x="10502" y="0"/>
                  </a:lnTo>
                  <a:lnTo>
                    <a:pt x="10325" y="101"/>
                  </a:lnTo>
                  <a:lnTo>
                    <a:pt x="10160" y="0"/>
                  </a:lnTo>
                  <a:lnTo>
                    <a:pt x="3949" y="3810"/>
                  </a:lnTo>
                  <a:lnTo>
                    <a:pt x="0" y="6096"/>
                  </a:lnTo>
                  <a:lnTo>
                    <a:pt x="0" y="6223"/>
                  </a:lnTo>
                  <a:lnTo>
                    <a:pt x="0" y="33401"/>
                  </a:lnTo>
                  <a:lnTo>
                    <a:pt x="10350" y="27432"/>
                  </a:lnTo>
                  <a:lnTo>
                    <a:pt x="10426" y="12382"/>
                  </a:lnTo>
                  <a:lnTo>
                    <a:pt x="20472" y="18288"/>
                  </a:lnTo>
                  <a:lnTo>
                    <a:pt x="30327" y="12065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1" name="object 251"/>
            <p:cNvSpPr/>
            <p:nvPr/>
          </p:nvSpPr>
          <p:spPr>
            <a:xfrm>
              <a:off x="594525" y="1127886"/>
              <a:ext cx="10795" cy="59690"/>
            </a:xfrm>
            <a:custGeom>
              <a:avLst/>
              <a:gdLst/>
              <a:ahLst/>
              <a:cxnLst/>
              <a:rect l="l" t="t" r="r" b="b"/>
              <a:pathLst>
                <a:path w="10795" h="59690">
                  <a:moveTo>
                    <a:pt x="10502" y="0"/>
                  </a:moveTo>
                  <a:lnTo>
                    <a:pt x="0" y="5841"/>
                  </a:lnTo>
                  <a:lnTo>
                    <a:pt x="0" y="59309"/>
                  </a:lnTo>
                  <a:lnTo>
                    <a:pt x="10185" y="53339"/>
                  </a:lnTo>
                  <a:lnTo>
                    <a:pt x="10502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2" name="object 252"/>
            <p:cNvSpPr/>
            <p:nvPr/>
          </p:nvSpPr>
          <p:spPr>
            <a:xfrm>
              <a:off x="577596" y="1109471"/>
              <a:ext cx="17145" cy="6350"/>
            </a:xfrm>
            <a:custGeom>
              <a:avLst/>
              <a:gdLst/>
              <a:ahLst/>
              <a:cxnLst/>
              <a:rect l="l" t="t" r="r" b="b"/>
              <a:pathLst>
                <a:path w="17145" h="6350">
                  <a:moveTo>
                    <a:pt x="4508" y="3429"/>
                  </a:moveTo>
                  <a:lnTo>
                    <a:pt x="0" y="5969"/>
                  </a:lnTo>
                  <a:lnTo>
                    <a:pt x="304" y="5842"/>
                  </a:lnTo>
                  <a:lnTo>
                    <a:pt x="444" y="5842"/>
                  </a:lnTo>
                  <a:lnTo>
                    <a:pt x="749" y="5715"/>
                  </a:lnTo>
                  <a:lnTo>
                    <a:pt x="4508" y="3429"/>
                  </a:lnTo>
                  <a:close/>
                </a:path>
                <a:path w="17145" h="6350">
                  <a:moveTo>
                    <a:pt x="9652" y="571"/>
                  </a:moveTo>
                  <a:lnTo>
                    <a:pt x="4508" y="3429"/>
                  </a:lnTo>
                  <a:lnTo>
                    <a:pt x="9613" y="635"/>
                  </a:lnTo>
                  <a:close/>
                </a:path>
                <a:path w="17145" h="6350">
                  <a:moveTo>
                    <a:pt x="10223" y="254"/>
                  </a:moveTo>
                  <a:lnTo>
                    <a:pt x="10071" y="254"/>
                  </a:lnTo>
                  <a:lnTo>
                    <a:pt x="9766" y="381"/>
                  </a:lnTo>
                  <a:lnTo>
                    <a:pt x="9652" y="571"/>
                  </a:lnTo>
                  <a:lnTo>
                    <a:pt x="10223" y="254"/>
                  </a:lnTo>
                  <a:close/>
                </a:path>
                <a:path w="17145" h="6350">
                  <a:moveTo>
                    <a:pt x="10515" y="127"/>
                  </a:moveTo>
                  <a:lnTo>
                    <a:pt x="10223" y="254"/>
                  </a:lnTo>
                  <a:lnTo>
                    <a:pt x="10363" y="254"/>
                  </a:lnTo>
                  <a:lnTo>
                    <a:pt x="10515" y="127"/>
                  </a:lnTo>
                  <a:close/>
                </a:path>
                <a:path w="17145" h="6350">
                  <a:moveTo>
                    <a:pt x="12192" y="0"/>
                  </a:moveTo>
                  <a:lnTo>
                    <a:pt x="11722" y="0"/>
                  </a:lnTo>
                  <a:lnTo>
                    <a:pt x="11506" y="127"/>
                  </a:lnTo>
                  <a:lnTo>
                    <a:pt x="11328" y="127"/>
                  </a:lnTo>
                  <a:lnTo>
                    <a:pt x="177" y="6096"/>
                  </a:lnTo>
                  <a:lnTo>
                    <a:pt x="1206" y="5842"/>
                  </a:lnTo>
                  <a:lnTo>
                    <a:pt x="7264" y="2654"/>
                  </a:lnTo>
                  <a:lnTo>
                    <a:pt x="1676" y="5969"/>
                  </a:lnTo>
                  <a:lnTo>
                    <a:pt x="1993" y="5969"/>
                  </a:lnTo>
                  <a:lnTo>
                    <a:pt x="2146" y="5969"/>
                  </a:lnTo>
                  <a:lnTo>
                    <a:pt x="12039" y="127"/>
                  </a:lnTo>
                  <a:lnTo>
                    <a:pt x="12192" y="0"/>
                  </a:lnTo>
                  <a:close/>
                </a:path>
                <a:path w="17145" h="6350">
                  <a:moveTo>
                    <a:pt x="13716" y="0"/>
                  </a:moveTo>
                  <a:lnTo>
                    <a:pt x="13563" y="0"/>
                  </a:lnTo>
                  <a:lnTo>
                    <a:pt x="13246" y="0"/>
                  </a:lnTo>
                  <a:lnTo>
                    <a:pt x="13093" y="0"/>
                  </a:lnTo>
                  <a:lnTo>
                    <a:pt x="8140" y="2984"/>
                  </a:lnTo>
                  <a:lnTo>
                    <a:pt x="3048" y="5969"/>
                  </a:lnTo>
                  <a:lnTo>
                    <a:pt x="3200" y="5969"/>
                  </a:lnTo>
                  <a:lnTo>
                    <a:pt x="3365" y="5969"/>
                  </a:lnTo>
                  <a:lnTo>
                    <a:pt x="3670" y="5969"/>
                  </a:lnTo>
                  <a:lnTo>
                    <a:pt x="3822" y="5969"/>
                  </a:lnTo>
                  <a:lnTo>
                    <a:pt x="13716" y="0"/>
                  </a:lnTo>
                  <a:close/>
                </a:path>
                <a:path w="17145" h="6350">
                  <a:moveTo>
                    <a:pt x="15240" y="0"/>
                  </a:moveTo>
                  <a:lnTo>
                    <a:pt x="14922" y="0"/>
                  </a:lnTo>
                  <a:lnTo>
                    <a:pt x="14770" y="0"/>
                  </a:lnTo>
                  <a:lnTo>
                    <a:pt x="12039" y="1651"/>
                  </a:lnTo>
                  <a:lnTo>
                    <a:pt x="4724" y="5969"/>
                  </a:lnTo>
                  <a:lnTo>
                    <a:pt x="4572" y="6096"/>
                  </a:lnTo>
                  <a:lnTo>
                    <a:pt x="4724" y="6096"/>
                  </a:lnTo>
                  <a:lnTo>
                    <a:pt x="5054" y="6096"/>
                  </a:lnTo>
                  <a:lnTo>
                    <a:pt x="5194" y="6096"/>
                  </a:lnTo>
                  <a:lnTo>
                    <a:pt x="9131" y="3708"/>
                  </a:lnTo>
                  <a:lnTo>
                    <a:pt x="15240" y="127"/>
                  </a:lnTo>
                  <a:lnTo>
                    <a:pt x="15087" y="127"/>
                  </a:lnTo>
                  <a:lnTo>
                    <a:pt x="15240" y="0"/>
                  </a:lnTo>
                  <a:close/>
                </a:path>
                <a:path w="17145" h="6350">
                  <a:moveTo>
                    <a:pt x="16764" y="1778"/>
                  </a:moveTo>
                  <a:lnTo>
                    <a:pt x="16294" y="1524"/>
                  </a:lnTo>
                  <a:lnTo>
                    <a:pt x="7708" y="5435"/>
                  </a:lnTo>
                  <a:lnTo>
                    <a:pt x="16611" y="254"/>
                  </a:lnTo>
                  <a:lnTo>
                    <a:pt x="16611" y="127"/>
                  </a:lnTo>
                  <a:lnTo>
                    <a:pt x="16370" y="127"/>
                  </a:lnTo>
                  <a:lnTo>
                    <a:pt x="16141" y="0"/>
                  </a:lnTo>
                  <a:lnTo>
                    <a:pt x="6096" y="5588"/>
                  </a:lnTo>
                  <a:lnTo>
                    <a:pt x="6096" y="5842"/>
                  </a:lnTo>
                  <a:lnTo>
                    <a:pt x="6286" y="5956"/>
                  </a:lnTo>
                  <a:lnTo>
                    <a:pt x="6248" y="6096"/>
                  </a:lnTo>
                  <a:lnTo>
                    <a:pt x="6413" y="6096"/>
                  </a:lnTo>
                  <a:lnTo>
                    <a:pt x="6565" y="6096"/>
                  </a:lnTo>
                  <a:lnTo>
                    <a:pt x="6946" y="5880"/>
                  </a:lnTo>
                  <a:lnTo>
                    <a:pt x="16764" y="1778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3" name="object 253"/>
            <p:cNvSpPr/>
            <p:nvPr/>
          </p:nvSpPr>
          <p:spPr>
            <a:xfrm>
              <a:off x="574700" y="1114170"/>
              <a:ext cx="79375" cy="190500"/>
            </a:xfrm>
            <a:custGeom>
              <a:avLst/>
              <a:gdLst/>
              <a:ahLst/>
              <a:cxnLst/>
              <a:rect l="l" t="t" r="r" b="b"/>
              <a:pathLst>
                <a:path w="79375" h="190500">
                  <a:moveTo>
                    <a:pt x="292" y="60452"/>
                  </a:moveTo>
                  <a:lnTo>
                    <a:pt x="139" y="60325"/>
                  </a:lnTo>
                  <a:lnTo>
                    <a:pt x="139" y="86995"/>
                  </a:lnTo>
                  <a:lnTo>
                    <a:pt x="292" y="60452"/>
                  </a:lnTo>
                  <a:close/>
                </a:path>
                <a:path w="79375" h="190500">
                  <a:moveTo>
                    <a:pt x="19659" y="98679"/>
                  </a:moveTo>
                  <a:lnTo>
                    <a:pt x="139" y="86995"/>
                  </a:lnTo>
                  <a:lnTo>
                    <a:pt x="0" y="178562"/>
                  </a:lnTo>
                  <a:lnTo>
                    <a:pt x="19215" y="190246"/>
                  </a:lnTo>
                  <a:lnTo>
                    <a:pt x="19659" y="98679"/>
                  </a:lnTo>
                  <a:close/>
                </a:path>
                <a:path w="79375" h="190500">
                  <a:moveTo>
                    <a:pt x="19659" y="18923"/>
                  </a:moveTo>
                  <a:lnTo>
                    <a:pt x="6997" y="0"/>
                  </a:lnTo>
                  <a:lnTo>
                    <a:pt x="2527" y="0"/>
                  </a:lnTo>
                  <a:lnTo>
                    <a:pt x="444" y="2540"/>
                  </a:lnTo>
                  <a:lnTo>
                    <a:pt x="292" y="60452"/>
                  </a:lnTo>
                  <a:lnTo>
                    <a:pt x="19659" y="72263"/>
                  </a:lnTo>
                  <a:lnTo>
                    <a:pt x="19659" y="18923"/>
                  </a:lnTo>
                  <a:close/>
                </a:path>
                <a:path w="79375" h="190500">
                  <a:moveTo>
                    <a:pt x="79095" y="96012"/>
                  </a:moveTo>
                  <a:lnTo>
                    <a:pt x="29641" y="66929"/>
                  </a:lnTo>
                  <a:lnTo>
                    <a:pt x="19812" y="72898"/>
                  </a:lnTo>
                  <a:lnTo>
                    <a:pt x="68795" y="101854"/>
                  </a:lnTo>
                  <a:lnTo>
                    <a:pt x="79095" y="96012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4" name="object 254"/>
            <p:cNvSpPr/>
            <p:nvPr/>
          </p:nvSpPr>
          <p:spPr>
            <a:xfrm>
              <a:off x="585368" y="1110995"/>
              <a:ext cx="15240" cy="9525"/>
            </a:xfrm>
            <a:custGeom>
              <a:avLst/>
              <a:gdLst/>
              <a:ahLst/>
              <a:cxnLst/>
              <a:rect l="l" t="t" r="r" b="b"/>
              <a:pathLst>
                <a:path w="15240" h="9525">
                  <a:moveTo>
                    <a:pt x="10515" y="508"/>
                  </a:moveTo>
                  <a:lnTo>
                    <a:pt x="10299" y="292"/>
                  </a:lnTo>
                  <a:lnTo>
                    <a:pt x="10172" y="165"/>
                  </a:lnTo>
                  <a:lnTo>
                    <a:pt x="10045" y="0"/>
                  </a:lnTo>
                  <a:lnTo>
                    <a:pt x="9893" y="0"/>
                  </a:lnTo>
                  <a:lnTo>
                    <a:pt x="6413" y="2057"/>
                  </a:lnTo>
                  <a:lnTo>
                    <a:pt x="0" y="5461"/>
                  </a:lnTo>
                  <a:lnTo>
                    <a:pt x="215" y="5715"/>
                  </a:lnTo>
                  <a:lnTo>
                    <a:pt x="0" y="5842"/>
                  </a:lnTo>
                  <a:lnTo>
                    <a:pt x="241" y="5918"/>
                  </a:lnTo>
                  <a:lnTo>
                    <a:pt x="469" y="6096"/>
                  </a:lnTo>
                  <a:lnTo>
                    <a:pt x="3175" y="4508"/>
                  </a:lnTo>
                  <a:lnTo>
                    <a:pt x="10515" y="508"/>
                  </a:lnTo>
                  <a:close/>
                </a:path>
                <a:path w="15240" h="9525">
                  <a:moveTo>
                    <a:pt x="11887" y="254"/>
                  </a:moveTo>
                  <a:lnTo>
                    <a:pt x="11417" y="127"/>
                  </a:lnTo>
                  <a:lnTo>
                    <a:pt x="1524" y="5715"/>
                  </a:lnTo>
                  <a:lnTo>
                    <a:pt x="1371" y="5842"/>
                  </a:lnTo>
                  <a:lnTo>
                    <a:pt x="1841" y="6096"/>
                  </a:lnTo>
                  <a:lnTo>
                    <a:pt x="4343" y="4635"/>
                  </a:lnTo>
                  <a:lnTo>
                    <a:pt x="11887" y="635"/>
                  </a:lnTo>
                  <a:lnTo>
                    <a:pt x="11645" y="393"/>
                  </a:lnTo>
                  <a:lnTo>
                    <a:pt x="11887" y="254"/>
                  </a:lnTo>
                  <a:close/>
                </a:path>
                <a:path w="15240" h="9525">
                  <a:moveTo>
                    <a:pt x="12039" y="2032"/>
                  </a:moveTo>
                  <a:lnTo>
                    <a:pt x="11557" y="1524"/>
                  </a:lnTo>
                  <a:lnTo>
                    <a:pt x="11417" y="1524"/>
                  </a:lnTo>
                  <a:lnTo>
                    <a:pt x="1371" y="7112"/>
                  </a:lnTo>
                  <a:lnTo>
                    <a:pt x="1841" y="7620"/>
                  </a:lnTo>
                  <a:lnTo>
                    <a:pt x="12039" y="2032"/>
                  </a:lnTo>
                  <a:close/>
                </a:path>
                <a:path w="15240" h="9525">
                  <a:moveTo>
                    <a:pt x="13563" y="2032"/>
                  </a:moveTo>
                  <a:lnTo>
                    <a:pt x="13284" y="1752"/>
                  </a:lnTo>
                  <a:lnTo>
                    <a:pt x="13081" y="1524"/>
                  </a:lnTo>
                  <a:lnTo>
                    <a:pt x="2895" y="7112"/>
                  </a:lnTo>
                  <a:lnTo>
                    <a:pt x="3378" y="7620"/>
                  </a:lnTo>
                  <a:lnTo>
                    <a:pt x="7035" y="5613"/>
                  </a:lnTo>
                  <a:lnTo>
                    <a:pt x="2895" y="8255"/>
                  </a:lnTo>
                  <a:lnTo>
                    <a:pt x="2895" y="8636"/>
                  </a:lnTo>
                  <a:lnTo>
                    <a:pt x="3340" y="9105"/>
                  </a:lnTo>
                  <a:lnTo>
                    <a:pt x="13563" y="3683"/>
                  </a:lnTo>
                  <a:lnTo>
                    <a:pt x="13093" y="3175"/>
                  </a:lnTo>
                  <a:lnTo>
                    <a:pt x="8674" y="5575"/>
                  </a:lnTo>
                  <a:lnTo>
                    <a:pt x="13563" y="2286"/>
                  </a:lnTo>
                  <a:lnTo>
                    <a:pt x="13462" y="2095"/>
                  </a:lnTo>
                  <a:close/>
                </a:path>
                <a:path w="15240" h="9525">
                  <a:moveTo>
                    <a:pt x="14935" y="3302"/>
                  </a:moveTo>
                  <a:lnTo>
                    <a:pt x="14770" y="3175"/>
                  </a:lnTo>
                  <a:lnTo>
                    <a:pt x="4419" y="8636"/>
                  </a:lnTo>
                  <a:lnTo>
                    <a:pt x="4889" y="9144"/>
                  </a:lnTo>
                  <a:lnTo>
                    <a:pt x="14935" y="3683"/>
                  </a:lnTo>
                  <a:lnTo>
                    <a:pt x="14935" y="3302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5" name="object 255"/>
            <p:cNvSpPr/>
            <p:nvPr/>
          </p:nvSpPr>
          <p:spPr>
            <a:xfrm>
              <a:off x="589788" y="1114170"/>
              <a:ext cx="13970" cy="12065"/>
            </a:xfrm>
            <a:custGeom>
              <a:avLst/>
              <a:gdLst/>
              <a:ahLst/>
              <a:cxnLst/>
              <a:rect l="l" t="t" r="r" b="b"/>
              <a:pathLst>
                <a:path w="13970" h="12065">
                  <a:moveTo>
                    <a:pt x="12014" y="2286"/>
                  </a:moveTo>
                  <a:lnTo>
                    <a:pt x="11328" y="1397"/>
                  </a:lnTo>
                  <a:lnTo>
                    <a:pt x="10591" y="1752"/>
                  </a:lnTo>
                  <a:lnTo>
                    <a:pt x="10185" y="1524"/>
                  </a:lnTo>
                  <a:lnTo>
                    <a:pt x="5969" y="3683"/>
                  </a:lnTo>
                  <a:lnTo>
                    <a:pt x="10515" y="635"/>
                  </a:lnTo>
                  <a:lnTo>
                    <a:pt x="10045" y="0"/>
                  </a:lnTo>
                  <a:lnTo>
                    <a:pt x="0" y="6604"/>
                  </a:lnTo>
                  <a:lnTo>
                    <a:pt x="0" y="6731"/>
                  </a:lnTo>
                  <a:lnTo>
                    <a:pt x="419" y="7289"/>
                  </a:lnTo>
                  <a:lnTo>
                    <a:pt x="673" y="7264"/>
                  </a:lnTo>
                  <a:lnTo>
                    <a:pt x="863" y="7493"/>
                  </a:lnTo>
                  <a:lnTo>
                    <a:pt x="12014" y="2286"/>
                  </a:lnTo>
                  <a:close/>
                </a:path>
                <a:path w="13970" h="12065">
                  <a:moveTo>
                    <a:pt x="13716" y="5334"/>
                  </a:moveTo>
                  <a:lnTo>
                    <a:pt x="13398" y="4572"/>
                  </a:lnTo>
                  <a:lnTo>
                    <a:pt x="13271" y="4648"/>
                  </a:lnTo>
                  <a:lnTo>
                    <a:pt x="4038" y="9347"/>
                  </a:lnTo>
                  <a:lnTo>
                    <a:pt x="12192" y="4191"/>
                  </a:lnTo>
                  <a:lnTo>
                    <a:pt x="12192" y="4064"/>
                  </a:lnTo>
                  <a:lnTo>
                    <a:pt x="12192" y="3683"/>
                  </a:lnTo>
                  <a:lnTo>
                    <a:pt x="11874" y="3302"/>
                  </a:lnTo>
                  <a:lnTo>
                    <a:pt x="11722" y="3048"/>
                  </a:lnTo>
                  <a:lnTo>
                    <a:pt x="11595" y="3136"/>
                  </a:lnTo>
                  <a:lnTo>
                    <a:pt x="11430" y="2921"/>
                  </a:lnTo>
                  <a:lnTo>
                    <a:pt x="1524" y="7874"/>
                  </a:lnTo>
                  <a:lnTo>
                    <a:pt x="2438" y="9017"/>
                  </a:lnTo>
                  <a:lnTo>
                    <a:pt x="3987" y="8242"/>
                  </a:lnTo>
                  <a:lnTo>
                    <a:pt x="1676" y="9779"/>
                  </a:lnTo>
                  <a:lnTo>
                    <a:pt x="2146" y="10541"/>
                  </a:lnTo>
                  <a:lnTo>
                    <a:pt x="3200" y="9880"/>
                  </a:lnTo>
                  <a:lnTo>
                    <a:pt x="3200" y="10160"/>
                  </a:lnTo>
                  <a:lnTo>
                    <a:pt x="3365" y="10287"/>
                  </a:lnTo>
                  <a:lnTo>
                    <a:pt x="3365" y="10541"/>
                  </a:lnTo>
                  <a:lnTo>
                    <a:pt x="7721" y="8267"/>
                  </a:lnTo>
                  <a:lnTo>
                    <a:pt x="3048" y="11303"/>
                  </a:lnTo>
                  <a:lnTo>
                    <a:pt x="3365" y="11938"/>
                  </a:lnTo>
                  <a:lnTo>
                    <a:pt x="13716" y="53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6" name="object 256"/>
            <p:cNvSpPr/>
            <p:nvPr/>
          </p:nvSpPr>
          <p:spPr>
            <a:xfrm>
              <a:off x="592836" y="1120266"/>
              <a:ext cx="82550" cy="106680"/>
            </a:xfrm>
            <a:custGeom>
              <a:avLst/>
              <a:gdLst/>
              <a:ahLst/>
              <a:cxnLst/>
              <a:rect l="l" t="t" r="r" b="b"/>
              <a:pathLst>
                <a:path w="82550" h="106680">
                  <a:moveTo>
                    <a:pt x="12026" y="4572"/>
                  </a:moveTo>
                  <a:lnTo>
                    <a:pt x="11874" y="4660"/>
                  </a:lnTo>
                  <a:lnTo>
                    <a:pt x="11874" y="4445"/>
                  </a:lnTo>
                  <a:lnTo>
                    <a:pt x="1689" y="9779"/>
                  </a:lnTo>
                  <a:lnTo>
                    <a:pt x="1689" y="10083"/>
                  </a:lnTo>
                  <a:lnTo>
                    <a:pt x="1524" y="10160"/>
                  </a:lnTo>
                  <a:lnTo>
                    <a:pt x="1524" y="10414"/>
                  </a:lnTo>
                  <a:lnTo>
                    <a:pt x="1689" y="10337"/>
                  </a:lnTo>
                  <a:lnTo>
                    <a:pt x="1689" y="10541"/>
                  </a:lnTo>
                  <a:lnTo>
                    <a:pt x="1841" y="10464"/>
                  </a:lnTo>
                  <a:lnTo>
                    <a:pt x="12026" y="5207"/>
                  </a:lnTo>
                  <a:lnTo>
                    <a:pt x="12026" y="4953"/>
                  </a:lnTo>
                  <a:lnTo>
                    <a:pt x="12026" y="4572"/>
                  </a:lnTo>
                  <a:close/>
                </a:path>
                <a:path w="82550" h="106680">
                  <a:moveTo>
                    <a:pt x="12192" y="7620"/>
                  </a:moveTo>
                  <a:lnTo>
                    <a:pt x="4584" y="11671"/>
                  </a:lnTo>
                  <a:lnTo>
                    <a:pt x="12026" y="6731"/>
                  </a:lnTo>
                  <a:lnTo>
                    <a:pt x="12026" y="6477"/>
                  </a:lnTo>
                  <a:lnTo>
                    <a:pt x="12026" y="6096"/>
                  </a:lnTo>
                  <a:lnTo>
                    <a:pt x="12026" y="5969"/>
                  </a:lnTo>
                  <a:lnTo>
                    <a:pt x="1524" y="11303"/>
                  </a:lnTo>
                  <a:lnTo>
                    <a:pt x="1524" y="12065"/>
                  </a:lnTo>
                  <a:lnTo>
                    <a:pt x="1689" y="11988"/>
                  </a:lnTo>
                  <a:lnTo>
                    <a:pt x="9207" y="8001"/>
                  </a:lnTo>
                  <a:lnTo>
                    <a:pt x="1689" y="13081"/>
                  </a:lnTo>
                  <a:lnTo>
                    <a:pt x="1689" y="13208"/>
                  </a:lnTo>
                  <a:lnTo>
                    <a:pt x="1689" y="13462"/>
                  </a:lnTo>
                  <a:lnTo>
                    <a:pt x="1689" y="13589"/>
                  </a:lnTo>
                  <a:lnTo>
                    <a:pt x="2501" y="13055"/>
                  </a:lnTo>
                  <a:lnTo>
                    <a:pt x="12192" y="8128"/>
                  </a:lnTo>
                  <a:lnTo>
                    <a:pt x="12192" y="7620"/>
                  </a:lnTo>
                  <a:close/>
                </a:path>
                <a:path w="82550" h="106680">
                  <a:moveTo>
                    <a:pt x="12192" y="3048"/>
                  </a:moveTo>
                  <a:lnTo>
                    <a:pt x="11887" y="3200"/>
                  </a:lnTo>
                  <a:lnTo>
                    <a:pt x="11874" y="3048"/>
                  </a:lnTo>
                  <a:lnTo>
                    <a:pt x="7975" y="5156"/>
                  </a:lnTo>
                  <a:lnTo>
                    <a:pt x="4508" y="6896"/>
                  </a:lnTo>
                  <a:lnTo>
                    <a:pt x="10274" y="2362"/>
                  </a:lnTo>
                  <a:lnTo>
                    <a:pt x="10668" y="2159"/>
                  </a:lnTo>
                  <a:lnTo>
                    <a:pt x="10668" y="1651"/>
                  </a:lnTo>
                  <a:lnTo>
                    <a:pt x="10502" y="1587"/>
                  </a:lnTo>
                  <a:lnTo>
                    <a:pt x="10375" y="1549"/>
                  </a:lnTo>
                  <a:lnTo>
                    <a:pt x="4965" y="4305"/>
                  </a:lnTo>
                  <a:lnTo>
                    <a:pt x="10515" y="635"/>
                  </a:lnTo>
                  <a:lnTo>
                    <a:pt x="10668" y="508"/>
                  </a:lnTo>
                  <a:lnTo>
                    <a:pt x="10502" y="317"/>
                  </a:lnTo>
                  <a:lnTo>
                    <a:pt x="10502" y="127"/>
                  </a:lnTo>
                  <a:lnTo>
                    <a:pt x="10350" y="0"/>
                  </a:lnTo>
                  <a:lnTo>
                    <a:pt x="0" y="5207"/>
                  </a:lnTo>
                  <a:lnTo>
                    <a:pt x="0" y="5588"/>
                  </a:lnTo>
                  <a:lnTo>
                    <a:pt x="0" y="5715"/>
                  </a:lnTo>
                  <a:lnTo>
                    <a:pt x="317" y="5969"/>
                  </a:lnTo>
                  <a:lnTo>
                    <a:pt x="5549" y="3175"/>
                  </a:lnTo>
                  <a:lnTo>
                    <a:pt x="152" y="6731"/>
                  </a:lnTo>
                  <a:lnTo>
                    <a:pt x="0" y="6858"/>
                  </a:lnTo>
                  <a:lnTo>
                    <a:pt x="317" y="7366"/>
                  </a:lnTo>
                  <a:lnTo>
                    <a:pt x="7353" y="3835"/>
                  </a:lnTo>
                  <a:lnTo>
                    <a:pt x="1663" y="8128"/>
                  </a:lnTo>
                  <a:lnTo>
                    <a:pt x="1663" y="8318"/>
                  </a:lnTo>
                  <a:lnTo>
                    <a:pt x="1524" y="8382"/>
                  </a:lnTo>
                  <a:lnTo>
                    <a:pt x="1524" y="8636"/>
                  </a:lnTo>
                  <a:lnTo>
                    <a:pt x="1524" y="8890"/>
                  </a:lnTo>
                  <a:lnTo>
                    <a:pt x="1714" y="8801"/>
                  </a:lnTo>
                  <a:lnTo>
                    <a:pt x="1790" y="9017"/>
                  </a:lnTo>
                  <a:lnTo>
                    <a:pt x="2667" y="8331"/>
                  </a:lnTo>
                  <a:lnTo>
                    <a:pt x="12192" y="3683"/>
                  </a:lnTo>
                  <a:lnTo>
                    <a:pt x="12192" y="3556"/>
                  </a:lnTo>
                  <a:lnTo>
                    <a:pt x="12192" y="3048"/>
                  </a:lnTo>
                  <a:close/>
                </a:path>
                <a:path w="82550" h="106680">
                  <a:moveTo>
                    <a:pt x="82296" y="100965"/>
                  </a:moveTo>
                  <a:lnTo>
                    <a:pt x="62128" y="89916"/>
                  </a:lnTo>
                  <a:lnTo>
                    <a:pt x="51816" y="95377"/>
                  </a:lnTo>
                  <a:lnTo>
                    <a:pt x="72288" y="106553"/>
                  </a:lnTo>
                  <a:lnTo>
                    <a:pt x="82296" y="100965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7" name="object 257"/>
            <p:cNvSpPr/>
            <p:nvPr/>
          </p:nvSpPr>
          <p:spPr>
            <a:xfrm>
              <a:off x="664629" y="1169034"/>
              <a:ext cx="10795" cy="57785"/>
            </a:xfrm>
            <a:custGeom>
              <a:avLst/>
              <a:gdLst/>
              <a:ahLst/>
              <a:cxnLst/>
              <a:rect l="l" t="t" r="r" b="b"/>
              <a:pathLst>
                <a:path w="10795" h="57784">
                  <a:moveTo>
                    <a:pt x="10337" y="0"/>
                  </a:moveTo>
                  <a:lnTo>
                    <a:pt x="0" y="5841"/>
                  </a:lnTo>
                  <a:lnTo>
                    <a:pt x="0" y="57785"/>
                  </a:lnTo>
                  <a:lnTo>
                    <a:pt x="10185" y="51942"/>
                  </a:lnTo>
                  <a:lnTo>
                    <a:pt x="10337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8" name="object 258"/>
            <p:cNvSpPr/>
            <p:nvPr/>
          </p:nvSpPr>
          <p:spPr>
            <a:xfrm>
              <a:off x="647700" y="1149095"/>
              <a:ext cx="17145" cy="7620"/>
            </a:xfrm>
            <a:custGeom>
              <a:avLst/>
              <a:gdLst/>
              <a:ahLst/>
              <a:cxnLst/>
              <a:rect l="l" t="t" r="r" b="b"/>
              <a:pathLst>
                <a:path w="17145" h="7619">
                  <a:moveTo>
                    <a:pt x="749" y="7112"/>
                  </a:moveTo>
                  <a:lnTo>
                    <a:pt x="444" y="7112"/>
                  </a:lnTo>
                  <a:lnTo>
                    <a:pt x="304" y="7239"/>
                  </a:lnTo>
                  <a:lnTo>
                    <a:pt x="152" y="7239"/>
                  </a:lnTo>
                  <a:lnTo>
                    <a:pt x="152" y="7620"/>
                  </a:lnTo>
                  <a:lnTo>
                    <a:pt x="749" y="7112"/>
                  </a:lnTo>
                  <a:close/>
                </a:path>
                <a:path w="17145" h="7619">
                  <a:moveTo>
                    <a:pt x="13716" y="0"/>
                  </a:moveTo>
                  <a:lnTo>
                    <a:pt x="13246" y="0"/>
                  </a:lnTo>
                  <a:lnTo>
                    <a:pt x="8229" y="3048"/>
                  </a:lnTo>
                  <a:lnTo>
                    <a:pt x="5816" y="4445"/>
                  </a:lnTo>
                  <a:lnTo>
                    <a:pt x="11061" y="787"/>
                  </a:lnTo>
                  <a:lnTo>
                    <a:pt x="12192" y="127"/>
                  </a:lnTo>
                  <a:lnTo>
                    <a:pt x="12001" y="127"/>
                  </a:lnTo>
                  <a:lnTo>
                    <a:pt x="12192" y="0"/>
                  </a:lnTo>
                  <a:lnTo>
                    <a:pt x="11785" y="0"/>
                  </a:lnTo>
                  <a:lnTo>
                    <a:pt x="9182" y="1549"/>
                  </a:lnTo>
                  <a:lnTo>
                    <a:pt x="5930" y="3467"/>
                  </a:lnTo>
                  <a:lnTo>
                    <a:pt x="9918" y="558"/>
                  </a:lnTo>
                  <a:lnTo>
                    <a:pt x="10668" y="127"/>
                  </a:lnTo>
                  <a:lnTo>
                    <a:pt x="10464" y="165"/>
                  </a:lnTo>
                  <a:lnTo>
                    <a:pt x="10287" y="190"/>
                  </a:lnTo>
                  <a:lnTo>
                    <a:pt x="9893" y="254"/>
                  </a:lnTo>
                  <a:lnTo>
                    <a:pt x="0" y="6096"/>
                  </a:lnTo>
                  <a:lnTo>
                    <a:pt x="774" y="5842"/>
                  </a:lnTo>
                  <a:lnTo>
                    <a:pt x="9702" y="685"/>
                  </a:lnTo>
                  <a:lnTo>
                    <a:pt x="5473" y="3733"/>
                  </a:lnTo>
                  <a:lnTo>
                    <a:pt x="1676" y="5969"/>
                  </a:lnTo>
                  <a:lnTo>
                    <a:pt x="1879" y="5969"/>
                  </a:lnTo>
                  <a:lnTo>
                    <a:pt x="1676" y="6096"/>
                  </a:lnTo>
                  <a:lnTo>
                    <a:pt x="2159" y="6096"/>
                  </a:lnTo>
                  <a:lnTo>
                    <a:pt x="749" y="7112"/>
                  </a:lnTo>
                  <a:lnTo>
                    <a:pt x="901" y="7112"/>
                  </a:lnTo>
                  <a:lnTo>
                    <a:pt x="2298" y="6096"/>
                  </a:lnTo>
                  <a:lnTo>
                    <a:pt x="8521" y="2273"/>
                  </a:lnTo>
                  <a:lnTo>
                    <a:pt x="3403" y="5842"/>
                  </a:lnTo>
                  <a:lnTo>
                    <a:pt x="3200" y="5842"/>
                  </a:lnTo>
                  <a:lnTo>
                    <a:pt x="3200" y="5969"/>
                  </a:lnTo>
                  <a:lnTo>
                    <a:pt x="3048" y="6096"/>
                  </a:lnTo>
                  <a:lnTo>
                    <a:pt x="3200" y="6096"/>
                  </a:lnTo>
                  <a:lnTo>
                    <a:pt x="3454" y="6096"/>
                  </a:lnTo>
                  <a:lnTo>
                    <a:pt x="3670" y="6096"/>
                  </a:lnTo>
                  <a:lnTo>
                    <a:pt x="10363" y="2032"/>
                  </a:lnTo>
                  <a:lnTo>
                    <a:pt x="13716" y="127"/>
                  </a:lnTo>
                  <a:lnTo>
                    <a:pt x="13563" y="127"/>
                  </a:lnTo>
                  <a:lnTo>
                    <a:pt x="13716" y="0"/>
                  </a:lnTo>
                  <a:close/>
                </a:path>
                <a:path w="17145" h="7619">
                  <a:moveTo>
                    <a:pt x="15240" y="1651"/>
                  </a:moveTo>
                  <a:lnTo>
                    <a:pt x="14770" y="1651"/>
                  </a:lnTo>
                  <a:lnTo>
                    <a:pt x="4724" y="7620"/>
                  </a:lnTo>
                  <a:lnTo>
                    <a:pt x="5194" y="7620"/>
                  </a:lnTo>
                  <a:lnTo>
                    <a:pt x="15240" y="1651"/>
                  </a:lnTo>
                  <a:close/>
                </a:path>
                <a:path w="17145" h="7619">
                  <a:moveTo>
                    <a:pt x="15240" y="0"/>
                  </a:moveTo>
                  <a:lnTo>
                    <a:pt x="14922" y="0"/>
                  </a:lnTo>
                  <a:lnTo>
                    <a:pt x="14706" y="127"/>
                  </a:lnTo>
                  <a:lnTo>
                    <a:pt x="4724" y="5969"/>
                  </a:lnTo>
                  <a:lnTo>
                    <a:pt x="4572" y="6096"/>
                  </a:lnTo>
                  <a:lnTo>
                    <a:pt x="5041" y="6096"/>
                  </a:lnTo>
                  <a:lnTo>
                    <a:pt x="5486" y="5842"/>
                  </a:lnTo>
                  <a:lnTo>
                    <a:pt x="15087" y="254"/>
                  </a:lnTo>
                  <a:lnTo>
                    <a:pt x="14935" y="215"/>
                  </a:lnTo>
                  <a:lnTo>
                    <a:pt x="15087" y="127"/>
                  </a:lnTo>
                  <a:lnTo>
                    <a:pt x="15240" y="0"/>
                  </a:lnTo>
                  <a:close/>
                </a:path>
                <a:path w="17145" h="7619">
                  <a:moveTo>
                    <a:pt x="16764" y="1778"/>
                  </a:moveTo>
                  <a:lnTo>
                    <a:pt x="16446" y="1651"/>
                  </a:lnTo>
                  <a:lnTo>
                    <a:pt x="16294" y="1524"/>
                  </a:lnTo>
                  <a:lnTo>
                    <a:pt x="8356" y="6223"/>
                  </a:lnTo>
                  <a:lnTo>
                    <a:pt x="6311" y="7366"/>
                  </a:lnTo>
                  <a:lnTo>
                    <a:pt x="6096" y="7493"/>
                  </a:lnTo>
                  <a:lnTo>
                    <a:pt x="6248" y="7493"/>
                  </a:lnTo>
                  <a:lnTo>
                    <a:pt x="6413" y="7493"/>
                  </a:lnTo>
                  <a:lnTo>
                    <a:pt x="6248" y="7620"/>
                  </a:lnTo>
                  <a:lnTo>
                    <a:pt x="6718" y="7620"/>
                  </a:lnTo>
                  <a:lnTo>
                    <a:pt x="16764" y="1778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9" name="object 259"/>
            <p:cNvSpPr/>
            <p:nvPr/>
          </p:nvSpPr>
          <p:spPr>
            <a:xfrm>
              <a:off x="644652" y="1155318"/>
              <a:ext cx="79375" cy="100330"/>
            </a:xfrm>
            <a:custGeom>
              <a:avLst/>
              <a:gdLst/>
              <a:ahLst/>
              <a:cxnLst/>
              <a:rect l="l" t="t" r="r" b="b"/>
              <a:pathLst>
                <a:path w="79375" h="100330">
                  <a:moveTo>
                    <a:pt x="19812" y="18923"/>
                  </a:moveTo>
                  <a:lnTo>
                    <a:pt x="7112" y="0"/>
                  </a:lnTo>
                  <a:lnTo>
                    <a:pt x="5753" y="0"/>
                  </a:lnTo>
                  <a:lnTo>
                    <a:pt x="2565" y="0"/>
                  </a:lnTo>
                  <a:lnTo>
                    <a:pt x="304" y="2667"/>
                  </a:lnTo>
                  <a:lnTo>
                    <a:pt x="0" y="59690"/>
                  </a:lnTo>
                  <a:lnTo>
                    <a:pt x="19812" y="71501"/>
                  </a:lnTo>
                  <a:lnTo>
                    <a:pt x="19812" y="18923"/>
                  </a:lnTo>
                  <a:close/>
                </a:path>
                <a:path w="79375" h="100330">
                  <a:moveTo>
                    <a:pt x="79248" y="94869"/>
                  </a:moveTo>
                  <a:lnTo>
                    <a:pt x="29946" y="66929"/>
                  </a:lnTo>
                  <a:lnTo>
                    <a:pt x="19964" y="72771"/>
                  </a:lnTo>
                  <a:lnTo>
                    <a:pt x="69265" y="100330"/>
                  </a:lnTo>
                  <a:lnTo>
                    <a:pt x="79248" y="94869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0" name="object 260"/>
            <p:cNvSpPr/>
            <p:nvPr/>
          </p:nvSpPr>
          <p:spPr>
            <a:xfrm>
              <a:off x="655320" y="1150619"/>
              <a:ext cx="13970" cy="10795"/>
            </a:xfrm>
            <a:custGeom>
              <a:avLst/>
              <a:gdLst/>
              <a:ahLst/>
              <a:cxnLst/>
              <a:rect l="l" t="t" r="r" b="b"/>
              <a:pathLst>
                <a:path w="13970" h="10794">
                  <a:moveTo>
                    <a:pt x="10668" y="508"/>
                  </a:moveTo>
                  <a:lnTo>
                    <a:pt x="10502" y="266"/>
                  </a:lnTo>
                  <a:lnTo>
                    <a:pt x="10350" y="0"/>
                  </a:lnTo>
                  <a:lnTo>
                    <a:pt x="10210" y="101"/>
                  </a:lnTo>
                  <a:lnTo>
                    <a:pt x="10045" y="0"/>
                  </a:lnTo>
                  <a:lnTo>
                    <a:pt x="1778" y="4813"/>
                  </a:lnTo>
                  <a:lnTo>
                    <a:pt x="0" y="5842"/>
                  </a:lnTo>
                  <a:lnTo>
                    <a:pt x="127" y="5880"/>
                  </a:lnTo>
                  <a:lnTo>
                    <a:pt x="292" y="5930"/>
                  </a:lnTo>
                  <a:lnTo>
                    <a:pt x="609" y="6096"/>
                  </a:lnTo>
                  <a:lnTo>
                    <a:pt x="7416" y="2082"/>
                  </a:lnTo>
                  <a:lnTo>
                    <a:pt x="1676" y="6159"/>
                  </a:lnTo>
                  <a:lnTo>
                    <a:pt x="152" y="6985"/>
                  </a:lnTo>
                  <a:lnTo>
                    <a:pt x="292" y="7150"/>
                  </a:lnTo>
                  <a:lnTo>
                    <a:pt x="152" y="7239"/>
                  </a:lnTo>
                  <a:lnTo>
                    <a:pt x="457" y="7327"/>
                  </a:lnTo>
                  <a:lnTo>
                    <a:pt x="622" y="7493"/>
                  </a:lnTo>
                  <a:lnTo>
                    <a:pt x="10515" y="1651"/>
                  </a:lnTo>
                  <a:lnTo>
                    <a:pt x="10515" y="1524"/>
                  </a:lnTo>
                  <a:lnTo>
                    <a:pt x="10198" y="1524"/>
                  </a:lnTo>
                  <a:lnTo>
                    <a:pt x="5194" y="4241"/>
                  </a:lnTo>
                  <a:lnTo>
                    <a:pt x="10668" y="508"/>
                  </a:lnTo>
                  <a:close/>
                </a:path>
                <a:path w="13970" h="10794">
                  <a:moveTo>
                    <a:pt x="12039" y="1778"/>
                  </a:moveTo>
                  <a:lnTo>
                    <a:pt x="11569" y="1524"/>
                  </a:lnTo>
                  <a:lnTo>
                    <a:pt x="1676" y="7366"/>
                  </a:lnTo>
                  <a:lnTo>
                    <a:pt x="1993" y="7620"/>
                  </a:lnTo>
                  <a:lnTo>
                    <a:pt x="2146" y="7620"/>
                  </a:lnTo>
                  <a:lnTo>
                    <a:pt x="6604" y="5105"/>
                  </a:lnTo>
                  <a:lnTo>
                    <a:pt x="1524" y="8636"/>
                  </a:lnTo>
                  <a:lnTo>
                    <a:pt x="1993" y="9017"/>
                  </a:lnTo>
                  <a:lnTo>
                    <a:pt x="12039" y="2286"/>
                  </a:lnTo>
                  <a:lnTo>
                    <a:pt x="11899" y="2108"/>
                  </a:lnTo>
                  <a:lnTo>
                    <a:pt x="12039" y="2032"/>
                  </a:lnTo>
                  <a:lnTo>
                    <a:pt x="11874" y="1866"/>
                  </a:lnTo>
                  <a:lnTo>
                    <a:pt x="12039" y="1778"/>
                  </a:lnTo>
                  <a:close/>
                </a:path>
                <a:path w="13970" h="10794">
                  <a:moveTo>
                    <a:pt x="13716" y="3429"/>
                  </a:moveTo>
                  <a:lnTo>
                    <a:pt x="13474" y="3314"/>
                  </a:lnTo>
                  <a:lnTo>
                    <a:pt x="13246" y="3048"/>
                  </a:lnTo>
                  <a:lnTo>
                    <a:pt x="12941" y="3263"/>
                  </a:lnTo>
                  <a:lnTo>
                    <a:pt x="3048" y="8509"/>
                  </a:lnTo>
                  <a:lnTo>
                    <a:pt x="3365" y="9017"/>
                  </a:lnTo>
                  <a:lnTo>
                    <a:pt x="3517" y="9017"/>
                  </a:lnTo>
                  <a:lnTo>
                    <a:pt x="7696" y="6832"/>
                  </a:lnTo>
                  <a:lnTo>
                    <a:pt x="3200" y="9906"/>
                  </a:lnTo>
                  <a:lnTo>
                    <a:pt x="3670" y="10541"/>
                  </a:lnTo>
                  <a:lnTo>
                    <a:pt x="12966" y="4076"/>
                  </a:lnTo>
                  <a:lnTo>
                    <a:pt x="13716" y="3683"/>
                  </a:lnTo>
                  <a:lnTo>
                    <a:pt x="13716" y="3556"/>
                  </a:lnTo>
                  <a:lnTo>
                    <a:pt x="13716" y="3429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1" name="object 261"/>
            <p:cNvSpPr/>
            <p:nvPr/>
          </p:nvSpPr>
          <p:spPr>
            <a:xfrm>
              <a:off x="659892" y="1155191"/>
              <a:ext cx="13970" cy="10795"/>
            </a:xfrm>
            <a:custGeom>
              <a:avLst/>
              <a:gdLst/>
              <a:ahLst/>
              <a:cxnLst/>
              <a:rect l="l" t="t" r="r" b="b"/>
              <a:pathLst>
                <a:path w="13970" h="10794">
                  <a:moveTo>
                    <a:pt x="12192" y="2794"/>
                  </a:moveTo>
                  <a:lnTo>
                    <a:pt x="11887" y="2413"/>
                  </a:lnTo>
                  <a:lnTo>
                    <a:pt x="11722" y="1905"/>
                  </a:lnTo>
                  <a:lnTo>
                    <a:pt x="11417" y="1524"/>
                  </a:lnTo>
                  <a:lnTo>
                    <a:pt x="10350" y="2222"/>
                  </a:lnTo>
                  <a:lnTo>
                    <a:pt x="9893" y="1651"/>
                  </a:lnTo>
                  <a:lnTo>
                    <a:pt x="7010" y="3187"/>
                  </a:lnTo>
                  <a:lnTo>
                    <a:pt x="10515" y="889"/>
                  </a:lnTo>
                  <a:lnTo>
                    <a:pt x="10515" y="508"/>
                  </a:lnTo>
                  <a:lnTo>
                    <a:pt x="10350" y="0"/>
                  </a:lnTo>
                  <a:lnTo>
                    <a:pt x="10134" y="127"/>
                  </a:lnTo>
                  <a:lnTo>
                    <a:pt x="10045" y="0"/>
                  </a:lnTo>
                  <a:lnTo>
                    <a:pt x="8674" y="927"/>
                  </a:lnTo>
                  <a:lnTo>
                    <a:pt x="152" y="5588"/>
                  </a:lnTo>
                  <a:lnTo>
                    <a:pt x="317" y="5588"/>
                  </a:lnTo>
                  <a:lnTo>
                    <a:pt x="317" y="5842"/>
                  </a:lnTo>
                  <a:lnTo>
                    <a:pt x="469" y="6096"/>
                  </a:lnTo>
                  <a:lnTo>
                    <a:pt x="3276" y="4533"/>
                  </a:lnTo>
                  <a:lnTo>
                    <a:pt x="0" y="6731"/>
                  </a:lnTo>
                  <a:lnTo>
                    <a:pt x="0" y="6858"/>
                  </a:lnTo>
                  <a:lnTo>
                    <a:pt x="279" y="7200"/>
                  </a:lnTo>
                  <a:lnTo>
                    <a:pt x="469" y="7493"/>
                  </a:lnTo>
                  <a:lnTo>
                    <a:pt x="774" y="7620"/>
                  </a:lnTo>
                  <a:lnTo>
                    <a:pt x="7937" y="3797"/>
                  </a:lnTo>
                  <a:lnTo>
                    <a:pt x="1676" y="7874"/>
                  </a:lnTo>
                  <a:lnTo>
                    <a:pt x="1803" y="8115"/>
                  </a:lnTo>
                  <a:lnTo>
                    <a:pt x="1524" y="8255"/>
                  </a:lnTo>
                  <a:lnTo>
                    <a:pt x="1993" y="9017"/>
                  </a:lnTo>
                  <a:lnTo>
                    <a:pt x="2247" y="8890"/>
                  </a:lnTo>
                  <a:lnTo>
                    <a:pt x="2298" y="9017"/>
                  </a:lnTo>
                  <a:lnTo>
                    <a:pt x="3721" y="8128"/>
                  </a:lnTo>
                  <a:lnTo>
                    <a:pt x="6337" y="6769"/>
                  </a:lnTo>
                  <a:lnTo>
                    <a:pt x="1676" y="9906"/>
                  </a:lnTo>
                  <a:lnTo>
                    <a:pt x="2146" y="10541"/>
                  </a:lnTo>
                  <a:lnTo>
                    <a:pt x="12192" y="3937"/>
                  </a:lnTo>
                  <a:lnTo>
                    <a:pt x="11874" y="3556"/>
                  </a:lnTo>
                  <a:lnTo>
                    <a:pt x="11874" y="3048"/>
                  </a:lnTo>
                  <a:lnTo>
                    <a:pt x="11531" y="3289"/>
                  </a:lnTo>
                  <a:lnTo>
                    <a:pt x="12192" y="2794"/>
                  </a:lnTo>
                  <a:close/>
                </a:path>
                <a:path w="13970" h="10794">
                  <a:moveTo>
                    <a:pt x="13550" y="5207"/>
                  </a:moveTo>
                  <a:lnTo>
                    <a:pt x="13398" y="4699"/>
                  </a:lnTo>
                  <a:lnTo>
                    <a:pt x="3213" y="9906"/>
                  </a:lnTo>
                  <a:lnTo>
                    <a:pt x="3365" y="10541"/>
                  </a:lnTo>
                  <a:lnTo>
                    <a:pt x="13550" y="52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2" name="object 262"/>
            <p:cNvSpPr/>
            <p:nvPr/>
          </p:nvSpPr>
          <p:spPr>
            <a:xfrm>
              <a:off x="662940" y="1159890"/>
              <a:ext cx="81280" cy="108585"/>
            </a:xfrm>
            <a:custGeom>
              <a:avLst/>
              <a:gdLst/>
              <a:ahLst/>
              <a:cxnLst/>
              <a:rect l="l" t="t" r="r" b="b"/>
              <a:pathLst>
                <a:path w="81279" h="108584">
                  <a:moveTo>
                    <a:pt x="10502" y="4572"/>
                  </a:moveTo>
                  <a:lnTo>
                    <a:pt x="317" y="9779"/>
                  </a:lnTo>
                  <a:lnTo>
                    <a:pt x="0" y="9779"/>
                  </a:lnTo>
                  <a:lnTo>
                    <a:pt x="317" y="10160"/>
                  </a:lnTo>
                  <a:lnTo>
                    <a:pt x="317" y="10414"/>
                  </a:lnTo>
                  <a:lnTo>
                    <a:pt x="10502" y="5080"/>
                  </a:lnTo>
                  <a:lnTo>
                    <a:pt x="10502" y="4572"/>
                  </a:lnTo>
                  <a:close/>
                </a:path>
                <a:path w="81279" h="108584">
                  <a:moveTo>
                    <a:pt x="10668" y="3048"/>
                  </a:moveTo>
                  <a:lnTo>
                    <a:pt x="10426" y="3175"/>
                  </a:lnTo>
                  <a:lnTo>
                    <a:pt x="10388" y="3048"/>
                  </a:lnTo>
                  <a:lnTo>
                    <a:pt x="2298" y="7200"/>
                  </a:lnTo>
                  <a:lnTo>
                    <a:pt x="165" y="8255"/>
                  </a:lnTo>
                  <a:lnTo>
                    <a:pt x="0" y="8382"/>
                  </a:lnTo>
                  <a:lnTo>
                    <a:pt x="317" y="8890"/>
                  </a:lnTo>
                  <a:lnTo>
                    <a:pt x="3594" y="7200"/>
                  </a:lnTo>
                  <a:lnTo>
                    <a:pt x="1663" y="8382"/>
                  </a:lnTo>
                  <a:lnTo>
                    <a:pt x="1803" y="8890"/>
                  </a:lnTo>
                  <a:lnTo>
                    <a:pt x="10668" y="3683"/>
                  </a:lnTo>
                  <a:lnTo>
                    <a:pt x="10668" y="3556"/>
                  </a:lnTo>
                  <a:lnTo>
                    <a:pt x="10668" y="3048"/>
                  </a:lnTo>
                  <a:close/>
                </a:path>
                <a:path w="81279" h="108584">
                  <a:moveTo>
                    <a:pt x="10668" y="127"/>
                  </a:moveTo>
                  <a:lnTo>
                    <a:pt x="10502" y="0"/>
                  </a:lnTo>
                  <a:lnTo>
                    <a:pt x="10350" y="101"/>
                  </a:lnTo>
                  <a:lnTo>
                    <a:pt x="0" y="5334"/>
                  </a:lnTo>
                  <a:lnTo>
                    <a:pt x="317" y="5842"/>
                  </a:lnTo>
                  <a:lnTo>
                    <a:pt x="6134" y="2844"/>
                  </a:lnTo>
                  <a:lnTo>
                    <a:pt x="165" y="6731"/>
                  </a:lnTo>
                  <a:lnTo>
                    <a:pt x="0" y="6858"/>
                  </a:lnTo>
                  <a:lnTo>
                    <a:pt x="0" y="6985"/>
                  </a:lnTo>
                  <a:lnTo>
                    <a:pt x="0" y="7366"/>
                  </a:lnTo>
                  <a:lnTo>
                    <a:pt x="215" y="7251"/>
                  </a:lnTo>
                  <a:lnTo>
                    <a:pt x="317" y="7493"/>
                  </a:lnTo>
                  <a:lnTo>
                    <a:pt x="10668" y="2159"/>
                  </a:lnTo>
                  <a:lnTo>
                    <a:pt x="10502" y="1778"/>
                  </a:lnTo>
                  <a:lnTo>
                    <a:pt x="10350" y="1397"/>
                  </a:lnTo>
                  <a:lnTo>
                    <a:pt x="4914" y="4267"/>
                  </a:lnTo>
                  <a:lnTo>
                    <a:pt x="9867" y="927"/>
                  </a:lnTo>
                  <a:lnTo>
                    <a:pt x="10668" y="508"/>
                  </a:lnTo>
                  <a:lnTo>
                    <a:pt x="10668" y="381"/>
                  </a:lnTo>
                  <a:lnTo>
                    <a:pt x="10668" y="127"/>
                  </a:lnTo>
                  <a:close/>
                </a:path>
                <a:path w="81279" h="108584">
                  <a:moveTo>
                    <a:pt x="12192" y="5969"/>
                  </a:moveTo>
                  <a:lnTo>
                    <a:pt x="5854" y="9296"/>
                  </a:lnTo>
                  <a:lnTo>
                    <a:pt x="12026" y="5334"/>
                  </a:lnTo>
                  <a:lnTo>
                    <a:pt x="12026" y="5207"/>
                  </a:lnTo>
                  <a:lnTo>
                    <a:pt x="12026" y="4572"/>
                  </a:lnTo>
                  <a:lnTo>
                    <a:pt x="1689" y="9906"/>
                  </a:lnTo>
                  <a:lnTo>
                    <a:pt x="1689" y="10414"/>
                  </a:lnTo>
                  <a:lnTo>
                    <a:pt x="6946" y="7772"/>
                  </a:lnTo>
                  <a:lnTo>
                    <a:pt x="1524" y="11176"/>
                  </a:lnTo>
                  <a:lnTo>
                    <a:pt x="1524" y="11557"/>
                  </a:lnTo>
                  <a:lnTo>
                    <a:pt x="1524" y="12065"/>
                  </a:lnTo>
                  <a:lnTo>
                    <a:pt x="1689" y="11988"/>
                  </a:lnTo>
                  <a:lnTo>
                    <a:pt x="7454" y="9080"/>
                  </a:lnTo>
                  <a:lnTo>
                    <a:pt x="1689" y="12827"/>
                  </a:lnTo>
                  <a:lnTo>
                    <a:pt x="1689" y="12954"/>
                  </a:lnTo>
                  <a:lnTo>
                    <a:pt x="1689" y="13081"/>
                  </a:lnTo>
                  <a:lnTo>
                    <a:pt x="1689" y="13462"/>
                  </a:lnTo>
                  <a:lnTo>
                    <a:pt x="12026" y="8128"/>
                  </a:lnTo>
                  <a:lnTo>
                    <a:pt x="12026" y="8001"/>
                  </a:lnTo>
                  <a:lnTo>
                    <a:pt x="12026" y="7620"/>
                  </a:lnTo>
                  <a:lnTo>
                    <a:pt x="12026" y="7493"/>
                  </a:lnTo>
                  <a:lnTo>
                    <a:pt x="6273" y="10528"/>
                  </a:lnTo>
                  <a:lnTo>
                    <a:pt x="12026" y="6858"/>
                  </a:lnTo>
                  <a:lnTo>
                    <a:pt x="12192" y="6731"/>
                  </a:lnTo>
                  <a:lnTo>
                    <a:pt x="12192" y="6604"/>
                  </a:lnTo>
                  <a:lnTo>
                    <a:pt x="12192" y="6477"/>
                  </a:lnTo>
                  <a:lnTo>
                    <a:pt x="12192" y="6096"/>
                  </a:lnTo>
                  <a:lnTo>
                    <a:pt x="12192" y="5969"/>
                  </a:lnTo>
                  <a:close/>
                </a:path>
                <a:path w="81279" h="108584">
                  <a:moveTo>
                    <a:pt x="80772" y="101981"/>
                  </a:moveTo>
                  <a:lnTo>
                    <a:pt x="61518" y="89916"/>
                  </a:lnTo>
                  <a:lnTo>
                    <a:pt x="51968" y="95758"/>
                  </a:lnTo>
                  <a:lnTo>
                    <a:pt x="71221" y="108077"/>
                  </a:lnTo>
                  <a:lnTo>
                    <a:pt x="80772" y="101981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3" name="object 263"/>
            <p:cNvSpPr/>
            <p:nvPr/>
          </p:nvSpPr>
          <p:spPr>
            <a:xfrm>
              <a:off x="734568" y="1208658"/>
              <a:ext cx="10795" cy="59690"/>
            </a:xfrm>
            <a:custGeom>
              <a:avLst/>
              <a:gdLst/>
              <a:ahLst/>
              <a:cxnLst/>
              <a:rect l="l" t="t" r="r" b="b"/>
              <a:pathLst>
                <a:path w="10795" h="59690">
                  <a:moveTo>
                    <a:pt x="10502" y="0"/>
                  </a:moveTo>
                  <a:lnTo>
                    <a:pt x="165" y="5841"/>
                  </a:lnTo>
                  <a:lnTo>
                    <a:pt x="0" y="59308"/>
                  </a:lnTo>
                  <a:lnTo>
                    <a:pt x="10350" y="53339"/>
                  </a:lnTo>
                  <a:lnTo>
                    <a:pt x="10502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4" name="object 264"/>
            <p:cNvSpPr/>
            <p:nvPr/>
          </p:nvSpPr>
          <p:spPr>
            <a:xfrm>
              <a:off x="716457" y="1190243"/>
              <a:ext cx="18415" cy="6350"/>
            </a:xfrm>
            <a:custGeom>
              <a:avLst/>
              <a:gdLst/>
              <a:ahLst/>
              <a:cxnLst/>
              <a:rect l="l" t="t" r="r" b="b"/>
              <a:pathLst>
                <a:path w="18415" h="6350">
                  <a:moveTo>
                    <a:pt x="850" y="5461"/>
                  </a:moveTo>
                  <a:lnTo>
                    <a:pt x="165" y="5461"/>
                  </a:lnTo>
                  <a:lnTo>
                    <a:pt x="0" y="5842"/>
                  </a:lnTo>
                  <a:lnTo>
                    <a:pt x="0" y="5969"/>
                  </a:lnTo>
                  <a:lnTo>
                    <a:pt x="850" y="5461"/>
                  </a:lnTo>
                  <a:close/>
                </a:path>
                <a:path w="18415" h="6350">
                  <a:moveTo>
                    <a:pt x="1816" y="5842"/>
                  </a:moveTo>
                  <a:lnTo>
                    <a:pt x="1498" y="5842"/>
                  </a:lnTo>
                  <a:lnTo>
                    <a:pt x="1498" y="5969"/>
                  </a:lnTo>
                  <a:lnTo>
                    <a:pt x="1816" y="5842"/>
                  </a:lnTo>
                  <a:close/>
                </a:path>
                <a:path w="18415" h="6350">
                  <a:moveTo>
                    <a:pt x="6858" y="2667"/>
                  </a:moveTo>
                  <a:lnTo>
                    <a:pt x="850" y="5461"/>
                  </a:lnTo>
                  <a:lnTo>
                    <a:pt x="1028" y="5461"/>
                  </a:lnTo>
                  <a:lnTo>
                    <a:pt x="6858" y="2667"/>
                  </a:lnTo>
                  <a:close/>
                </a:path>
                <a:path w="18415" h="6350">
                  <a:moveTo>
                    <a:pt x="11836" y="127"/>
                  </a:moveTo>
                  <a:lnTo>
                    <a:pt x="11582" y="254"/>
                  </a:lnTo>
                  <a:lnTo>
                    <a:pt x="11836" y="127"/>
                  </a:lnTo>
                  <a:close/>
                </a:path>
                <a:path w="18415" h="6350">
                  <a:moveTo>
                    <a:pt x="12014" y="0"/>
                  </a:moveTo>
                  <a:lnTo>
                    <a:pt x="11239" y="254"/>
                  </a:lnTo>
                  <a:lnTo>
                    <a:pt x="9118" y="1511"/>
                  </a:lnTo>
                  <a:lnTo>
                    <a:pt x="6858" y="2667"/>
                  </a:lnTo>
                  <a:lnTo>
                    <a:pt x="8394" y="1943"/>
                  </a:lnTo>
                  <a:lnTo>
                    <a:pt x="1816" y="5842"/>
                  </a:lnTo>
                  <a:lnTo>
                    <a:pt x="2120" y="5842"/>
                  </a:lnTo>
                  <a:lnTo>
                    <a:pt x="10071" y="1143"/>
                  </a:lnTo>
                  <a:lnTo>
                    <a:pt x="11150" y="635"/>
                  </a:lnTo>
                  <a:lnTo>
                    <a:pt x="11366" y="381"/>
                  </a:lnTo>
                  <a:lnTo>
                    <a:pt x="11582" y="254"/>
                  </a:lnTo>
                  <a:lnTo>
                    <a:pt x="12014" y="0"/>
                  </a:lnTo>
                  <a:close/>
                </a:path>
                <a:path w="18415" h="6350">
                  <a:moveTo>
                    <a:pt x="13385" y="0"/>
                  </a:moveTo>
                  <a:lnTo>
                    <a:pt x="12915" y="0"/>
                  </a:lnTo>
                  <a:lnTo>
                    <a:pt x="12763" y="0"/>
                  </a:lnTo>
                  <a:lnTo>
                    <a:pt x="3340" y="5715"/>
                  </a:lnTo>
                  <a:lnTo>
                    <a:pt x="5715" y="4368"/>
                  </a:lnTo>
                  <a:lnTo>
                    <a:pt x="3276" y="5842"/>
                  </a:lnTo>
                  <a:lnTo>
                    <a:pt x="3340" y="5715"/>
                  </a:lnTo>
                  <a:lnTo>
                    <a:pt x="2870" y="5715"/>
                  </a:lnTo>
                  <a:lnTo>
                    <a:pt x="2870" y="6096"/>
                  </a:lnTo>
                  <a:lnTo>
                    <a:pt x="3022" y="5969"/>
                  </a:lnTo>
                  <a:lnTo>
                    <a:pt x="3175" y="5854"/>
                  </a:lnTo>
                  <a:lnTo>
                    <a:pt x="3022" y="5969"/>
                  </a:lnTo>
                  <a:lnTo>
                    <a:pt x="2870" y="6096"/>
                  </a:lnTo>
                  <a:lnTo>
                    <a:pt x="3340" y="6096"/>
                  </a:lnTo>
                  <a:lnTo>
                    <a:pt x="3594" y="5943"/>
                  </a:lnTo>
                  <a:lnTo>
                    <a:pt x="13385" y="127"/>
                  </a:lnTo>
                  <a:lnTo>
                    <a:pt x="13169" y="127"/>
                  </a:lnTo>
                  <a:lnTo>
                    <a:pt x="13385" y="0"/>
                  </a:lnTo>
                  <a:close/>
                </a:path>
                <a:path w="18415" h="6350">
                  <a:moveTo>
                    <a:pt x="15062" y="127"/>
                  </a:moveTo>
                  <a:lnTo>
                    <a:pt x="14744" y="127"/>
                  </a:lnTo>
                  <a:lnTo>
                    <a:pt x="14909" y="0"/>
                  </a:lnTo>
                  <a:lnTo>
                    <a:pt x="14439" y="0"/>
                  </a:lnTo>
                  <a:lnTo>
                    <a:pt x="4394" y="5842"/>
                  </a:lnTo>
                  <a:lnTo>
                    <a:pt x="4394" y="5969"/>
                  </a:lnTo>
                  <a:lnTo>
                    <a:pt x="4546" y="5969"/>
                  </a:lnTo>
                  <a:lnTo>
                    <a:pt x="4864" y="5969"/>
                  </a:lnTo>
                  <a:lnTo>
                    <a:pt x="5016" y="5969"/>
                  </a:lnTo>
                  <a:lnTo>
                    <a:pt x="15062" y="127"/>
                  </a:lnTo>
                  <a:close/>
                </a:path>
                <a:path w="18415" h="6350">
                  <a:moveTo>
                    <a:pt x="16586" y="127"/>
                  </a:moveTo>
                  <a:lnTo>
                    <a:pt x="16268" y="127"/>
                  </a:lnTo>
                  <a:lnTo>
                    <a:pt x="16433" y="0"/>
                  </a:lnTo>
                  <a:lnTo>
                    <a:pt x="16116" y="0"/>
                  </a:lnTo>
                  <a:lnTo>
                    <a:pt x="15963" y="0"/>
                  </a:lnTo>
                  <a:lnTo>
                    <a:pt x="13982" y="1219"/>
                  </a:lnTo>
                  <a:lnTo>
                    <a:pt x="6070" y="5715"/>
                  </a:lnTo>
                  <a:lnTo>
                    <a:pt x="5918" y="5715"/>
                  </a:lnTo>
                  <a:lnTo>
                    <a:pt x="5918" y="5842"/>
                  </a:lnTo>
                  <a:lnTo>
                    <a:pt x="5918" y="6096"/>
                  </a:lnTo>
                  <a:lnTo>
                    <a:pt x="6070" y="6032"/>
                  </a:lnTo>
                  <a:lnTo>
                    <a:pt x="6235" y="6096"/>
                  </a:lnTo>
                  <a:lnTo>
                    <a:pt x="6388" y="6096"/>
                  </a:lnTo>
                  <a:lnTo>
                    <a:pt x="6540" y="6096"/>
                  </a:lnTo>
                  <a:lnTo>
                    <a:pt x="16586" y="254"/>
                  </a:lnTo>
                  <a:lnTo>
                    <a:pt x="16433" y="215"/>
                  </a:lnTo>
                  <a:lnTo>
                    <a:pt x="16586" y="127"/>
                  </a:lnTo>
                  <a:close/>
                </a:path>
                <a:path w="18415" h="6350">
                  <a:moveTo>
                    <a:pt x="18110" y="254"/>
                  </a:moveTo>
                  <a:lnTo>
                    <a:pt x="17868" y="203"/>
                  </a:lnTo>
                  <a:lnTo>
                    <a:pt x="17640" y="0"/>
                  </a:lnTo>
                  <a:lnTo>
                    <a:pt x="7594" y="5842"/>
                  </a:lnTo>
                  <a:lnTo>
                    <a:pt x="7759" y="6096"/>
                  </a:lnTo>
                  <a:lnTo>
                    <a:pt x="13881" y="2590"/>
                  </a:lnTo>
                  <a:lnTo>
                    <a:pt x="18110" y="254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5" name="object 265"/>
            <p:cNvSpPr/>
            <p:nvPr/>
          </p:nvSpPr>
          <p:spPr>
            <a:xfrm>
              <a:off x="714908" y="1194942"/>
              <a:ext cx="79375" cy="102235"/>
            </a:xfrm>
            <a:custGeom>
              <a:avLst/>
              <a:gdLst/>
              <a:ahLst/>
              <a:cxnLst/>
              <a:rect l="l" t="t" r="r" b="b"/>
              <a:pathLst>
                <a:path w="79375" h="102234">
                  <a:moveTo>
                    <a:pt x="19507" y="19050"/>
                  </a:moveTo>
                  <a:lnTo>
                    <a:pt x="6756" y="0"/>
                  </a:lnTo>
                  <a:lnTo>
                    <a:pt x="5397" y="0"/>
                  </a:lnTo>
                  <a:lnTo>
                    <a:pt x="2095" y="0"/>
                  </a:lnTo>
                  <a:lnTo>
                    <a:pt x="0" y="2540"/>
                  </a:lnTo>
                  <a:lnTo>
                    <a:pt x="0" y="60960"/>
                  </a:lnTo>
                  <a:lnTo>
                    <a:pt x="19507" y="73025"/>
                  </a:lnTo>
                  <a:lnTo>
                    <a:pt x="19507" y="19050"/>
                  </a:lnTo>
                  <a:close/>
                </a:path>
                <a:path w="79375" h="102234">
                  <a:moveTo>
                    <a:pt x="79095" y="96012"/>
                  </a:moveTo>
                  <a:lnTo>
                    <a:pt x="29667" y="67056"/>
                  </a:lnTo>
                  <a:lnTo>
                    <a:pt x="19659" y="73025"/>
                  </a:lnTo>
                  <a:lnTo>
                    <a:pt x="69088" y="101854"/>
                  </a:lnTo>
                  <a:lnTo>
                    <a:pt x="79095" y="96012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6" name="object 266"/>
            <p:cNvSpPr/>
            <p:nvPr/>
          </p:nvSpPr>
          <p:spPr>
            <a:xfrm>
              <a:off x="724052" y="1190370"/>
              <a:ext cx="15240" cy="10795"/>
            </a:xfrm>
            <a:custGeom>
              <a:avLst/>
              <a:gdLst/>
              <a:ahLst/>
              <a:cxnLst/>
              <a:rect l="l" t="t" r="r" b="b"/>
              <a:pathLst>
                <a:path w="15240" h="10794">
                  <a:moveTo>
                    <a:pt x="10363" y="254"/>
                  </a:moveTo>
                  <a:lnTo>
                    <a:pt x="10121" y="127"/>
                  </a:lnTo>
                  <a:lnTo>
                    <a:pt x="9893" y="0"/>
                  </a:lnTo>
                  <a:lnTo>
                    <a:pt x="8166" y="1244"/>
                  </a:lnTo>
                  <a:lnTo>
                    <a:pt x="0" y="7112"/>
                  </a:lnTo>
                  <a:lnTo>
                    <a:pt x="165" y="7366"/>
                  </a:lnTo>
                  <a:lnTo>
                    <a:pt x="10363" y="254"/>
                  </a:lnTo>
                  <a:close/>
                </a:path>
                <a:path w="15240" h="10794">
                  <a:moveTo>
                    <a:pt x="13563" y="3429"/>
                  </a:moveTo>
                  <a:lnTo>
                    <a:pt x="13093" y="2921"/>
                  </a:lnTo>
                  <a:lnTo>
                    <a:pt x="3048" y="8509"/>
                  </a:lnTo>
                  <a:lnTo>
                    <a:pt x="3048" y="8636"/>
                  </a:lnTo>
                  <a:lnTo>
                    <a:pt x="3225" y="8788"/>
                  </a:lnTo>
                  <a:lnTo>
                    <a:pt x="3048" y="8890"/>
                  </a:lnTo>
                  <a:lnTo>
                    <a:pt x="3365" y="9017"/>
                  </a:lnTo>
                  <a:lnTo>
                    <a:pt x="3517" y="9017"/>
                  </a:lnTo>
                  <a:lnTo>
                    <a:pt x="13563" y="3556"/>
                  </a:lnTo>
                  <a:lnTo>
                    <a:pt x="13563" y="3429"/>
                  </a:lnTo>
                  <a:close/>
                </a:path>
                <a:path w="15240" h="10794">
                  <a:moveTo>
                    <a:pt x="13563" y="1651"/>
                  </a:moveTo>
                  <a:lnTo>
                    <a:pt x="13030" y="1524"/>
                  </a:lnTo>
                  <a:lnTo>
                    <a:pt x="9486" y="3213"/>
                  </a:lnTo>
                  <a:lnTo>
                    <a:pt x="11887" y="1905"/>
                  </a:lnTo>
                  <a:lnTo>
                    <a:pt x="11722" y="1752"/>
                  </a:lnTo>
                  <a:lnTo>
                    <a:pt x="11887" y="1651"/>
                  </a:lnTo>
                  <a:lnTo>
                    <a:pt x="11417" y="1397"/>
                  </a:lnTo>
                  <a:lnTo>
                    <a:pt x="1371" y="6858"/>
                  </a:lnTo>
                  <a:lnTo>
                    <a:pt x="1600" y="7112"/>
                  </a:lnTo>
                  <a:lnTo>
                    <a:pt x="1371" y="7239"/>
                  </a:lnTo>
                  <a:lnTo>
                    <a:pt x="1663" y="7327"/>
                  </a:lnTo>
                  <a:lnTo>
                    <a:pt x="1981" y="7493"/>
                  </a:lnTo>
                  <a:lnTo>
                    <a:pt x="13563" y="1651"/>
                  </a:lnTo>
                  <a:close/>
                </a:path>
                <a:path w="15240" h="10794">
                  <a:moveTo>
                    <a:pt x="15087" y="4953"/>
                  </a:moveTo>
                  <a:lnTo>
                    <a:pt x="14871" y="4737"/>
                  </a:lnTo>
                  <a:lnTo>
                    <a:pt x="14605" y="4445"/>
                  </a:lnTo>
                  <a:lnTo>
                    <a:pt x="9715" y="7124"/>
                  </a:lnTo>
                  <a:lnTo>
                    <a:pt x="14935" y="3429"/>
                  </a:lnTo>
                  <a:lnTo>
                    <a:pt x="14770" y="3302"/>
                  </a:lnTo>
                  <a:lnTo>
                    <a:pt x="14770" y="2921"/>
                  </a:lnTo>
                  <a:lnTo>
                    <a:pt x="4419" y="10033"/>
                  </a:lnTo>
                  <a:lnTo>
                    <a:pt x="4737" y="10541"/>
                  </a:lnTo>
                  <a:lnTo>
                    <a:pt x="4889" y="10541"/>
                  </a:lnTo>
                  <a:lnTo>
                    <a:pt x="6858" y="9398"/>
                  </a:lnTo>
                  <a:lnTo>
                    <a:pt x="15087" y="4953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7" name="object 267"/>
            <p:cNvSpPr/>
            <p:nvPr/>
          </p:nvSpPr>
          <p:spPr>
            <a:xfrm>
              <a:off x="729996" y="1194942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5" h="12065">
                  <a:moveTo>
                    <a:pt x="9144" y="635"/>
                  </a:moveTo>
                  <a:lnTo>
                    <a:pt x="8877" y="508"/>
                  </a:lnTo>
                  <a:lnTo>
                    <a:pt x="8877" y="127"/>
                  </a:lnTo>
                  <a:lnTo>
                    <a:pt x="8737" y="0"/>
                  </a:lnTo>
                  <a:lnTo>
                    <a:pt x="0" y="5588"/>
                  </a:lnTo>
                  <a:lnTo>
                    <a:pt x="0" y="5715"/>
                  </a:lnTo>
                  <a:lnTo>
                    <a:pt x="266" y="5969"/>
                  </a:lnTo>
                  <a:lnTo>
                    <a:pt x="9144" y="635"/>
                  </a:lnTo>
                  <a:close/>
                </a:path>
                <a:path w="12065" h="12065">
                  <a:moveTo>
                    <a:pt x="10668" y="1905"/>
                  </a:moveTo>
                  <a:lnTo>
                    <a:pt x="10198" y="1397"/>
                  </a:lnTo>
                  <a:lnTo>
                    <a:pt x="0" y="6604"/>
                  </a:lnTo>
                  <a:lnTo>
                    <a:pt x="190" y="6832"/>
                  </a:lnTo>
                  <a:lnTo>
                    <a:pt x="469" y="7493"/>
                  </a:lnTo>
                  <a:lnTo>
                    <a:pt x="673" y="7391"/>
                  </a:lnTo>
                  <a:lnTo>
                    <a:pt x="10668" y="2286"/>
                  </a:lnTo>
                  <a:lnTo>
                    <a:pt x="10502" y="1993"/>
                  </a:lnTo>
                  <a:lnTo>
                    <a:pt x="10668" y="1905"/>
                  </a:lnTo>
                  <a:close/>
                </a:path>
                <a:path w="12065" h="12065">
                  <a:moveTo>
                    <a:pt x="12039" y="3937"/>
                  </a:moveTo>
                  <a:lnTo>
                    <a:pt x="12014" y="3810"/>
                  </a:lnTo>
                  <a:lnTo>
                    <a:pt x="11569" y="2921"/>
                  </a:lnTo>
                  <a:lnTo>
                    <a:pt x="11341" y="3073"/>
                  </a:lnTo>
                  <a:lnTo>
                    <a:pt x="11163" y="2921"/>
                  </a:lnTo>
                  <a:lnTo>
                    <a:pt x="177" y="8128"/>
                  </a:lnTo>
                  <a:lnTo>
                    <a:pt x="342" y="8509"/>
                  </a:lnTo>
                  <a:lnTo>
                    <a:pt x="685" y="8636"/>
                  </a:lnTo>
                  <a:lnTo>
                    <a:pt x="863" y="9017"/>
                  </a:lnTo>
                  <a:lnTo>
                    <a:pt x="5803" y="6718"/>
                  </a:lnTo>
                  <a:lnTo>
                    <a:pt x="1524" y="9525"/>
                  </a:lnTo>
                  <a:lnTo>
                    <a:pt x="1841" y="10223"/>
                  </a:lnTo>
                  <a:lnTo>
                    <a:pt x="1841" y="10414"/>
                  </a:lnTo>
                  <a:lnTo>
                    <a:pt x="1993" y="10541"/>
                  </a:lnTo>
                  <a:lnTo>
                    <a:pt x="3695" y="9423"/>
                  </a:lnTo>
                  <a:lnTo>
                    <a:pt x="7531" y="7366"/>
                  </a:lnTo>
                  <a:lnTo>
                    <a:pt x="1689" y="11303"/>
                  </a:lnTo>
                  <a:lnTo>
                    <a:pt x="1689" y="11684"/>
                  </a:lnTo>
                  <a:lnTo>
                    <a:pt x="1841" y="11684"/>
                  </a:lnTo>
                  <a:lnTo>
                    <a:pt x="1841" y="11938"/>
                  </a:lnTo>
                  <a:lnTo>
                    <a:pt x="11976" y="4991"/>
                  </a:lnTo>
                  <a:lnTo>
                    <a:pt x="11874" y="4445"/>
                  </a:lnTo>
                  <a:lnTo>
                    <a:pt x="8890" y="6007"/>
                  </a:lnTo>
                  <a:lnTo>
                    <a:pt x="12039" y="39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8" name="object 268"/>
            <p:cNvSpPr/>
            <p:nvPr/>
          </p:nvSpPr>
          <p:spPr>
            <a:xfrm>
              <a:off x="733044" y="1200911"/>
              <a:ext cx="80645" cy="106680"/>
            </a:xfrm>
            <a:custGeom>
              <a:avLst/>
              <a:gdLst/>
              <a:ahLst/>
              <a:cxnLst/>
              <a:rect l="l" t="t" r="r" b="b"/>
              <a:pathLst>
                <a:path w="80644" h="106680">
                  <a:moveTo>
                    <a:pt x="12026" y="6223"/>
                  </a:moveTo>
                  <a:lnTo>
                    <a:pt x="4318" y="10045"/>
                  </a:lnTo>
                  <a:lnTo>
                    <a:pt x="10668" y="5461"/>
                  </a:lnTo>
                  <a:lnTo>
                    <a:pt x="10668" y="5207"/>
                  </a:lnTo>
                  <a:lnTo>
                    <a:pt x="10668" y="4699"/>
                  </a:lnTo>
                  <a:lnTo>
                    <a:pt x="10528" y="4787"/>
                  </a:lnTo>
                  <a:lnTo>
                    <a:pt x="5613" y="7658"/>
                  </a:lnTo>
                  <a:lnTo>
                    <a:pt x="10528" y="3937"/>
                  </a:lnTo>
                  <a:lnTo>
                    <a:pt x="10668" y="3810"/>
                  </a:lnTo>
                  <a:lnTo>
                    <a:pt x="10668" y="3683"/>
                  </a:lnTo>
                  <a:lnTo>
                    <a:pt x="10668" y="3175"/>
                  </a:lnTo>
                  <a:lnTo>
                    <a:pt x="10528" y="3251"/>
                  </a:lnTo>
                  <a:lnTo>
                    <a:pt x="10528" y="3048"/>
                  </a:lnTo>
                  <a:lnTo>
                    <a:pt x="9753" y="3632"/>
                  </a:lnTo>
                  <a:lnTo>
                    <a:pt x="5092" y="5981"/>
                  </a:lnTo>
                  <a:lnTo>
                    <a:pt x="10668" y="2413"/>
                  </a:lnTo>
                  <a:lnTo>
                    <a:pt x="10515" y="2032"/>
                  </a:lnTo>
                  <a:lnTo>
                    <a:pt x="10502" y="1905"/>
                  </a:lnTo>
                  <a:lnTo>
                    <a:pt x="10502" y="1778"/>
                  </a:lnTo>
                  <a:lnTo>
                    <a:pt x="10350" y="1524"/>
                  </a:lnTo>
                  <a:lnTo>
                    <a:pt x="4572" y="4622"/>
                  </a:lnTo>
                  <a:lnTo>
                    <a:pt x="10388" y="698"/>
                  </a:lnTo>
                  <a:lnTo>
                    <a:pt x="10668" y="508"/>
                  </a:lnTo>
                  <a:lnTo>
                    <a:pt x="10502" y="444"/>
                  </a:lnTo>
                  <a:lnTo>
                    <a:pt x="10502" y="254"/>
                  </a:lnTo>
                  <a:lnTo>
                    <a:pt x="10350" y="127"/>
                  </a:lnTo>
                  <a:lnTo>
                    <a:pt x="9131" y="749"/>
                  </a:lnTo>
                  <a:lnTo>
                    <a:pt x="8864" y="0"/>
                  </a:lnTo>
                  <a:lnTo>
                    <a:pt x="1422" y="4699"/>
                  </a:lnTo>
                  <a:lnTo>
                    <a:pt x="165" y="5334"/>
                  </a:lnTo>
                  <a:lnTo>
                    <a:pt x="165" y="5461"/>
                  </a:lnTo>
                  <a:lnTo>
                    <a:pt x="0" y="5588"/>
                  </a:lnTo>
                  <a:lnTo>
                    <a:pt x="0" y="5842"/>
                  </a:lnTo>
                  <a:lnTo>
                    <a:pt x="279" y="6096"/>
                  </a:lnTo>
                  <a:lnTo>
                    <a:pt x="1651" y="5270"/>
                  </a:lnTo>
                  <a:lnTo>
                    <a:pt x="5702" y="3149"/>
                  </a:lnTo>
                  <a:lnTo>
                    <a:pt x="0" y="6858"/>
                  </a:lnTo>
                  <a:lnTo>
                    <a:pt x="190" y="7099"/>
                  </a:lnTo>
                  <a:lnTo>
                    <a:pt x="317" y="7620"/>
                  </a:lnTo>
                  <a:lnTo>
                    <a:pt x="4495" y="5334"/>
                  </a:lnTo>
                  <a:lnTo>
                    <a:pt x="0" y="8255"/>
                  </a:lnTo>
                  <a:lnTo>
                    <a:pt x="165" y="8661"/>
                  </a:lnTo>
                  <a:lnTo>
                    <a:pt x="228" y="8826"/>
                  </a:lnTo>
                  <a:lnTo>
                    <a:pt x="317" y="9017"/>
                  </a:lnTo>
                  <a:lnTo>
                    <a:pt x="317" y="9144"/>
                  </a:lnTo>
                  <a:lnTo>
                    <a:pt x="7137" y="5638"/>
                  </a:lnTo>
                  <a:lnTo>
                    <a:pt x="1524" y="9906"/>
                  </a:lnTo>
                  <a:lnTo>
                    <a:pt x="1803" y="9906"/>
                  </a:lnTo>
                  <a:lnTo>
                    <a:pt x="1663" y="10033"/>
                  </a:lnTo>
                  <a:lnTo>
                    <a:pt x="1663" y="10541"/>
                  </a:lnTo>
                  <a:lnTo>
                    <a:pt x="1803" y="10464"/>
                  </a:lnTo>
                  <a:lnTo>
                    <a:pt x="2286" y="10172"/>
                  </a:lnTo>
                  <a:lnTo>
                    <a:pt x="7124" y="7302"/>
                  </a:lnTo>
                  <a:lnTo>
                    <a:pt x="1524" y="11430"/>
                  </a:lnTo>
                  <a:lnTo>
                    <a:pt x="1524" y="11811"/>
                  </a:lnTo>
                  <a:lnTo>
                    <a:pt x="1524" y="12065"/>
                  </a:lnTo>
                  <a:lnTo>
                    <a:pt x="1524" y="12192"/>
                  </a:lnTo>
                  <a:lnTo>
                    <a:pt x="7823" y="8915"/>
                  </a:lnTo>
                  <a:lnTo>
                    <a:pt x="1524" y="12954"/>
                  </a:lnTo>
                  <a:lnTo>
                    <a:pt x="1524" y="13081"/>
                  </a:lnTo>
                  <a:lnTo>
                    <a:pt x="1524" y="13589"/>
                  </a:lnTo>
                  <a:lnTo>
                    <a:pt x="12026" y="8255"/>
                  </a:lnTo>
                  <a:lnTo>
                    <a:pt x="12026" y="7747"/>
                  </a:lnTo>
                  <a:lnTo>
                    <a:pt x="5334" y="11150"/>
                  </a:lnTo>
                  <a:lnTo>
                    <a:pt x="12026" y="6858"/>
                  </a:lnTo>
                  <a:lnTo>
                    <a:pt x="12026" y="6731"/>
                  </a:lnTo>
                  <a:lnTo>
                    <a:pt x="12026" y="6223"/>
                  </a:lnTo>
                  <a:close/>
                </a:path>
                <a:path w="80644" h="106680">
                  <a:moveTo>
                    <a:pt x="80619" y="101219"/>
                  </a:moveTo>
                  <a:lnTo>
                    <a:pt x="60299" y="90043"/>
                  </a:lnTo>
                  <a:lnTo>
                    <a:pt x="50292" y="95504"/>
                  </a:lnTo>
                  <a:lnTo>
                    <a:pt x="70459" y="106553"/>
                  </a:lnTo>
                  <a:lnTo>
                    <a:pt x="80619" y="101219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9" name="object 269"/>
            <p:cNvSpPr/>
            <p:nvPr/>
          </p:nvSpPr>
          <p:spPr>
            <a:xfrm>
              <a:off x="804671" y="1248155"/>
              <a:ext cx="9525" cy="59690"/>
            </a:xfrm>
            <a:custGeom>
              <a:avLst/>
              <a:gdLst/>
              <a:ahLst/>
              <a:cxnLst/>
              <a:rect l="l" t="t" r="r" b="b"/>
              <a:pathLst>
                <a:path w="9525" h="59690">
                  <a:moveTo>
                    <a:pt x="9004" y="0"/>
                  </a:moveTo>
                  <a:lnTo>
                    <a:pt x="279" y="5969"/>
                  </a:lnTo>
                  <a:lnTo>
                    <a:pt x="0" y="59309"/>
                  </a:lnTo>
                  <a:lnTo>
                    <a:pt x="9004" y="53594"/>
                  </a:lnTo>
                  <a:lnTo>
                    <a:pt x="9004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0" name="object 270"/>
            <p:cNvSpPr/>
            <p:nvPr/>
          </p:nvSpPr>
          <p:spPr>
            <a:xfrm>
              <a:off x="786384" y="1229867"/>
              <a:ext cx="18415" cy="7620"/>
            </a:xfrm>
            <a:custGeom>
              <a:avLst/>
              <a:gdLst/>
              <a:ahLst/>
              <a:cxnLst/>
              <a:rect l="l" t="t" r="r" b="b"/>
              <a:pathLst>
                <a:path w="18415" h="7619">
                  <a:moveTo>
                    <a:pt x="2400" y="4826"/>
                  </a:moveTo>
                  <a:lnTo>
                    <a:pt x="863" y="5588"/>
                  </a:lnTo>
                  <a:lnTo>
                    <a:pt x="0" y="6096"/>
                  </a:lnTo>
                  <a:lnTo>
                    <a:pt x="2400" y="4826"/>
                  </a:lnTo>
                  <a:close/>
                </a:path>
                <a:path w="18415" h="7619">
                  <a:moveTo>
                    <a:pt x="12039" y="0"/>
                  </a:moveTo>
                  <a:lnTo>
                    <a:pt x="11747" y="0"/>
                  </a:lnTo>
                  <a:lnTo>
                    <a:pt x="11569" y="0"/>
                  </a:lnTo>
                  <a:lnTo>
                    <a:pt x="11150" y="254"/>
                  </a:lnTo>
                  <a:lnTo>
                    <a:pt x="10985" y="254"/>
                  </a:lnTo>
                  <a:lnTo>
                    <a:pt x="2400" y="4826"/>
                  </a:lnTo>
                  <a:lnTo>
                    <a:pt x="8585" y="1816"/>
                  </a:lnTo>
                  <a:lnTo>
                    <a:pt x="1524" y="6096"/>
                  </a:lnTo>
                  <a:lnTo>
                    <a:pt x="1676" y="6096"/>
                  </a:lnTo>
                  <a:lnTo>
                    <a:pt x="2273" y="6096"/>
                  </a:lnTo>
                  <a:lnTo>
                    <a:pt x="8839" y="2006"/>
                  </a:lnTo>
                  <a:lnTo>
                    <a:pt x="11036" y="635"/>
                  </a:lnTo>
                  <a:lnTo>
                    <a:pt x="11176" y="546"/>
                  </a:lnTo>
                  <a:lnTo>
                    <a:pt x="12014" y="127"/>
                  </a:lnTo>
                  <a:lnTo>
                    <a:pt x="11836" y="127"/>
                  </a:lnTo>
                  <a:lnTo>
                    <a:pt x="12039" y="0"/>
                  </a:lnTo>
                  <a:close/>
                </a:path>
                <a:path w="18415" h="7619">
                  <a:moveTo>
                    <a:pt x="15240" y="0"/>
                  </a:moveTo>
                  <a:lnTo>
                    <a:pt x="15087" y="0"/>
                  </a:lnTo>
                  <a:lnTo>
                    <a:pt x="14922" y="0"/>
                  </a:lnTo>
                  <a:lnTo>
                    <a:pt x="14617" y="0"/>
                  </a:lnTo>
                  <a:lnTo>
                    <a:pt x="12788" y="1104"/>
                  </a:lnTo>
                  <a:lnTo>
                    <a:pt x="6794" y="4178"/>
                  </a:lnTo>
                  <a:lnTo>
                    <a:pt x="13716" y="127"/>
                  </a:lnTo>
                  <a:lnTo>
                    <a:pt x="13246" y="127"/>
                  </a:lnTo>
                  <a:lnTo>
                    <a:pt x="12941" y="127"/>
                  </a:lnTo>
                  <a:lnTo>
                    <a:pt x="6438" y="4114"/>
                  </a:lnTo>
                  <a:lnTo>
                    <a:pt x="3048" y="6096"/>
                  </a:lnTo>
                  <a:lnTo>
                    <a:pt x="3200" y="6096"/>
                  </a:lnTo>
                  <a:lnTo>
                    <a:pt x="3517" y="6096"/>
                  </a:lnTo>
                  <a:lnTo>
                    <a:pt x="10490" y="2501"/>
                  </a:lnTo>
                  <a:lnTo>
                    <a:pt x="4572" y="6096"/>
                  </a:lnTo>
                  <a:lnTo>
                    <a:pt x="5041" y="6096"/>
                  </a:lnTo>
                  <a:lnTo>
                    <a:pt x="14795" y="266"/>
                  </a:lnTo>
                  <a:lnTo>
                    <a:pt x="15062" y="127"/>
                  </a:lnTo>
                  <a:lnTo>
                    <a:pt x="15240" y="0"/>
                  </a:lnTo>
                  <a:close/>
                </a:path>
                <a:path w="18415" h="7619">
                  <a:moveTo>
                    <a:pt x="16764" y="127"/>
                  </a:moveTo>
                  <a:lnTo>
                    <a:pt x="16395" y="127"/>
                  </a:lnTo>
                  <a:lnTo>
                    <a:pt x="16294" y="0"/>
                  </a:lnTo>
                  <a:lnTo>
                    <a:pt x="15455" y="609"/>
                  </a:lnTo>
                  <a:lnTo>
                    <a:pt x="6248" y="5842"/>
                  </a:lnTo>
                  <a:lnTo>
                    <a:pt x="6413" y="5969"/>
                  </a:lnTo>
                  <a:lnTo>
                    <a:pt x="6718" y="6096"/>
                  </a:lnTo>
                  <a:lnTo>
                    <a:pt x="12496" y="2743"/>
                  </a:lnTo>
                  <a:lnTo>
                    <a:pt x="6248" y="7239"/>
                  </a:lnTo>
                  <a:lnTo>
                    <a:pt x="6096" y="7493"/>
                  </a:lnTo>
                  <a:lnTo>
                    <a:pt x="6565" y="7493"/>
                  </a:lnTo>
                  <a:lnTo>
                    <a:pt x="16611" y="1778"/>
                  </a:lnTo>
                  <a:lnTo>
                    <a:pt x="16141" y="1651"/>
                  </a:lnTo>
                  <a:lnTo>
                    <a:pt x="6959" y="6985"/>
                  </a:lnTo>
                  <a:lnTo>
                    <a:pt x="16611" y="381"/>
                  </a:lnTo>
                  <a:lnTo>
                    <a:pt x="16764" y="254"/>
                  </a:lnTo>
                  <a:lnTo>
                    <a:pt x="16611" y="215"/>
                  </a:lnTo>
                  <a:lnTo>
                    <a:pt x="16764" y="127"/>
                  </a:lnTo>
                  <a:close/>
                </a:path>
                <a:path w="18415" h="7619">
                  <a:moveTo>
                    <a:pt x="18288" y="1651"/>
                  </a:moveTo>
                  <a:lnTo>
                    <a:pt x="18072" y="1651"/>
                  </a:lnTo>
                  <a:lnTo>
                    <a:pt x="17970" y="1524"/>
                  </a:lnTo>
                  <a:lnTo>
                    <a:pt x="7620" y="7239"/>
                  </a:lnTo>
                  <a:lnTo>
                    <a:pt x="7772" y="7366"/>
                  </a:lnTo>
                  <a:lnTo>
                    <a:pt x="7937" y="7493"/>
                  </a:lnTo>
                  <a:lnTo>
                    <a:pt x="8102" y="7620"/>
                  </a:lnTo>
                  <a:lnTo>
                    <a:pt x="18288" y="1905"/>
                  </a:lnTo>
                  <a:lnTo>
                    <a:pt x="18135" y="1739"/>
                  </a:lnTo>
                  <a:lnTo>
                    <a:pt x="18288" y="1651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1" name="object 271"/>
            <p:cNvSpPr/>
            <p:nvPr/>
          </p:nvSpPr>
          <p:spPr>
            <a:xfrm>
              <a:off x="785012" y="1235963"/>
              <a:ext cx="79375" cy="100965"/>
            </a:xfrm>
            <a:custGeom>
              <a:avLst/>
              <a:gdLst/>
              <a:ahLst/>
              <a:cxnLst/>
              <a:rect l="l" t="t" r="r" b="b"/>
              <a:pathLst>
                <a:path w="79375" h="100965">
                  <a:moveTo>
                    <a:pt x="19659" y="18796"/>
                  </a:moveTo>
                  <a:lnTo>
                    <a:pt x="19202" y="11811"/>
                  </a:lnTo>
                  <a:lnTo>
                    <a:pt x="15697" y="5334"/>
                  </a:lnTo>
                  <a:lnTo>
                    <a:pt x="8077" y="508"/>
                  </a:lnTo>
                  <a:lnTo>
                    <a:pt x="6705" y="0"/>
                  </a:lnTo>
                  <a:lnTo>
                    <a:pt x="5334" y="0"/>
                  </a:lnTo>
                  <a:lnTo>
                    <a:pt x="2133" y="0"/>
                  </a:lnTo>
                  <a:lnTo>
                    <a:pt x="0" y="2667"/>
                  </a:lnTo>
                  <a:lnTo>
                    <a:pt x="0" y="59944"/>
                  </a:lnTo>
                  <a:lnTo>
                    <a:pt x="19659" y="71501"/>
                  </a:lnTo>
                  <a:lnTo>
                    <a:pt x="19659" y="71374"/>
                  </a:lnTo>
                  <a:lnTo>
                    <a:pt x="19659" y="18796"/>
                  </a:lnTo>
                  <a:close/>
                </a:path>
                <a:path w="79375" h="100965">
                  <a:moveTo>
                    <a:pt x="79095" y="94488"/>
                  </a:moveTo>
                  <a:lnTo>
                    <a:pt x="29768" y="65659"/>
                  </a:lnTo>
                  <a:lnTo>
                    <a:pt x="19659" y="71374"/>
                  </a:lnTo>
                  <a:lnTo>
                    <a:pt x="68821" y="100584"/>
                  </a:lnTo>
                  <a:lnTo>
                    <a:pt x="79095" y="94488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2" name="object 272"/>
            <p:cNvSpPr/>
            <p:nvPr/>
          </p:nvSpPr>
          <p:spPr>
            <a:xfrm>
              <a:off x="794156" y="1231391"/>
              <a:ext cx="15240" cy="10795"/>
            </a:xfrm>
            <a:custGeom>
              <a:avLst/>
              <a:gdLst/>
              <a:ahLst/>
              <a:cxnLst/>
              <a:rect l="l" t="t" r="r" b="b"/>
              <a:pathLst>
                <a:path w="15240" h="10794">
                  <a:moveTo>
                    <a:pt x="10515" y="254"/>
                  </a:moveTo>
                  <a:lnTo>
                    <a:pt x="10350" y="215"/>
                  </a:lnTo>
                  <a:lnTo>
                    <a:pt x="10045" y="127"/>
                  </a:lnTo>
                  <a:lnTo>
                    <a:pt x="0" y="5461"/>
                  </a:lnTo>
                  <a:lnTo>
                    <a:pt x="254" y="5753"/>
                  </a:lnTo>
                  <a:lnTo>
                    <a:pt x="469" y="5969"/>
                  </a:lnTo>
                  <a:lnTo>
                    <a:pt x="10515" y="254"/>
                  </a:lnTo>
                  <a:close/>
                </a:path>
                <a:path w="15240" h="10794">
                  <a:moveTo>
                    <a:pt x="13563" y="2032"/>
                  </a:moveTo>
                  <a:lnTo>
                    <a:pt x="13309" y="1841"/>
                  </a:lnTo>
                  <a:lnTo>
                    <a:pt x="12941" y="1524"/>
                  </a:lnTo>
                  <a:lnTo>
                    <a:pt x="6743" y="4902"/>
                  </a:lnTo>
                  <a:lnTo>
                    <a:pt x="11887" y="2032"/>
                  </a:lnTo>
                  <a:lnTo>
                    <a:pt x="11417" y="1524"/>
                  </a:lnTo>
                  <a:lnTo>
                    <a:pt x="6184" y="4483"/>
                  </a:lnTo>
                  <a:lnTo>
                    <a:pt x="11887" y="381"/>
                  </a:lnTo>
                  <a:lnTo>
                    <a:pt x="11887" y="254"/>
                  </a:lnTo>
                  <a:lnTo>
                    <a:pt x="11569" y="0"/>
                  </a:lnTo>
                  <a:lnTo>
                    <a:pt x="1524" y="5588"/>
                  </a:lnTo>
                  <a:lnTo>
                    <a:pt x="1993" y="6096"/>
                  </a:lnTo>
                  <a:lnTo>
                    <a:pt x="8255" y="2400"/>
                  </a:lnTo>
                  <a:lnTo>
                    <a:pt x="2336" y="6654"/>
                  </a:lnTo>
                  <a:lnTo>
                    <a:pt x="1524" y="7112"/>
                  </a:lnTo>
                  <a:lnTo>
                    <a:pt x="1524" y="7239"/>
                  </a:lnTo>
                  <a:lnTo>
                    <a:pt x="1371" y="7366"/>
                  </a:lnTo>
                  <a:lnTo>
                    <a:pt x="1739" y="7480"/>
                  </a:lnTo>
                  <a:lnTo>
                    <a:pt x="1841" y="7620"/>
                  </a:lnTo>
                  <a:lnTo>
                    <a:pt x="2908" y="7023"/>
                  </a:lnTo>
                  <a:lnTo>
                    <a:pt x="3213" y="7493"/>
                  </a:lnTo>
                  <a:lnTo>
                    <a:pt x="9969" y="3708"/>
                  </a:lnTo>
                  <a:lnTo>
                    <a:pt x="2895" y="8382"/>
                  </a:lnTo>
                  <a:lnTo>
                    <a:pt x="2895" y="8509"/>
                  </a:lnTo>
                  <a:lnTo>
                    <a:pt x="2895" y="8890"/>
                  </a:lnTo>
                  <a:lnTo>
                    <a:pt x="3149" y="8890"/>
                  </a:lnTo>
                  <a:lnTo>
                    <a:pt x="3213" y="9017"/>
                  </a:lnTo>
                  <a:lnTo>
                    <a:pt x="3517" y="9144"/>
                  </a:lnTo>
                  <a:lnTo>
                    <a:pt x="13411" y="3556"/>
                  </a:lnTo>
                  <a:lnTo>
                    <a:pt x="13563" y="3429"/>
                  </a:lnTo>
                  <a:lnTo>
                    <a:pt x="13296" y="3225"/>
                  </a:lnTo>
                  <a:lnTo>
                    <a:pt x="13246" y="3048"/>
                  </a:lnTo>
                  <a:lnTo>
                    <a:pt x="13081" y="3048"/>
                  </a:lnTo>
                  <a:lnTo>
                    <a:pt x="8102" y="5727"/>
                  </a:lnTo>
                  <a:lnTo>
                    <a:pt x="13563" y="2032"/>
                  </a:lnTo>
                  <a:close/>
                </a:path>
                <a:path w="15240" h="10794">
                  <a:moveTo>
                    <a:pt x="14935" y="3556"/>
                  </a:moveTo>
                  <a:lnTo>
                    <a:pt x="14770" y="3048"/>
                  </a:lnTo>
                  <a:lnTo>
                    <a:pt x="14566" y="3162"/>
                  </a:lnTo>
                  <a:lnTo>
                    <a:pt x="13169" y="3975"/>
                  </a:lnTo>
                  <a:lnTo>
                    <a:pt x="4572" y="8890"/>
                  </a:lnTo>
                  <a:lnTo>
                    <a:pt x="4889" y="9017"/>
                  </a:lnTo>
                  <a:lnTo>
                    <a:pt x="9817" y="6337"/>
                  </a:lnTo>
                  <a:lnTo>
                    <a:pt x="4419" y="10160"/>
                  </a:lnTo>
                  <a:lnTo>
                    <a:pt x="4889" y="10668"/>
                  </a:lnTo>
                  <a:lnTo>
                    <a:pt x="14935" y="3556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3" name="object 273"/>
            <p:cNvSpPr/>
            <p:nvPr/>
          </p:nvSpPr>
          <p:spPr>
            <a:xfrm>
              <a:off x="798576" y="1235963"/>
              <a:ext cx="13970" cy="10795"/>
            </a:xfrm>
            <a:custGeom>
              <a:avLst/>
              <a:gdLst/>
              <a:ahLst/>
              <a:cxnLst/>
              <a:rect l="l" t="t" r="r" b="b"/>
              <a:pathLst>
                <a:path w="13970" h="10794">
                  <a:moveTo>
                    <a:pt x="13716" y="2921"/>
                  </a:moveTo>
                  <a:lnTo>
                    <a:pt x="12839" y="1651"/>
                  </a:lnTo>
                  <a:lnTo>
                    <a:pt x="4902" y="5753"/>
                  </a:lnTo>
                  <a:lnTo>
                    <a:pt x="12039" y="1016"/>
                  </a:lnTo>
                  <a:lnTo>
                    <a:pt x="11988" y="863"/>
                  </a:lnTo>
                  <a:lnTo>
                    <a:pt x="12192" y="762"/>
                  </a:lnTo>
                  <a:lnTo>
                    <a:pt x="11658" y="127"/>
                  </a:lnTo>
                  <a:lnTo>
                    <a:pt x="11518" y="203"/>
                  </a:lnTo>
                  <a:lnTo>
                    <a:pt x="11442" y="0"/>
                  </a:lnTo>
                  <a:lnTo>
                    <a:pt x="10210" y="838"/>
                  </a:lnTo>
                  <a:lnTo>
                    <a:pt x="7645" y="2082"/>
                  </a:lnTo>
                  <a:lnTo>
                    <a:pt x="10515" y="508"/>
                  </a:lnTo>
                  <a:lnTo>
                    <a:pt x="10350" y="254"/>
                  </a:lnTo>
                  <a:lnTo>
                    <a:pt x="10350" y="0"/>
                  </a:lnTo>
                  <a:lnTo>
                    <a:pt x="10045" y="0"/>
                  </a:lnTo>
                  <a:lnTo>
                    <a:pt x="0" y="5588"/>
                  </a:lnTo>
                  <a:lnTo>
                    <a:pt x="317" y="6096"/>
                  </a:lnTo>
                  <a:lnTo>
                    <a:pt x="533" y="5981"/>
                  </a:lnTo>
                  <a:lnTo>
                    <a:pt x="711" y="6096"/>
                  </a:lnTo>
                  <a:lnTo>
                    <a:pt x="6184" y="3556"/>
                  </a:lnTo>
                  <a:lnTo>
                    <a:pt x="1676" y="6604"/>
                  </a:lnTo>
                  <a:lnTo>
                    <a:pt x="1828" y="6858"/>
                  </a:lnTo>
                  <a:lnTo>
                    <a:pt x="2082" y="7200"/>
                  </a:lnTo>
                  <a:lnTo>
                    <a:pt x="1524" y="7493"/>
                  </a:lnTo>
                  <a:lnTo>
                    <a:pt x="1701" y="8001"/>
                  </a:lnTo>
                  <a:lnTo>
                    <a:pt x="2044" y="8509"/>
                  </a:lnTo>
                  <a:lnTo>
                    <a:pt x="2222" y="9017"/>
                  </a:lnTo>
                  <a:lnTo>
                    <a:pt x="3238" y="8483"/>
                  </a:lnTo>
                  <a:lnTo>
                    <a:pt x="3822" y="9144"/>
                  </a:lnTo>
                  <a:lnTo>
                    <a:pt x="7505" y="7213"/>
                  </a:lnTo>
                  <a:lnTo>
                    <a:pt x="3860" y="9715"/>
                  </a:lnTo>
                  <a:lnTo>
                    <a:pt x="3048" y="10160"/>
                  </a:lnTo>
                  <a:lnTo>
                    <a:pt x="3365" y="10668"/>
                  </a:lnTo>
                  <a:lnTo>
                    <a:pt x="13716" y="5207"/>
                  </a:lnTo>
                  <a:lnTo>
                    <a:pt x="13398" y="5080"/>
                  </a:lnTo>
                  <a:lnTo>
                    <a:pt x="13398" y="4826"/>
                  </a:lnTo>
                  <a:lnTo>
                    <a:pt x="13233" y="4572"/>
                  </a:lnTo>
                  <a:lnTo>
                    <a:pt x="8318" y="7277"/>
                  </a:lnTo>
                  <a:lnTo>
                    <a:pt x="11341" y="5194"/>
                  </a:lnTo>
                  <a:lnTo>
                    <a:pt x="13716" y="3937"/>
                  </a:lnTo>
                  <a:lnTo>
                    <a:pt x="13550" y="3670"/>
                  </a:lnTo>
                  <a:lnTo>
                    <a:pt x="13716" y="3556"/>
                  </a:lnTo>
                  <a:lnTo>
                    <a:pt x="13716" y="3429"/>
                  </a:lnTo>
                  <a:lnTo>
                    <a:pt x="13550" y="3048"/>
                  </a:lnTo>
                  <a:lnTo>
                    <a:pt x="13322" y="3200"/>
                  </a:lnTo>
                  <a:lnTo>
                    <a:pt x="13716" y="29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4" name="object 274"/>
            <p:cNvSpPr/>
            <p:nvPr/>
          </p:nvSpPr>
          <p:spPr>
            <a:xfrm>
              <a:off x="801776" y="1240535"/>
              <a:ext cx="82550" cy="108585"/>
            </a:xfrm>
            <a:custGeom>
              <a:avLst/>
              <a:gdLst/>
              <a:ahLst/>
              <a:cxnLst/>
              <a:rect l="l" t="t" r="r" b="b"/>
              <a:pathLst>
                <a:path w="82550" h="108584">
                  <a:moveTo>
                    <a:pt x="10363" y="381"/>
                  </a:moveTo>
                  <a:lnTo>
                    <a:pt x="10198" y="254"/>
                  </a:lnTo>
                  <a:lnTo>
                    <a:pt x="10198" y="0"/>
                  </a:lnTo>
                  <a:lnTo>
                    <a:pt x="0" y="5461"/>
                  </a:lnTo>
                  <a:lnTo>
                    <a:pt x="165" y="5461"/>
                  </a:lnTo>
                  <a:lnTo>
                    <a:pt x="165" y="5969"/>
                  </a:lnTo>
                  <a:lnTo>
                    <a:pt x="10363" y="381"/>
                  </a:lnTo>
                  <a:close/>
                </a:path>
                <a:path w="82550" h="108584">
                  <a:moveTo>
                    <a:pt x="12039" y="508"/>
                  </a:moveTo>
                  <a:lnTo>
                    <a:pt x="11722" y="0"/>
                  </a:lnTo>
                  <a:lnTo>
                    <a:pt x="1371" y="7112"/>
                  </a:lnTo>
                  <a:lnTo>
                    <a:pt x="1574" y="7200"/>
                  </a:lnTo>
                  <a:lnTo>
                    <a:pt x="1689" y="7366"/>
                  </a:lnTo>
                  <a:lnTo>
                    <a:pt x="1689" y="7620"/>
                  </a:lnTo>
                  <a:lnTo>
                    <a:pt x="7099" y="4699"/>
                  </a:lnTo>
                  <a:lnTo>
                    <a:pt x="1371" y="8636"/>
                  </a:lnTo>
                  <a:lnTo>
                    <a:pt x="1371" y="9144"/>
                  </a:lnTo>
                  <a:lnTo>
                    <a:pt x="1536" y="9042"/>
                  </a:lnTo>
                  <a:lnTo>
                    <a:pt x="1663" y="9080"/>
                  </a:lnTo>
                  <a:lnTo>
                    <a:pt x="5080" y="7366"/>
                  </a:lnTo>
                  <a:lnTo>
                    <a:pt x="1371" y="9779"/>
                  </a:lnTo>
                  <a:lnTo>
                    <a:pt x="1536" y="10185"/>
                  </a:lnTo>
                  <a:lnTo>
                    <a:pt x="1536" y="10541"/>
                  </a:lnTo>
                  <a:lnTo>
                    <a:pt x="1689" y="10541"/>
                  </a:lnTo>
                  <a:lnTo>
                    <a:pt x="2273" y="10172"/>
                  </a:lnTo>
                  <a:lnTo>
                    <a:pt x="9283" y="6629"/>
                  </a:lnTo>
                  <a:lnTo>
                    <a:pt x="3530" y="11188"/>
                  </a:lnTo>
                  <a:lnTo>
                    <a:pt x="2895" y="11557"/>
                  </a:lnTo>
                  <a:lnTo>
                    <a:pt x="2895" y="11684"/>
                  </a:lnTo>
                  <a:lnTo>
                    <a:pt x="2895" y="12065"/>
                  </a:lnTo>
                  <a:lnTo>
                    <a:pt x="2895" y="12192"/>
                  </a:lnTo>
                  <a:lnTo>
                    <a:pt x="3708" y="11582"/>
                  </a:lnTo>
                  <a:lnTo>
                    <a:pt x="8382" y="8826"/>
                  </a:lnTo>
                  <a:lnTo>
                    <a:pt x="6985" y="9906"/>
                  </a:lnTo>
                  <a:lnTo>
                    <a:pt x="2895" y="12954"/>
                  </a:lnTo>
                  <a:lnTo>
                    <a:pt x="2895" y="13589"/>
                  </a:lnTo>
                  <a:lnTo>
                    <a:pt x="3035" y="13487"/>
                  </a:lnTo>
                  <a:lnTo>
                    <a:pt x="3035" y="13716"/>
                  </a:lnTo>
                  <a:lnTo>
                    <a:pt x="11899" y="8382"/>
                  </a:lnTo>
                  <a:lnTo>
                    <a:pt x="11899" y="7874"/>
                  </a:lnTo>
                  <a:lnTo>
                    <a:pt x="11899" y="7747"/>
                  </a:lnTo>
                  <a:lnTo>
                    <a:pt x="11899" y="7620"/>
                  </a:lnTo>
                  <a:lnTo>
                    <a:pt x="5435" y="11696"/>
                  </a:lnTo>
                  <a:lnTo>
                    <a:pt x="11201" y="7150"/>
                  </a:lnTo>
                  <a:lnTo>
                    <a:pt x="11899" y="6731"/>
                  </a:lnTo>
                  <a:lnTo>
                    <a:pt x="11899" y="6604"/>
                  </a:lnTo>
                  <a:lnTo>
                    <a:pt x="11899" y="6223"/>
                  </a:lnTo>
                  <a:lnTo>
                    <a:pt x="11899" y="6096"/>
                  </a:lnTo>
                  <a:lnTo>
                    <a:pt x="11188" y="6654"/>
                  </a:lnTo>
                  <a:lnTo>
                    <a:pt x="6985" y="9144"/>
                  </a:lnTo>
                  <a:lnTo>
                    <a:pt x="11899" y="5461"/>
                  </a:lnTo>
                  <a:lnTo>
                    <a:pt x="11899" y="5041"/>
                  </a:lnTo>
                  <a:lnTo>
                    <a:pt x="12039" y="4953"/>
                  </a:lnTo>
                  <a:lnTo>
                    <a:pt x="12039" y="4699"/>
                  </a:lnTo>
                  <a:lnTo>
                    <a:pt x="11899" y="4787"/>
                  </a:lnTo>
                  <a:lnTo>
                    <a:pt x="11899" y="4572"/>
                  </a:lnTo>
                  <a:lnTo>
                    <a:pt x="7162" y="7061"/>
                  </a:lnTo>
                  <a:lnTo>
                    <a:pt x="12039" y="3937"/>
                  </a:lnTo>
                  <a:lnTo>
                    <a:pt x="12039" y="3429"/>
                  </a:lnTo>
                  <a:lnTo>
                    <a:pt x="11861" y="3225"/>
                  </a:lnTo>
                  <a:lnTo>
                    <a:pt x="11861" y="3048"/>
                  </a:lnTo>
                  <a:lnTo>
                    <a:pt x="11722" y="3048"/>
                  </a:lnTo>
                  <a:lnTo>
                    <a:pt x="5791" y="6299"/>
                  </a:lnTo>
                  <a:lnTo>
                    <a:pt x="12039" y="2286"/>
                  </a:lnTo>
                  <a:lnTo>
                    <a:pt x="12039" y="2032"/>
                  </a:lnTo>
                  <a:lnTo>
                    <a:pt x="12039" y="1524"/>
                  </a:lnTo>
                  <a:lnTo>
                    <a:pt x="11798" y="1651"/>
                  </a:lnTo>
                  <a:lnTo>
                    <a:pt x="11722" y="1524"/>
                  </a:lnTo>
                  <a:lnTo>
                    <a:pt x="5626" y="4914"/>
                  </a:lnTo>
                  <a:lnTo>
                    <a:pt x="12039" y="508"/>
                  </a:lnTo>
                  <a:close/>
                </a:path>
                <a:path w="82550" h="108584">
                  <a:moveTo>
                    <a:pt x="82143" y="102108"/>
                  </a:moveTo>
                  <a:lnTo>
                    <a:pt x="61976" y="89916"/>
                  </a:lnTo>
                  <a:lnTo>
                    <a:pt x="51663" y="96012"/>
                  </a:lnTo>
                  <a:lnTo>
                    <a:pt x="72136" y="108077"/>
                  </a:lnTo>
                  <a:lnTo>
                    <a:pt x="82143" y="102108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5" name="object 275"/>
            <p:cNvSpPr/>
            <p:nvPr/>
          </p:nvSpPr>
          <p:spPr>
            <a:xfrm>
              <a:off x="874915" y="1289303"/>
              <a:ext cx="8890" cy="59690"/>
            </a:xfrm>
            <a:custGeom>
              <a:avLst/>
              <a:gdLst/>
              <a:ahLst/>
              <a:cxnLst/>
              <a:rect l="l" t="t" r="r" b="b"/>
              <a:pathLst>
                <a:path w="8890" h="59690">
                  <a:moveTo>
                    <a:pt x="8864" y="0"/>
                  </a:moveTo>
                  <a:lnTo>
                    <a:pt x="0" y="5969"/>
                  </a:lnTo>
                  <a:lnTo>
                    <a:pt x="0" y="59309"/>
                  </a:lnTo>
                  <a:lnTo>
                    <a:pt x="8737" y="53467"/>
                  </a:lnTo>
                  <a:lnTo>
                    <a:pt x="8864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6" name="object 276"/>
            <p:cNvSpPr/>
            <p:nvPr/>
          </p:nvSpPr>
          <p:spPr>
            <a:xfrm>
              <a:off x="856665" y="1271015"/>
              <a:ext cx="18415" cy="6350"/>
            </a:xfrm>
            <a:custGeom>
              <a:avLst/>
              <a:gdLst/>
              <a:ahLst/>
              <a:cxnLst/>
              <a:rect l="l" t="t" r="r" b="b"/>
              <a:pathLst>
                <a:path w="18415" h="6350">
                  <a:moveTo>
                    <a:pt x="12014" y="127"/>
                  </a:moveTo>
                  <a:lnTo>
                    <a:pt x="11595" y="127"/>
                  </a:lnTo>
                  <a:lnTo>
                    <a:pt x="11836" y="0"/>
                  </a:lnTo>
                  <a:lnTo>
                    <a:pt x="11671" y="0"/>
                  </a:lnTo>
                  <a:lnTo>
                    <a:pt x="11404" y="127"/>
                  </a:lnTo>
                  <a:lnTo>
                    <a:pt x="11150" y="254"/>
                  </a:lnTo>
                  <a:lnTo>
                    <a:pt x="11023" y="355"/>
                  </a:lnTo>
                  <a:lnTo>
                    <a:pt x="10337" y="762"/>
                  </a:lnTo>
                  <a:lnTo>
                    <a:pt x="0" y="6096"/>
                  </a:lnTo>
                  <a:lnTo>
                    <a:pt x="850" y="5842"/>
                  </a:lnTo>
                  <a:lnTo>
                    <a:pt x="9855" y="1054"/>
                  </a:lnTo>
                  <a:lnTo>
                    <a:pt x="1346" y="5969"/>
                  </a:lnTo>
                  <a:lnTo>
                    <a:pt x="1841" y="5892"/>
                  </a:lnTo>
                  <a:lnTo>
                    <a:pt x="1498" y="6096"/>
                  </a:lnTo>
                  <a:lnTo>
                    <a:pt x="1968" y="6096"/>
                  </a:lnTo>
                  <a:lnTo>
                    <a:pt x="12014" y="127"/>
                  </a:lnTo>
                  <a:close/>
                </a:path>
                <a:path w="18415" h="6350">
                  <a:moveTo>
                    <a:pt x="13538" y="127"/>
                  </a:moveTo>
                  <a:lnTo>
                    <a:pt x="13068" y="127"/>
                  </a:lnTo>
                  <a:lnTo>
                    <a:pt x="2870" y="5842"/>
                  </a:lnTo>
                  <a:lnTo>
                    <a:pt x="2870" y="6096"/>
                  </a:lnTo>
                  <a:lnTo>
                    <a:pt x="3022" y="6096"/>
                  </a:lnTo>
                  <a:lnTo>
                    <a:pt x="3352" y="6096"/>
                  </a:lnTo>
                  <a:lnTo>
                    <a:pt x="3492" y="6096"/>
                  </a:lnTo>
                  <a:lnTo>
                    <a:pt x="13538" y="127"/>
                  </a:lnTo>
                  <a:close/>
                </a:path>
                <a:path w="18415" h="6350">
                  <a:moveTo>
                    <a:pt x="15062" y="127"/>
                  </a:moveTo>
                  <a:lnTo>
                    <a:pt x="14909" y="127"/>
                  </a:lnTo>
                  <a:lnTo>
                    <a:pt x="14909" y="0"/>
                  </a:lnTo>
                  <a:lnTo>
                    <a:pt x="14744" y="0"/>
                  </a:lnTo>
                  <a:lnTo>
                    <a:pt x="14439" y="0"/>
                  </a:lnTo>
                  <a:lnTo>
                    <a:pt x="4394" y="5842"/>
                  </a:lnTo>
                  <a:lnTo>
                    <a:pt x="4394" y="6096"/>
                  </a:lnTo>
                  <a:lnTo>
                    <a:pt x="4546" y="6096"/>
                  </a:lnTo>
                  <a:lnTo>
                    <a:pt x="4711" y="6096"/>
                  </a:lnTo>
                  <a:lnTo>
                    <a:pt x="4876" y="6096"/>
                  </a:lnTo>
                  <a:lnTo>
                    <a:pt x="5016" y="6096"/>
                  </a:lnTo>
                  <a:lnTo>
                    <a:pt x="8890" y="3797"/>
                  </a:lnTo>
                  <a:lnTo>
                    <a:pt x="15062" y="254"/>
                  </a:lnTo>
                  <a:lnTo>
                    <a:pt x="15062" y="127"/>
                  </a:lnTo>
                  <a:close/>
                </a:path>
                <a:path w="18415" h="6350">
                  <a:moveTo>
                    <a:pt x="18110" y="254"/>
                  </a:moveTo>
                  <a:lnTo>
                    <a:pt x="17792" y="0"/>
                  </a:lnTo>
                  <a:lnTo>
                    <a:pt x="17513" y="165"/>
                  </a:lnTo>
                  <a:lnTo>
                    <a:pt x="13271" y="2184"/>
                  </a:lnTo>
                  <a:lnTo>
                    <a:pt x="16586" y="254"/>
                  </a:lnTo>
                  <a:lnTo>
                    <a:pt x="16433" y="215"/>
                  </a:lnTo>
                  <a:lnTo>
                    <a:pt x="16586" y="127"/>
                  </a:lnTo>
                  <a:lnTo>
                    <a:pt x="16268" y="127"/>
                  </a:lnTo>
                  <a:lnTo>
                    <a:pt x="16116" y="0"/>
                  </a:lnTo>
                  <a:lnTo>
                    <a:pt x="6972" y="5321"/>
                  </a:lnTo>
                  <a:lnTo>
                    <a:pt x="5918" y="5842"/>
                  </a:lnTo>
                  <a:lnTo>
                    <a:pt x="6070" y="5918"/>
                  </a:lnTo>
                  <a:lnTo>
                    <a:pt x="6070" y="6096"/>
                  </a:lnTo>
                  <a:lnTo>
                    <a:pt x="6350" y="6057"/>
                  </a:lnTo>
                  <a:lnTo>
                    <a:pt x="6477" y="6083"/>
                  </a:lnTo>
                  <a:lnTo>
                    <a:pt x="7162" y="5740"/>
                  </a:lnTo>
                  <a:lnTo>
                    <a:pt x="11874" y="3340"/>
                  </a:lnTo>
                  <a:lnTo>
                    <a:pt x="7442" y="5842"/>
                  </a:lnTo>
                  <a:lnTo>
                    <a:pt x="7924" y="5969"/>
                  </a:lnTo>
                  <a:lnTo>
                    <a:pt x="18110" y="254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7" name="object 277"/>
            <p:cNvSpPr/>
            <p:nvPr/>
          </p:nvSpPr>
          <p:spPr>
            <a:xfrm>
              <a:off x="874928" y="1342770"/>
              <a:ext cx="59690" cy="34925"/>
            </a:xfrm>
            <a:custGeom>
              <a:avLst/>
              <a:gdLst/>
              <a:ahLst/>
              <a:cxnLst/>
              <a:rect l="l" t="t" r="r" b="b"/>
              <a:pathLst>
                <a:path w="59690" h="34925">
                  <a:moveTo>
                    <a:pt x="9982" y="0"/>
                  </a:moveTo>
                  <a:lnTo>
                    <a:pt x="0" y="5841"/>
                  </a:lnTo>
                  <a:lnTo>
                    <a:pt x="49301" y="34798"/>
                  </a:lnTo>
                  <a:lnTo>
                    <a:pt x="59283" y="28828"/>
                  </a:lnTo>
                  <a:lnTo>
                    <a:pt x="9982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8" name="object 278"/>
            <p:cNvSpPr/>
            <p:nvPr/>
          </p:nvSpPr>
          <p:spPr>
            <a:xfrm>
              <a:off x="864108" y="1271142"/>
              <a:ext cx="15240" cy="10795"/>
            </a:xfrm>
            <a:custGeom>
              <a:avLst/>
              <a:gdLst/>
              <a:ahLst/>
              <a:cxnLst/>
              <a:rect l="l" t="t" r="r" b="b"/>
              <a:pathLst>
                <a:path w="15240" h="10794">
                  <a:moveTo>
                    <a:pt x="10668" y="254"/>
                  </a:moveTo>
                  <a:lnTo>
                    <a:pt x="10477" y="114"/>
                  </a:lnTo>
                  <a:lnTo>
                    <a:pt x="10350" y="0"/>
                  </a:lnTo>
                  <a:lnTo>
                    <a:pt x="9093" y="863"/>
                  </a:lnTo>
                  <a:lnTo>
                    <a:pt x="0" y="7112"/>
                  </a:lnTo>
                  <a:lnTo>
                    <a:pt x="152" y="7239"/>
                  </a:lnTo>
                  <a:lnTo>
                    <a:pt x="482" y="7493"/>
                  </a:lnTo>
                  <a:lnTo>
                    <a:pt x="812" y="7264"/>
                  </a:lnTo>
                  <a:lnTo>
                    <a:pt x="10668" y="1651"/>
                  </a:lnTo>
                  <a:lnTo>
                    <a:pt x="10198" y="1397"/>
                  </a:lnTo>
                  <a:lnTo>
                    <a:pt x="3924" y="5041"/>
                  </a:lnTo>
                  <a:lnTo>
                    <a:pt x="10668" y="254"/>
                  </a:lnTo>
                  <a:close/>
                </a:path>
                <a:path w="15240" h="10794">
                  <a:moveTo>
                    <a:pt x="12192" y="1651"/>
                  </a:moveTo>
                  <a:lnTo>
                    <a:pt x="11709" y="1397"/>
                  </a:lnTo>
                  <a:lnTo>
                    <a:pt x="6197" y="4559"/>
                  </a:lnTo>
                  <a:lnTo>
                    <a:pt x="1676" y="7112"/>
                  </a:lnTo>
                  <a:lnTo>
                    <a:pt x="1524" y="7239"/>
                  </a:lnTo>
                  <a:lnTo>
                    <a:pt x="1841" y="7493"/>
                  </a:lnTo>
                  <a:lnTo>
                    <a:pt x="1981" y="7416"/>
                  </a:lnTo>
                  <a:lnTo>
                    <a:pt x="2146" y="7493"/>
                  </a:lnTo>
                  <a:lnTo>
                    <a:pt x="9563" y="3365"/>
                  </a:lnTo>
                  <a:lnTo>
                    <a:pt x="12039" y="2032"/>
                  </a:lnTo>
                  <a:lnTo>
                    <a:pt x="12192" y="1905"/>
                  </a:lnTo>
                  <a:lnTo>
                    <a:pt x="12001" y="1765"/>
                  </a:lnTo>
                  <a:lnTo>
                    <a:pt x="12192" y="1651"/>
                  </a:lnTo>
                  <a:close/>
                </a:path>
                <a:path w="15240" h="10794">
                  <a:moveTo>
                    <a:pt x="13716" y="3429"/>
                  </a:moveTo>
                  <a:lnTo>
                    <a:pt x="13500" y="3213"/>
                  </a:lnTo>
                  <a:lnTo>
                    <a:pt x="13233" y="2921"/>
                  </a:lnTo>
                  <a:lnTo>
                    <a:pt x="12903" y="3162"/>
                  </a:lnTo>
                  <a:lnTo>
                    <a:pt x="8597" y="5486"/>
                  </a:lnTo>
                  <a:lnTo>
                    <a:pt x="13563" y="2159"/>
                  </a:lnTo>
                  <a:lnTo>
                    <a:pt x="13093" y="1524"/>
                  </a:lnTo>
                  <a:lnTo>
                    <a:pt x="3200" y="8255"/>
                  </a:lnTo>
                  <a:lnTo>
                    <a:pt x="3251" y="8407"/>
                  </a:lnTo>
                  <a:lnTo>
                    <a:pt x="3048" y="8509"/>
                  </a:lnTo>
                  <a:lnTo>
                    <a:pt x="3200" y="8686"/>
                  </a:lnTo>
                  <a:lnTo>
                    <a:pt x="3048" y="8763"/>
                  </a:lnTo>
                  <a:lnTo>
                    <a:pt x="3517" y="9017"/>
                  </a:lnTo>
                  <a:lnTo>
                    <a:pt x="7962" y="6604"/>
                  </a:lnTo>
                  <a:lnTo>
                    <a:pt x="3048" y="10033"/>
                  </a:lnTo>
                  <a:lnTo>
                    <a:pt x="3530" y="10541"/>
                  </a:lnTo>
                  <a:lnTo>
                    <a:pt x="13423" y="3632"/>
                  </a:lnTo>
                  <a:lnTo>
                    <a:pt x="13563" y="3556"/>
                  </a:lnTo>
                  <a:lnTo>
                    <a:pt x="13716" y="3429"/>
                  </a:lnTo>
                  <a:close/>
                </a:path>
                <a:path w="15240" h="10794">
                  <a:moveTo>
                    <a:pt x="15240" y="4953"/>
                  </a:moveTo>
                  <a:lnTo>
                    <a:pt x="14922" y="4622"/>
                  </a:lnTo>
                  <a:lnTo>
                    <a:pt x="14757" y="4445"/>
                  </a:lnTo>
                  <a:lnTo>
                    <a:pt x="4572" y="10033"/>
                  </a:lnTo>
                  <a:lnTo>
                    <a:pt x="4889" y="10541"/>
                  </a:lnTo>
                  <a:lnTo>
                    <a:pt x="10058" y="7747"/>
                  </a:lnTo>
                  <a:lnTo>
                    <a:pt x="15087" y="5080"/>
                  </a:lnTo>
                  <a:lnTo>
                    <a:pt x="15240" y="4953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9" name="object 279"/>
            <p:cNvSpPr/>
            <p:nvPr/>
          </p:nvSpPr>
          <p:spPr>
            <a:xfrm>
              <a:off x="868680" y="1275714"/>
              <a:ext cx="13970" cy="12065"/>
            </a:xfrm>
            <a:custGeom>
              <a:avLst/>
              <a:gdLst/>
              <a:ahLst/>
              <a:cxnLst/>
              <a:rect l="l" t="t" r="r" b="b"/>
              <a:pathLst>
                <a:path w="13969" h="12065">
                  <a:moveTo>
                    <a:pt x="12192" y="2667"/>
                  </a:moveTo>
                  <a:lnTo>
                    <a:pt x="11887" y="2540"/>
                  </a:lnTo>
                  <a:lnTo>
                    <a:pt x="11836" y="2387"/>
                  </a:lnTo>
                  <a:lnTo>
                    <a:pt x="12039" y="2286"/>
                  </a:lnTo>
                  <a:lnTo>
                    <a:pt x="11455" y="1587"/>
                  </a:lnTo>
                  <a:lnTo>
                    <a:pt x="1905" y="6527"/>
                  </a:lnTo>
                  <a:lnTo>
                    <a:pt x="10515" y="762"/>
                  </a:lnTo>
                  <a:lnTo>
                    <a:pt x="10388" y="571"/>
                  </a:lnTo>
                  <a:lnTo>
                    <a:pt x="10515" y="508"/>
                  </a:lnTo>
                  <a:lnTo>
                    <a:pt x="10045" y="0"/>
                  </a:lnTo>
                  <a:lnTo>
                    <a:pt x="0" y="5334"/>
                  </a:lnTo>
                  <a:lnTo>
                    <a:pt x="317" y="5715"/>
                  </a:lnTo>
                  <a:lnTo>
                    <a:pt x="469" y="5842"/>
                  </a:lnTo>
                  <a:lnTo>
                    <a:pt x="4051" y="3949"/>
                  </a:lnTo>
                  <a:lnTo>
                    <a:pt x="0" y="6604"/>
                  </a:lnTo>
                  <a:lnTo>
                    <a:pt x="469" y="7493"/>
                  </a:lnTo>
                  <a:lnTo>
                    <a:pt x="1549" y="6769"/>
                  </a:lnTo>
                  <a:lnTo>
                    <a:pt x="1993" y="7366"/>
                  </a:lnTo>
                  <a:lnTo>
                    <a:pt x="2692" y="7023"/>
                  </a:lnTo>
                  <a:lnTo>
                    <a:pt x="1524" y="7747"/>
                  </a:lnTo>
                  <a:lnTo>
                    <a:pt x="1981" y="8128"/>
                  </a:lnTo>
                  <a:lnTo>
                    <a:pt x="2286" y="8509"/>
                  </a:lnTo>
                  <a:lnTo>
                    <a:pt x="2438" y="9017"/>
                  </a:lnTo>
                  <a:lnTo>
                    <a:pt x="12192" y="2667"/>
                  </a:lnTo>
                  <a:close/>
                </a:path>
                <a:path w="13969" h="12065">
                  <a:moveTo>
                    <a:pt x="13716" y="3937"/>
                  </a:moveTo>
                  <a:lnTo>
                    <a:pt x="13246" y="2921"/>
                  </a:lnTo>
                  <a:lnTo>
                    <a:pt x="3200" y="9525"/>
                  </a:lnTo>
                  <a:lnTo>
                    <a:pt x="3378" y="9931"/>
                  </a:lnTo>
                  <a:lnTo>
                    <a:pt x="3200" y="10033"/>
                  </a:lnTo>
                  <a:lnTo>
                    <a:pt x="3365" y="10541"/>
                  </a:lnTo>
                  <a:lnTo>
                    <a:pt x="3606" y="10426"/>
                  </a:lnTo>
                  <a:lnTo>
                    <a:pt x="4775" y="9817"/>
                  </a:lnTo>
                  <a:lnTo>
                    <a:pt x="7988" y="8166"/>
                  </a:lnTo>
                  <a:lnTo>
                    <a:pt x="3048" y="11557"/>
                  </a:lnTo>
                  <a:lnTo>
                    <a:pt x="3517" y="12065"/>
                  </a:lnTo>
                  <a:lnTo>
                    <a:pt x="11823" y="6184"/>
                  </a:lnTo>
                  <a:lnTo>
                    <a:pt x="13716" y="5207"/>
                  </a:lnTo>
                  <a:lnTo>
                    <a:pt x="13474" y="5016"/>
                  </a:lnTo>
                  <a:lnTo>
                    <a:pt x="13398" y="4445"/>
                  </a:lnTo>
                  <a:lnTo>
                    <a:pt x="13081" y="4660"/>
                  </a:lnTo>
                  <a:lnTo>
                    <a:pt x="10375" y="6134"/>
                  </a:lnTo>
                  <a:lnTo>
                    <a:pt x="13716" y="39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0" name="object 280"/>
            <p:cNvSpPr/>
            <p:nvPr/>
          </p:nvSpPr>
          <p:spPr>
            <a:xfrm>
              <a:off x="871728" y="1281683"/>
              <a:ext cx="12700" cy="13970"/>
            </a:xfrm>
            <a:custGeom>
              <a:avLst/>
              <a:gdLst/>
              <a:ahLst/>
              <a:cxnLst/>
              <a:rect l="l" t="t" r="r" b="b"/>
              <a:pathLst>
                <a:path w="12700" h="13969">
                  <a:moveTo>
                    <a:pt x="10668" y="635"/>
                  </a:moveTo>
                  <a:lnTo>
                    <a:pt x="10452" y="342"/>
                  </a:lnTo>
                  <a:lnTo>
                    <a:pt x="10388" y="127"/>
                  </a:lnTo>
                  <a:lnTo>
                    <a:pt x="10350" y="0"/>
                  </a:lnTo>
                  <a:lnTo>
                    <a:pt x="0" y="5588"/>
                  </a:lnTo>
                  <a:lnTo>
                    <a:pt x="0" y="5842"/>
                  </a:lnTo>
                  <a:lnTo>
                    <a:pt x="317" y="6096"/>
                  </a:lnTo>
                  <a:lnTo>
                    <a:pt x="5549" y="3225"/>
                  </a:lnTo>
                  <a:lnTo>
                    <a:pt x="1663" y="5715"/>
                  </a:lnTo>
                  <a:lnTo>
                    <a:pt x="1663" y="6096"/>
                  </a:lnTo>
                  <a:lnTo>
                    <a:pt x="10668" y="762"/>
                  </a:lnTo>
                  <a:lnTo>
                    <a:pt x="10668" y="635"/>
                  </a:lnTo>
                  <a:close/>
                </a:path>
                <a:path w="12700" h="13969">
                  <a:moveTo>
                    <a:pt x="12192" y="1524"/>
                  </a:moveTo>
                  <a:lnTo>
                    <a:pt x="11950" y="1651"/>
                  </a:lnTo>
                  <a:lnTo>
                    <a:pt x="11874" y="1524"/>
                  </a:lnTo>
                  <a:lnTo>
                    <a:pt x="6184" y="4597"/>
                  </a:lnTo>
                  <a:lnTo>
                    <a:pt x="12039" y="508"/>
                  </a:lnTo>
                  <a:lnTo>
                    <a:pt x="11874" y="381"/>
                  </a:lnTo>
                  <a:lnTo>
                    <a:pt x="11874" y="0"/>
                  </a:lnTo>
                  <a:lnTo>
                    <a:pt x="1676" y="6858"/>
                  </a:lnTo>
                  <a:lnTo>
                    <a:pt x="1689" y="7023"/>
                  </a:lnTo>
                  <a:lnTo>
                    <a:pt x="1524" y="7112"/>
                  </a:lnTo>
                  <a:lnTo>
                    <a:pt x="1689" y="7620"/>
                  </a:lnTo>
                  <a:lnTo>
                    <a:pt x="1816" y="7556"/>
                  </a:lnTo>
                  <a:lnTo>
                    <a:pt x="6845" y="4927"/>
                  </a:lnTo>
                  <a:lnTo>
                    <a:pt x="1524" y="8382"/>
                  </a:lnTo>
                  <a:lnTo>
                    <a:pt x="1524" y="8636"/>
                  </a:lnTo>
                  <a:lnTo>
                    <a:pt x="1524" y="9144"/>
                  </a:lnTo>
                  <a:lnTo>
                    <a:pt x="9080" y="5194"/>
                  </a:lnTo>
                  <a:lnTo>
                    <a:pt x="3619" y="8940"/>
                  </a:lnTo>
                  <a:lnTo>
                    <a:pt x="1524" y="10033"/>
                  </a:lnTo>
                  <a:lnTo>
                    <a:pt x="1524" y="10160"/>
                  </a:lnTo>
                  <a:lnTo>
                    <a:pt x="1524" y="10541"/>
                  </a:lnTo>
                  <a:lnTo>
                    <a:pt x="1714" y="10439"/>
                  </a:lnTo>
                  <a:lnTo>
                    <a:pt x="1841" y="10541"/>
                  </a:lnTo>
                  <a:lnTo>
                    <a:pt x="1841" y="10668"/>
                  </a:lnTo>
                  <a:lnTo>
                    <a:pt x="2679" y="10096"/>
                  </a:lnTo>
                  <a:lnTo>
                    <a:pt x="10528" y="5892"/>
                  </a:lnTo>
                  <a:lnTo>
                    <a:pt x="4381" y="10744"/>
                  </a:lnTo>
                  <a:lnTo>
                    <a:pt x="3187" y="11430"/>
                  </a:lnTo>
                  <a:lnTo>
                    <a:pt x="3187" y="11684"/>
                  </a:lnTo>
                  <a:lnTo>
                    <a:pt x="3187" y="12065"/>
                  </a:lnTo>
                  <a:lnTo>
                    <a:pt x="3187" y="12192"/>
                  </a:lnTo>
                  <a:lnTo>
                    <a:pt x="7683" y="9525"/>
                  </a:lnTo>
                  <a:lnTo>
                    <a:pt x="3187" y="12954"/>
                  </a:lnTo>
                  <a:lnTo>
                    <a:pt x="3187" y="13208"/>
                  </a:lnTo>
                  <a:lnTo>
                    <a:pt x="3187" y="13589"/>
                  </a:lnTo>
                  <a:lnTo>
                    <a:pt x="3187" y="13716"/>
                  </a:lnTo>
                  <a:lnTo>
                    <a:pt x="12052" y="8128"/>
                  </a:lnTo>
                  <a:lnTo>
                    <a:pt x="12052" y="7620"/>
                  </a:lnTo>
                  <a:lnTo>
                    <a:pt x="5791" y="11569"/>
                  </a:lnTo>
                  <a:lnTo>
                    <a:pt x="10795" y="7683"/>
                  </a:lnTo>
                  <a:lnTo>
                    <a:pt x="12192" y="6858"/>
                  </a:lnTo>
                  <a:lnTo>
                    <a:pt x="12192" y="6604"/>
                  </a:lnTo>
                  <a:lnTo>
                    <a:pt x="12192" y="6477"/>
                  </a:lnTo>
                  <a:lnTo>
                    <a:pt x="12192" y="6223"/>
                  </a:lnTo>
                  <a:lnTo>
                    <a:pt x="12192" y="6096"/>
                  </a:lnTo>
                  <a:lnTo>
                    <a:pt x="9245" y="7924"/>
                  </a:lnTo>
                  <a:lnTo>
                    <a:pt x="6807" y="9347"/>
                  </a:lnTo>
                  <a:lnTo>
                    <a:pt x="12192" y="5080"/>
                  </a:lnTo>
                  <a:lnTo>
                    <a:pt x="12192" y="4572"/>
                  </a:lnTo>
                  <a:lnTo>
                    <a:pt x="12026" y="4711"/>
                  </a:lnTo>
                  <a:lnTo>
                    <a:pt x="12026" y="4572"/>
                  </a:lnTo>
                  <a:lnTo>
                    <a:pt x="6629" y="7378"/>
                  </a:lnTo>
                  <a:lnTo>
                    <a:pt x="12192" y="3556"/>
                  </a:lnTo>
                  <a:lnTo>
                    <a:pt x="12192" y="3048"/>
                  </a:lnTo>
                  <a:lnTo>
                    <a:pt x="6261" y="6159"/>
                  </a:lnTo>
                  <a:lnTo>
                    <a:pt x="12192" y="2413"/>
                  </a:lnTo>
                  <a:lnTo>
                    <a:pt x="12052" y="2108"/>
                  </a:lnTo>
                  <a:lnTo>
                    <a:pt x="12192" y="2032"/>
                  </a:lnTo>
                  <a:lnTo>
                    <a:pt x="12192" y="1524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1" name="object 281"/>
            <p:cNvSpPr/>
            <p:nvPr/>
          </p:nvSpPr>
          <p:spPr>
            <a:xfrm>
              <a:off x="853439" y="1275714"/>
              <a:ext cx="21590" cy="73025"/>
            </a:xfrm>
            <a:custGeom>
              <a:avLst/>
              <a:gdLst/>
              <a:ahLst/>
              <a:cxnLst/>
              <a:rect l="l" t="t" r="r" b="b"/>
              <a:pathLst>
                <a:path w="21590" h="73025">
                  <a:moveTo>
                    <a:pt x="7493" y="0"/>
                  </a:moveTo>
                  <a:lnTo>
                    <a:pt x="6032" y="0"/>
                  </a:lnTo>
                  <a:lnTo>
                    <a:pt x="2603" y="0"/>
                  </a:lnTo>
                  <a:lnTo>
                    <a:pt x="330" y="2667"/>
                  </a:lnTo>
                  <a:lnTo>
                    <a:pt x="0" y="60960"/>
                  </a:lnTo>
                  <a:lnTo>
                    <a:pt x="21005" y="72898"/>
                  </a:lnTo>
                  <a:lnTo>
                    <a:pt x="21335" y="19176"/>
                  </a:lnTo>
                  <a:lnTo>
                    <a:pt x="20853" y="12064"/>
                  </a:lnTo>
                  <a:lnTo>
                    <a:pt x="17106" y="5461"/>
                  </a:lnTo>
                  <a:lnTo>
                    <a:pt x="10909" y="1397"/>
                  </a:lnTo>
                  <a:lnTo>
                    <a:pt x="9118" y="508"/>
                  </a:lnTo>
                  <a:lnTo>
                    <a:pt x="7493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2" name="object 282"/>
            <p:cNvSpPr/>
            <p:nvPr/>
          </p:nvSpPr>
          <p:spPr>
            <a:xfrm>
              <a:off x="923696" y="1371600"/>
              <a:ext cx="30480" cy="17145"/>
            </a:xfrm>
            <a:custGeom>
              <a:avLst/>
              <a:gdLst/>
              <a:ahLst/>
              <a:cxnLst/>
              <a:rect l="l" t="t" r="r" b="b"/>
              <a:pathLst>
                <a:path w="30480" h="17144">
                  <a:moveTo>
                    <a:pt x="10058" y="0"/>
                  </a:moveTo>
                  <a:lnTo>
                    <a:pt x="0" y="5714"/>
                  </a:lnTo>
                  <a:lnTo>
                    <a:pt x="20269" y="16763"/>
                  </a:lnTo>
                  <a:lnTo>
                    <a:pt x="30327" y="11049"/>
                  </a:lnTo>
                  <a:lnTo>
                    <a:pt x="10058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3" name="object 283"/>
            <p:cNvSpPr/>
            <p:nvPr/>
          </p:nvSpPr>
          <p:spPr>
            <a:xfrm>
              <a:off x="943356" y="1329054"/>
              <a:ext cx="10795" cy="59690"/>
            </a:xfrm>
            <a:custGeom>
              <a:avLst/>
              <a:gdLst/>
              <a:ahLst/>
              <a:cxnLst/>
              <a:rect l="l" t="t" r="r" b="b"/>
              <a:pathLst>
                <a:path w="10794" h="59690">
                  <a:moveTo>
                    <a:pt x="10502" y="0"/>
                  </a:moveTo>
                  <a:lnTo>
                    <a:pt x="165" y="5969"/>
                  </a:lnTo>
                  <a:lnTo>
                    <a:pt x="0" y="59309"/>
                  </a:lnTo>
                  <a:lnTo>
                    <a:pt x="10350" y="53340"/>
                  </a:lnTo>
                  <a:lnTo>
                    <a:pt x="10502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4" name="object 284"/>
            <p:cNvSpPr/>
            <p:nvPr/>
          </p:nvSpPr>
          <p:spPr>
            <a:xfrm>
              <a:off x="926744" y="1310639"/>
              <a:ext cx="17145" cy="7620"/>
            </a:xfrm>
            <a:custGeom>
              <a:avLst/>
              <a:gdLst/>
              <a:ahLst/>
              <a:cxnLst/>
              <a:rect l="l" t="t" r="r" b="b"/>
              <a:pathLst>
                <a:path w="17144" h="7619">
                  <a:moveTo>
                    <a:pt x="444" y="5842"/>
                  </a:moveTo>
                  <a:lnTo>
                    <a:pt x="152" y="5842"/>
                  </a:lnTo>
                  <a:lnTo>
                    <a:pt x="152" y="5969"/>
                  </a:lnTo>
                  <a:lnTo>
                    <a:pt x="0" y="6096"/>
                  </a:lnTo>
                  <a:lnTo>
                    <a:pt x="444" y="5842"/>
                  </a:lnTo>
                  <a:close/>
                </a:path>
                <a:path w="17144" h="7619">
                  <a:moveTo>
                    <a:pt x="863" y="5588"/>
                  </a:moveTo>
                  <a:lnTo>
                    <a:pt x="596" y="5588"/>
                  </a:lnTo>
                  <a:lnTo>
                    <a:pt x="444" y="5842"/>
                  </a:lnTo>
                  <a:lnTo>
                    <a:pt x="863" y="5588"/>
                  </a:lnTo>
                  <a:close/>
                </a:path>
                <a:path w="17144" h="7619">
                  <a:moveTo>
                    <a:pt x="6007" y="2540"/>
                  </a:moveTo>
                  <a:lnTo>
                    <a:pt x="863" y="5588"/>
                  </a:lnTo>
                  <a:lnTo>
                    <a:pt x="6007" y="2540"/>
                  </a:lnTo>
                  <a:close/>
                </a:path>
                <a:path w="17144" h="7619">
                  <a:moveTo>
                    <a:pt x="6083" y="5842"/>
                  </a:moveTo>
                  <a:lnTo>
                    <a:pt x="5943" y="5842"/>
                  </a:lnTo>
                  <a:lnTo>
                    <a:pt x="5943" y="5969"/>
                  </a:lnTo>
                  <a:lnTo>
                    <a:pt x="6083" y="5842"/>
                  </a:lnTo>
                  <a:close/>
                </a:path>
                <a:path w="17144" h="7619">
                  <a:moveTo>
                    <a:pt x="10363" y="0"/>
                  </a:moveTo>
                  <a:lnTo>
                    <a:pt x="6007" y="2540"/>
                  </a:lnTo>
                  <a:lnTo>
                    <a:pt x="9766" y="508"/>
                  </a:lnTo>
                  <a:lnTo>
                    <a:pt x="10058" y="254"/>
                  </a:lnTo>
                  <a:lnTo>
                    <a:pt x="10210" y="254"/>
                  </a:lnTo>
                  <a:lnTo>
                    <a:pt x="10363" y="0"/>
                  </a:lnTo>
                  <a:close/>
                </a:path>
                <a:path w="17144" h="7619">
                  <a:moveTo>
                    <a:pt x="15087" y="0"/>
                  </a:moveTo>
                  <a:lnTo>
                    <a:pt x="14617" y="0"/>
                  </a:lnTo>
                  <a:lnTo>
                    <a:pt x="8813" y="3302"/>
                  </a:lnTo>
                  <a:lnTo>
                    <a:pt x="13563" y="127"/>
                  </a:lnTo>
                  <a:lnTo>
                    <a:pt x="13157" y="127"/>
                  </a:lnTo>
                  <a:lnTo>
                    <a:pt x="5753" y="4330"/>
                  </a:lnTo>
                  <a:lnTo>
                    <a:pt x="12039" y="127"/>
                  </a:lnTo>
                  <a:lnTo>
                    <a:pt x="11811" y="127"/>
                  </a:lnTo>
                  <a:lnTo>
                    <a:pt x="12039" y="0"/>
                  </a:lnTo>
                  <a:lnTo>
                    <a:pt x="11887" y="0"/>
                  </a:lnTo>
                  <a:lnTo>
                    <a:pt x="11277" y="0"/>
                  </a:lnTo>
                  <a:lnTo>
                    <a:pt x="10731" y="330"/>
                  </a:lnTo>
                  <a:lnTo>
                    <a:pt x="1524" y="5969"/>
                  </a:lnTo>
                  <a:lnTo>
                    <a:pt x="1727" y="5969"/>
                  </a:lnTo>
                  <a:lnTo>
                    <a:pt x="1524" y="6096"/>
                  </a:lnTo>
                  <a:lnTo>
                    <a:pt x="1993" y="6096"/>
                  </a:lnTo>
                  <a:lnTo>
                    <a:pt x="2057" y="5930"/>
                  </a:lnTo>
                  <a:lnTo>
                    <a:pt x="8343" y="2133"/>
                  </a:lnTo>
                  <a:lnTo>
                    <a:pt x="10452" y="927"/>
                  </a:lnTo>
                  <a:lnTo>
                    <a:pt x="2895" y="5969"/>
                  </a:lnTo>
                  <a:lnTo>
                    <a:pt x="3302" y="5969"/>
                  </a:lnTo>
                  <a:lnTo>
                    <a:pt x="10693" y="1778"/>
                  </a:lnTo>
                  <a:lnTo>
                    <a:pt x="6096" y="4851"/>
                  </a:lnTo>
                  <a:lnTo>
                    <a:pt x="4572" y="5715"/>
                  </a:lnTo>
                  <a:lnTo>
                    <a:pt x="4572" y="5842"/>
                  </a:lnTo>
                  <a:lnTo>
                    <a:pt x="4419" y="5969"/>
                  </a:lnTo>
                  <a:lnTo>
                    <a:pt x="4572" y="5969"/>
                  </a:lnTo>
                  <a:lnTo>
                    <a:pt x="4572" y="6096"/>
                  </a:lnTo>
                  <a:lnTo>
                    <a:pt x="5041" y="6096"/>
                  </a:lnTo>
                  <a:lnTo>
                    <a:pt x="13906" y="711"/>
                  </a:lnTo>
                  <a:lnTo>
                    <a:pt x="14935" y="127"/>
                  </a:lnTo>
                  <a:lnTo>
                    <a:pt x="15087" y="0"/>
                  </a:lnTo>
                  <a:close/>
                </a:path>
                <a:path w="17144" h="7619">
                  <a:moveTo>
                    <a:pt x="16611" y="127"/>
                  </a:moveTo>
                  <a:lnTo>
                    <a:pt x="16459" y="127"/>
                  </a:lnTo>
                  <a:lnTo>
                    <a:pt x="16294" y="127"/>
                  </a:lnTo>
                  <a:lnTo>
                    <a:pt x="16141" y="127"/>
                  </a:lnTo>
                  <a:lnTo>
                    <a:pt x="15989" y="127"/>
                  </a:lnTo>
                  <a:lnTo>
                    <a:pt x="6096" y="5842"/>
                  </a:lnTo>
                  <a:lnTo>
                    <a:pt x="6261" y="5918"/>
                  </a:lnTo>
                  <a:lnTo>
                    <a:pt x="5943" y="6096"/>
                  </a:lnTo>
                  <a:lnTo>
                    <a:pt x="6426" y="6096"/>
                  </a:lnTo>
                  <a:lnTo>
                    <a:pt x="13881" y="1727"/>
                  </a:lnTo>
                  <a:lnTo>
                    <a:pt x="6096" y="7239"/>
                  </a:lnTo>
                  <a:lnTo>
                    <a:pt x="6096" y="7366"/>
                  </a:lnTo>
                  <a:lnTo>
                    <a:pt x="6096" y="7493"/>
                  </a:lnTo>
                  <a:lnTo>
                    <a:pt x="6261" y="7620"/>
                  </a:lnTo>
                  <a:lnTo>
                    <a:pt x="6477" y="7493"/>
                  </a:lnTo>
                  <a:lnTo>
                    <a:pt x="6870" y="7277"/>
                  </a:lnTo>
                  <a:lnTo>
                    <a:pt x="14160" y="3162"/>
                  </a:lnTo>
                  <a:lnTo>
                    <a:pt x="7734" y="7366"/>
                  </a:lnTo>
                  <a:lnTo>
                    <a:pt x="7467" y="7366"/>
                  </a:lnTo>
                  <a:lnTo>
                    <a:pt x="7874" y="7493"/>
                  </a:lnTo>
                  <a:lnTo>
                    <a:pt x="16611" y="1778"/>
                  </a:lnTo>
                  <a:lnTo>
                    <a:pt x="16471" y="1651"/>
                  </a:lnTo>
                  <a:lnTo>
                    <a:pt x="16141" y="1524"/>
                  </a:lnTo>
                  <a:lnTo>
                    <a:pt x="9728" y="5257"/>
                  </a:lnTo>
                  <a:lnTo>
                    <a:pt x="16611" y="381"/>
                  </a:lnTo>
                  <a:lnTo>
                    <a:pt x="16383" y="266"/>
                  </a:lnTo>
                  <a:lnTo>
                    <a:pt x="16611" y="127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5" name="object 285"/>
            <p:cNvSpPr/>
            <p:nvPr/>
          </p:nvSpPr>
          <p:spPr>
            <a:xfrm>
              <a:off x="943356" y="1382267"/>
              <a:ext cx="60960" cy="35560"/>
            </a:xfrm>
            <a:custGeom>
              <a:avLst/>
              <a:gdLst/>
              <a:ahLst/>
              <a:cxnLst/>
              <a:rect l="l" t="t" r="r" b="b"/>
              <a:pathLst>
                <a:path w="60959" h="35559">
                  <a:moveTo>
                    <a:pt x="10261" y="0"/>
                  </a:moveTo>
                  <a:lnTo>
                    <a:pt x="0" y="5969"/>
                  </a:lnTo>
                  <a:lnTo>
                    <a:pt x="50698" y="35052"/>
                  </a:lnTo>
                  <a:lnTo>
                    <a:pt x="60959" y="29083"/>
                  </a:lnTo>
                  <a:lnTo>
                    <a:pt x="10261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6" name="object 286"/>
            <p:cNvSpPr/>
            <p:nvPr/>
          </p:nvSpPr>
          <p:spPr>
            <a:xfrm>
              <a:off x="934212" y="1312163"/>
              <a:ext cx="15240" cy="10795"/>
            </a:xfrm>
            <a:custGeom>
              <a:avLst/>
              <a:gdLst/>
              <a:ahLst/>
              <a:cxnLst/>
              <a:rect l="l" t="t" r="r" b="b"/>
              <a:pathLst>
                <a:path w="15240" h="10794">
                  <a:moveTo>
                    <a:pt x="12192" y="1651"/>
                  </a:moveTo>
                  <a:lnTo>
                    <a:pt x="11722" y="1524"/>
                  </a:lnTo>
                  <a:lnTo>
                    <a:pt x="7213" y="3975"/>
                  </a:lnTo>
                  <a:lnTo>
                    <a:pt x="12039" y="508"/>
                  </a:lnTo>
                  <a:lnTo>
                    <a:pt x="11874" y="330"/>
                  </a:lnTo>
                  <a:lnTo>
                    <a:pt x="12014" y="254"/>
                  </a:lnTo>
                  <a:lnTo>
                    <a:pt x="11747" y="203"/>
                  </a:lnTo>
                  <a:lnTo>
                    <a:pt x="11582" y="0"/>
                  </a:lnTo>
                  <a:lnTo>
                    <a:pt x="11226" y="254"/>
                  </a:lnTo>
                  <a:lnTo>
                    <a:pt x="5537" y="3086"/>
                  </a:lnTo>
                  <a:lnTo>
                    <a:pt x="10515" y="254"/>
                  </a:lnTo>
                  <a:lnTo>
                    <a:pt x="10045" y="0"/>
                  </a:lnTo>
                  <a:lnTo>
                    <a:pt x="0" y="5461"/>
                  </a:lnTo>
                  <a:lnTo>
                    <a:pt x="228" y="5715"/>
                  </a:lnTo>
                  <a:lnTo>
                    <a:pt x="0" y="5842"/>
                  </a:lnTo>
                  <a:lnTo>
                    <a:pt x="533" y="6096"/>
                  </a:lnTo>
                  <a:lnTo>
                    <a:pt x="9309" y="1638"/>
                  </a:lnTo>
                  <a:lnTo>
                    <a:pt x="2400" y="6591"/>
                  </a:lnTo>
                  <a:lnTo>
                    <a:pt x="1676" y="6985"/>
                  </a:lnTo>
                  <a:lnTo>
                    <a:pt x="1676" y="7112"/>
                  </a:lnTo>
                  <a:lnTo>
                    <a:pt x="1816" y="7289"/>
                  </a:lnTo>
                  <a:lnTo>
                    <a:pt x="1676" y="7366"/>
                  </a:lnTo>
                  <a:lnTo>
                    <a:pt x="1968" y="7454"/>
                  </a:lnTo>
                  <a:lnTo>
                    <a:pt x="2133" y="7620"/>
                  </a:lnTo>
                  <a:lnTo>
                    <a:pt x="2908" y="7073"/>
                  </a:lnTo>
                  <a:lnTo>
                    <a:pt x="12192" y="1905"/>
                  </a:lnTo>
                  <a:lnTo>
                    <a:pt x="12001" y="1765"/>
                  </a:lnTo>
                  <a:lnTo>
                    <a:pt x="12192" y="1651"/>
                  </a:lnTo>
                  <a:close/>
                </a:path>
                <a:path w="15240" h="10794">
                  <a:moveTo>
                    <a:pt x="13563" y="3556"/>
                  </a:moveTo>
                  <a:lnTo>
                    <a:pt x="13093" y="3048"/>
                  </a:lnTo>
                  <a:lnTo>
                    <a:pt x="3048" y="8636"/>
                  </a:lnTo>
                  <a:lnTo>
                    <a:pt x="3517" y="9144"/>
                  </a:lnTo>
                  <a:lnTo>
                    <a:pt x="13563" y="3556"/>
                  </a:lnTo>
                  <a:close/>
                </a:path>
                <a:path w="15240" h="10794">
                  <a:moveTo>
                    <a:pt x="13563" y="2032"/>
                  </a:moveTo>
                  <a:lnTo>
                    <a:pt x="13398" y="1524"/>
                  </a:lnTo>
                  <a:lnTo>
                    <a:pt x="3200" y="7112"/>
                  </a:lnTo>
                  <a:lnTo>
                    <a:pt x="3365" y="7112"/>
                  </a:lnTo>
                  <a:lnTo>
                    <a:pt x="3365" y="7493"/>
                  </a:lnTo>
                  <a:lnTo>
                    <a:pt x="3670" y="7620"/>
                  </a:lnTo>
                  <a:lnTo>
                    <a:pt x="13563" y="2032"/>
                  </a:lnTo>
                  <a:close/>
                </a:path>
                <a:path w="15240" h="10794">
                  <a:moveTo>
                    <a:pt x="15240" y="3810"/>
                  </a:moveTo>
                  <a:lnTo>
                    <a:pt x="15049" y="3581"/>
                  </a:lnTo>
                  <a:lnTo>
                    <a:pt x="14922" y="3302"/>
                  </a:lnTo>
                  <a:lnTo>
                    <a:pt x="14922" y="3048"/>
                  </a:lnTo>
                  <a:lnTo>
                    <a:pt x="14617" y="3048"/>
                  </a:lnTo>
                  <a:lnTo>
                    <a:pt x="4572" y="8890"/>
                  </a:lnTo>
                  <a:lnTo>
                    <a:pt x="5041" y="9017"/>
                  </a:lnTo>
                  <a:lnTo>
                    <a:pt x="9398" y="6654"/>
                  </a:lnTo>
                  <a:lnTo>
                    <a:pt x="4572" y="9779"/>
                  </a:lnTo>
                  <a:lnTo>
                    <a:pt x="4889" y="10668"/>
                  </a:lnTo>
                  <a:lnTo>
                    <a:pt x="15240" y="381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7" name="object 287"/>
            <p:cNvSpPr/>
            <p:nvPr/>
          </p:nvSpPr>
          <p:spPr>
            <a:xfrm>
              <a:off x="938784" y="1316862"/>
              <a:ext cx="13970" cy="10795"/>
            </a:xfrm>
            <a:custGeom>
              <a:avLst/>
              <a:gdLst/>
              <a:ahLst/>
              <a:cxnLst/>
              <a:rect l="l" t="t" r="r" b="b"/>
              <a:pathLst>
                <a:path w="13969" h="10794">
                  <a:moveTo>
                    <a:pt x="13716" y="3302"/>
                  </a:moveTo>
                  <a:lnTo>
                    <a:pt x="13398" y="3048"/>
                  </a:lnTo>
                  <a:lnTo>
                    <a:pt x="13157" y="3213"/>
                  </a:lnTo>
                  <a:lnTo>
                    <a:pt x="13093" y="2921"/>
                  </a:lnTo>
                  <a:lnTo>
                    <a:pt x="5562" y="6921"/>
                  </a:lnTo>
                  <a:lnTo>
                    <a:pt x="12039" y="2794"/>
                  </a:lnTo>
                  <a:lnTo>
                    <a:pt x="11290" y="1409"/>
                  </a:lnTo>
                  <a:lnTo>
                    <a:pt x="12192" y="889"/>
                  </a:lnTo>
                  <a:lnTo>
                    <a:pt x="11315" y="0"/>
                  </a:lnTo>
                  <a:lnTo>
                    <a:pt x="10515" y="457"/>
                  </a:lnTo>
                  <a:lnTo>
                    <a:pt x="10515" y="127"/>
                  </a:lnTo>
                  <a:lnTo>
                    <a:pt x="10350" y="0"/>
                  </a:lnTo>
                  <a:lnTo>
                    <a:pt x="10147" y="114"/>
                  </a:lnTo>
                  <a:lnTo>
                    <a:pt x="152" y="5334"/>
                  </a:lnTo>
                  <a:lnTo>
                    <a:pt x="266" y="5524"/>
                  </a:lnTo>
                  <a:lnTo>
                    <a:pt x="381" y="5727"/>
                  </a:lnTo>
                  <a:lnTo>
                    <a:pt x="546" y="5803"/>
                  </a:lnTo>
                  <a:lnTo>
                    <a:pt x="8839" y="1422"/>
                  </a:lnTo>
                  <a:lnTo>
                    <a:pt x="177" y="6350"/>
                  </a:lnTo>
                  <a:lnTo>
                    <a:pt x="0" y="6350"/>
                  </a:lnTo>
                  <a:lnTo>
                    <a:pt x="698" y="7366"/>
                  </a:lnTo>
                  <a:lnTo>
                    <a:pt x="11277" y="1409"/>
                  </a:lnTo>
                  <a:lnTo>
                    <a:pt x="1676" y="7620"/>
                  </a:lnTo>
                  <a:lnTo>
                    <a:pt x="1828" y="8001"/>
                  </a:lnTo>
                  <a:lnTo>
                    <a:pt x="2120" y="8509"/>
                  </a:lnTo>
                  <a:lnTo>
                    <a:pt x="2273" y="9017"/>
                  </a:lnTo>
                  <a:lnTo>
                    <a:pt x="3225" y="8407"/>
                  </a:lnTo>
                  <a:lnTo>
                    <a:pt x="3352" y="8509"/>
                  </a:lnTo>
                  <a:lnTo>
                    <a:pt x="3517" y="8763"/>
                  </a:lnTo>
                  <a:lnTo>
                    <a:pt x="3517" y="8890"/>
                  </a:lnTo>
                  <a:lnTo>
                    <a:pt x="6997" y="7124"/>
                  </a:lnTo>
                  <a:lnTo>
                    <a:pt x="3048" y="9652"/>
                  </a:lnTo>
                  <a:lnTo>
                    <a:pt x="3314" y="9982"/>
                  </a:lnTo>
                  <a:lnTo>
                    <a:pt x="3365" y="10541"/>
                  </a:lnTo>
                  <a:lnTo>
                    <a:pt x="3492" y="10477"/>
                  </a:lnTo>
                  <a:lnTo>
                    <a:pt x="4102" y="10160"/>
                  </a:lnTo>
                  <a:lnTo>
                    <a:pt x="13550" y="5207"/>
                  </a:lnTo>
                  <a:lnTo>
                    <a:pt x="13550" y="4953"/>
                  </a:lnTo>
                  <a:lnTo>
                    <a:pt x="13398" y="4699"/>
                  </a:lnTo>
                  <a:lnTo>
                    <a:pt x="13398" y="4572"/>
                  </a:lnTo>
                  <a:lnTo>
                    <a:pt x="8458" y="7226"/>
                  </a:lnTo>
                  <a:lnTo>
                    <a:pt x="13411" y="3886"/>
                  </a:lnTo>
                  <a:lnTo>
                    <a:pt x="13563" y="3810"/>
                  </a:lnTo>
                  <a:lnTo>
                    <a:pt x="13716" y="3683"/>
                  </a:lnTo>
                  <a:lnTo>
                    <a:pt x="13716" y="33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8" name="object 288"/>
            <p:cNvSpPr/>
            <p:nvPr/>
          </p:nvSpPr>
          <p:spPr>
            <a:xfrm>
              <a:off x="941832" y="1321307"/>
              <a:ext cx="12700" cy="13970"/>
            </a:xfrm>
            <a:custGeom>
              <a:avLst/>
              <a:gdLst/>
              <a:ahLst/>
              <a:cxnLst/>
              <a:rect l="l" t="t" r="r" b="b"/>
              <a:pathLst>
                <a:path w="12700" h="13969">
                  <a:moveTo>
                    <a:pt x="10668" y="0"/>
                  </a:moveTo>
                  <a:lnTo>
                    <a:pt x="10350" y="0"/>
                  </a:lnTo>
                  <a:lnTo>
                    <a:pt x="0" y="5588"/>
                  </a:lnTo>
                  <a:lnTo>
                    <a:pt x="0" y="5842"/>
                  </a:lnTo>
                  <a:lnTo>
                    <a:pt x="317" y="6096"/>
                  </a:lnTo>
                  <a:lnTo>
                    <a:pt x="6057" y="2997"/>
                  </a:lnTo>
                  <a:lnTo>
                    <a:pt x="165" y="7112"/>
                  </a:lnTo>
                  <a:lnTo>
                    <a:pt x="317" y="7112"/>
                  </a:lnTo>
                  <a:lnTo>
                    <a:pt x="317" y="7620"/>
                  </a:lnTo>
                  <a:lnTo>
                    <a:pt x="9931" y="901"/>
                  </a:lnTo>
                  <a:lnTo>
                    <a:pt x="10668" y="508"/>
                  </a:lnTo>
                  <a:lnTo>
                    <a:pt x="10668" y="0"/>
                  </a:lnTo>
                  <a:close/>
                </a:path>
                <a:path w="12700" h="13969">
                  <a:moveTo>
                    <a:pt x="12192" y="3175"/>
                  </a:moveTo>
                  <a:lnTo>
                    <a:pt x="12026" y="3175"/>
                  </a:lnTo>
                  <a:lnTo>
                    <a:pt x="12026" y="3048"/>
                  </a:lnTo>
                  <a:lnTo>
                    <a:pt x="11874" y="3048"/>
                  </a:lnTo>
                  <a:lnTo>
                    <a:pt x="9944" y="4114"/>
                  </a:lnTo>
                  <a:lnTo>
                    <a:pt x="7531" y="5334"/>
                  </a:lnTo>
                  <a:lnTo>
                    <a:pt x="12039" y="2413"/>
                  </a:lnTo>
                  <a:lnTo>
                    <a:pt x="11874" y="2286"/>
                  </a:lnTo>
                  <a:lnTo>
                    <a:pt x="12039" y="2159"/>
                  </a:lnTo>
                  <a:lnTo>
                    <a:pt x="11874" y="1651"/>
                  </a:lnTo>
                  <a:lnTo>
                    <a:pt x="6692" y="4533"/>
                  </a:lnTo>
                  <a:lnTo>
                    <a:pt x="10668" y="2032"/>
                  </a:lnTo>
                  <a:lnTo>
                    <a:pt x="10668" y="1651"/>
                  </a:lnTo>
                  <a:lnTo>
                    <a:pt x="10388" y="1651"/>
                  </a:lnTo>
                  <a:lnTo>
                    <a:pt x="10388" y="1524"/>
                  </a:lnTo>
                  <a:lnTo>
                    <a:pt x="1524" y="7112"/>
                  </a:lnTo>
                  <a:lnTo>
                    <a:pt x="1587" y="7239"/>
                  </a:lnTo>
                  <a:lnTo>
                    <a:pt x="1803" y="7620"/>
                  </a:lnTo>
                  <a:lnTo>
                    <a:pt x="7874" y="4394"/>
                  </a:lnTo>
                  <a:lnTo>
                    <a:pt x="3543" y="7353"/>
                  </a:lnTo>
                  <a:lnTo>
                    <a:pt x="1524" y="8382"/>
                  </a:lnTo>
                  <a:lnTo>
                    <a:pt x="1841" y="9144"/>
                  </a:lnTo>
                  <a:lnTo>
                    <a:pt x="9359" y="5080"/>
                  </a:lnTo>
                  <a:lnTo>
                    <a:pt x="3708" y="8902"/>
                  </a:lnTo>
                  <a:lnTo>
                    <a:pt x="1524" y="10033"/>
                  </a:lnTo>
                  <a:lnTo>
                    <a:pt x="1524" y="10668"/>
                  </a:lnTo>
                  <a:lnTo>
                    <a:pt x="1689" y="10591"/>
                  </a:lnTo>
                  <a:lnTo>
                    <a:pt x="1841" y="10591"/>
                  </a:lnTo>
                  <a:lnTo>
                    <a:pt x="2578" y="10185"/>
                  </a:lnTo>
                  <a:lnTo>
                    <a:pt x="9118" y="6654"/>
                  </a:lnTo>
                  <a:lnTo>
                    <a:pt x="3581" y="10401"/>
                  </a:lnTo>
                  <a:lnTo>
                    <a:pt x="1524" y="11430"/>
                  </a:lnTo>
                  <a:lnTo>
                    <a:pt x="1524" y="11684"/>
                  </a:lnTo>
                  <a:lnTo>
                    <a:pt x="1524" y="12065"/>
                  </a:lnTo>
                  <a:lnTo>
                    <a:pt x="1524" y="12192"/>
                  </a:lnTo>
                  <a:lnTo>
                    <a:pt x="1689" y="12115"/>
                  </a:lnTo>
                  <a:lnTo>
                    <a:pt x="2387" y="11747"/>
                  </a:lnTo>
                  <a:lnTo>
                    <a:pt x="8128" y="8737"/>
                  </a:lnTo>
                  <a:lnTo>
                    <a:pt x="1524" y="13208"/>
                  </a:lnTo>
                  <a:lnTo>
                    <a:pt x="1524" y="13716"/>
                  </a:lnTo>
                  <a:lnTo>
                    <a:pt x="6464" y="11087"/>
                  </a:lnTo>
                  <a:lnTo>
                    <a:pt x="3048" y="13208"/>
                  </a:lnTo>
                  <a:lnTo>
                    <a:pt x="3048" y="13716"/>
                  </a:lnTo>
                  <a:lnTo>
                    <a:pt x="12052" y="8128"/>
                  </a:lnTo>
                  <a:lnTo>
                    <a:pt x="12052" y="7620"/>
                  </a:lnTo>
                  <a:lnTo>
                    <a:pt x="5029" y="11341"/>
                  </a:lnTo>
                  <a:lnTo>
                    <a:pt x="11455" y="6997"/>
                  </a:lnTo>
                  <a:lnTo>
                    <a:pt x="12192" y="6604"/>
                  </a:lnTo>
                  <a:lnTo>
                    <a:pt x="12192" y="6477"/>
                  </a:lnTo>
                  <a:lnTo>
                    <a:pt x="12192" y="6096"/>
                  </a:lnTo>
                  <a:lnTo>
                    <a:pt x="12026" y="6184"/>
                  </a:lnTo>
                  <a:lnTo>
                    <a:pt x="11544" y="6426"/>
                  </a:lnTo>
                  <a:lnTo>
                    <a:pt x="7200" y="8597"/>
                  </a:lnTo>
                  <a:lnTo>
                    <a:pt x="12192" y="5334"/>
                  </a:lnTo>
                  <a:lnTo>
                    <a:pt x="12192" y="4572"/>
                  </a:lnTo>
                  <a:lnTo>
                    <a:pt x="12026" y="4686"/>
                  </a:lnTo>
                  <a:lnTo>
                    <a:pt x="7975" y="6680"/>
                  </a:lnTo>
                  <a:lnTo>
                    <a:pt x="12192" y="3937"/>
                  </a:lnTo>
                  <a:lnTo>
                    <a:pt x="12192" y="3556"/>
                  </a:lnTo>
                  <a:lnTo>
                    <a:pt x="12192" y="3302"/>
                  </a:lnTo>
                  <a:lnTo>
                    <a:pt x="12192" y="3175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9" name="object 289"/>
            <p:cNvSpPr/>
            <p:nvPr/>
          </p:nvSpPr>
          <p:spPr>
            <a:xfrm>
              <a:off x="923696" y="1316735"/>
              <a:ext cx="19685" cy="71755"/>
            </a:xfrm>
            <a:custGeom>
              <a:avLst/>
              <a:gdLst/>
              <a:ahLst/>
              <a:cxnLst/>
              <a:rect l="l" t="t" r="r" b="b"/>
              <a:pathLst>
                <a:path w="19684" h="71755">
                  <a:moveTo>
                    <a:pt x="6858" y="0"/>
                  </a:moveTo>
                  <a:lnTo>
                    <a:pt x="5486" y="0"/>
                  </a:lnTo>
                  <a:lnTo>
                    <a:pt x="2133" y="0"/>
                  </a:lnTo>
                  <a:lnTo>
                    <a:pt x="0" y="2666"/>
                  </a:lnTo>
                  <a:lnTo>
                    <a:pt x="0" y="60071"/>
                  </a:lnTo>
                  <a:lnTo>
                    <a:pt x="19659" y="71627"/>
                  </a:lnTo>
                  <a:lnTo>
                    <a:pt x="19659" y="18796"/>
                  </a:lnTo>
                  <a:lnTo>
                    <a:pt x="19507" y="11811"/>
                  </a:lnTo>
                  <a:lnTo>
                    <a:pt x="15697" y="5334"/>
                  </a:lnTo>
                  <a:lnTo>
                    <a:pt x="9906" y="1397"/>
                  </a:lnTo>
                  <a:lnTo>
                    <a:pt x="8381" y="508"/>
                  </a:lnTo>
                  <a:lnTo>
                    <a:pt x="6858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0" name="object 290"/>
            <p:cNvSpPr/>
            <p:nvPr/>
          </p:nvSpPr>
          <p:spPr>
            <a:xfrm>
              <a:off x="993647" y="1411350"/>
              <a:ext cx="30480" cy="18415"/>
            </a:xfrm>
            <a:custGeom>
              <a:avLst/>
              <a:gdLst/>
              <a:ahLst/>
              <a:cxnLst/>
              <a:rect l="l" t="t" r="r" b="b"/>
              <a:pathLst>
                <a:path w="30480" h="18415">
                  <a:moveTo>
                    <a:pt x="10007" y="0"/>
                  </a:moveTo>
                  <a:lnTo>
                    <a:pt x="0" y="6096"/>
                  </a:lnTo>
                  <a:lnTo>
                    <a:pt x="20167" y="18034"/>
                  </a:lnTo>
                  <a:lnTo>
                    <a:pt x="30327" y="11937"/>
                  </a:lnTo>
                  <a:lnTo>
                    <a:pt x="10007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1" name="object 291"/>
            <p:cNvSpPr/>
            <p:nvPr/>
          </p:nvSpPr>
          <p:spPr>
            <a:xfrm>
              <a:off x="1013460" y="1370075"/>
              <a:ext cx="10795" cy="59690"/>
            </a:xfrm>
            <a:custGeom>
              <a:avLst/>
              <a:gdLst/>
              <a:ahLst/>
              <a:cxnLst/>
              <a:rect l="l" t="t" r="r" b="b"/>
              <a:pathLst>
                <a:path w="10794" h="59690">
                  <a:moveTo>
                    <a:pt x="10502" y="0"/>
                  </a:moveTo>
                  <a:lnTo>
                    <a:pt x="317" y="5969"/>
                  </a:lnTo>
                  <a:lnTo>
                    <a:pt x="0" y="59309"/>
                  </a:lnTo>
                  <a:lnTo>
                    <a:pt x="10502" y="53339"/>
                  </a:lnTo>
                  <a:lnTo>
                    <a:pt x="10502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2" name="object 292"/>
            <p:cNvSpPr/>
            <p:nvPr/>
          </p:nvSpPr>
          <p:spPr>
            <a:xfrm>
              <a:off x="996848" y="1350263"/>
              <a:ext cx="17145" cy="7620"/>
            </a:xfrm>
            <a:custGeom>
              <a:avLst/>
              <a:gdLst/>
              <a:ahLst/>
              <a:cxnLst/>
              <a:rect l="l" t="t" r="r" b="b"/>
              <a:pathLst>
                <a:path w="17144" h="7619">
                  <a:moveTo>
                    <a:pt x="368" y="7493"/>
                  </a:moveTo>
                  <a:lnTo>
                    <a:pt x="25" y="7493"/>
                  </a:lnTo>
                  <a:lnTo>
                    <a:pt x="25" y="7620"/>
                  </a:lnTo>
                  <a:lnTo>
                    <a:pt x="368" y="7493"/>
                  </a:lnTo>
                  <a:close/>
                </a:path>
                <a:path w="17144" h="7619">
                  <a:moveTo>
                    <a:pt x="596" y="7366"/>
                  </a:moveTo>
                  <a:lnTo>
                    <a:pt x="368" y="7493"/>
                  </a:lnTo>
                  <a:lnTo>
                    <a:pt x="596" y="7366"/>
                  </a:lnTo>
                  <a:close/>
                </a:path>
                <a:path w="17144" h="7619">
                  <a:moveTo>
                    <a:pt x="13563" y="0"/>
                  </a:moveTo>
                  <a:lnTo>
                    <a:pt x="12788" y="0"/>
                  </a:lnTo>
                  <a:lnTo>
                    <a:pt x="10058" y="1676"/>
                  </a:lnTo>
                  <a:lnTo>
                    <a:pt x="9766" y="1778"/>
                  </a:lnTo>
                  <a:lnTo>
                    <a:pt x="8229" y="2679"/>
                  </a:lnTo>
                  <a:lnTo>
                    <a:pt x="8229" y="3276"/>
                  </a:lnTo>
                  <a:lnTo>
                    <a:pt x="8115" y="3581"/>
                  </a:lnTo>
                  <a:lnTo>
                    <a:pt x="6616" y="4457"/>
                  </a:lnTo>
                  <a:lnTo>
                    <a:pt x="5156" y="5105"/>
                  </a:lnTo>
                  <a:lnTo>
                    <a:pt x="8115" y="3581"/>
                  </a:lnTo>
                  <a:lnTo>
                    <a:pt x="8115" y="3340"/>
                  </a:lnTo>
                  <a:lnTo>
                    <a:pt x="6807" y="4038"/>
                  </a:lnTo>
                  <a:lnTo>
                    <a:pt x="7658" y="3530"/>
                  </a:lnTo>
                  <a:lnTo>
                    <a:pt x="8229" y="3276"/>
                  </a:lnTo>
                  <a:lnTo>
                    <a:pt x="8229" y="2679"/>
                  </a:lnTo>
                  <a:lnTo>
                    <a:pt x="7950" y="2844"/>
                  </a:lnTo>
                  <a:lnTo>
                    <a:pt x="7950" y="2984"/>
                  </a:lnTo>
                  <a:lnTo>
                    <a:pt x="6769" y="3721"/>
                  </a:lnTo>
                  <a:lnTo>
                    <a:pt x="6311" y="3911"/>
                  </a:lnTo>
                  <a:lnTo>
                    <a:pt x="7950" y="2984"/>
                  </a:lnTo>
                  <a:lnTo>
                    <a:pt x="7950" y="2844"/>
                  </a:lnTo>
                  <a:lnTo>
                    <a:pt x="5524" y="4254"/>
                  </a:lnTo>
                  <a:lnTo>
                    <a:pt x="1371" y="6096"/>
                  </a:lnTo>
                  <a:lnTo>
                    <a:pt x="1841" y="6096"/>
                  </a:lnTo>
                  <a:lnTo>
                    <a:pt x="4076" y="5118"/>
                  </a:lnTo>
                  <a:lnTo>
                    <a:pt x="0" y="7493"/>
                  </a:lnTo>
                  <a:lnTo>
                    <a:pt x="4648" y="4864"/>
                  </a:lnTo>
                  <a:lnTo>
                    <a:pt x="5524" y="4483"/>
                  </a:lnTo>
                  <a:lnTo>
                    <a:pt x="2895" y="6096"/>
                  </a:lnTo>
                  <a:lnTo>
                    <a:pt x="596" y="7366"/>
                  </a:lnTo>
                  <a:lnTo>
                    <a:pt x="3187" y="6096"/>
                  </a:lnTo>
                  <a:lnTo>
                    <a:pt x="3365" y="6096"/>
                  </a:lnTo>
                  <a:lnTo>
                    <a:pt x="5105" y="5334"/>
                  </a:lnTo>
                  <a:lnTo>
                    <a:pt x="1371" y="7493"/>
                  </a:lnTo>
                  <a:lnTo>
                    <a:pt x="1993" y="7493"/>
                  </a:lnTo>
                  <a:lnTo>
                    <a:pt x="7327" y="4343"/>
                  </a:lnTo>
                  <a:lnTo>
                    <a:pt x="13411" y="1651"/>
                  </a:lnTo>
                  <a:lnTo>
                    <a:pt x="13093" y="1651"/>
                  </a:lnTo>
                  <a:lnTo>
                    <a:pt x="12941" y="1651"/>
                  </a:lnTo>
                  <a:lnTo>
                    <a:pt x="8788" y="3492"/>
                  </a:lnTo>
                  <a:lnTo>
                    <a:pt x="11887" y="1651"/>
                  </a:lnTo>
                  <a:lnTo>
                    <a:pt x="11417" y="1651"/>
                  </a:lnTo>
                  <a:lnTo>
                    <a:pt x="11163" y="1765"/>
                  </a:lnTo>
                  <a:lnTo>
                    <a:pt x="11010" y="1778"/>
                  </a:lnTo>
                  <a:lnTo>
                    <a:pt x="10439" y="2082"/>
                  </a:lnTo>
                  <a:lnTo>
                    <a:pt x="9042" y="2705"/>
                  </a:lnTo>
                  <a:lnTo>
                    <a:pt x="13563" y="0"/>
                  </a:lnTo>
                  <a:close/>
                </a:path>
                <a:path w="17144" h="7619">
                  <a:moveTo>
                    <a:pt x="15087" y="1651"/>
                  </a:moveTo>
                  <a:lnTo>
                    <a:pt x="14935" y="1651"/>
                  </a:lnTo>
                  <a:lnTo>
                    <a:pt x="14770" y="1651"/>
                  </a:lnTo>
                  <a:lnTo>
                    <a:pt x="14617" y="1524"/>
                  </a:lnTo>
                  <a:lnTo>
                    <a:pt x="9728" y="4495"/>
                  </a:lnTo>
                  <a:lnTo>
                    <a:pt x="9588" y="4572"/>
                  </a:lnTo>
                  <a:lnTo>
                    <a:pt x="4419" y="7493"/>
                  </a:lnTo>
                  <a:lnTo>
                    <a:pt x="4572" y="7493"/>
                  </a:lnTo>
                  <a:lnTo>
                    <a:pt x="4775" y="7493"/>
                  </a:lnTo>
                  <a:lnTo>
                    <a:pt x="4572" y="7620"/>
                  </a:lnTo>
                  <a:lnTo>
                    <a:pt x="4737" y="7620"/>
                  </a:lnTo>
                  <a:lnTo>
                    <a:pt x="5041" y="7620"/>
                  </a:lnTo>
                  <a:lnTo>
                    <a:pt x="15087" y="1905"/>
                  </a:lnTo>
                  <a:lnTo>
                    <a:pt x="14897" y="1765"/>
                  </a:lnTo>
                  <a:lnTo>
                    <a:pt x="15087" y="1651"/>
                  </a:lnTo>
                  <a:close/>
                </a:path>
                <a:path w="17144" h="7619">
                  <a:moveTo>
                    <a:pt x="16611" y="1778"/>
                  </a:moveTo>
                  <a:lnTo>
                    <a:pt x="16294" y="1524"/>
                  </a:lnTo>
                  <a:lnTo>
                    <a:pt x="16040" y="1676"/>
                  </a:lnTo>
                  <a:lnTo>
                    <a:pt x="5943" y="7366"/>
                  </a:lnTo>
                  <a:lnTo>
                    <a:pt x="6235" y="7531"/>
                  </a:lnTo>
                  <a:lnTo>
                    <a:pt x="6096" y="7620"/>
                  </a:lnTo>
                  <a:lnTo>
                    <a:pt x="6261" y="7620"/>
                  </a:lnTo>
                  <a:lnTo>
                    <a:pt x="6413" y="7620"/>
                  </a:lnTo>
                  <a:lnTo>
                    <a:pt x="16611" y="1778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3" name="object 293"/>
            <p:cNvSpPr/>
            <p:nvPr/>
          </p:nvSpPr>
          <p:spPr>
            <a:xfrm>
              <a:off x="1013460" y="1423416"/>
              <a:ext cx="59690" cy="33655"/>
            </a:xfrm>
            <a:custGeom>
              <a:avLst/>
              <a:gdLst/>
              <a:ahLst/>
              <a:cxnLst/>
              <a:rect l="l" t="t" r="r" b="b"/>
              <a:pathLst>
                <a:path w="59690" h="33655">
                  <a:moveTo>
                    <a:pt x="10134" y="0"/>
                  </a:moveTo>
                  <a:lnTo>
                    <a:pt x="0" y="5842"/>
                  </a:lnTo>
                  <a:lnTo>
                    <a:pt x="49301" y="33400"/>
                  </a:lnTo>
                  <a:lnTo>
                    <a:pt x="59283" y="27939"/>
                  </a:lnTo>
                  <a:lnTo>
                    <a:pt x="10134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4" name="object 294"/>
            <p:cNvSpPr/>
            <p:nvPr/>
          </p:nvSpPr>
          <p:spPr>
            <a:xfrm>
              <a:off x="1004468" y="1351787"/>
              <a:ext cx="15240" cy="10795"/>
            </a:xfrm>
            <a:custGeom>
              <a:avLst/>
              <a:gdLst/>
              <a:ahLst/>
              <a:cxnLst/>
              <a:rect l="l" t="t" r="r" b="b"/>
              <a:pathLst>
                <a:path w="15240" h="10794">
                  <a:moveTo>
                    <a:pt x="13563" y="3556"/>
                  </a:moveTo>
                  <a:lnTo>
                    <a:pt x="13271" y="3289"/>
                  </a:lnTo>
                  <a:lnTo>
                    <a:pt x="13030" y="3048"/>
                  </a:lnTo>
                  <a:lnTo>
                    <a:pt x="4914" y="6997"/>
                  </a:lnTo>
                  <a:lnTo>
                    <a:pt x="10566" y="2870"/>
                  </a:lnTo>
                  <a:lnTo>
                    <a:pt x="11887" y="2159"/>
                  </a:lnTo>
                  <a:lnTo>
                    <a:pt x="11734" y="2019"/>
                  </a:lnTo>
                  <a:lnTo>
                    <a:pt x="11887" y="1905"/>
                  </a:lnTo>
                  <a:lnTo>
                    <a:pt x="11734" y="1866"/>
                  </a:lnTo>
                  <a:lnTo>
                    <a:pt x="11887" y="1778"/>
                  </a:lnTo>
                  <a:lnTo>
                    <a:pt x="11417" y="1524"/>
                  </a:lnTo>
                  <a:lnTo>
                    <a:pt x="3149" y="6019"/>
                  </a:lnTo>
                  <a:lnTo>
                    <a:pt x="10363" y="2032"/>
                  </a:lnTo>
                  <a:lnTo>
                    <a:pt x="10198" y="1866"/>
                  </a:lnTo>
                  <a:lnTo>
                    <a:pt x="10363" y="1778"/>
                  </a:lnTo>
                  <a:lnTo>
                    <a:pt x="10045" y="1651"/>
                  </a:lnTo>
                  <a:lnTo>
                    <a:pt x="9893" y="1524"/>
                  </a:lnTo>
                  <a:lnTo>
                    <a:pt x="4597" y="4648"/>
                  </a:lnTo>
                  <a:lnTo>
                    <a:pt x="10515" y="381"/>
                  </a:lnTo>
                  <a:lnTo>
                    <a:pt x="10045" y="0"/>
                  </a:lnTo>
                  <a:lnTo>
                    <a:pt x="0" y="7239"/>
                  </a:lnTo>
                  <a:lnTo>
                    <a:pt x="0" y="7366"/>
                  </a:lnTo>
                  <a:lnTo>
                    <a:pt x="228" y="7429"/>
                  </a:lnTo>
                  <a:lnTo>
                    <a:pt x="469" y="7620"/>
                  </a:lnTo>
                  <a:lnTo>
                    <a:pt x="1193" y="7099"/>
                  </a:lnTo>
                  <a:lnTo>
                    <a:pt x="1371" y="6997"/>
                  </a:lnTo>
                  <a:lnTo>
                    <a:pt x="1841" y="7493"/>
                  </a:lnTo>
                  <a:lnTo>
                    <a:pt x="1981" y="7493"/>
                  </a:lnTo>
                  <a:lnTo>
                    <a:pt x="7658" y="4432"/>
                  </a:lnTo>
                  <a:lnTo>
                    <a:pt x="2044" y="8394"/>
                  </a:lnTo>
                  <a:lnTo>
                    <a:pt x="1549" y="8636"/>
                  </a:lnTo>
                  <a:lnTo>
                    <a:pt x="1524" y="8763"/>
                  </a:lnTo>
                  <a:lnTo>
                    <a:pt x="1981" y="9144"/>
                  </a:lnTo>
                  <a:lnTo>
                    <a:pt x="4457" y="7988"/>
                  </a:lnTo>
                  <a:lnTo>
                    <a:pt x="3048" y="8763"/>
                  </a:lnTo>
                  <a:lnTo>
                    <a:pt x="3048" y="8890"/>
                  </a:lnTo>
                  <a:lnTo>
                    <a:pt x="3276" y="8966"/>
                  </a:lnTo>
                  <a:lnTo>
                    <a:pt x="3416" y="8991"/>
                  </a:lnTo>
                  <a:lnTo>
                    <a:pt x="6908" y="7226"/>
                  </a:lnTo>
                  <a:lnTo>
                    <a:pt x="2895" y="9906"/>
                  </a:lnTo>
                  <a:lnTo>
                    <a:pt x="3213" y="10541"/>
                  </a:lnTo>
                  <a:lnTo>
                    <a:pt x="13411" y="3810"/>
                  </a:lnTo>
                  <a:lnTo>
                    <a:pt x="13563" y="3683"/>
                  </a:lnTo>
                  <a:lnTo>
                    <a:pt x="13563" y="3556"/>
                  </a:lnTo>
                  <a:close/>
                </a:path>
                <a:path w="15240" h="10794">
                  <a:moveTo>
                    <a:pt x="14935" y="5207"/>
                  </a:moveTo>
                  <a:lnTo>
                    <a:pt x="14465" y="4699"/>
                  </a:lnTo>
                  <a:lnTo>
                    <a:pt x="4419" y="10033"/>
                  </a:lnTo>
                  <a:lnTo>
                    <a:pt x="4737" y="10541"/>
                  </a:lnTo>
                  <a:lnTo>
                    <a:pt x="14935" y="5207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5" name="object 295"/>
            <p:cNvSpPr/>
            <p:nvPr/>
          </p:nvSpPr>
          <p:spPr>
            <a:xfrm>
              <a:off x="1009040" y="1356359"/>
              <a:ext cx="13970" cy="12700"/>
            </a:xfrm>
            <a:custGeom>
              <a:avLst/>
              <a:gdLst/>
              <a:ahLst/>
              <a:cxnLst/>
              <a:rect l="l" t="t" r="r" b="b"/>
              <a:pathLst>
                <a:path w="13969" h="12700">
                  <a:moveTo>
                    <a:pt x="11887" y="4191"/>
                  </a:moveTo>
                  <a:lnTo>
                    <a:pt x="11569" y="3175"/>
                  </a:lnTo>
                  <a:lnTo>
                    <a:pt x="1371" y="9652"/>
                  </a:lnTo>
                  <a:lnTo>
                    <a:pt x="2146" y="10541"/>
                  </a:lnTo>
                  <a:lnTo>
                    <a:pt x="11887" y="4191"/>
                  </a:lnTo>
                  <a:close/>
                </a:path>
                <a:path w="13969" h="12700">
                  <a:moveTo>
                    <a:pt x="12039" y="5207"/>
                  </a:moveTo>
                  <a:lnTo>
                    <a:pt x="11760" y="4826"/>
                  </a:lnTo>
                  <a:lnTo>
                    <a:pt x="11760" y="4699"/>
                  </a:lnTo>
                  <a:lnTo>
                    <a:pt x="3035" y="10033"/>
                  </a:lnTo>
                  <a:lnTo>
                    <a:pt x="3035" y="10541"/>
                  </a:lnTo>
                  <a:lnTo>
                    <a:pt x="3175" y="10541"/>
                  </a:lnTo>
                  <a:lnTo>
                    <a:pt x="12039" y="5334"/>
                  </a:lnTo>
                  <a:lnTo>
                    <a:pt x="12039" y="5207"/>
                  </a:lnTo>
                  <a:close/>
                </a:path>
                <a:path w="13969" h="12700">
                  <a:moveTo>
                    <a:pt x="12039" y="2794"/>
                  </a:moveTo>
                  <a:lnTo>
                    <a:pt x="11734" y="2413"/>
                  </a:lnTo>
                  <a:lnTo>
                    <a:pt x="11595" y="2032"/>
                  </a:lnTo>
                  <a:lnTo>
                    <a:pt x="11137" y="1651"/>
                  </a:lnTo>
                  <a:lnTo>
                    <a:pt x="10261" y="2222"/>
                  </a:lnTo>
                  <a:lnTo>
                    <a:pt x="10210" y="1905"/>
                  </a:lnTo>
                  <a:lnTo>
                    <a:pt x="10045" y="1524"/>
                  </a:lnTo>
                  <a:lnTo>
                    <a:pt x="7696" y="2743"/>
                  </a:lnTo>
                  <a:lnTo>
                    <a:pt x="10515" y="889"/>
                  </a:lnTo>
                  <a:lnTo>
                    <a:pt x="10299" y="508"/>
                  </a:lnTo>
                  <a:lnTo>
                    <a:pt x="10515" y="381"/>
                  </a:lnTo>
                  <a:lnTo>
                    <a:pt x="10134" y="177"/>
                  </a:lnTo>
                  <a:lnTo>
                    <a:pt x="10045" y="0"/>
                  </a:lnTo>
                  <a:lnTo>
                    <a:pt x="9131" y="622"/>
                  </a:lnTo>
                  <a:lnTo>
                    <a:pt x="0" y="5461"/>
                  </a:lnTo>
                  <a:lnTo>
                    <a:pt x="152" y="5461"/>
                  </a:lnTo>
                  <a:lnTo>
                    <a:pt x="469" y="5842"/>
                  </a:lnTo>
                  <a:lnTo>
                    <a:pt x="469" y="5969"/>
                  </a:lnTo>
                  <a:lnTo>
                    <a:pt x="4394" y="3784"/>
                  </a:lnTo>
                  <a:lnTo>
                    <a:pt x="0" y="6731"/>
                  </a:lnTo>
                  <a:lnTo>
                    <a:pt x="152" y="6985"/>
                  </a:lnTo>
                  <a:lnTo>
                    <a:pt x="469" y="7493"/>
                  </a:lnTo>
                  <a:lnTo>
                    <a:pt x="622" y="7620"/>
                  </a:lnTo>
                  <a:lnTo>
                    <a:pt x="7543" y="3987"/>
                  </a:lnTo>
                  <a:lnTo>
                    <a:pt x="1524" y="7874"/>
                  </a:lnTo>
                  <a:lnTo>
                    <a:pt x="1968" y="8636"/>
                  </a:lnTo>
                  <a:lnTo>
                    <a:pt x="2120" y="9144"/>
                  </a:lnTo>
                  <a:lnTo>
                    <a:pt x="12039" y="2794"/>
                  </a:lnTo>
                  <a:close/>
                </a:path>
                <a:path w="13969" h="12700">
                  <a:moveTo>
                    <a:pt x="13398" y="5334"/>
                  </a:moveTo>
                  <a:lnTo>
                    <a:pt x="13246" y="4699"/>
                  </a:lnTo>
                  <a:lnTo>
                    <a:pt x="2895" y="11303"/>
                  </a:lnTo>
                  <a:lnTo>
                    <a:pt x="3213" y="12192"/>
                  </a:lnTo>
                  <a:lnTo>
                    <a:pt x="13398" y="53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6" name="object 296"/>
            <p:cNvSpPr/>
            <p:nvPr/>
          </p:nvSpPr>
          <p:spPr>
            <a:xfrm>
              <a:off x="1011936" y="1361058"/>
              <a:ext cx="12700" cy="15240"/>
            </a:xfrm>
            <a:custGeom>
              <a:avLst/>
              <a:gdLst/>
              <a:ahLst/>
              <a:cxnLst/>
              <a:rect l="l" t="t" r="r" b="b"/>
              <a:pathLst>
                <a:path w="12700" h="15240">
                  <a:moveTo>
                    <a:pt x="10668" y="635"/>
                  </a:moveTo>
                  <a:lnTo>
                    <a:pt x="10350" y="254"/>
                  </a:lnTo>
                  <a:lnTo>
                    <a:pt x="10350" y="0"/>
                  </a:lnTo>
                  <a:lnTo>
                    <a:pt x="1397" y="6134"/>
                  </a:lnTo>
                  <a:lnTo>
                    <a:pt x="0" y="6858"/>
                  </a:lnTo>
                  <a:lnTo>
                    <a:pt x="0" y="7239"/>
                  </a:lnTo>
                  <a:lnTo>
                    <a:pt x="139" y="7302"/>
                  </a:lnTo>
                  <a:lnTo>
                    <a:pt x="317" y="7366"/>
                  </a:lnTo>
                  <a:lnTo>
                    <a:pt x="5727" y="4584"/>
                  </a:lnTo>
                  <a:lnTo>
                    <a:pt x="165" y="8255"/>
                  </a:lnTo>
                  <a:lnTo>
                    <a:pt x="317" y="8890"/>
                  </a:lnTo>
                  <a:lnTo>
                    <a:pt x="9258" y="2768"/>
                  </a:lnTo>
                  <a:lnTo>
                    <a:pt x="10668" y="2032"/>
                  </a:lnTo>
                  <a:lnTo>
                    <a:pt x="10668" y="1651"/>
                  </a:lnTo>
                  <a:lnTo>
                    <a:pt x="10350" y="1524"/>
                  </a:lnTo>
                  <a:lnTo>
                    <a:pt x="5308" y="4127"/>
                  </a:lnTo>
                  <a:lnTo>
                    <a:pt x="10668" y="635"/>
                  </a:lnTo>
                  <a:close/>
                </a:path>
                <a:path w="12700" h="15240">
                  <a:moveTo>
                    <a:pt x="12026" y="9017"/>
                  </a:moveTo>
                  <a:lnTo>
                    <a:pt x="1689" y="14478"/>
                  </a:lnTo>
                  <a:lnTo>
                    <a:pt x="1689" y="14986"/>
                  </a:lnTo>
                  <a:lnTo>
                    <a:pt x="12026" y="9525"/>
                  </a:lnTo>
                  <a:lnTo>
                    <a:pt x="12026" y="9017"/>
                  </a:lnTo>
                  <a:close/>
                </a:path>
                <a:path w="12700" h="15240">
                  <a:moveTo>
                    <a:pt x="12192" y="4572"/>
                  </a:moveTo>
                  <a:lnTo>
                    <a:pt x="12026" y="4660"/>
                  </a:lnTo>
                  <a:lnTo>
                    <a:pt x="12026" y="4445"/>
                  </a:lnTo>
                  <a:lnTo>
                    <a:pt x="7226" y="6921"/>
                  </a:lnTo>
                  <a:lnTo>
                    <a:pt x="12026" y="3810"/>
                  </a:lnTo>
                  <a:lnTo>
                    <a:pt x="12026" y="3568"/>
                  </a:lnTo>
                  <a:lnTo>
                    <a:pt x="12026" y="3048"/>
                  </a:lnTo>
                  <a:lnTo>
                    <a:pt x="11899" y="3136"/>
                  </a:lnTo>
                  <a:lnTo>
                    <a:pt x="8166" y="5054"/>
                  </a:lnTo>
                  <a:lnTo>
                    <a:pt x="10668" y="3556"/>
                  </a:lnTo>
                  <a:lnTo>
                    <a:pt x="10388" y="3048"/>
                  </a:lnTo>
                  <a:lnTo>
                    <a:pt x="1524" y="8255"/>
                  </a:lnTo>
                  <a:lnTo>
                    <a:pt x="1524" y="8636"/>
                  </a:lnTo>
                  <a:lnTo>
                    <a:pt x="1524" y="9017"/>
                  </a:lnTo>
                  <a:lnTo>
                    <a:pt x="1790" y="8864"/>
                  </a:lnTo>
                  <a:lnTo>
                    <a:pt x="8001" y="5676"/>
                  </a:lnTo>
                  <a:lnTo>
                    <a:pt x="1689" y="9779"/>
                  </a:lnTo>
                  <a:lnTo>
                    <a:pt x="1689" y="10160"/>
                  </a:lnTo>
                  <a:lnTo>
                    <a:pt x="1689" y="10541"/>
                  </a:lnTo>
                  <a:lnTo>
                    <a:pt x="7988" y="7264"/>
                  </a:lnTo>
                  <a:lnTo>
                    <a:pt x="1689" y="11303"/>
                  </a:lnTo>
                  <a:lnTo>
                    <a:pt x="1689" y="11480"/>
                  </a:lnTo>
                  <a:lnTo>
                    <a:pt x="1524" y="11557"/>
                  </a:lnTo>
                  <a:lnTo>
                    <a:pt x="1524" y="12065"/>
                  </a:lnTo>
                  <a:lnTo>
                    <a:pt x="1689" y="11988"/>
                  </a:lnTo>
                  <a:lnTo>
                    <a:pt x="2425" y="11595"/>
                  </a:lnTo>
                  <a:lnTo>
                    <a:pt x="8623" y="8343"/>
                  </a:lnTo>
                  <a:lnTo>
                    <a:pt x="1524" y="13081"/>
                  </a:lnTo>
                  <a:lnTo>
                    <a:pt x="1524" y="13208"/>
                  </a:lnTo>
                  <a:lnTo>
                    <a:pt x="1524" y="13589"/>
                  </a:lnTo>
                  <a:lnTo>
                    <a:pt x="1841" y="13423"/>
                  </a:lnTo>
                  <a:lnTo>
                    <a:pt x="1841" y="13589"/>
                  </a:lnTo>
                  <a:lnTo>
                    <a:pt x="12026" y="8255"/>
                  </a:lnTo>
                  <a:lnTo>
                    <a:pt x="12026" y="8128"/>
                  </a:lnTo>
                  <a:lnTo>
                    <a:pt x="12026" y="8001"/>
                  </a:lnTo>
                  <a:lnTo>
                    <a:pt x="12026" y="7620"/>
                  </a:lnTo>
                  <a:lnTo>
                    <a:pt x="12026" y="7493"/>
                  </a:lnTo>
                  <a:lnTo>
                    <a:pt x="5295" y="11074"/>
                  </a:lnTo>
                  <a:lnTo>
                    <a:pt x="12192" y="6477"/>
                  </a:lnTo>
                  <a:lnTo>
                    <a:pt x="12192" y="5969"/>
                  </a:lnTo>
                  <a:lnTo>
                    <a:pt x="6756" y="8813"/>
                  </a:lnTo>
                  <a:lnTo>
                    <a:pt x="12192" y="5334"/>
                  </a:lnTo>
                  <a:lnTo>
                    <a:pt x="12192" y="5080"/>
                  </a:lnTo>
                  <a:lnTo>
                    <a:pt x="12192" y="4953"/>
                  </a:lnTo>
                  <a:lnTo>
                    <a:pt x="12192" y="4572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7" name="object 297"/>
            <p:cNvSpPr/>
            <p:nvPr/>
          </p:nvSpPr>
          <p:spPr>
            <a:xfrm>
              <a:off x="993647" y="1356359"/>
              <a:ext cx="20320" cy="73025"/>
            </a:xfrm>
            <a:custGeom>
              <a:avLst/>
              <a:gdLst/>
              <a:ahLst/>
              <a:cxnLst/>
              <a:rect l="l" t="t" r="r" b="b"/>
              <a:pathLst>
                <a:path w="20319" h="73025">
                  <a:moveTo>
                    <a:pt x="6959" y="0"/>
                  </a:moveTo>
                  <a:lnTo>
                    <a:pt x="5600" y="0"/>
                  </a:lnTo>
                  <a:lnTo>
                    <a:pt x="2425" y="0"/>
                  </a:lnTo>
                  <a:lnTo>
                    <a:pt x="152" y="2793"/>
                  </a:lnTo>
                  <a:lnTo>
                    <a:pt x="304" y="7619"/>
                  </a:lnTo>
                  <a:lnTo>
                    <a:pt x="0" y="61213"/>
                  </a:lnTo>
                  <a:lnTo>
                    <a:pt x="19507" y="73025"/>
                  </a:lnTo>
                  <a:lnTo>
                    <a:pt x="19812" y="19303"/>
                  </a:lnTo>
                  <a:lnTo>
                    <a:pt x="19354" y="11937"/>
                  </a:lnTo>
                  <a:lnTo>
                    <a:pt x="15875" y="5587"/>
                  </a:lnTo>
                  <a:lnTo>
                    <a:pt x="8470" y="507"/>
                  </a:lnTo>
                  <a:lnTo>
                    <a:pt x="6959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8" name="object 298"/>
            <p:cNvSpPr/>
            <p:nvPr/>
          </p:nvSpPr>
          <p:spPr>
            <a:xfrm>
              <a:off x="1063752" y="1452371"/>
              <a:ext cx="99060" cy="83820"/>
            </a:xfrm>
            <a:custGeom>
              <a:avLst/>
              <a:gdLst/>
              <a:ahLst/>
              <a:cxnLst/>
              <a:rect l="l" t="t" r="r" b="b"/>
              <a:pathLst>
                <a:path w="99059" h="83819">
                  <a:moveTo>
                    <a:pt x="30480" y="11049"/>
                  </a:moveTo>
                  <a:lnTo>
                    <a:pt x="10007" y="0"/>
                  </a:lnTo>
                  <a:lnTo>
                    <a:pt x="0" y="5334"/>
                  </a:lnTo>
                  <a:lnTo>
                    <a:pt x="20167" y="16764"/>
                  </a:lnTo>
                  <a:lnTo>
                    <a:pt x="30480" y="11049"/>
                  </a:lnTo>
                  <a:close/>
                </a:path>
                <a:path w="99059" h="83819">
                  <a:moveTo>
                    <a:pt x="99060" y="77470"/>
                  </a:moveTo>
                  <a:lnTo>
                    <a:pt x="79756" y="65532"/>
                  </a:lnTo>
                  <a:lnTo>
                    <a:pt x="70104" y="71628"/>
                  </a:lnTo>
                  <a:lnTo>
                    <a:pt x="89408" y="83693"/>
                  </a:lnTo>
                  <a:lnTo>
                    <a:pt x="99060" y="7747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9" name="object 299"/>
            <p:cNvSpPr/>
            <p:nvPr/>
          </p:nvSpPr>
          <p:spPr>
            <a:xfrm>
              <a:off x="577596" y="1109471"/>
              <a:ext cx="565785" cy="388620"/>
            </a:xfrm>
            <a:custGeom>
              <a:avLst/>
              <a:gdLst/>
              <a:ahLst/>
              <a:cxnLst/>
              <a:rect l="l" t="t" r="r" b="b"/>
              <a:pathLst>
                <a:path w="565785" h="388619">
                  <a:moveTo>
                    <a:pt x="27432" y="18669"/>
                  </a:moveTo>
                  <a:lnTo>
                    <a:pt x="26962" y="11557"/>
                  </a:lnTo>
                  <a:lnTo>
                    <a:pt x="23063" y="5207"/>
                  </a:lnTo>
                  <a:lnTo>
                    <a:pt x="17297" y="1524"/>
                  </a:lnTo>
                  <a:lnTo>
                    <a:pt x="16052" y="508"/>
                  </a:lnTo>
                  <a:lnTo>
                    <a:pt x="14490" y="0"/>
                  </a:lnTo>
                  <a:lnTo>
                    <a:pt x="12941" y="0"/>
                  </a:lnTo>
                  <a:lnTo>
                    <a:pt x="12001" y="0"/>
                  </a:lnTo>
                  <a:lnTo>
                    <a:pt x="10909" y="254"/>
                  </a:lnTo>
                  <a:lnTo>
                    <a:pt x="9969" y="635"/>
                  </a:lnTo>
                  <a:lnTo>
                    <a:pt x="0" y="6350"/>
                  </a:lnTo>
                  <a:lnTo>
                    <a:pt x="939" y="5969"/>
                  </a:lnTo>
                  <a:lnTo>
                    <a:pt x="1866" y="5715"/>
                  </a:lnTo>
                  <a:lnTo>
                    <a:pt x="4368" y="5715"/>
                  </a:lnTo>
                  <a:lnTo>
                    <a:pt x="5918" y="6223"/>
                  </a:lnTo>
                  <a:lnTo>
                    <a:pt x="13246" y="10795"/>
                  </a:lnTo>
                  <a:lnTo>
                    <a:pt x="16827" y="17272"/>
                  </a:lnTo>
                  <a:lnTo>
                    <a:pt x="17297" y="24257"/>
                  </a:lnTo>
                  <a:lnTo>
                    <a:pt x="27432" y="18669"/>
                  </a:lnTo>
                  <a:close/>
                </a:path>
                <a:path w="565785" h="388619">
                  <a:moveTo>
                    <a:pt x="97383" y="59309"/>
                  </a:moveTo>
                  <a:lnTo>
                    <a:pt x="96913" y="51689"/>
                  </a:lnTo>
                  <a:lnTo>
                    <a:pt x="93560" y="45593"/>
                  </a:lnTo>
                  <a:lnTo>
                    <a:pt x="93357" y="45212"/>
                  </a:lnTo>
                  <a:lnTo>
                    <a:pt x="87312" y="41148"/>
                  </a:lnTo>
                  <a:lnTo>
                    <a:pt x="86067" y="40132"/>
                  </a:lnTo>
                  <a:lnTo>
                    <a:pt x="84518" y="39624"/>
                  </a:lnTo>
                  <a:lnTo>
                    <a:pt x="82042" y="39624"/>
                  </a:lnTo>
                  <a:lnTo>
                    <a:pt x="81102" y="39751"/>
                  </a:lnTo>
                  <a:lnTo>
                    <a:pt x="80022" y="40132"/>
                  </a:lnTo>
                  <a:lnTo>
                    <a:pt x="71056" y="45847"/>
                  </a:lnTo>
                  <a:lnTo>
                    <a:pt x="72123" y="45593"/>
                  </a:lnTo>
                  <a:lnTo>
                    <a:pt x="74599" y="45593"/>
                  </a:lnTo>
                  <a:lnTo>
                    <a:pt x="76149" y="46101"/>
                  </a:lnTo>
                  <a:lnTo>
                    <a:pt x="77393" y="46990"/>
                  </a:lnTo>
                  <a:lnTo>
                    <a:pt x="83273" y="51054"/>
                  </a:lnTo>
                  <a:lnTo>
                    <a:pt x="86995" y="57912"/>
                  </a:lnTo>
                  <a:lnTo>
                    <a:pt x="87312" y="65532"/>
                  </a:lnTo>
                  <a:lnTo>
                    <a:pt x="97383" y="59309"/>
                  </a:lnTo>
                  <a:close/>
                </a:path>
                <a:path w="565785" h="388619">
                  <a:moveTo>
                    <a:pt x="167474" y="99314"/>
                  </a:moveTo>
                  <a:lnTo>
                    <a:pt x="166979" y="92456"/>
                  </a:lnTo>
                  <a:lnTo>
                    <a:pt x="163220" y="86106"/>
                  </a:lnTo>
                  <a:lnTo>
                    <a:pt x="157010" y="82296"/>
                  </a:lnTo>
                  <a:lnTo>
                    <a:pt x="155702" y="81407"/>
                  </a:lnTo>
                  <a:lnTo>
                    <a:pt x="154228" y="80899"/>
                  </a:lnTo>
                  <a:lnTo>
                    <a:pt x="152590" y="80899"/>
                  </a:lnTo>
                  <a:lnTo>
                    <a:pt x="151612" y="80899"/>
                  </a:lnTo>
                  <a:lnTo>
                    <a:pt x="150456" y="81026"/>
                  </a:lnTo>
                  <a:lnTo>
                    <a:pt x="149479" y="81661"/>
                  </a:lnTo>
                  <a:lnTo>
                    <a:pt x="138849" y="87376"/>
                  </a:lnTo>
                  <a:lnTo>
                    <a:pt x="139827" y="86868"/>
                  </a:lnTo>
                  <a:lnTo>
                    <a:pt x="140970" y="86741"/>
                  </a:lnTo>
                  <a:lnTo>
                    <a:pt x="143751" y="86741"/>
                  </a:lnTo>
                  <a:lnTo>
                    <a:pt x="145224" y="87122"/>
                  </a:lnTo>
                  <a:lnTo>
                    <a:pt x="146367" y="88138"/>
                  </a:lnTo>
                  <a:lnTo>
                    <a:pt x="152590" y="91694"/>
                  </a:lnTo>
                  <a:lnTo>
                    <a:pt x="156679" y="98171"/>
                  </a:lnTo>
                  <a:lnTo>
                    <a:pt x="157010" y="105029"/>
                  </a:lnTo>
                  <a:lnTo>
                    <a:pt x="167474" y="99314"/>
                  </a:lnTo>
                  <a:close/>
                </a:path>
                <a:path w="565785" h="388619">
                  <a:moveTo>
                    <a:pt x="236067" y="138938"/>
                  </a:moveTo>
                  <a:lnTo>
                    <a:pt x="235902" y="131953"/>
                  </a:lnTo>
                  <a:lnTo>
                    <a:pt x="231990" y="125476"/>
                  </a:lnTo>
                  <a:lnTo>
                    <a:pt x="226187" y="121793"/>
                  </a:lnTo>
                  <a:lnTo>
                    <a:pt x="224929" y="120904"/>
                  </a:lnTo>
                  <a:lnTo>
                    <a:pt x="223367" y="120396"/>
                  </a:lnTo>
                  <a:lnTo>
                    <a:pt x="221792" y="120396"/>
                  </a:lnTo>
                  <a:lnTo>
                    <a:pt x="220700" y="120396"/>
                  </a:lnTo>
                  <a:lnTo>
                    <a:pt x="219760" y="120523"/>
                  </a:lnTo>
                  <a:lnTo>
                    <a:pt x="218821" y="121031"/>
                  </a:lnTo>
                  <a:lnTo>
                    <a:pt x="208788" y="126873"/>
                  </a:lnTo>
                  <a:lnTo>
                    <a:pt x="209727" y="126365"/>
                  </a:lnTo>
                  <a:lnTo>
                    <a:pt x="210820" y="126111"/>
                  </a:lnTo>
                  <a:lnTo>
                    <a:pt x="213334" y="126111"/>
                  </a:lnTo>
                  <a:lnTo>
                    <a:pt x="214744" y="126619"/>
                  </a:lnTo>
                  <a:lnTo>
                    <a:pt x="215836" y="127508"/>
                  </a:lnTo>
                  <a:lnTo>
                    <a:pt x="222110" y="131318"/>
                  </a:lnTo>
                  <a:lnTo>
                    <a:pt x="225717" y="137795"/>
                  </a:lnTo>
                  <a:lnTo>
                    <a:pt x="226187" y="144780"/>
                  </a:lnTo>
                  <a:lnTo>
                    <a:pt x="236067" y="138938"/>
                  </a:lnTo>
                  <a:close/>
                </a:path>
                <a:path w="565785" h="388619">
                  <a:moveTo>
                    <a:pt x="279946" y="167500"/>
                  </a:moveTo>
                  <a:lnTo>
                    <a:pt x="279044" y="168021"/>
                  </a:lnTo>
                  <a:lnTo>
                    <a:pt x="279946" y="167500"/>
                  </a:lnTo>
                  <a:close/>
                </a:path>
                <a:path w="565785" h="388619">
                  <a:moveTo>
                    <a:pt x="306324" y="180086"/>
                  </a:moveTo>
                  <a:lnTo>
                    <a:pt x="306006" y="173228"/>
                  </a:lnTo>
                  <a:lnTo>
                    <a:pt x="302615" y="167386"/>
                  </a:lnTo>
                  <a:lnTo>
                    <a:pt x="302247" y="166751"/>
                  </a:lnTo>
                  <a:lnTo>
                    <a:pt x="296291" y="163068"/>
                  </a:lnTo>
                  <a:lnTo>
                    <a:pt x="295033" y="162179"/>
                  </a:lnTo>
                  <a:lnTo>
                    <a:pt x="293624" y="161671"/>
                  </a:lnTo>
                  <a:lnTo>
                    <a:pt x="291122" y="161671"/>
                  </a:lnTo>
                  <a:lnTo>
                    <a:pt x="290017" y="161798"/>
                  </a:lnTo>
                  <a:lnTo>
                    <a:pt x="288925" y="162306"/>
                  </a:lnTo>
                  <a:lnTo>
                    <a:pt x="279946" y="167500"/>
                  </a:lnTo>
                  <a:lnTo>
                    <a:pt x="280771" y="167386"/>
                  </a:lnTo>
                  <a:lnTo>
                    <a:pt x="283286" y="167386"/>
                  </a:lnTo>
                  <a:lnTo>
                    <a:pt x="284848" y="167894"/>
                  </a:lnTo>
                  <a:lnTo>
                    <a:pt x="292214" y="172593"/>
                  </a:lnTo>
                  <a:lnTo>
                    <a:pt x="295821" y="179070"/>
                  </a:lnTo>
                  <a:lnTo>
                    <a:pt x="296291" y="185928"/>
                  </a:lnTo>
                  <a:lnTo>
                    <a:pt x="306324" y="180086"/>
                  </a:lnTo>
                  <a:close/>
                </a:path>
                <a:path w="565785" h="388619">
                  <a:moveTo>
                    <a:pt x="376275" y="219710"/>
                  </a:moveTo>
                  <a:lnTo>
                    <a:pt x="375805" y="212852"/>
                  </a:lnTo>
                  <a:lnTo>
                    <a:pt x="372249" y="206375"/>
                  </a:lnTo>
                  <a:lnTo>
                    <a:pt x="366204" y="202565"/>
                  </a:lnTo>
                  <a:lnTo>
                    <a:pt x="364959" y="201676"/>
                  </a:lnTo>
                  <a:lnTo>
                    <a:pt x="363562" y="201168"/>
                  </a:lnTo>
                  <a:lnTo>
                    <a:pt x="362165" y="201168"/>
                  </a:lnTo>
                  <a:lnTo>
                    <a:pt x="361238" y="201168"/>
                  </a:lnTo>
                  <a:lnTo>
                    <a:pt x="360159" y="201422"/>
                  </a:lnTo>
                  <a:lnTo>
                    <a:pt x="359219" y="201930"/>
                  </a:lnTo>
                  <a:lnTo>
                    <a:pt x="349148" y="207772"/>
                  </a:lnTo>
                  <a:lnTo>
                    <a:pt x="350075" y="207264"/>
                  </a:lnTo>
                  <a:lnTo>
                    <a:pt x="351167" y="207010"/>
                  </a:lnTo>
                  <a:lnTo>
                    <a:pt x="353644" y="207010"/>
                  </a:lnTo>
                  <a:lnTo>
                    <a:pt x="355193" y="207518"/>
                  </a:lnTo>
                  <a:lnTo>
                    <a:pt x="356285" y="208407"/>
                  </a:lnTo>
                  <a:lnTo>
                    <a:pt x="362165" y="212217"/>
                  </a:lnTo>
                  <a:lnTo>
                    <a:pt x="366039" y="218694"/>
                  </a:lnTo>
                  <a:lnTo>
                    <a:pt x="366356" y="225552"/>
                  </a:lnTo>
                  <a:lnTo>
                    <a:pt x="376275" y="219710"/>
                  </a:lnTo>
                  <a:close/>
                </a:path>
                <a:path w="565785" h="388619">
                  <a:moveTo>
                    <a:pt x="446379" y="260858"/>
                  </a:moveTo>
                  <a:lnTo>
                    <a:pt x="446227" y="253873"/>
                  </a:lnTo>
                  <a:lnTo>
                    <a:pt x="442353" y="247523"/>
                  </a:lnTo>
                  <a:lnTo>
                    <a:pt x="435216" y="242824"/>
                  </a:lnTo>
                  <a:lnTo>
                    <a:pt x="433666" y="242316"/>
                  </a:lnTo>
                  <a:lnTo>
                    <a:pt x="432117" y="242316"/>
                  </a:lnTo>
                  <a:lnTo>
                    <a:pt x="431190" y="242316"/>
                  </a:lnTo>
                  <a:lnTo>
                    <a:pt x="430263" y="242443"/>
                  </a:lnTo>
                  <a:lnTo>
                    <a:pt x="419252" y="248666"/>
                  </a:lnTo>
                  <a:lnTo>
                    <a:pt x="420179" y="248158"/>
                  </a:lnTo>
                  <a:lnTo>
                    <a:pt x="421271" y="248031"/>
                  </a:lnTo>
                  <a:lnTo>
                    <a:pt x="423748" y="248031"/>
                  </a:lnTo>
                  <a:lnTo>
                    <a:pt x="425145" y="248412"/>
                  </a:lnTo>
                  <a:lnTo>
                    <a:pt x="426389" y="249428"/>
                  </a:lnTo>
                  <a:lnTo>
                    <a:pt x="432587" y="253365"/>
                  </a:lnTo>
                  <a:lnTo>
                    <a:pt x="436143" y="259461"/>
                  </a:lnTo>
                  <a:lnTo>
                    <a:pt x="436613" y="266700"/>
                  </a:lnTo>
                  <a:lnTo>
                    <a:pt x="446379" y="260858"/>
                  </a:lnTo>
                  <a:close/>
                </a:path>
                <a:path w="565785" h="388619">
                  <a:moveTo>
                    <a:pt x="565404" y="382651"/>
                  </a:moveTo>
                  <a:lnTo>
                    <a:pt x="516318" y="353618"/>
                  </a:lnTo>
                  <a:lnTo>
                    <a:pt x="516470" y="300570"/>
                  </a:lnTo>
                  <a:lnTo>
                    <a:pt x="516636" y="300482"/>
                  </a:lnTo>
                  <a:lnTo>
                    <a:pt x="516636" y="296545"/>
                  </a:lnTo>
                  <a:lnTo>
                    <a:pt x="516318" y="296418"/>
                  </a:lnTo>
                  <a:lnTo>
                    <a:pt x="516318" y="295656"/>
                  </a:lnTo>
                  <a:lnTo>
                    <a:pt x="516166" y="295148"/>
                  </a:lnTo>
                  <a:lnTo>
                    <a:pt x="516166" y="294894"/>
                  </a:lnTo>
                  <a:lnTo>
                    <a:pt x="515848" y="294386"/>
                  </a:lnTo>
                  <a:lnTo>
                    <a:pt x="515848" y="294132"/>
                  </a:lnTo>
                  <a:lnTo>
                    <a:pt x="515683" y="294005"/>
                  </a:lnTo>
                  <a:lnTo>
                    <a:pt x="515683" y="293624"/>
                  </a:lnTo>
                  <a:lnTo>
                    <a:pt x="515366" y="293497"/>
                  </a:lnTo>
                  <a:lnTo>
                    <a:pt x="515366" y="293243"/>
                  </a:lnTo>
                  <a:lnTo>
                    <a:pt x="515213" y="293116"/>
                  </a:lnTo>
                  <a:lnTo>
                    <a:pt x="514896" y="292481"/>
                  </a:lnTo>
                  <a:lnTo>
                    <a:pt x="514731" y="292100"/>
                  </a:lnTo>
                  <a:lnTo>
                    <a:pt x="514731" y="291973"/>
                  </a:lnTo>
                  <a:lnTo>
                    <a:pt x="514578" y="291719"/>
                  </a:lnTo>
                  <a:lnTo>
                    <a:pt x="514261" y="291592"/>
                  </a:lnTo>
                  <a:lnTo>
                    <a:pt x="514261" y="291211"/>
                  </a:lnTo>
                  <a:lnTo>
                    <a:pt x="514096" y="290830"/>
                  </a:lnTo>
                  <a:lnTo>
                    <a:pt x="513778" y="290449"/>
                  </a:lnTo>
                  <a:lnTo>
                    <a:pt x="513626" y="290068"/>
                  </a:lnTo>
                  <a:lnTo>
                    <a:pt x="512813" y="289052"/>
                  </a:lnTo>
                  <a:lnTo>
                    <a:pt x="512508" y="288671"/>
                  </a:lnTo>
                  <a:lnTo>
                    <a:pt x="512191" y="288544"/>
                  </a:lnTo>
                  <a:lnTo>
                    <a:pt x="512191" y="288163"/>
                  </a:lnTo>
                  <a:lnTo>
                    <a:pt x="512038" y="288163"/>
                  </a:lnTo>
                  <a:lnTo>
                    <a:pt x="511556" y="287782"/>
                  </a:lnTo>
                  <a:lnTo>
                    <a:pt x="511238" y="287274"/>
                  </a:lnTo>
                  <a:lnTo>
                    <a:pt x="510768" y="286766"/>
                  </a:lnTo>
                  <a:lnTo>
                    <a:pt x="510616" y="286385"/>
                  </a:lnTo>
                  <a:lnTo>
                    <a:pt x="510298" y="286385"/>
                  </a:lnTo>
                  <a:lnTo>
                    <a:pt x="510133" y="286258"/>
                  </a:lnTo>
                  <a:lnTo>
                    <a:pt x="509663" y="285750"/>
                  </a:lnTo>
                  <a:lnTo>
                    <a:pt x="509181" y="285623"/>
                  </a:lnTo>
                  <a:lnTo>
                    <a:pt x="508711" y="285115"/>
                  </a:lnTo>
                  <a:lnTo>
                    <a:pt x="508228" y="284861"/>
                  </a:lnTo>
                  <a:lnTo>
                    <a:pt x="507911" y="284734"/>
                  </a:lnTo>
                  <a:lnTo>
                    <a:pt x="507441" y="284353"/>
                  </a:lnTo>
                  <a:lnTo>
                    <a:pt x="506958" y="284226"/>
                  </a:lnTo>
                  <a:lnTo>
                    <a:pt x="506641" y="284099"/>
                  </a:lnTo>
                  <a:lnTo>
                    <a:pt x="506171" y="283718"/>
                  </a:lnTo>
                  <a:lnTo>
                    <a:pt x="506006" y="283718"/>
                  </a:lnTo>
                  <a:lnTo>
                    <a:pt x="505688" y="283591"/>
                  </a:lnTo>
                  <a:lnTo>
                    <a:pt x="500303" y="283591"/>
                  </a:lnTo>
                  <a:lnTo>
                    <a:pt x="499351" y="284099"/>
                  </a:lnTo>
                  <a:lnTo>
                    <a:pt x="492201" y="288036"/>
                  </a:lnTo>
                  <a:lnTo>
                    <a:pt x="491756" y="288036"/>
                  </a:lnTo>
                  <a:lnTo>
                    <a:pt x="488581" y="288036"/>
                  </a:lnTo>
                  <a:lnTo>
                    <a:pt x="486460" y="290703"/>
                  </a:lnTo>
                  <a:lnTo>
                    <a:pt x="486156" y="347853"/>
                  </a:lnTo>
                  <a:lnTo>
                    <a:pt x="505663" y="359664"/>
                  </a:lnTo>
                  <a:lnTo>
                    <a:pt x="505968" y="306832"/>
                  </a:lnTo>
                  <a:lnTo>
                    <a:pt x="505663" y="302272"/>
                  </a:lnTo>
                  <a:lnTo>
                    <a:pt x="506006" y="303022"/>
                  </a:lnTo>
                  <a:lnTo>
                    <a:pt x="506006" y="303911"/>
                  </a:lnTo>
                  <a:lnTo>
                    <a:pt x="506171" y="304800"/>
                  </a:lnTo>
                  <a:lnTo>
                    <a:pt x="506171" y="306324"/>
                  </a:lnTo>
                  <a:lnTo>
                    <a:pt x="505968" y="359537"/>
                  </a:lnTo>
                  <a:lnTo>
                    <a:pt x="505968" y="359664"/>
                  </a:lnTo>
                  <a:lnTo>
                    <a:pt x="555129" y="388493"/>
                  </a:lnTo>
                  <a:lnTo>
                    <a:pt x="565404" y="382651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0" name="object 300"/>
            <p:cNvSpPr/>
            <p:nvPr/>
          </p:nvSpPr>
          <p:spPr>
            <a:xfrm>
              <a:off x="1153668" y="1504314"/>
              <a:ext cx="10795" cy="31750"/>
            </a:xfrm>
            <a:custGeom>
              <a:avLst/>
              <a:gdLst/>
              <a:ahLst/>
              <a:cxnLst/>
              <a:rect l="l" t="t" r="r" b="b"/>
              <a:pathLst>
                <a:path w="10794" h="31750">
                  <a:moveTo>
                    <a:pt x="10502" y="0"/>
                  </a:moveTo>
                  <a:lnTo>
                    <a:pt x="0" y="5714"/>
                  </a:lnTo>
                  <a:lnTo>
                    <a:pt x="0" y="31750"/>
                  </a:lnTo>
                  <a:lnTo>
                    <a:pt x="10350" y="25908"/>
                  </a:lnTo>
                  <a:lnTo>
                    <a:pt x="10502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1" name="object 301"/>
            <p:cNvSpPr/>
            <p:nvPr/>
          </p:nvSpPr>
          <p:spPr>
            <a:xfrm>
              <a:off x="574547" y="1175130"/>
              <a:ext cx="579120" cy="361315"/>
            </a:xfrm>
            <a:custGeom>
              <a:avLst/>
              <a:gdLst/>
              <a:ahLst/>
              <a:cxnLst/>
              <a:rect l="l" t="t" r="r" b="b"/>
              <a:pathLst>
                <a:path w="579119" h="361315">
                  <a:moveTo>
                    <a:pt x="0" y="0"/>
                  </a:moveTo>
                  <a:lnTo>
                    <a:pt x="0" y="26543"/>
                  </a:lnTo>
                  <a:lnTo>
                    <a:pt x="69786" y="66802"/>
                  </a:lnTo>
                  <a:lnTo>
                    <a:pt x="90017" y="78740"/>
                  </a:lnTo>
                  <a:lnTo>
                    <a:pt x="160108" y="118872"/>
                  </a:lnTo>
                  <a:lnTo>
                    <a:pt x="419163" y="268478"/>
                  </a:lnTo>
                  <a:lnTo>
                    <a:pt x="439559" y="280416"/>
                  </a:lnTo>
                  <a:lnTo>
                    <a:pt x="578967" y="360934"/>
                  </a:lnTo>
                  <a:lnTo>
                    <a:pt x="578967" y="334264"/>
                  </a:lnTo>
                  <a:lnTo>
                    <a:pt x="509333" y="294132"/>
                  </a:lnTo>
                  <a:lnTo>
                    <a:pt x="489102" y="282194"/>
                  </a:lnTo>
                  <a:lnTo>
                    <a:pt x="299986" y="172974"/>
                  </a:lnTo>
                  <a:lnTo>
                    <a:pt x="279450" y="161290"/>
                  </a:lnTo>
                  <a:lnTo>
                    <a:pt x="160108" y="92456"/>
                  </a:lnTo>
                  <a:lnTo>
                    <a:pt x="139877" y="805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2" name="object 302"/>
            <p:cNvSpPr/>
            <p:nvPr/>
          </p:nvSpPr>
          <p:spPr>
            <a:xfrm>
              <a:off x="1133855" y="1492122"/>
              <a:ext cx="30480" cy="18415"/>
            </a:xfrm>
            <a:custGeom>
              <a:avLst/>
              <a:gdLst/>
              <a:ahLst/>
              <a:cxnLst/>
              <a:rect l="l" t="t" r="r" b="b"/>
              <a:pathLst>
                <a:path w="30480" h="18415">
                  <a:moveTo>
                    <a:pt x="10363" y="0"/>
                  </a:moveTo>
                  <a:lnTo>
                    <a:pt x="0" y="5968"/>
                  </a:lnTo>
                  <a:lnTo>
                    <a:pt x="20104" y="18034"/>
                  </a:lnTo>
                  <a:lnTo>
                    <a:pt x="30327" y="12064"/>
                  </a:lnTo>
                  <a:lnTo>
                    <a:pt x="10363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3" name="object 303"/>
            <p:cNvSpPr/>
            <p:nvPr/>
          </p:nvSpPr>
          <p:spPr>
            <a:xfrm>
              <a:off x="1132332" y="1432686"/>
              <a:ext cx="32384" cy="194945"/>
            </a:xfrm>
            <a:custGeom>
              <a:avLst/>
              <a:gdLst/>
              <a:ahLst/>
              <a:cxnLst/>
              <a:rect l="l" t="t" r="r" b="b"/>
              <a:pathLst>
                <a:path w="32384" h="194944">
                  <a:moveTo>
                    <a:pt x="31851" y="18161"/>
                  </a:moveTo>
                  <a:lnTo>
                    <a:pt x="21805" y="24130"/>
                  </a:lnTo>
                  <a:lnTo>
                    <a:pt x="21336" y="194818"/>
                  </a:lnTo>
                  <a:lnTo>
                    <a:pt x="31381" y="188976"/>
                  </a:lnTo>
                  <a:lnTo>
                    <a:pt x="31851" y="18161"/>
                  </a:lnTo>
                  <a:close/>
                </a:path>
                <a:path w="32384" h="194944">
                  <a:moveTo>
                    <a:pt x="32004" y="13843"/>
                  </a:moveTo>
                  <a:lnTo>
                    <a:pt x="31673" y="13462"/>
                  </a:lnTo>
                  <a:lnTo>
                    <a:pt x="31546" y="12319"/>
                  </a:lnTo>
                  <a:lnTo>
                    <a:pt x="31178" y="11430"/>
                  </a:lnTo>
                  <a:lnTo>
                    <a:pt x="31013" y="11303"/>
                  </a:lnTo>
                  <a:lnTo>
                    <a:pt x="31013" y="10922"/>
                  </a:lnTo>
                  <a:lnTo>
                    <a:pt x="30848" y="10668"/>
                  </a:lnTo>
                  <a:lnTo>
                    <a:pt x="30848" y="10287"/>
                  </a:lnTo>
                  <a:lnTo>
                    <a:pt x="30530" y="10160"/>
                  </a:lnTo>
                  <a:lnTo>
                    <a:pt x="30365" y="9652"/>
                  </a:lnTo>
                  <a:lnTo>
                    <a:pt x="30365" y="9398"/>
                  </a:lnTo>
                  <a:lnTo>
                    <a:pt x="30035" y="9271"/>
                  </a:lnTo>
                  <a:lnTo>
                    <a:pt x="29933" y="8763"/>
                  </a:lnTo>
                  <a:lnTo>
                    <a:pt x="29540" y="8255"/>
                  </a:lnTo>
                  <a:lnTo>
                    <a:pt x="28879" y="7112"/>
                  </a:lnTo>
                  <a:lnTo>
                    <a:pt x="28549" y="6731"/>
                  </a:lnTo>
                  <a:lnTo>
                    <a:pt x="28384" y="6350"/>
                  </a:lnTo>
                  <a:lnTo>
                    <a:pt x="28232" y="6223"/>
                  </a:lnTo>
                  <a:lnTo>
                    <a:pt x="27927" y="5842"/>
                  </a:lnTo>
                  <a:lnTo>
                    <a:pt x="27736" y="5588"/>
                  </a:lnTo>
                  <a:lnTo>
                    <a:pt x="27736" y="5207"/>
                  </a:lnTo>
                  <a:lnTo>
                    <a:pt x="27406" y="5207"/>
                  </a:lnTo>
                  <a:lnTo>
                    <a:pt x="27406" y="5080"/>
                  </a:lnTo>
                  <a:lnTo>
                    <a:pt x="26911" y="4572"/>
                  </a:lnTo>
                  <a:lnTo>
                    <a:pt x="26416" y="4191"/>
                  </a:lnTo>
                  <a:lnTo>
                    <a:pt x="26250" y="3683"/>
                  </a:lnTo>
                  <a:lnTo>
                    <a:pt x="26085" y="3683"/>
                  </a:lnTo>
                  <a:lnTo>
                    <a:pt x="25768" y="3556"/>
                  </a:lnTo>
                  <a:lnTo>
                    <a:pt x="25768" y="3175"/>
                  </a:lnTo>
                  <a:lnTo>
                    <a:pt x="25603" y="3048"/>
                  </a:lnTo>
                  <a:lnTo>
                    <a:pt x="25273" y="3048"/>
                  </a:lnTo>
                  <a:lnTo>
                    <a:pt x="24777" y="2540"/>
                  </a:lnTo>
                  <a:lnTo>
                    <a:pt x="24612" y="2286"/>
                  </a:lnTo>
                  <a:lnTo>
                    <a:pt x="24282" y="2286"/>
                  </a:lnTo>
                  <a:lnTo>
                    <a:pt x="23787" y="1778"/>
                  </a:lnTo>
                  <a:lnTo>
                    <a:pt x="23456" y="1651"/>
                  </a:lnTo>
                  <a:lnTo>
                    <a:pt x="22974" y="1397"/>
                  </a:lnTo>
                  <a:lnTo>
                    <a:pt x="22644" y="1016"/>
                  </a:lnTo>
                  <a:lnTo>
                    <a:pt x="22148" y="1016"/>
                  </a:lnTo>
                  <a:lnTo>
                    <a:pt x="21653" y="635"/>
                  </a:lnTo>
                  <a:lnTo>
                    <a:pt x="21323" y="508"/>
                  </a:lnTo>
                  <a:lnTo>
                    <a:pt x="20993" y="127"/>
                  </a:lnTo>
                  <a:lnTo>
                    <a:pt x="20510" y="0"/>
                  </a:lnTo>
                  <a:lnTo>
                    <a:pt x="16725" y="0"/>
                  </a:lnTo>
                  <a:lnTo>
                    <a:pt x="16065" y="127"/>
                  </a:lnTo>
                  <a:lnTo>
                    <a:pt x="15748" y="127"/>
                  </a:lnTo>
                  <a:lnTo>
                    <a:pt x="15087" y="635"/>
                  </a:lnTo>
                  <a:lnTo>
                    <a:pt x="8051" y="4699"/>
                  </a:lnTo>
                  <a:lnTo>
                    <a:pt x="7759" y="4572"/>
                  </a:lnTo>
                  <a:lnTo>
                    <a:pt x="6299" y="4572"/>
                  </a:lnTo>
                  <a:lnTo>
                    <a:pt x="2743" y="4572"/>
                  </a:lnTo>
                  <a:lnTo>
                    <a:pt x="482" y="7112"/>
                  </a:lnTo>
                  <a:lnTo>
                    <a:pt x="165" y="65024"/>
                  </a:lnTo>
                  <a:lnTo>
                    <a:pt x="20688" y="76581"/>
                  </a:lnTo>
                  <a:lnTo>
                    <a:pt x="20688" y="103251"/>
                  </a:lnTo>
                  <a:lnTo>
                    <a:pt x="165" y="91567"/>
                  </a:lnTo>
                  <a:lnTo>
                    <a:pt x="0" y="183007"/>
                  </a:lnTo>
                  <a:lnTo>
                    <a:pt x="20853" y="194818"/>
                  </a:lnTo>
                  <a:lnTo>
                    <a:pt x="21336" y="23368"/>
                  </a:lnTo>
                  <a:lnTo>
                    <a:pt x="21285" y="21501"/>
                  </a:lnTo>
                  <a:lnTo>
                    <a:pt x="21323" y="22225"/>
                  </a:lnTo>
                  <a:lnTo>
                    <a:pt x="21488" y="23114"/>
                  </a:lnTo>
                  <a:lnTo>
                    <a:pt x="21488" y="24130"/>
                  </a:lnTo>
                  <a:lnTo>
                    <a:pt x="32004" y="18034"/>
                  </a:lnTo>
                  <a:lnTo>
                    <a:pt x="32004" y="13843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4" name="object 30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36116" y="580643"/>
              <a:ext cx="167487" cy="188848"/>
            </a:xfrm>
            <a:prstGeom prst="rect">
              <a:avLst/>
            </a:prstGeom>
          </p:spPr>
        </p:pic>
        <p:sp>
          <p:nvSpPr>
            <p:cNvPr id="305" name="object 305"/>
            <p:cNvSpPr/>
            <p:nvPr/>
          </p:nvSpPr>
          <p:spPr>
            <a:xfrm>
              <a:off x="1338199" y="1311909"/>
              <a:ext cx="90170" cy="33655"/>
            </a:xfrm>
            <a:custGeom>
              <a:avLst/>
              <a:gdLst/>
              <a:ahLst/>
              <a:cxnLst/>
              <a:rect l="l" t="t" r="r" b="b"/>
              <a:pathLst>
                <a:path w="90169" h="33655">
                  <a:moveTo>
                    <a:pt x="53212" y="33147"/>
                  </a:moveTo>
                  <a:lnTo>
                    <a:pt x="34035" y="33147"/>
                  </a:lnTo>
                  <a:lnTo>
                    <a:pt x="35432" y="33527"/>
                  </a:lnTo>
                  <a:lnTo>
                    <a:pt x="36575" y="33654"/>
                  </a:lnTo>
                  <a:lnTo>
                    <a:pt x="50418" y="33654"/>
                  </a:lnTo>
                  <a:lnTo>
                    <a:pt x="51688" y="33527"/>
                  </a:lnTo>
                  <a:lnTo>
                    <a:pt x="53212" y="33147"/>
                  </a:lnTo>
                  <a:close/>
                </a:path>
                <a:path w="90169" h="33655">
                  <a:moveTo>
                    <a:pt x="56387" y="32638"/>
                  </a:moveTo>
                  <a:lnTo>
                    <a:pt x="30479" y="32638"/>
                  </a:lnTo>
                  <a:lnTo>
                    <a:pt x="33146" y="33147"/>
                  </a:lnTo>
                  <a:lnTo>
                    <a:pt x="54356" y="33147"/>
                  </a:lnTo>
                  <a:lnTo>
                    <a:pt x="55498" y="33019"/>
                  </a:lnTo>
                  <a:lnTo>
                    <a:pt x="56387" y="32638"/>
                  </a:lnTo>
                  <a:close/>
                </a:path>
                <a:path w="90169" h="33655">
                  <a:moveTo>
                    <a:pt x="0" y="0"/>
                  </a:moveTo>
                  <a:lnTo>
                    <a:pt x="23367" y="31114"/>
                  </a:lnTo>
                  <a:lnTo>
                    <a:pt x="24891" y="31623"/>
                  </a:lnTo>
                  <a:lnTo>
                    <a:pt x="26288" y="32130"/>
                  </a:lnTo>
                  <a:lnTo>
                    <a:pt x="26923" y="32130"/>
                  </a:lnTo>
                  <a:lnTo>
                    <a:pt x="27939" y="32257"/>
                  </a:lnTo>
                  <a:lnTo>
                    <a:pt x="28828" y="32512"/>
                  </a:lnTo>
                  <a:lnTo>
                    <a:pt x="29463" y="32638"/>
                  </a:lnTo>
                  <a:lnTo>
                    <a:pt x="58038" y="32638"/>
                  </a:lnTo>
                  <a:lnTo>
                    <a:pt x="60959" y="32130"/>
                  </a:lnTo>
                  <a:lnTo>
                    <a:pt x="62864" y="31623"/>
                  </a:lnTo>
                  <a:lnTo>
                    <a:pt x="65023" y="31114"/>
                  </a:lnTo>
                  <a:lnTo>
                    <a:pt x="67437" y="30479"/>
                  </a:lnTo>
                  <a:lnTo>
                    <a:pt x="69595" y="29717"/>
                  </a:lnTo>
                  <a:lnTo>
                    <a:pt x="70865" y="29590"/>
                  </a:lnTo>
                  <a:lnTo>
                    <a:pt x="72009" y="29082"/>
                  </a:lnTo>
                  <a:lnTo>
                    <a:pt x="73278" y="28701"/>
                  </a:lnTo>
                  <a:lnTo>
                    <a:pt x="74396" y="28193"/>
                  </a:lnTo>
                  <a:lnTo>
                    <a:pt x="37464" y="28193"/>
                  </a:lnTo>
                  <a:lnTo>
                    <a:pt x="35559" y="28066"/>
                  </a:lnTo>
                  <a:lnTo>
                    <a:pt x="33909" y="27559"/>
                  </a:lnTo>
                  <a:lnTo>
                    <a:pt x="33146" y="27559"/>
                  </a:lnTo>
                  <a:lnTo>
                    <a:pt x="31368" y="27177"/>
                  </a:lnTo>
                  <a:lnTo>
                    <a:pt x="29590" y="27050"/>
                  </a:lnTo>
                  <a:lnTo>
                    <a:pt x="26923" y="26415"/>
                  </a:lnTo>
                  <a:lnTo>
                    <a:pt x="25018" y="26035"/>
                  </a:lnTo>
                  <a:lnTo>
                    <a:pt x="23367" y="25273"/>
                  </a:lnTo>
                  <a:lnTo>
                    <a:pt x="21716" y="24637"/>
                  </a:lnTo>
                  <a:lnTo>
                    <a:pt x="2254" y="7042"/>
                  </a:lnTo>
                  <a:lnTo>
                    <a:pt x="0" y="0"/>
                  </a:lnTo>
                  <a:close/>
                </a:path>
                <a:path w="90169" h="33655">
                  <a:moveTo>
                    <a:pt x="89534" y="5587"/>
                  </a:moveTo>
                  <a:lnTo>
                    <a:pt x="89281" y="6095"/>
                  </a:lnTo>
                  <a:lnTo>
                    <a:pt x="89230" y="6350"/>
                  </a:lnTo>
                  <a:lnTo>
                    <a:pt x="89153" y="7492"/>
                  </a:lnTo>
                  <a:lnTo>
                    <a:pt x="88900" y="8127"/>
                  </a:lnTo>
                  <a:lnTo>
                    <a:pt x="88900" y="8381"/>
                  </a:lnTo>
                  <a:lnTo>
                    <a:pt x="88264" y="9651"/>
                  </a:lnTo>
                  <a:lnTo>
                    <a:pt x="87756" y="10540"/>
                  </a:lnTo>
                  <a:lnTo>
                    <a:pt x="87248" y="11556"/>
                  </a:lnTo>
                  <a:lnTo>
                    <a:pt x="87147" y="11937"/>
                  </a:lnTo>
                  <a:lnTo>
                    <a:pt x="86740" y="12953"/>
                  </a:lnTo>
                  <a:lnTo>
                    <a:pt x="85343" y="14604"/>
                  </a:lnTo>
                  <a:lnTo>
                    <a:pt x="84962" y="15112"/>
                  </a:lnTo>
                  <a:lnTo>
                    <a:pt x="84581" y="15366"/>
                  </a:lnTo>
                  <a:lnTo>
                    <a:pt x="84328" y="15748"/>
                  </a:lnTo>
                  <a:lnTo>
                    <a:pt x="83692" y="16510"/>
                  </a:lnTo>
                  <a:lnTo>
                    <a:pt x="83184" y="17017"/>
                  </a:lnTo>
                  <a:lnTo>
                    <a:pt x="82422" y="17399"/>
                  </a:lnTo>
                  <a:lnTo>
                    <a:pt x="82041" y="17906"/>
                  </a:lnTo>
                  <a:lnTo>
                    <a:pt x="81279" y="18541"/>
                  </a:lnTo>
                  <a:lnTo>
                    <a:pt x="80390" y="19176"/>
                  </a:lnTo>
                  <a:lnTo>
                    <a:pt x="79501" y="19938"/>
                  </a:lnTo>
                  <a:lnTo>
                    <a:pt x="78739" y="20192"/>
                  </a:lnTo>
                  <a:lnTo>
                    <a:pt x="77469" y="21209"/>
                  </a:lnTo>
                  <a:lnTo>
                    <a:pt x="76200" y="21970"/>
                  </a:lnTo>
                  <a:lnTo>
                    <a:pt x="74929" y="22351"/>
                  </a:lnTo>
                  <a:lnTo>
                    <a:pt x="74675" y="22605"/>
                  </a:lnTo>
                  <a:lnTo>
                    <a:pt x="73151" y="23240"/>
                  </a:lnTo>
                  <a:lnTo>
                    <a:pt x="71247" y="24002"/>
                  </a:lnTo>
                  <a:lnTo>
                    <a:pt x="69595" y="24384"/>
                  </a:lnTo>
                  <a:lnTo>
                    <a:pt x="67437" y="25018"/>
                  </a:lnTo>
                  <a:lnTo>
                    <a:pt x="65023" y="25526"/>
                  </a:lnTo>
                  <a:lnTo>
                    <a:pt x="62864" y="26162"/>
                  </a:lnTo>
                  <a:lnTo>
                    <a:pt x="60959" y="26415"/>
                  </a:lnTo>
                  <a:lnTo>
                    <a:pt x="59435" y="26924"/>
                  </a:lnTo>
                  <a:lnTo>
                    <a:pt x="56387" y="27177"/>
                  </a:lnTo>
                  <a:lnTo>
                    <a:pt x="54863" y="27559"/>
                  </a:lnTo>
                  <a:lnTo>
                    <a:pt x="54228" y="27559"/>
                  </a:lnTo>
                  <a:lnTo>
                    <a:pt x="53212" y="27686"/>
                  </a:lnTo>
                  <a:lnTo>
                    <a:pt x="51307" y="28066"/>
                  </a:lnTo>
                  <a:lnTo>
                    <a:pt x="49784" y="28066"/>
                  </a:lnTo>
                  <a:lnTo>
                    <a:pt x="48259" y="28193"/>
                  </a:lnTo>
                  <a:lnTo>
                    <a:pt x="74396" y="28193"/>
                  </a:lnTo>
                  <a:lnTo>
                    <a:pt x="74675" y="28066"/>
                  </a:lnTo>
                  <a:lnTo>
                    <a:pt x="75184" y="27686"/>
                  </a:lnTo>
                  <a:lnTo>
                    <a:pt x="76072" y="27177"/>
                  </a:lnTo>
                  <a:lnTo>
                    <a:pt x="77215" y="26924"/>
                  </a:lnTo>
                  <a:lnTo>
                    <a:pt x="77850" y="26162"/>
                  </a:lnTo>
                  <a:lnTo>
                    <a:pt x="78612" y="26035"/>
                  </a:lnTo>
                  <a:lnTo>
                    <a:pt x="79247" y="25273"/>
                  </a:lnTo>
                  <a:lnTo>
                    <a:pt x="80137" y="24764"/>
                  </a:lnTo>
                  <a:lnTo>
                    <a:pt x="81330" y="24002"/>
                  </a:lnTo>
                  <a:lnTo>
                    <a:pt x="82041" y="23494"/>
                  </a:lnTo>
                  <a:lnTo>
                    <a:pt x="82422" y="22987"/>
                  </a:lnTo>
                  <a:lnTo>
                    <a:pt x="82676" y="22732"/>
                  </a:lnTo>
                  <a:lnTo>
                    <a:pt x="83692" y="21970"/>
                  </a:lnTo>
                  <a:lnTo>
                    <a:pt x="84073" y="21209"/>
                  </a:lnTo>
                  <a:lnTo>
                    <a:pt x="84581" y="20954"/>
                  </a:lnTo>
                  <a:lnTo>
                    <a:pt x="84962" y="20574"/>
                  </a:lnTo>
                  <a:lnTo>
                    <a:pt x="85216" y="20065"/>
                  </a:lnTo>
                  <a:lnTo>
                    <a:pt x="85851" y="19176"/>
                  </a:lnTo>
                  <a:lnTo>
                    <a:pt x="86613" y="18161"/>
                  </a:lnTo>
                  <a:lnTo>
                    <a:pt x="86994" y="17399"/>
                  </a:lnTo>
                  <a:lnTo>
                    <a:pt x="87248" y="17017"/>
                  </a:lnTo>
                  <a:lnTo>
                    <a:pt x="87756" y="16001"/>
                  </a:lnTo>
                  <a:lnTo>
                    <a:pt x="88264" y="15366"/>
                  </a:lnTo>
                  <a:lnTo>
                    <a:pt x="88373" y="14604"/>
                  </a:lnTo>
                  <a:lnTo>
                    <a:pt x="88391" y="13969"/>
                  </a:lnTo>
                  <a:lnTo>
                    <a:pt x="88645" y="13335"/>
                  </a:lnTo>
                  <a:lnTo>
                    <a:pt x="88900" y="12953"/>
                  </a:lnTo>
                  <a:lnTo>
                    <a:pt x="89153" y="12445"/>
                  </a:lnTo>
                  <a:lnTo>
                    <a:pt x="89217" y="11556"/>
                  </a:lnTo>
                  <a:lnTo>
                    <a:pt x="89281" y="10160"/>
                  </a:lnTo>
                  <a:lnTo>
                    <a:pt x="89484" y="9651"/>
                  </a:lnTo>
                  <a:lnTo>
                    <a:pt x="89534" y="5587"/>
                  </a:lnTo>
                  <a:close/>
                </a:path>
                <a:path w="90169" h="33655">
                  <a:moveTo>
                    <a:pt x="89534" y="1904"/>
                  </a:moveTo>
                  <a:lnTo>
                    <a:pt x="89534" y="5587"/>
                  </a:lnTo>
                  <a:lnTo>
                    <a:pt x="89788" y="4952"/>
                  </a:lnTo>
                  <a:lnTo>
                    <a:pt x="89788" y="2666"/>
                  </a:lnTo>
                  <a:lnTo>
                    <a:pt x="89534" y="1904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6" name="object 306"/>
            <p:cNvSpPr/>
            <p:nvPr/>
          </p:nvSpPr>
          <p:spPr>
            <a:xfrm>
              <a:off x="1336674" y="1298447"/>
              <a:ext cx="90170" cy="41275"/>
            </a:xfrm>
            <a:custGeom>
              <a:avLst/>
              <a:gdLst/>
              <a:ahLst/>
              <a:cxnLst/>
              <a:rect l="l" t="t" r="r" b="b"/>
              <a:pathLst>
                <a:path w="90169" h="41275">
                  <a:moveTo>
                    <a:pt x="79756" y="0"/>
                  </a:moveTo>
                  <a:lnTo>
                    <a:pt x="77597" y="0"/>
                  </a:lnTo>
                  <a:lnTo>
                    <a:pt x="74803" y="0"/>
                  </a:lnTo>
                  <a:lnTo>
                    <a:pt x="71881" y="888"/>
                  </a:lnTo>
                  <a:lnTo>
                    <a:pt x="62230" y="6730"/>
                  </a:lnTo>
                  <a:lnTo>
                    <a:pt x="53847" y="7874"/>
                  </a:lnTo>
                  <a:lnTo>
                    <a:pt x="45084" y="7874"/>
                  </a:lnTo>
                  <a:lnTo>
                    <a:pt x="36121" y="7576"/>
                  </a:lnTo>
                  <a:lnTo>
                    <a:pt x="19242" y="6266"/>
                  </a:lnTo>
                  <a:lnTo>
                    <a:pt x="12065" y="5968"/>
                  </a:lnTo>
                  <a:lnTo>
                    <a:pt x="4571" y="5968"/>
                  </a:lnTo>
                  <a:lnTo>
                    <a:pt x="0" y="7365"/>
                  </a:lnTo>
                  <a:lnTo>
                    <a:pt x="1143" y="12953"/>
                  </a:lnTo>
                  <a:lnTo>
                    <a:pt x="29448" y="39528"/>
                  </a:lnTo>
                  <a:lnTo>
                    <a:pt x="44196" y="41148"/>
                  </a:lnTo>
                  <a:lnTo>
                    <a:pt x="50422" y="40888"/>
                  </a:lnTo>
                  <a:lnTo>
                    <a:pt x="89915" y="18923"/>
                  </a:lnTo>
                  <a:lnTo>
                    <a:pt x="89320" y="8616"/>
                  </a:lnTo>
                  <a:lnTo>
                    <a:pt x="83438" y="1524"/>
                  </a:lnTo>
                  <a:lnTo>
                    <a:pt x="81661" y="635"/>
                  </a:lnTo>
                  <a:lnTo>
                    <a:pt x="797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7" name="object 307"/>
            <p:cNvSpPr/>
            <p:nvPr/>
          </p:nvSpPr>
          <p:spPr>
            <a:xfrm>
              <a:off x="1420368" y="1362582"/>
              <a:ext cx="62865" cy="33655"/>
            </a:xfrm>
            <a:custGeom>
              <a:avLst/>
              <a:gdLst/>
              <a:ahLst/>
              <a:cxnLst/>
              <a:rect l="l" t="t" r="r" b="b"/>
              <a:pathLst>
                <a:path w="62865" h="33655">
                  <a:moveTo>
                    <a:pt x="60960" y="2540"/>
                  </a:moveTo>
                  <a:lnTo>
                    <a:pt x="60286" y="3695"/>
                  </a:lnTo>
                  <a:lnTo>
                    <a:pt x="59550" y="4559"/>
                  </a:lnTo>
                  <a:lnTo>
                    <a:pt x="54343" y="9537"/>
                  </a:lnTo>
                  <a:lnTo>
                    <a:pt x="23749" y="24130"/>
                  </a:lnTo>
                  <a:lnTo>
                    <a:pt x="20828" y="24130"/>
                  </a:lnTo>
                  <a:lnTo>
                    <a:pt x="19812" y="23914"/>
                  </a:lnTo>
                  <a:lnTo>
                    <a:pt x="19812" y="23241"/>
                  </a:lnTo>
                  <a:lnTo>
                    <a:pt x="17018" y="22733"/>
                  </a:lnTo>
                  <a:lnTo>
                    <a:pt x="17018" y="22987"/>
                  </a:lnTo>
                  <a:lnTo>
                    <a:pt x="14782" y="21717"/>
                  </a:lnTo>
                  <a:lnTo>
                    <a:pt x="9423" y="17437"/>
                  </a:lnTo>
                  <a:lnTo>
                    <a:pt x="4597" y="11938"/>
                  </a:lnTo>
                  <a:lnTo>
                    <a:pt x="1409" y="6299"/>
                  </a:lnTo>
                  <a:lnTo>
                    <a:pt x="1244" y="5981"/>
                  </a:lnTo>
                  <a:lnTo>
                    <a:pt x="0" y="0"/>
                  </a:lnTo>
                  <a:lnTo>
                    <a:pt x="0" y="9652"/>
                  </a:lnTo>
                  <a:lnTo>
                    <a:pt x="16129" y="32131"/>
                  </a:lnTo>
                  <a:lnTo>
                    <a:pt x="16764" y="32639"/>
                  </a:lnTo>
                  <a:lnTo>
                    <a:pt x="17018" y="32689"/>
                  </a:lnTo>
                  <a:lnTo>
                    <a:pt x="17018" y="32893"/>
                  </a:lnTo>
                  <a:lnTo>
                    <a:pt x="17653" y="33020"/>
                  </a:lnTo>
                  <a:lnTo>
                    <a:pt x="17907" y="33020"/>
                  </a:lnTo>
                  <a:lnTo>
                    <a:pt x="18288" y="33274"/>
                  </a:lnTo>
                  <a:lnTo>
                    <a:pt x="18288" y="33020"/>
                  </a:lnTo>
                  <a:lnTo>
                    <a:pt x="18415" y="33020"/>
                  </a:lnTo>
                  <a:lnTo>
                    <a:pt x="19812" y="33401"/>
                  </a:lnTo>
                  <a:lnTo>
                    <a:pt x="19812" y="33185"/>
                  </a:lnTo>
                  <a:lnTo>
                    <a:pt x="20828" y="33401"/>
                  </a:lnTo>
                  <a:lnTo>
                    <a:pt x="21082" y="33401"/>
                  </a:lnTo>
                  <a:lnTo>
                    <a:pt x="24003" y="33401"/>
                  </a:lnTo>
                  <a:lnTo>
                    <a:pt x="24612" y="33274"/>
                  </a:lnTo>
                  <a:lnTo>
                    <a:pt x="25908" y="33274"/>
                  </a:lnTo>
                  <a:lnTo>
                    <a:pt x="26162" y="33274"/>
                  </a:lnTo>
                  <a:lnTo>
                    <a:pt x="27432" y="33274"/>
                  </a:lnTo>
                  <a:lnTo>
                    <a:pt x="27432" y="33020"/>
                  </a:lnTo>
                  <a:lnTo>
                    <a:pt x="27813" y="32893"/>
                  </a:lnTo>
                  <a:lnTo>
                    <a:pt x="28956" y="32893"/>
                  </a:lnTo>
                  <a:lnTo>
                    <a:pt x="28956" y="32372"/>
                  </a:lnTo>
                  <a:lnTo>
                    <a:pt x="29083" y="32334"/>
                  </a:lnTo>
                  <a:lnTo>
                    <a:pt x="29083" y="33274"/>
                  </a:lnTo>
                  <a:lnTo>
                    <a:pt x="30353" y="33147"/>
                  </a:lnTo>
                  <a:lnTo>
                    <a:pt x="32004" y="32639"/>
                  </a:lnTo>
                  <a:lnTo>
                    <a:pt x="33401" y="32131"/>
                  </a:lnTo>
                  <a:lnTo>
                    <a:pt x="33401" y="31419"/>
                  </a:lnTo>
                  <a:lnTo>
                    <a:pt x="33528" y="31381"/>
                  </a:lnTo>
                  <a:lnTo>
                    <a:pt x="33528" y="31877"/>
                  </a:lnTo>
                  <a:lnTo>
                    <a:pt x="37211" y="30607"/>
                  </a:lnTo>
                  <a:lnTo>
                    <a:pt x="41021" y="29083"/>
                  </a:lnTo>
                  <a:lnTo>
                    <a:pt x="44196" y="27178"/>
                  </a:lnTo>
                  <a:lnTo>
                    <a:pt x="44196" y="26416"/>
                  </a:lnTo>
                  <a:lnTo>
                    <a:pt x="47625" y="24511"/>
                  </a:lnTo>
                  <a:lnTo>
                    <a:pt x="52197" y="20955"/>
                  </a:lnTo>
                  <a:lnTo>
                    <a:pt x="56388" y="17272"/>
                  </a:lnTo>
                  <a:lnTo>
                    <a:pt x="56388" y="17018"/>
                  </a:lnTo>
                  <a:lnTo>
                    <a:pt x="56515" y="16891"/>
                  </a:lnTo>
                  <a:lnTo>
                    <a:pt x="56515" y="18161"/>
                  </a:lnTo>
                  <a:lnTo>
                    <a:pt x="58039" y="16637"/>
                  </a:lnTo>
                  <a:lnTo>
                    <a:pt x="59309" y="14986"/>
                  </a:lnTo>
                  <a:lnTo>
                    <a:pt x="60833" y="13716"/>
                  </a:lnTo>
                  <a:lnTo>
                    <a:pt x="60833" y="12255"/>
                  </a:lnTo>
                  <a:lnTo>
                    <a:pt x="60960" y="11811"/>
                  </a:lnTo>
                  <a:lnTo>
                    <a:pt x="60960" y="2540"/>
                  </a:lnTo>
                  <a:close/>
                </a:path>
                <a:path w="62865" h="33655">
                  <a:moveTo>
                    <a:pt x="62484" y="3302"/>
                  </a:moveTo>
                  <a:lnTo>
                    <a:pt x="61976" y="3390"/>
                  </a:lnTo>
                  <a:lnTo>
                    <a:pt x="61976" y="2921"/>
                  </a:lnTo>
                  <a:lnTo>
                    <a:pt x="61468" y="3175"/>
                  </a:lnTo>
                  <a:lnTo>
                    <a:pt x="61468" y="12065"/>
                  </a:lnTo>
                  <a:lnTo>
                    <a:pt x="61722" y="11874"/>
                  </a:lnTo>
                  <a:lnTo>
                    <a:pt x="61722" y="13208"/>
                  </a:lnTo>
                  <a:lnTo>
                    <a:pt x="62484" y="12954"/>
                  </a:lnTo>
                  <a:lnTo>
                    <a:pt x="62484" y="3302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8" name="object 308"/>
            <p:cNvSpPr/>
            <p:nvPr/>
          </p:nvSpPr>
          <p:spPr>
            <a:xfrm>
              <a:off x="1420907" y="1348866"/>
              <a:ext cx="63500" cy="38100"/>
            </a:xfrm>
            <a:custGeom>
              <a:avLst/>
              <a:gdLst/>
              <a:ahLst/>
              <a:cxnLst/>
              <a:rect l="l" t="t" r="r" b="b"/>
              <a:pathLst>
                <a:path w="63500" h="38100">
                  <a:moveTo>
                    <a:pt x="27400" y="0"/>
                  </a:moveTo>
                  <a:lnTo>
                    <a:pt x="24987" y="0"/>
                  </a:lnTo>
                  <a:lnTo>
                    <a:pt x="5373" y="4065"/>
                  </a:lnTo>
                  <a:lnTo>
                    <a:pt x="0" y="13763"/>
                  </a:lnTo>
                  <a:lnTo>
                    <a:pt x="4484" y="25342"/>
                  </a:lnTo>
                  <a:lnTo>
                    <a:pt x="14446" y="35052"/>
                  </a:lnTo>
                  <a:lnTo>
                    <a:pt x="15335" y="35687"/>
                  </a:lnTo>
                  <a:lnTo>
                    <a:pt x="18002" y="37211"/>
                  </a:lnTo>
                  <a:lnTo>
                    <a:pt x="21050" y="37846"/>
                  </a:lnTo>
                  <a:lnTo>
                    <a:pt x="23971" y="37846"/>
                  </a:lnTo>
                  <a:lnTo>
                    <a:pt x="60801" y="17399"/>
                  </a:lnTo>
                  <a:lnTo>
                    <a:pt x="63341" y="14478"/>
                  </a:lnTo>
                  <a:lnTo>
                    <a:pt x="60674" y="11049"/>
                  </a:lnTo>
                  <a:lnTo>
                    <a:pt x="48617" y="5179"/>
                  </a:lnTo>
                  <a:lnTo>
                    <a:pt x="41782" y="2762"/>
                  </a:lnTo>
                  <a:lnTo>
                    <a:pt x="34710" y="1059"/>
                  </a:lnTo>
                  <a:lnTo>
                    <a:pt x="27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9" name="object 309"/>
            <p:cNvSpPr/>
            <p:nvPr/>
          </p:nvSpPr>
          <p:spPr>
            <a:xfrm>
              <a:off x="1455470" y="1431036"/>
              <a:ext cx="65405" cy="15240"/>
            </a:xfrm>
            <a:custGeom>
              <a:avLst/>
              <a:gdLst/>
              <a:ahLst/>
              <a:cxnLst/>
              <a:rect l="l" t="t" r="r" b="b"/>
              <a:pathLst>
                <a:path w="65405" h="15240">
                  <a:moveTo>
                    <a:pt x="44526" y="14731"/>
                  </a:moveTo>
                  <a:lnTo>
                    <a:pt x="12395" y="14731"/>
                  </a:lnTo>
                  <a:lnTo>
                    <a:pt x="16078" y="15239"/>
                  </a:lnTo>
                  <a:lnTo>
                    <a:pt x="39446" y="15239"/>
                  </a:lnTo>
                  <a:lnTo>
                    <a:pt x="41478" y="14859"/>
                  </a:lnTo>
                  <a:lnTo>
                    <a:pt x="44526" y="14731"/>
                  </a:lnTo>
                  <a:close/>
                </a:path>
                <a:path w="65405" h="15240">
                  <a:moveTo>
                    <a:pt x="56083" y="13080"/>
                  </a:moveTo>
                  <a:lnTo>
                    <a:pt x="4267" y="13080"/>
                  </a:lnTo>
                  <a:lnTo>
                    <a:pt x="4902" y="13335"/>
                  </a:lnTo>
                  <a:lnTo>
                    <a:pt x="5918" y="13588"/>
                  </a:lnTo>
                  <a:lnTo>
                    <a:pt x="6934" y="14097"/>
                  </a:lnTo>
                  <a:lnTo>
                    <a:pt x="7696" y="14224"/>
                  </a:lnTo>
                  <a:lnTo>
                    <a:pt x="8204" y="14224"/>
                  </a:lnTo>
                  <a:lnTo>
                    <a:pt x="9728" y="14604"/>
                  </a:lnTo>
                  <a:lnTo>
                    <a:pt x="11379" y="14731"/>
                  </a:lnTo>
                  <a:lnTo>
                    <a:pt x="46558" y="14731"/>
                  </a:lnTo>
                  <a:lnTo>
                    <a:pt x="48590" y="14604"/>
                  </a:lnTo>
                  <a:lnTo>
                    <a:pt x="50622" y="14224"/>
                  </a:lnTo>
                  <a:lnTo>
                    <a:pt x="52654" y="13715"/>
                  </a:lnTo>
                  <a:lnTo>
                    <a:pt x="53797" y="13588"/>
                  </a:lnTo>
                  <a:lnTo>
                    <a:pt x="54686" y="13588"/>
                  </a:lnTo>
                  <a:lnTo>
                    <a:pt x="56083" y="13080"/>
                  </a:lnTo>
                  <a:close/>
                </a:path>
                <a:path w="65405" h="15240">
                  <a:moveTo>
                    <a:pt x="203" y="2159"/>
                  </a:moveTo>
                  <a:lnTo>
                    <a:pt x="174" y="7874"/>
                  </a:lnTo>
                  <a:lnTo>
                    <a:pt x="62" y="8381"/>
                  </a:lnTo>
                  <a:lnTo>
                    <a:pt x="0" y="9016"/>
                  </a:lnTo>
                  <a:lnTo>
                    <a:pt x="457" y="10160"/>
                  </a:lnTo>
                  <a:lnTo>
                    <a:pt x="1219" y="11175"/>
                  </a:lnTo>
                  <a:lnTo>
                    <a:pt x="1473" y="11684"/>
                  </a:lnTo>
                  <a:lnTo>
                    <a:pt x="1981" y="11937"/>
                  </a:lnTo>
                  <a:lnTo>
                    <a:pt x="2489" y="12446"/>
                  </a:lnTo>
                  <a:lnTo>
                    <a:pt x="2870" y="12573"/>
                  </a:lnTo>
                  <a:lnTo>
                    <a:pt x="3886" y="13080"/>
                  </a:lnTo>
                  <a:lnTo>
                    <a:pt x="56718" y="13080"/>
                  </a:lnTo>
                  <a:lnTo>
                    <a:pt x="57480" y="12826"/>
                  </a:lnTo>
                  <a:lnTo>
                    <a:pt x="57988" y="12573"/>
                  </a:lnTo>
                  <a:lnTo>
                    <a:pt x="59258" y="12446"/>
                  </a:lnTo>
                  <a:lnTo>
                    <a:pt x="60274" y="11937"/>
                  </a:lnTo>
                  <a:lnTo>
                    <a:pt x="60782" y="11937"/>
                  </a:lnTo>
                  <a:lnTo>
                    <a:pt x="61798" y="11429"/>
                  </a:lnTo>
                  <a:lnTo>
                    <a:pt x="62179" y="11175"/>
                  </a:lnTo>
                  <a:lnTo>
                    <a:pt x="62687" y="10922"/>
                  </a:lnTo>
                  <a:lnTo>
                    <a:pt x="63322" y="10667"/>
                  </a:lnTo>
                  <a:lnTo>
                    <a:pt x="63703" y="10033"/>
                  </a:lnTo>
                  <a:lnTo>
                    <a:pt x="64084" y="10033"/>
                  </a:lnTo>
                  <a:lnTo>
                    <a:pt x="64211" y="9778"/>
                  </a:lnTo>
                  <a:lnTo>
                    <a:pt x="64211" y="9525"/>
                  </a:lnTo>
                  <a:lnTo>
                    <a:pt x="64592" y="9525"/>
                  </a:lnTo>
                  <a:lnTo>
                    <a:pt x="64719" y="9398"/>
                  </a:lnTo>
                  <a:lnTo>
                    <a:pt x="64846" y="9016"/>
                  </a:lnTo>
                  <a:lnTo>
                    <a:pt x="20904" y="9016"/>
                  </a:lnTo>
                  <a:lnTo>
                    <a:pt x="19634" y="8889"/>
                  </a:lnTo>
                  <a:lnTo>
                    <a:pt x="18364" y="8889"/>
                  </a:lnTo>
                  <a:lnTo>
                    <a:pt x="16078" y="8509"/>
                  </a:lnTo>
                  <a:lnTo>
                    <a:pt x="14935" y="8509"/>
                  </a:lnTo>
                  <a:lnTo>
                    <a:pt x="13792" y="8381"/>
                  </a:lnTo>
                  <a:lnTo>
                    <a:pt x="12776" y="8381"/>
                  </a:lnTo>
                  <a:lnTo>
                    <a:pt x="11379" y="8000"/>
                  </a:lnTo>
                  <a:lnTo>
                    <a:pt x="9982" y="7874"/>
                  </a:lnTo>
                  <a:lnTo>
                    <a:pt x="7696" y="7365"/>
                  </a:lnTo>
                  <a:lnTo>
                    <a:pt x="6934" y="7238"/>
                  </a:lnTo>
                  <a:lnTo>
                    <a:pt x="6299" y="6858"/>
                  </a:lnTo>
                  <a:lnTo>
                    <a:pt x="5664" y="6858"/>
                  </a:lnTo>
                  <a:lnTo>
                    <a:pt x="4902" y="6730"/>
                  </a:lnTo>
                  <a:lnTo>
                    <a:pt x="4267" y="6350"/>
                  </a:lnTo>
                  <a:lnTo>
                    <a:pt x="3886" y="6223"/>
                  </a:lnTo>
                  <a:lnTo>
                    <a:pt x="3251" y="5841"/>
                  </a:lnTo>
                  <a:lnTo>
                    <a:pt x="1981" y="5206"/>
                  </a:lnTo>
                  <a:lnTo>
                    <a:pt x="1473" y="4699"/>
                  </a:lnTo>
                  <a:lnTo>
                    <a:pt x="1219" y="4317"/>
                  </a:lnTo>
                  <a:lnTo>
                    <a:pt x="711" y="3810"/>
                  </a:lnTo>
                  <a:lnTo>
                    <a:pt x="203" y="2159"/>
                  </a:lnTo>
                  <a:close/>
                </a:path>
                <a:path w="65405" h="15240">
                  <a:moveTo>
                    <a:pt x="64846" y="2793"/>
                  </a:moveTo>
                  <a:lnTo>
                    <a:pt x="64719" y="2921"/>
                  </a:lnTo>
                  <a:lnTo>
                    <a:pt x="64592" y="3175"/>
                  </a:lnTo>
                  <a:lnTo>
                    <a:pt x="64211" y="3301"/>
                  </a:lnTo>
                  <a:lnTo>
                    <a:pt x="64084" y="3555"/>
                  </a:lnTo>
                  <a:lnTo>
                    <a:pt x="63703" y="3810"/>
                  </a:lnTo>
                  <a:lnTo>
                    <a:pt x="63576" y="4063"/>
                  </a:lnTo>
                  <a:lnTo>
                    <a:pt x="62814" y="4572"/>
                  </a:lnTo>
                  <a:lnTo>
                    <a:pt x="62179" y="4699"/>
                  </a:lnTo>
                  <a:lnTo>
                    <a:pt x="61544" y="5079"/>
                  </a:lnTo>
                  <a:lnTo>
                    <a:pt x="61290" y="5079"/>
                  </a:lnTo>
                  <a:lnTo>
                    <a:pt x="60655" y="5206"/>
                  </a:lnTo>
                  <a:lnTo>
                    <a:pt x="60147" y="5461"/>
                  </a:lnTo>
                  <a:lnTo>
                    <a:pt x="59512" y="5714"/>
                  </a:lnTo>
                  <a:lnTo>
                    <a:pt x="58115" y="6223"/>
                  </a:lnTo>
                  <a:lnTo>
                    <a:pt x="57480" y="6350"/>
                  </a:lnTo>
                  <a:lnTo>
                    <a:pt x="57099" y="6350"/>
                  </a:lnTo>
                  <a:lnTo>
                    <a:pt x="56337" y="6730"/>
                  </a:lnTo>
                  <a:lnTo>
                    <a:pt x="55067" y="6858"/>
                  </a:lnTo>
                  <a:lnTo>
                    <a:pt x="53035" y="7365"/>
                  </a:lnTo>
                  <a:lnTo>
                    <a:pt x="51003" y="7747"/>
                  </a:lnTo>
                  <a:lnTo>
                    <a:pt x="46558" y="8000"/>
                  </a:lnTo>
                  <a:lnTo>
                    <a:pt x="44526" y="8381"/>
                  </a:lnTo>
                  <a:lnTo>
                    <a:pt x="41605" y="8509"/>
                  </a:lnTo>
                  <a:lnTo>
                    <a:pt x="39446" y="8889"/>
                  </a:lnTo>
                  <a:lnTo>
                    <a:pt x="37414" y="8889"/>
                  </a:lnTo>
                  <a:lnTo>
                    <a:pt x="36398" y="9016"/>
                  </a:lnTo>
                  <a:lnTo>
                    <a:pt x="64846" y="9016"/>
                  </a:lnTo>
                  <a:lnTo>
                    <a:pt x="64846" y="2793"/>
                  </a:lnTo>
                  <a:close/>
                </a:path>
                <a:path w="65405" h="15240">
                  <a:moveTo>
                    <a:pt x="65354" y="0"/>
                  </a:moveTo>
                  <a:lnTo>
                    <a:pt x="64846" y="0"/>
                  </a:lnTo>
                  <a:lnTo>
                    <a:pt x="64846" y="2666"/>
                  </a:lnTo>
                  <a:lnTo>
                    <a:pt x="64973" y="2412"/>
                  </a:lnTo>
                  <a:lnTo>
                    <a:pt x="65227" y="2159"/>
                  </a:lnTo>
                  <a:lnTo>
                    <a:pt x="65290" y="1777"/>
                  </a:lnTo>
                  <a:lnTo>
                    <a:pt x="65354" y="0"/>
                  </a:lnTo>
                  <a:close/>
                </a:path>
                <a:path w="65405" h="15240">
                  <a:moveTo>
                    <a:pt x="203" y="635"/>
                  </a:moveTo>
                  <a:lnTo>
                    <a:pt x="118" y="1904"/>
                  </a:lnTo>
                  <a:lnTo>
                    <a:pt x="203" y="2159"/>
                  </a:lnTo>
                  <a:lnTo>
                    <a:pt x="203" y="635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0" name="object 310"/>
            <p:cNvSpPr/>
            <p:nvPr/>
          </p:nvSpPr>
          <p:spPr>
            <a:xfrm>
              <a:off x="1455624" y="1408175"/>
              <a:ext cx="66040" cy="32384"/>
            </a:xfrm>
            <a:custGeom>
              <a:avLst/>
              <a:gdLst/>
              <a:ahLst/>
              <a:cxnLst/>
              <a:rect l="l" t="t" r="r" b="b"/>
              <a:pathLst>
                <a:path w="66040" h="32384">
                  <a:moveTo>
                    <a:pt x="34847" y="0"/>
                  </a:moveTo>
                  <a:lnTo>
                    <a:pt x="33450" y="0"/>
                  </a:lnTo>
                  <a:lnTo>
                    <a:pt x="17395" y="3409"/>
                  </a:lnTo>
                  <a:lnTo>
                    <a:pt x="5970" y="11366"/>
                  </a:lnTo>
                  <a:lnTo>
                    <a:pt x="0" y="20466"/>
                  </a:lnTo>
                  <a:lnTo>
                    <a:pt x="303" y="27304"/>
                  </a:lnTo>
                  <a:lnTo>
                    <a:pt x="28243" y="32003"/>
                  </a:lnTo>
                  <a:lnTo>
                    <a:pt x="39258" y="31660"/>
                  </a:lnTo>
                  <a:lnTo>
                    <a:pt x="49595" y="30686"/>
                  </a:lnTo>
                  <a:lnTo>
                    <a:pt x="58050" y="29164"/>
                  </a:lnTo>
                  <a:lnTo>
                    <a:pt x="63422" y="27177"/>
                  </a:lnTo>
                  <a:lnTo>
                    <a:pt x="65504" y="22625"/>
                  </a:lnTo>
                  <a:lnTo>
                    <a:pt x="62930" y="16478"/>
                  </a:lnTo>
                  <a:lnTo>
                    <a:pt x="348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1" name="object 311"/>
            <p:cNvSpPr/>
            <p:nvPr/>
          </p:nvSpPr>
          <p:spPr>
            <a:xfrm>
              <a:off x="1233068" y="1498218"/>
              <a:ext cx="30480" cy="102235"/>
            </a:xfrm>
            <a:custGeom>
              <a:avLst/>
              <a:gdLst/>
              <a:ahLst/>
              <a:cxnLst/>
              <a:rect l="l" t="t" r="r" b="b"/>
              <a:pathLst>
                <a:path w="30480" h="102234">
                  <a:moveTo>
                    <a:pt x="10363" y="101981"/>
                  </a:moveTo>
                  <a:lnTo>
                    <a:pt x="10198" y="11811"/>
                  </a:lnTo>
                  <a:lnTo>
                    <a:pt x="0" y="5969"/>
                  </a:lnTo>
                  <a:lnTo>
                    <a:pt x="165" y="96139"/>
                  </a:lnTo>
                  <a:lnTo>
                    <a:pt x="10363" y="101981"/>
                  </a:lnTo>
                  <a:close/>
                </a:path>
                <a:path w="30480" h="102234">
                  <a:moveTo>
                    <a:pt x="30175" y="90551"/>
                  </a:moveTo>
                  <a:lnTo>
                    <a:pt x="30022" y="0"/>
                  </a:lnTo>
                  <a:lnTo>
                    <a:pt x="10668" y="11684"/>
                  </a:lnTo>
                  <a:lnTo>
                    <a:pt x="10820" y="101981"/>
                  </a:lnTo>
                  <a:lnTo>
                    <a:pt x="30175" y="90551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2" name="object 312"/>
            <p:cNvSpPr/>
            <p:nvPr/>
          </p:nvSpPr>
          <p:spPr>
            <a:xfrm>
              <a:off x="1233068" y="1492122"/>
              <a:ext cx="30480" cy="17145"/>
            </a:xfrm>
            <a:custGeom>
              <a:avLst/>
              <a:gdLst/>
              <a:ahLst/>
              <a:cxnLst/>
              <a:rect l="l" t="t" r="r" b="b"/>
              <a:pathLst>
                <a:path w="30480" h="17144">
                  <a:moveTo>
                    <a:pt x="20319" y="0"/>
                  </a:moveTo>
                  <a:lnTo>
                    <a:pt x="0" y="11049"/>
                  </a:lnTo>
                  <a:lnTo>
                    <a:pt x="10159" y="16637"/>
                  </a:lnTo>
                  <a:lnTo>
                    <a:pt x="30327" y="5587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3" name="object 313"/>
            <p:cNvSpPr/>
            <p:nvPr/>
          </p:nvSpPr>
          <p:spPr>
            <a:xfrm>
              <a:off x="1303020" y="1457070"/>
              <a:ext cx="30480" cy="103505"/>
            </a:xfrm>
            <a:custGeom>
              <a:avLst/>
              <a:gdLst/>
              <a:ahLst/>
              <a:cxnLst/>
              <a:rect l="l" t="t" r="r" b="b"/>
              <a:pathLst>
                <a:path w="30480" h="103505">
                  <a:moveTo>
                    <a:pt x="30480" y="91567"/>
                  </a:moveTo>
                  <a:lnTo>
                    <a:pt x="29972" y="0"/>
                  </a:lnTo>
                  <a:lnTo>
                    <a:pt x="9499" y="11493"/>
                  </a:lnTo>
                  <a:lnTo>
                    <a:pt x="0" y="5969"/>
                  </a:lnTo>
                  <a:lnTo>
                    <a:pt x="381" y="97536"/>
                  </a:lnTo>
                  <a:lnTo>
                    <a:pt x="9258" y="102654"/>
                  </a:lnTo>
                  <a:lnTo>
                    <a:pt x="9271" y="103378"/>
                  </a:lnTo>
                  <a:lnTo>
                    <a:pt x="9906" y="103022"/>
                  </a:lnTo>
                  <a:lnTo>
                    <a:pt x="10541" y="103378"/>
                  </a:lnTo>
                  <a:lnTo>
                    <a:pt x="10528" y="102679"/>
                  </a:lnTo>
                  <a:lnTo>
                    <a:pt x="30480" y="91567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4" name="object 314"/>
            <p:cNvSpPr/>
            <p:nvPr/>
          </p:nvSpPr>
          <p:spPr>
            <a:xfrm>
              <a:off x="1303019" y="1450847"/>
              <a:ext cx="30480" cy="18415"/>
            </a:xfrm>
            <a:custGeom>
              <a:avLst/>
              <a:gdLst/>
              <a:ahLst/>
              <a:cxnLst/>
              <a:rect l="l" t="t" r="r" b="b"/>
              <a:pathLst>
                <a:path w="30480" h="18415">
                  <a:moveTo>
                    <a:pt x="20320" y="0"/>
                  </a:moveTo>
                  <a:lnTo>
                    <a:pt x="0" y="12064"/>
                  </a:lnTo>
                  <a:lnTo>
                    <a:pt x="10033" y="18287"/>
                  </a:lnTo>
                  <a:lnTo>
                    <a:pt x="30353" y="6223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5" name="object 315"/>
            <p:cNvSpPr/>
            <p:nvPr/>
          </p:nvSpPr>
          <p:spPr>
            <a:xfrm>
              <a:off x="1373124" y="1423416"/>
              <a:ext cx="10795" cy="97790"/>
            </a:xfrm>
            <a:custGeom>
              <a:avLst/>
              <a:gdLst/>
              <a:ahLst/>
              <a:cxnLst/>
              <a:rect l="l" t="t" r="r" b="b"/>
              <a:pathLst>
                <a:path w="10794" h="97790">
                  <a:moveTo>
                    <a:pt x="0" y="0"/>
                  </a:moveTo>
                  <a:lnTo>
                    <a:pt x="253" y="91694"/>
                  </a:lnTo>
                  <a:lnTo>
                    <a:pt x="10540" y="97409"/>
                  </a:lnTo>
                  <a:lnTo>
                    <a:pt x="10032" y="59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6" name="object 316"/>
            <p:cNvSpPr/>
            <p:nvPr/>
          </p:nvSpPr>
          <p:spPr>
            <a:xfrm>
              <a:off x="1373124" y="1389887"/>
              <a:ext cx="19685" cy="40005"/>
            </a:xfrm>
            <a:custGeom>
              <a:avLst/>
              <a:gdLst/>
              <a:ahLst/>
              <a:cxnLst/>
              <a:rect l="l" t="t" r="r" b="b"/>
              <a:pathLst>
                <a:path w="19684" h="40005">
                  <a:moveTo>
                    <a:pt x="19685" y="6096"/>
                  </a:moveTo>
                  <a:lnTo>
                    <a:pt x="9779" y="0"/>
                  </a:lnTo>
                  <a:lnTo>
                    <a:pt x="9461" y="190"/>
                  </a:lnTo>
                  <a:lnTo>
                    <a:pt x="9144" y="0"/>
                  </a:lnTo>
                  <a:lnTo>
                    <a:pt x="9144" y="393"/>
                  </a:lnTo>
                  <a:lnTo>
                    <a:pt x="0" y="6096"/>
                  </a:lnTo>
                  <a:lnTo>
                    <a:pt x="9309" y="11899"/>
                  </a:lnTo>
                  <a:lnTo>
                    <a:pt x="9525" y="27432"/>
                  </a:lnTo>
                  <a:lnTo>
                    <a:pt x="9880" y="27647"/>
                  </a:lnTo>
                  <a:lnTo>
                    <a:pt x="0" y="33401"/>
                  </a:lnTo>
                  <a:lnTo>
                    <a:pt x="9779" y="39497"/>
                  </a:lnTo>
                  <a:lnTo>
                    <a:pt x="19685" y="33401"/>
                  </a:lnTo>
                  <a:lnTo>
                    <a:pt x="19685" y="6096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7" name="object 317"/>
            <p:cNvSpPr/>
            <p:nvPr/>
          </p:nvSpPr>
          <p:spPr>
            <a:xfrm>
              <a:off x="1322832" y="1324355"/>
              <a:ext cx="80645" cy="196850"/>
            </a:xfrm>
            <a:custGeom>
              <a:avLst/>
              <a:gdLst/>
              <a:ahLst/>
              <a:cxnLst/>
              <a:rect l="l" t="t" r="r" b="b"/>
              <a:pathLst>
                <a:path w="80644" h="196850">
                  <a:moveTo>
                    <a:pt x="74549" y="5080"/>
                  </a:moveTo>
                  <a:lnTo>
                    <a:pt x="67056" y="127"/>
                  </a:lnTo>
                  <a:lnTo>
                    <a:pt x="67437" y="635"/>
                  </a:lnTo>
                  <a:lnTo>
                    <a:pt x="74549" y="5080"/>
                  </a:lnTo>
                  <a:close/>
                </a:path>
                <a:path w="80644" h="196850">
                  <a:moveTo>
                    <a:pt x="76200" y="5842"/>
                  </a:moveTo>
                  <a:lnTo>
                    <a:pt x="67056" y="127"/>
                  </a:lnTo>
                  <a:lnTo>
                    <a:pt x="76200" y="5969"/>
                  </a:lnTo>
                  <a:lnTo>
                    <a:pt x="76200" y="5842"/>
                  </a:lnTo>
                  <a:close/>
                </a:path>
                <a:path w="80644" h="196850">
                  <a:moveTo>
                    <a:pt x="80645" y="184658"/>
                  </a:moveTo>
                  <a:lnTo>
                    <a:pt x="80137" y="8763"/>
                  </a:lnTo>
                  <a:lnTo>
                    <a:pt x="77851" y="6223"/>
                  </a:lnTo>
                  <a:lnTo>
                    <a:pt x="76454" y="6223"/>
                  </a:lnTo>
                  <a:lnTo>
                    <a:pt x="76009" y="5969"/>
                  </a:lnTo>
                  <a:lnTo>
                    <a:pt x="74637" y="5143"/>
                  </a:lnTo>
                  <a:lnTo>
                    <a:pt x="73025" y="4203"/>
                  </a:lnTo>
                  <a:lnTo>
                    <a:pt x="73025" y="6223"/>
                  </a:lnTo>
                  <a:lnTo>
                    <a:pt x="70523" y="7289"/>
                  </a:lnTo>
                  <a:lnTo>
                    <a:pt x="71208" y="6731"/>
                  </a:lnTo>
                  <a:lnTo>
                    <a:pt x="71628" y="6731"/>
                  </a:lnTo>
                  <a:lnTo>
                    <a:pt x="71412" y="6604"/>
                  </a:lnTo>
                  <a:lnTo>
                    <a:pt x="72898" y="6223"/>
                  </a:lnTo>
                  <a:lnTo>
                    <a:pt x="73025" y="6223"/>
                  </a:lnTo>
                  <a:lnTo>
                    <a:pt x="73025" y="4203"/>
                  </a:lnTo>
                  <a:lnTo>
                    <a:pt x="70205" y="2552"/>
                  </a:lnTo>
                  <a:lnTo>
                    <a:pt x="69938" y="2400"/>
                  </a:lnTo>
                  <a:lnTo>
                    <a:pt x="69938" y="7531"/>
                  </a:lnTo>
                  <a:lnTo>
                    <a:pt x="69723" y="7620"/>
                  </a:lnTo>
                  <a:lnTo>
                    <a:pt x="66789" y="9461"/>
                  </a:lnTo>
                  <a:lnTo>
                    <a:pt x="69875" y="7505"/>
                  </a:lnTo>
                  <a:lnTo>
                    <a:pt x="69938" y="2400"/>
                  </a:lnTo>
                  <a:lnTo>
                    <a:pt x="66040" y="0"/>
                  </a:lnTo>
                  <a:lnTo>
                    <a:pt x="65532" y="0"/>
                  </a:lnTo>
                  <a:lnTo>
                    <a:pt x="65760" y="152"/>
                  </a:lnTo>
                  <a:lnTo>
                    <a:pt x="65239" y="152"/>
                  </a:lnTo>
                  <a:lnTo>
                    <a:pt x="65239" y="10426"/>
                  </a:lnTo>
                  <a:lnTo>
                    <a:pt x="65074" y="10528"/>
                  </a:lnTo>
                  <a:lnTo>
                    <a:pt x="64935" y="10426"/>
                  </a:lnTo>
                  <a:lnTo>
                    <a:pt x="65087" y="10337"/>
                  </a:lnTo>
                  <a:lnTo>
                    <a:pt x="65239" y="10426"/>
                  </a:lnTo>
                  <a:lnTo>
                    <a:pt x="65239" y="152"/>
                  </a:lnTo>
                  <a:lnTo>
                    <a:pt x="64985" y="127"/>
                  </a:lnTo>
                  <a:lnTo>
                    <a:pt x="64770" y="0"/>
                  </a:lnTo>
                  <a:lnTo>
                    <a:pt x="64135" y="0"/>
                  </a:lnTo>
                  <a:lnTo>
                    <a:pt x="64008" y="0"/>
                  </a:lnTo>
                  <a:lnTo>
                    <a:pt x="64211" y="127"/>
                  </a:lnTo>
                  <a:lnTo>
                    <a:pt x="64008" y="127"/>
                  </a:lnTo>
                  <a:lnTo>
                    <a:pt x="63601" y="127"/>
                  </a:lnTo>
                  <a:lnTo>
                    <a:pt x="63373" y="0"/>
                  </a:lnTo>
                  <a:lnTo>
                    <a:pt x="63119" y="0"/>
                  </a:lnTo>
                  <a:lnTo>
                    <a:pt x="62611" y="0"/>
                  </a:lnTo>
                  <a:lnTo>
                    <a:pt x="62839" y="127"/>
                  </a:lnTo>
                  <a:lnTo>
                    <a:pt x="62598" y="127"/>
                  </a:lnTo>
                  <a:lnTo>
                    <a:pt x="62598" y="13144"/>
                  </a:lnTo>
                  <a:lnTo>
                    <a:pt x="62471" y="13360"/>
                  </a:lnTo>
                  <a:lnTo>
                    <a:pt x="62547" y="13106"/>
                  </a:lnTo>
                  <a:lnTo>
                    <a:pt x="62598" y="127"/>
                  </a:lnTo>
                  <a:lnTo>
                    <a:pt x="62230" y="203"/>
                  </a:lnTo>
                  <a:lnTo>
                    <a:pt x="62103" y="127"/>
                  </a:lnTo>
                  <a:lnTo>
                    <a:pt x="61722" y="127"/>
                  </a:lnTo>
                  <a:lnTo>
                    <a:pt x="61353" y="228"/>
                  </a:lnTo>
                  <a:lnTo>
                    <a:pt x="61214" y="127"/>
                  </a:lnTo>
                  <a:lnTo>
                    <a:pt x="60845" y="279"/>
                  </a:lnTo>
                  <a:lnTo>
                    <a:pt x="60845" y="16141"/>
                  </a:lnTo>
                  <a:lnTo>
                    <a:pt x="60401" y="16891"/>
                  </a:lnTo>
                  <a:lnTo>
                    <a:pt x="60236" y="16789"/>
                  </a:lnTo>
                  <a:lnTo>
                    <a:pt x="60693" y="16065"/>
                  </a:lnTo>
                  <a:lnTo>
                    <a:pt x="60845" y="16141"/>
                  </a:lnTo>
                  <a:lnTo>
                    <a:pt x="60845" y="279"/>
                  </a:lnTo>
                  <a:lnTo>
                    <a:pt x="60579" y="381"/>
                  </a:lnTo>
                  <a:lnTo>
                    <a:pt x="60071" y="508"/>
                  </a:lnTo>
                  <a:lnTo>
                    <a:pt x="59563" y="889"/>
                  </a:lnTo>
                  <a:lnTo>
                    <a:pt x="60032" y="1193"/>
                  </a:lnTo>
                  <a:lnTo>
                    <a:pt x="59563" y="1524"/>
                  </a:lnTo>
                  <a:lnTo>
                    <a:pt x="60464" y="2057"/>
                  </a:lnTo>
                  <a:lnTo>
                    <a:pt x="59690" y="1651"/>
                  </a:lnTo>
                  <a:lnTo>
                    <a:pt x="59537" y="1714"/>
                  </a:lnTo>
                  <a:lnTo>
                    <a:pt x="58953" y="1943"/>
                  </a:lnTo>
                  <a:lnTo>
                    <a:pt x="58420" y="2159"/>
                  </a:lnTo>
                  <a:lnTo>
                    <a:pt x="57975" y="2552"/>
                  </a:lnTo>
                  <a:lnTo>
                    <a:pt x="56476" y="3467"/>
                  </a:lnTo>
                  <a:lnTo>
                    <a:pt x="56007" y="3175"/>
                  </a:lnTo>
                  <a:lnTo>
                    <a:pt x="54864" y="4318"/>
                  </a:lnTo>
                  <a:lnTo>
                    <a:pt x="53213" y="5461"/>
                  </a:lnTo>
                  <a:lnTo>
                    <a:pt x="49403" y="11811"/>
                  </a:lnTo>
                  <a:lnTo>
                    <a:pt x="48996" y="17221"/>
                  </a:lnTo>
                  <a:lnTo>
                    <a:pt x="48895" y="17526"/>
                  </a:lnTo>
                  <a:lnTo>
                    <a:pt x="48895" y="18415"/>
                  </a:lnTo>
                  <a:lnTo>
                    <a:pt x="48895" y="18808"/>
                  </a:lnTo>
                  <a:lnTo>
                    <a:pt x="49149" y="71755"/>
                  </a:lnTo>
                  <a:lnTo>
                    <a:pt x="0" y="100711"/>
                  </a:lnTo>
                  <a:lnTo>
                    <a:pt x="10033" y="106553"/>
                  </a:lnTo>
                  <a:lnTo>
                    <a:pt x="59309" y="77724"/>
                  </a:lnTo>
                  <a:lnTo>
                    <a:pt x="59055" y="24257"/>
                  </a:lnTo>
                  <a:lnTo>
                    <a:pt x="59309" y="24257"/>
                  </a:lnTo>
                  <a:lnTo>
                    <a:pt x="59436" y="24257"/>
                  </a:lnTo>
                  <a:lnTo>
                    <a:pt x="59563" y="22352"/>
                  </a:lnTo>
                  <a:lnTo>
                    <a:pt x="59436" y="24892"/>
                  </a:lnTo>
                  <a:lnTo>
                    <a:pt x="59436" y="78105"/>
                  </a:lnTo>
                  <a:lnTo>
                    <a:pt x="69850" y="72517"/>
                  </a:lnTo>
                  <a:lnTo>
                    <a:pt x="69850" y="98806"/>
                  </a:lnTo>
                  <a:lnTo>
                    <a:pt x="59436" y="104775"/>
                  </a:lnTo>
                  <a:lnTo>
                    <a:pt x="59944" y="196469"/>
                  </a:lnTo>
                  <a:lnTo>
                    <a:pt x="80645" y="184658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8" name="object 318"/>
            <p:cNvSpPr/>
            <p:nvPr/>
          </p:nvSpPr>
          <p:spPr>
            <a:xfrm>
              <a:off x="1303146" y="1425066"/>
              <a:ext cx="30480" cy="16510"/>
            </a:xfrm>
            <a:custGeom>
              <a:avLst/>
              <a:gdLst/>
              <a:ahLst/>
              <a:cxnLst/>
              <a:rect l="l" t="t" r="r" b="b"/>
              <a:pathLst>
                <a:path w="30480" h="16509">
                  <a:moveTo>
                    <a:pt x="20193" y="0"/>
                  </a:moveTo>
                  <a:lnTo>
                    <a:pt x="0" y="10795"/>
                  </a:lnTo>
                  <a:lnTo>
                    <a:pt x="10159" y="16510"/>
                  </a:lnTo>
                  <a:lnTo>
                    <a:pt x="30225" y="5461"/>
                  </a:lnTo>
                  <a:lnTo>
                    <a:pt x="20193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9" name="object 319"/>
            <p:cNvSpPr/>
            <p:nvPr/>
          </p:nvSpPr>
          <p:spPr>
            <a:xfrm>
              <a:off x="1252893" y="1435608"/>
              <a:ext cx="60960" cy="35560"/>
            </a:xfrm>
            <a:custGeom>
              <a:avLst/>
              <a:gdLst/>
              <a:ahLst/>
              <a:cxnLst/>
              <a:rect l="l" t="t" r="r" b="b"/>
              <a:pathLst>
                <a:path w="60959" h="35559">
                  <a:moveTo>
                    <a:pt x="50253" y="0"/>
                  </a:moveTo>
                  <a:lnTo>
                    <a:pt x="0" y="29082"/>
                  </a:lnTo>
                  <a:lnTo>
                    <a:pt x="10337" y="35051"/>
                  </a:lnTo>
                  <a:lnTo>
                    <a:pt x="60667" y="5968"/>
                  </a:lnTo>
                  <a:lnTo>
                    <a:pt x="50253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0" name="object 320"/>
            <p:cNvSpPr/>
            <p:nvPr/>
          </p:nvSpPr>
          <p:spPr>
            <a:xfrm>
              <a:off x="1173632" y="1464563"/>
              <a:ext cx="90170" cy="79375"/>
            </a:xfrm>
            <a:custGeom>
              <a:avLst/>
              <a:gdLst/>
              <a:ahLst/>
              <a:cxnLst/>
              <a:rect l="l" t="t" r="r" b="b"/>
              <a:pathLst>
                <a:path w="90169" h="79375">
                  <a:moveTo>
                    <a:pt x="19659" y="73025"/>
                  </a:moveTo>
                  <a:lnTo>
                    <a:pt x="9906" y="67183"/>
                  </a:lnTo>
                  <a:lnTo>
                    <a:pt x="0" y="73406"/>
                  </a:lnTo>
                  <a:lnTo>
                    <a:pt x="9601" y="79248"/>
                  </a:lnTo>
                  <a:lnTo>
                    <a:pt x="19659" y="73025"/>
                  </a:lnTo>
                  <a:close/>
                </a:path>
                <a:path w="90169" h="79375">
                  <a:moveTo>
                    <a:pt x="89763" y="6096"/>
                  </a:moveTo>
                  <a:lnTo>
                    <a:pt x="79603" y="0"/>
                  </a:lnTo>
                  <a:lnTo>
                    <a:pt x="59436" y="12192"/>
                  </a:lnTo>
                  <a:lnTo>
                    <a:pt x="69291" y="18161"/>
                  </a:lnTo>
                  <a:lnTo>
                    <a:pt x="89763" y="6096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1" name="object 321"/>
            <p:cNvSpPr/>
            <p:nvPr/>
          </p:nvSpPr>
          <p:spPr>
            <a:xfrm>
              <a:off x="1182624" y="1476883"/>
              <a:ext cx="60960" cy="34925"/>
            </a:xfrm>
            <a:custGeom>
              <a:avLst/>
              <a:gdLst/>
              <a:ahLst/>
              <a:cxnLst/>
              <a:rect l="l" t="t" r="r" b="b"/>
              <a:pathLst>
                <a:path w="60959" h="34925">
                  <a:moveTo>
                    <a:pt x="50723" y="0"/>
                  </a:moveTo>
                  <a:lnTo>
                    <a:pt x="0" y="28828"/>
                  </a:lnTo>
                  <a:lnTo>
                    <a:pt x="10553" y="34797"/>
                  </a:lnTo>
                  <a:lnTo>
                    <a:pt x="60794" y="5841"/>
                  </a:lnTo>
                  <a:lnTo>
                    <a:pt x="50723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2" name="object 322"/>
            <p:cNvSpPr/>
            <p:nvPr/>
          </p:nvSpPr>
          <p:spPr>
            <a:xfrm>
              <a:off x="1173479" y="1511808"/>
              <a:ext cx="9525" cy="32384"/>
            </a:xfrm>
            <a:custGeom>
              <a:avLst/>
              <a:gdLst/>
              <a:ahLst/>
              <a:cxnLst/>
              <a:rect l="l" t="t" r="r" b="b"/>
              <a:pathLst>
                <a:path w="9525" h="32384">
                  <a:moveTo>
                    <a:pt x="0" y="0"/>
                  </a:moveTo>
                  <a:lnTo>
                    <a:pt x="279" y="26415"/>
                  </a:lnTo>
                  <a:lnTo>
                    <a:pt x="9004" y="32003"/>
                  </a:lnTo>
                  <a:lnTo>
                    <a:pt x="9004" y="5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3" name="object 323"/>
            <p:cNvSpPr/>
            <p:nvPr/>
          </p:nvSpPr>
          <p:spPr>
            <a:xfrm>
              <a:off x="1182624" y="1396111"/>
              <a:ext cx="210185" cy="147955"/>
            </a:xfrm>
            <a:custGeom>
              <a:avLst/>
              <a:gdLst/>
              <a:ahLst/>
              <a:cxnLst/>
              <a:rect l="l" t="t" r="r" b="b"/>
              <a:pathLst>
                <a:path w="210184" h="147955">
                  <a:moveTo>
                    <a:pt x="210184" y="0"/>
                  </a:moveTo>
                  <a:lnTo>
                    <a:pt x="80314" y="74929"/>
                  </a:lnTo>
                  <a:lnTo>
                    <a:pt x="59728" y="86613"/>
                  </a:lnTo>
                  <a:lnTo>
                    <a:pt x="10375" y="115315"/>
                  </a:lnTo>
                  <a:lnTo>
                    <a:pt x="0" y="121030"/>
                  </a:lnTo>
                  <a:lnTo>
                    <a:pt x="0" y="147700"/>
                  </a:lnTo>
                  <a:lnTo>
                    <a:pt x="210184" y="26542"/>
                  </a:lnTo>
                  <a:lnTo>
                    <a:pt x="210184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4" name="object 324"/>
            <p:cNvSpPr/>
            <p:nvPr/>
          </p:nvSpPr>
          <p:spPr>
            <a:xfrm>
              <a:off x="1173479" y="1505711"/>
              <a:ext cx="20320" cy="12065"/>
            </a:xfrm>
            <a:custGeom>
              <a:avLst/>
              <a:gdLst/>
              <a:ahLst/>
              <a:cxnLst/>
              <a:rect l="l" t="t" r="r" b="b"/>
              <a:pathLst>
                <a:path w="20319" h="12065">
                  <a:moveTo>
                    <a:pt x="9829" y="0"/>
                  </a:moveTo>
                  <a:lnTo>
                    <a:pt x="0" y="6223"/>
                  </a:lnTo>
                  <a:lnTo>
                    <a:pt x="9829" y="12064"/>
                  </a:lnTo>
                  <a:lnTo>
                    <a:pt x="19811" y="6223"/>
                  </a:lnTo>
                  <a:lnTo>
                    <a:pt x="9829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5" name="object 325"/>
            <p:cNvSpPr/>
            <p:nvPr/>
          </p:nvSpPr>
          <p:spPr>
            <a:xfrm>
              <a:off x="1162812" y="1363979"/>
              <a:ext cx="170815" cy="277495"/>
            </a:xfrm>
            <a:custGeom>
              <a:avLst/>
              <a:gdLst/>
              <a:ahLst/>
              <a:cxnLst/>
              <a:rect l="l" t="t" r="r" b="b"/>
              <a:pathLst>
                <a:path w="170815" h="277494">
                  <a:moveTo>
                    <a:pt x="27279" y="86741"/>
                  </a:moveTo>
                  <a:lnTo>
                    <a:pt x="17233" y="80899"/>
                  </a:lnTo>
                  <a:lnTo>
                    <a:pt x="17233" y="80772"/>
                  </a:lnTo>
                  <a:lnTo>
                    <a:pt x="16764" y="80772"/>
                  </a:lnTo>
                  <a:lnTo>
                    <a:pt x="17233" y="81114"/>
                  </a:lnTo>
                  <a:lnTo>
                    <a:pt x="26809" y="86614"/>
                  </a:lnTo>
                  <a:lnTo>
                    <a:pt x="27279" y="86741"/>
                  </a:lnTo>
                  <a:close/>
                </a:path>
                <a:path w="170815" h="277494">
                  <a:moveTo>
                    <a:pt x="30327" y="265430"/>
                  </a:moveTo>
                  <a:lnTo>
                    <a:pt x="30162" y="173863"/>
                  </a:lnTo>
                  <a:lnTo>
                    <a:pt x="19735" y="179832"/>
                  </a:lnTo>
                  <a:lnTo>
                    <a:pt x="19735" y="153162"/>
                  </a:lnTo>
                  <a:lnTo>
                    <a:pt x="30162" y="147320"/>
                  </a:lnTo>
                  <a:lnTo>
                    <a:pt x="29845" y="89535"/>
                  </a:lnTo>
                  <a:lnTo>
                    <a:pt x="27635" y="86868"/>
                  </a:lnTo>
                  <a:lnTo>
                    <a:pt x="25882" y="86868"/>
                  </a:lnTo>
                  <a:lnTo>
                    <a:pt x="25692" y="86741"/>
                  </a:lnTo>
                  <a:lnTo>
                    <a:pt x="25908" y="86741"/>
                  </a:lnTo>
                  <a:lnTo>
                    <a:pt x="24917" y="86245"/>
                  </a:lnTo>
                  <a:lnTo>
                    <a:pt x="24549" y="86029"/>
                  </a:lnTo>
                  <a:lnTo>
                    <a:pt x="20383" y="83350"/>
                  </a:lnTo>
                  <a:lnTo>
                    <a:pt x="19685" y="82854"/>
                  </a:lnTo>
                  <a:lnTo>
                    <a:pt x="19685" y="88214"/>
                  </a:lnTo>
                  <a:lnTo>
                    <a:pt x="19215" y="88493"/>
                  </a:lnTo>
                  <a:lnTo>
                    <a:pt x="19608" y="88176"/>
                  </a:lnTo>
                  <a:lnTo>
                    <a:pt x="19685" y="82854"/>
                  </a:lnTo>
                  <a:lnTo>
                    <a:pt x="17233" y="81114"/>
                  </a:lnTo>
                  <a:lnTo>
                    <a:pt x="19392" y="82715"/>
                  </a:lnTo>
                  <a:lnTo>
                    <a:pt x="17767" y="81661"/>
                  </a:lnTo>
                  <a:lnTo>
                    <a:pt x="16713" y="81153"/>
                  </a:lnTo>
                  <a:lnTo>
                    <a:pt x="16205" y="81038"/>
                  </a:lnTo>
                  <a:lnTo>
                    <a:pt x="15989" y="80899"/>
                  </a:lnTo>
                  <a:lnTo>
                    <a:pt x="13512" y="80899"/>
                  </a:lnTo>
                  <a:lnTo>
                    <a:pt x="13347" y="80772"/>
                  </a:lnTo>
                  <a:lnTo>
                    <a:pt x="12915" y="80772"/>
                  </a:lnTo>
                  <a:lnTo>
                    <a:pt x="12611" y="81026"/>
                  </a:lnTo>
                  <a:lnTo>
                    <a:pt x="12192" y="81026"/>
                  </a:lnTo>
                  <a:lnTo>
                    <a:pt x="12446" y="81165"/>
                  </a:lnTo>
                  <a:lnTo>
                    <a:pt x="11874" y="81407"/>
                  </a:lnTo>
                  <a:lnTo>
                    <a:pt x="10668" y="82423"/>
                  </a:lnTo>
                  <a:lnTo>
                    <a:pt x="11188" y="82753"/>
                  </a:lnTo>
                  <a:lnTo>
                    <a:pt x="10960" y="82892"/>
                  </a:lnTo>
                  <a:lnTo>
                    <a:pt x="9982" y="82296"/>
                  </a:lnTo>
                  <a:lnTo>
                    <a:pt x="9766" y="82435"/>
                  </a:lnTo>
                  <a:lnTo>
                    <a:pt x="9563" y="82296"/>
                  </a:lnTo>
                  <a:lnTo>
                    <a:pt x="8305" y="83185"/>
                  </a:lnTo>
                  <a:lnTo>
                    <a:pt x="7035" y="83947"/>
                  </a:lnTo>
                  <a:lnTo>
                    <a:pt x="6731" y="84404"/>
                  </a:lnTo>
                  <a:lnTo>
                    <a:pt x="4089" y="86106"/>
                  </a:lnTo>
                  <a:lnTo>
                    <a:pt x="609" y="92456"/>
                  </a:lnTo>
                  <a:lnTo>
                    <a:pt x="444" y="94576"/>
                  </a:lnTo>
                  <a:lnTo>
                    <a:pt x="317" y="94488"/>
                  </a:lnTo>
                  <a:lnTo>
                    <a:pt x="317" y="94615"/>
                  </a:lnTo>
                  <a:lnTo>
                    <a:pt x="317" y="94869"/>
                  </a:lnTo>
                  <a:lnTo>
                    <a:pt x="0" y="95123"/>
                  </a:lnTo>
                  <a:lnTo>
                    <a:pt x="0" y="95504"/>
                  </a:lnTo>
                  <a:lnTo>
                    <a:pt x="165" y="95618"/>
                  </a:lnTo>
                  <a:lnTo>
                    <a:pt x="165" y="95758"/>
                  </a:lnTo>
                  <a:lnTo>
                    <a:pt x="355" y="95885"/>
                  </a:lnTo>
                  <a:lnTo>
                    <a:pt x="355" y="96037"/>
                  </a:lnTo>
                  <a:lnTo>
                    <a:pt x="0" y="96520"/>
                  </a:lnTo>
                  <a:lnTo>
                    <a:pt x="0" y="97409"/>
                  </a:lnTo>
                  <a:lnTo>
                    <a:pt x="241" y="97561"/>
                  </a:lnTo>
                  <a:lnTo>
                    <a:pt x="241" y="97713"/>
                  </a:lnTo>
                  <a:lnTo>
                    <a:pt x="165" y="99009"/>
                  </a:lnTo>
                  <a:lnTo>
                    <a:pt x="152" y="99187"/>
                  </a:lnTo>
                  <a:lnTo>
                    <a:pt x="152" y="99314"/>
                  </a:lnTo>
                  <a:lnTo>
                    <a:pt x="609" y="271526"/>
                  </a:lnTo>
                  <a:lnTo>
                    <a:pt x="9766" y="276936"/>
                  </a:lnTo>
                  <a:lnTo>
                    <a:pt x="9779" y="277368"/>
                  </a:lnTo>
                  <a:lnTo>
                    <a:pt x="10147" y="277164"/>
                  </a:lnTo>
                  <a:lnTo>
                    <a:pt x="10515" y="277368"/>
                  </a:lnTo>
                  <a:lnTo>
                    <a:pt x="10502" y="276948"/>
                  </a:lnTo>
                  <a:lnTo>
                    <a:pt x="30327" y="265430"/>
                  </a:lnTo>
                  <a:close/>
                </a:path>
                <a:path w="170815" h="277494">
                  <a:moveTo>
                    <a:pt x="87299" y="41402"/>
                  </a:moveTo>
                  <a:lnTo>
                    <a:pt x="86868" y="41148"/>
                  </a:lnTo>
                  <a:lnTo>
                    <a:pt x="87172" y="41402"/>
                  </a:lnTo>
                  <a:lnTo>
                    <a:pt x="87299" y="41402"/>
                  </a:lnTo>
                  <a:close/>
                </a:path>
                <a:path w="170815" h="277494">
                  <a:moveTo>
                    <a:pt x="87337" y="41402"/>
                  </a:moveTo>
                  <a:close/>
                </a:path>
                <a:path w="170815" h="277494">
                  <a:moveTo>
                    <a:pt x="100584" y="107061"/>
                  </a:moveTo>
                  <a:lnTo>
                    <a:pt x="100253" y="48641"/>
                  </a:lnTo>
                  <a:lnTo>
                    <a:pt x="97980" y="45847"/>
                  </a:lnTo>
                  <a:lnTo>
                    <a:pt x="95034" y="45847"/>
                  </a:lnTo>
                  <a:lnTo>
                    <a:pt x="94462" y="45554"/>
                  </a:lnTo>
                  <a:lnTo>
                    <a:pt x="94462" y="45847"/>
                  </a:lnTo>
                  <a:lnTo>
                    <a:pt x="94081" y="45847"/>
                  </a:lnTo>
                  <a:lnTo>
                    <a:pt x="88773" y="42913"/>
                  </a:lnTo>
                  <a:lnTo>
                    <a:pt x="88633" y="42824"/>
                  </a:lnTo>
                  <a:lnTo>
                    <a:pt x="88163" y="42545"/>
                  </a:lnTo>
                  <a:lnTo>
                    <a:pt x="94462" y="45847"/>
                  </a:lnTo>
                  <a:lnTo>
                    <a:pt x="94462" y="45554"/>
                  </a:lnTo>
                  <a:lnTo>
                    <a:pt x="94145" y="45389"/>
                  </a:lnTo>
                  <a:lnTo>
                    <a:pt x="87337" y="41427"/>
                  </a:lnTo>
                  <a:lnTo>
                    <a:pt x="87337" y="41656"/>
                  </a:lnTo>
                  <a:lnTo>
                    <a:pt x="93078" y="44843"/>
                  </a:lnTo>
                  <a:lnTo>
                    <a:pt x="86118" y="41275"/>
                  </a:lnTo>
                  <a:lnTo>
                    <a:pt x="85877" y="41148"/>
                  </a:lnTo>
                  <a:lnTo>
                    <a:pt x="85521" y="41148"/>
                  </a:lnTo>
                  <a:lnTo>
                    <a:pt x="85763" y="41275"/>
                  </a:lnTo>
                  <a:lnTo>
                    <a:pt x="85344" y="41275"/>
                  </a:lnTo>
                  <a:lnTo>
                    <a:pt x="85509" y="41376"/>
                  </a:lnTo>
                  <a:lnTo>
                    <a:pt x="84734" y="41287"/>
                  </a:lnTo>
                  <a:lnTo>
                    <a:pt x="84683" y="41275"/>
                  </a:lnTo>
                  <a:lnTo>
                    <a:pt x="82181" y="41275"/>
                  </a:lnTo>
                  <a:lnTo>
                    <a:pt x="81940" y="41148"/>
                  </a:lnTo>
                  <a:lnTo>
                    <a:pt x="81775" y="41148"/>
                  </a:lnTo>
                  <a:lnTo>
                    <a:pt x="81178" y="41452"/>
                  </a:lnTo>
                  <a:lnTo>
                    <a:pt x="80708" y="41148"/>
                  </a:lnTo>
                  <a:lnTo>
                    <a:pt x="80225" y="41148"/>
                  </a:lnTo>
                  <a:lnTo>
                    <a:pt x="79730" y="41529"/>
                  </a:lnTo>
                  <a:lnTo>
                    <a:pt x="79248" y="42037"/>
                  </a:lnTo>
                  <a:lnTo>
                    <a:pt x="79730" y="42354"/>
                  </a:lnTo>
                  <a:lnTo>
                    <a:pt x="79248" y="42672"/>
                  </a:lnTo>
                  <a:lnTo>
                    <a:pt x="79540" y="42849"/>
                  </a:lnTo>
                  <a:lnTo>
                    <a:pt x="78409" y="43307"/>
                  </a:lnTo>
                  <a:lnTo>
                    <a:pt x="77139" y="44196"/>
                  </a:lnTo>
                  <a:lnTo>
                    <a:pt x="76682" y="44716"/>
                  </a:lnTo>
                  <a:lnTo>
                    <a:pt x="76034" y="44323"/>
                  </a:lnTo>
                  <a:lnTo>
                    <a:pt x="74676" y="45720"/>
                  </a:lnTo>
                  <a:lnTo>
                    <a:pt x="75133" y="45986"/>
                  </a:lnTo>
                  <a:lnTo>
                    <a:pt x="74371" y="46482"/>
                  </a:lnTo>
                  <a:lnTo>
                    <a:pt x="73761" y="47472"/>
                  </a:lnTo>
                  <a:lnTo>
                    <a:pt x="73621" y="47371"/>
                  </a:lnTo>
                  <a:lnTo>
                    <a:pt x="73456" y="47625"/>
                  </a:lnTo>
                  <a:lnTo>
                    <a:pt x="73456" y="47828"/>
                  </a:lnTo>
                  <a:lnTo>
                    <a:pt x="73152" y="48133"/>
                  </a:lnTo>
                  <a:lnTo>
                    <a:pt x="73304" y="48209"/>
                  </a:lnTo>
                  <a:lnTo>
                    <a:pt x="73152" y="48387"/>
                  </a:lnTo>
                  <a:lnTo>
                    <a:pt x="70561" y="52705"/>
                  </a:lnTo>
                  <a:lnTo>
                    <a:pt x="70485" y="53606"/>
                  </a:lnTo>
                  <a:lnTo>
                    <a:pt x="70421" y="53848"/>
                  </a:lnTo>
                  <a:lnTo>
                    <a:pt x="70256" y="53975"/>
                  </a:lnTo>
                  <a:lnTo>
                    <a:pt x="70256" y="54483"/>
                  </a:lnTo>
                  <a:lnTo>
                    <a:pt x="70421" y="54597"/>
                  </a:lnTo>
                  <a:lnTo>
                    <a:pt x="70370" y="55321"/>
                  </a:lnTo>
                  <a:lnTo>
                    <a:pt x="70104" y="55753"/>
                  </a:lnTo>
                  <a:lnTo>
                    <a:pt x="70104" y="56134"/>
                  </a:lnTo>
                  <a:lnTo>
                    <a:pt x="70307" y="56273"/>
                  </a:lnTo>
                  <a:lnTo>
                    <a:pt x="70269" y="56883"/>
                  </a:lnTo>
                  <a:lnTo>
                    <a:pt x="70269" y="57010"/>
                  </a:lnTo>
                  <a:lnTo>
                    <a:pt x="70167" y="58496"/>
                  </a:lnTo>
                  <a:lnTo>
                    <a:pt x="70104" y="58674"/>
                  </a:lnTo>
                  <a:lnTo>
                    <a:pt x="70104" y="59436"/>
                  </a:lnTo>
                  <a:lnTo>
                    <a:pt x="70104" y="59677"/>
                  </a:lnTo>
                  <a:lnTo>
                    <a:pt x="70104" y="59817"/>
                  </a:lnTo>
                  <a:lnTo>
                    <a:pt x="70421" y="112903"/>
                  </a:lnTo>
                  <a:lnTo>
                    <a:pt x="79248" y="117970"/>
                  </a:lnTo>
                  <a:lnTo>
                    <a:pt x="79248" y="118872"/>
                  </a:lnTo>
                  <a:lnTo>
                    <a:pt x="80048" y="118427"/>
                  </a:lnTo>
                  <a:lnTo>
                    <a:pt x="80606" y="118745"/>
                  </a:lnTo>
                  <a:lnTo>
                    <a:pt x="80606" y="118122"/>
                  </a:lnTo>
                  <a:lnTo>
                    <a:pt x="100584" y="107061"/>
                  </a:lnTo>
                  <a:close/>
                </a:path>
                <a:path w="170815" h="277494">
                  <a:moveTo>
                    <a:pt x="157353" y="381"/>
                  </a:moveTo>
                  <a:lnTo>
                    <a:pt x="156972" y="127"/>
                  </a:lnTo>
                  <a:lnTo>
                    <a:pt x="157099" y="381"/>
                  </a:lnTo>
                  <a:lnTo>
                    <a:pt x="157353" y="381"/>
                  </a:lnTo>
                  <a:close/>
                </a:path>
                <a:path w="170815" h="277494">
                  <a:moveTo>
                    <a:pt x="170561" y="65913"/>
                  </a:moveTo>
                  <a:lnTo>
                    <a:pt x="170307" y="8763"/>
                  </a:lnTo>
                  <a:lnTo>
                    <a:pt x="168148" y="6096"/>
                  </a:lnTo>
                  <a:lnTo>
                    <a:pt x="166192" y="6096"/>
                  </a:lnTo>
                  <a:lnTo>
                    <a:pt x="165912" y="5930"/>
                  </a:lnTo>
                  <a:lnTo>
                    <a:pt x="166116" y="5969"/>
                  </a:lnTo>
                  <a:lnTo>
                    <a:pt x="165887" y="5842"/>
                  </a:lnTo>
                  <a:lnTo>
                    <a:pt x="166116" y="5842"/>
                  </a:lnTo>
                  <a:lnTo>
                    <a:pt x="165722" y="5626"/>
                  </a:lnTo>
                  <a:lnTo>
                    <a:pt x="165722" y="6096"/>
                  </a:lnTo>
                  <a:lnTo>
                    <a:pt x="165481" y="6096"/>
                  </a:lnTo>
                  <a:lnTo>
                    <a:pt x="164719" y="6096"/>
                  </a:lnTo>
                  <a:lnTo>
                    <a:pt x="164592" y="6096"/>
                  </a:lnTo>
                  <a:lnTo>
                    <a:pt x="164376" y="5969"/>
                  </a:lnTo>
                  <a:lnTo>
                    <a:pt x="164782" y="5969"/>
                  </a:lnTo>
                  <a:lnTo>
                    <a:pt x="165303" y="5969"/>
                  </a:lnTo>
                  <a:lnTo>
                    <a:pt x="165430" y="6007"/>
                  </a:lnTo>
                  <a:lnTo>
                    <a:pt x="165608" y="6096"/>
                  </a:lnTo>
                  <a:lnTo>
                    <a:pt x="165722" y="5626"/>
                  </a:lnTo>
                  <a:lnTo>
                    <a:pt x="163703" y="4457"/>
                  </a:lnTo>
                  <a:lnTo>
                    <a:pt x="163703" y="6019"/>
                  </a:lnTo>
                  <a:lnTo>
                    <a:pt x="163195" y="6096"/>
                  </a:lnTo>
                  <a:lnTo>
                    <a:pt x="162191" y="6438"/>
                  </a:lnTo>
                  <a:lnTo>
                    <a:pt x="161912" y="6248"/>
                  </a:lnTo>
                  <a:lnTo>
                    <a:pt x="162585" y="6045"/>
                  </a:lnTo>
                  <a:lnTo>
                    <a:pt x="163068" y="5969"/>
                  </a:lnTo>
                  <a:lnTo>
                    <a:pt x="163614" y="5969"/>
                  </a:lnTo>
                  <a:lnTo>
                    <a:pt x="163703" y="4457"/>
                  </a:lnTo>
                  <a:lnTo>
                    <a:pt x="161010" y="2908"/>
                  </a:lnTo>
                  <a:lnTo>
                    <a:pt x="157480" y="381"/>
                  </a:lnTo>
                  <a:lnTo>
                    <a:pt x="157353" y="381"/>
                  </a:lnTo>
                  <a:lnTo>
                    <a:pt x="160616" y="2679"/>
                  </a:lnTo>
                  <a:lnTo>
                    <a:pt x="157822" y="1066"/>
                  </a:lnTo>
                  <a:lnTo>
                    <a:pt x="156083" y="0"/>
                  </a:lnTo>
                  <a:lnTo>
                    <a:pt x="155575" y="0"/>
                  </a:lnTo>
                  <a:lnTo>
                    <a:pt x="155778" y="127"/>
                  </a:lnTo>
                  <a:lnTo>
                    <a:pt x="155448" y="127"/>
                  </a:lnTo>
                  <a:lnTo>
                    <a:pt x="155752" y="317"/>
                  </a:lnTo>
                  <a:lnTo>
                    <a:pt x="155067" y="127"/>
                  </a:lnTo>
                  <a:lnTo>
                    <a:pt x="154889" y="127"/>
                  </a:lnTo>
                  <a:lnTo>
                    <a:pt x="154686" y="0"/>
                  </a:lnTo>
                  <a:lnTo>
                    <a:pt x="154051" y="0"/>
                  </a:lnTo>
                  <a:lnTo>
                    <a:pt x="154254" y="127"/>
                  </a:lnTo>
                  <a:lnTo>
                    <a:pt x="154051" y="127"/>
                  </a:lnTo>
                  <a:lnTo>
                    <a:pt x="153924" y="127"/>
                  </a:lnTo>
                  <a:lnTo>
                    <a:pt x="153619" y="127"/>
                  </a:lnTo>
                  <a:lnTo>
                    <a:pt x="153416" y="0"/>
                  </a:lnTo>
                  <a:lnTo>
                    <a:pt x="153035" y="0"/>
                  </a:lnTo>
                  <a:lnTo>
                    <a:pt x="152908" y="127"/>
                  </a:lnTo>
                  <a:lnTo>
                    <a:pt x="152400" y="127"/>
                  </a:lnTo>
                  <a:lnTo>
                    <a:pt x="151892" y="127"/>
                  </a:lnTo>
                  <a:lnTo>
                    <a:pt x="151384" y="381"/>
                  </a:lnTo>
                  <a:lnTo>
                    <a:pt x="150876" y="381"/>
                  </a:lnTo>
                  <a:lnTo>
                    <a:pt x="151091" y="533"/>
                  </a:lnTo>
                  <a:lnTo>
                    <a:pt x="150749" y="635"/>
                  </a:lnTo>
                  <a:lnTo>
                    <a:pt x="149479" y="1651"/>
                  </a:lnTo>
                  <a:lnTo>
                    <a:pt x="149910" y="1892"/>
                  </a:lnTo>
                  <a:lnTo>
                    <a:pt x="149479" y="2413"/>
                  </a:lnTo>
                  <a:lnTo>
                    <a:pt x="160020" y="7493"/>
                  </a:lnTo>
                  <a:lnTo>
                    <a:pt x="153670" y="11430"/>
                  </a:lnTo>
                  <a:lnTo>
                    <a:pt x="149860" y="17907"/>
                  </a:lnTo>
                  <a:lnTo>
                    <a:pt x="149479" y="24892"/>
                  </a:lnTo>
                  <a:lnTo>
                    <a:pt x="149479" y="25082"/>
                  </a:lnTo>
                  <a:lnTo>
                    <a:pt x="140335" y="19812"/>
                  </a:lnTo>
                  <a:lnTo>
                    <a:pt x="140335" y="71755"/>
                  </a:lnTo>
                  <a:lnTo>
                    <a:pt x="149720" y="77038"/>
                  </a:lnTo>
                  <a:lnTo>
                    <a:pt x="149733" y="77597"/>
                  </a:lnTo>
                  <a:lnTo>
                    <a:pt x="150241" y="77317"/>
                  </a:lnTo>
                  <a:lnTo>
                    <a:pt x="150749" y="77597"/>
                  </a:lnTo>
                  <a:lnTo>
                    <a:pt x="150736" y="77038"/>
                  </a:lnTo>
                  <a:lnTo>
                    <a:pt x="170561" y="65913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6" name="object 326"/>
            <p:cNvSpPr/>
            <p:nvPr/>
          </p:nvSpPr>
          <p:spPr>
            <a:xfrm>
              <a:off x="1303020" y="1365630"/>
              <a:ext cx="30480" cy="76200"/>
            </a:xfrm>
            <a:custGeom>
              <a:avLst/>
              <a:gdLst/>
              <a:ahLst/>
              <a:cxnLst/>
              <a:rect l="l" t="t" r="r" b="b"/>
              <a:pathLst>
                <a:path w="30480" h="76200">
                  <a:moveTo>
                    <a:pt x="30353" y="64262"/>
                  </a:moveTo>
                  <a:lnTo>
                    <a:pt x="30099" y="7112"/>
                  </a:lnTo>
                  <a:lnTo>
                    <a:pt x="27940" y="4445"/>
                  </a:lnTo>
                  <a:lnTo>
                    <a:pt x="24511" y="4445"/>
                  </a:lnTo>
                  <a:lnTo>
                    <a:pt x="22987" y="4445"/>
                  </a:lnTo>
                  <a:lnTo>
                    <a:pt x="21463" y="4953"/>
                  </a:lnTo>
                  <a:lnTo>
                    <a:pt x="19812" y="5842"/>
                  </a:lnTo>
                  <a:lnTo>
                    <a:pt x="16129" y="3810"/>
                  </a:lnTo>
                  <a:lnTo>
                    <a:pt x="10033" y="0"/>
                  </a:lnTo>
                  <a:lnTo>
                    <a:pt x="9855" y="127"/>
                  </a:lnTo>
                  <a:lnTo>
                    <a:pt x="9652" y="0"/>
                  </a:lnTo>
                  <a:lnTo>
                    <a:pt x="8382" y="762"/>
                  </a:lnTo>
                  <a:lnTo>
                    <a:pt x="6692" y="2247"/>
                  </a:lnTo>
                  <a:lnTo>
                    <a:pt x="4191" y="3937"/>
                  </a:lnTo>
                  <a:lnTo>
                    <a:pt x="3746" y="4724"/>
                  </a:lnTo>
                  <a:lnTo>
                    <a:pt x="3429" y="4953"/>
                  </a:lnTo>
                  <a:lnTo>
                    <a:pt x="3175" y="5461"/>
                  </a:lnTo>
                  <a:lnTo>
                    <a:pt x="508" y="10541"/>
                  </a:lnTo>
                  <a:lnTo>
                    <a:pt x="495" y="10680"/>
                  </a:lnTo>
                  <a:lnTo>
                    <a:pt x="254" y="10541"/>
                  </a:lnTo>
                  <a:lnTo>
                    <a:pt x="127" y="11049"/>
                  </a:lnTo>
                  <a:lnTo>
                    <a:pt x="127" y="11176"/>
                  </a:lnTo>
                  <a:lnTo>
                    <a:pt x="0" y="11430"/>
                  </a:lnTo>
                  <a:lnTo>
                    <a:pt x="127" y="11493"/>
                  </a:lnTo>
                  <a:lnTo>
                    <a:pt x="127" y="11684"/>
                  </a:lnTo>
                  <a:lnTo>
                    <a:pt x="406" y="11874"/>
                  </a:lnTo>
                  <a:lnTo>
                    <a:pt x="381" y="12319"/>
                  </a:lnTo>
                  <a:lnTo>
                    <a:pt x="254" y="12446"/>
                  </a:lnTo>
                  <a:lnTo>
                    <a:pt x="127" y="12954"/>
                  </a:lnTo>
                  <a:lnTo>
                    <a:pt x="127" y="13081"/>
                  </a:lnTo>
                  <a:lnTo>
                    <a:pt x="317" y="13208"/>
                  </a:lnTo>
                  <a:lnTo>
                    <a:pt x="292" y="13614"/>
                  </a:lnTo>
                  <a:lnTo>
                    <a:pt x="254" y="14097"/>
                  </a:lnTo>
                  <a:lnTo>
                    <a:pt x="0" y="14351"/>
                  </a:lnTo>
                  <a:lnTo>
                    <a:pt x="0" y="14478"/>
                  </a:lnTo>
                  <a:lnTo>
                    <a:pt x="190" y="14579"/>
                  </a:lnTo>
                  <a:lnTo>
                    <a:pt x="127" y="14859"/>
                  </a:lnTo>
                  <a:lnTo>
                    <a:pt x="127" y="15227"/>
                  </a:lnTo>
                  <a:lnTo>
                    <a:pt x="0" y="15113"/>
                  </a:lnTo>
                  <a:lnTo>
                    <a:pt x="0" y="17399"/>
                  </a:lnTo>
                  <a:lnTo>
                    <a:pt x="0" y="18034"/>
                  </a:lnTo>
                  <a:lnTo>
                    <a:pt x="4902" y="21082"/>
                  </a:lnTo>
                  <a:lnTo>
                    <a:pt x="9144" y="24257"/>
                  </a:lnTo>
                  <a:lnTo>
                    <a:pt x="9144" y="23710"/>
                  </a:lnTo>
                  <a:lnTo>
                    <a:pt x="9271" y="23787"/>
                  </a:lnTo>
                  <a:lnTo>
                    <a:pt x="9525" y="75946"/>
                  </a:lnTo>
                  <a:lnTo>
                    <a:pt x="30353" y="64262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27" name="object 3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20624" y="1159763"/>
              <a:ext cx="254508" cy="345821"/>
            </a:xfrm>
            <a:prstGeom prst="rect">
              <a:avLst/>
            </a:prstGeom>
          </p:spPr>
        </p:pic>
        <p:sp>
          <p:nvSpPr>
            <p:cNvPr id="328" name="object 328"/>
            <p:cNvSpPr/>
            <p:nvPr/>
          </p:nvSpPr>
          <p:spPr>
            <a:xfrm>
              <a:off x="1307592" y="1662683"/>
              <a:ext cx="15240" cy="74930"/>
            </a:xfrm>
            <a:custGeom>
              <a:avLst/>
              <a:gdLst/>
              <a:ahLst/>
              <a:cxnLst/>
              <a:rect l="l" t="t" r="r" b="b"/>
              <a:pathLst>
                <a:path w="15240" h="74930">
                  <a:moveTo>
                    <a:pt x="15240" y="4572"/>
                  </a:moveTo>
                  <a:lnTo>
                    <a:pt x="7874" y="9144"/>
                  </a:lnTo>
                  <a:lnTo>
                    <a:pt x="7620" y="74676"/>
                  </a:lnTo>
                  <a:lnTo>
                    <a:pt x="14986" y="70104"/>
                  </a:lnTo>
                  <a:lnTo>
                    <a:pt x="15240" y="4572"/>
                  </a:lnTo>
                  <a:close/>
                </a:path>
                <a:path w="15240" h="74930">
                  <a:moveTo>
                    <a:pt x="15240" y="4445"/>
                  </a:moveTo>
                  <a:lnTo>
                    <a:pt x="7747" y="0"/>
                  </a:lnTo>
                  <a:lnTo>
                    <a:pt x="0" y="4445"/>
                  </a:lnTo>
                  <a:lnTo>
                    <a:pt x="241" y="4597"/>
                  </a:lnTo>
                  <a:lnTo>
                    <a:pt x="127" y="70104"/>
                  </a:lnTo>
                  <a:lnTo>
                    <a:pt x="7366" y="74676"/>
                  </a:lnTo>
                  <a:lnTo>
                    <a:pt x="7620" y="9144"/>
                  </a:lnTo>
                  <a:lnTo>
                    <a:pt x="1003" y="5041"/>
                  </a:lnTo>
                  <a:lnTo>
                    <a:pt x="7747" y="9017"/>
                  </a:lnTo>
                  <a:lnTo>
                    <a:pt x="15240" y="4445"/>
                  </a:lnTo>
                  <a:close/>
                </a:path>
              </a:pathLst>
            </a:custGeom>
            <a:solidFill>
              <a:srgbClr val="E324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9" name="object 329"/>
            <p:cNvSpPr/>
            <p:nvPr/>
          </p:nvSpPr>
          <p:spPr>
            <a:xfrm>
              <a:off x="1264920" y="1612518"/>
              <a:ext cx="113030" cy="102235"/>
            </a:xfrm>
            <a:custGeom>
              <a:avLst/>
              <a:gdLst/>
              <a:ahLst/>
              <a:cxnLst/>
              <a:rect l="l" t="t" r="r" b="b"/>
              <a:pathLst>
                <a:path w="113030" h="102235">
                  <a:moveTo>
                    <a:pt x="112776" y="67945"/>
                  </a:moveTo>
                  <a:lnTo>
                    <a:pt x="112522" y="0"/>
                  </a:lnTo>
                  <a:lnTo>
                    <a:pt x="54610" y="33502"/>
                  </a:lnTo>
                  <a:lnTo>
                    <a:pt x="0" y="1397"/>
                  </a:lnTo>
                  <a:lnTo>
                    <a:pt x="317" y="69977"/>
                  </a:lnTo>
                  <a:lnTo>
                    <a:pt x="53581" y="101193"/>
                  </a:lnTo>
                  <a:lnTo>
                    <a:pt x="53594" y="101854"/>
                  </a:lnTo>
                  <a:lnTo>
                    <a:pt x="54165" y="101523"/>
                  </a:lnTo>
                  <a:lnTo>
                    <a:pt x="54737" y="101854"/>
                  </a:lnTo>
                  <a:lnTo>
                    <a:pt x="54724" y="101206"/>
                  </a:lnTo>
                  <a:lnTo>
                    <a:pt x="112776" y="67945"/>
                  </a:lnTo>
                  <a:close/>
                </a:path>
              </a:pathLst>
            </a:custGeom>
            <a:solidFill>
              <a:srgbClr val="8FDF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0" name="object 330"/>
            <p:cNvSpPr/>
            <p:nvPr/>
          </p:nvSpPr>
          <p:spPr>
            <a:xfrm>
              <a:off x="1264919" y="1580387"/>
              <a:ext cx="113030" cy="66040"/>
            </a:xfrm>
            <a:custGeom>
              <a:avLst/>
              <a:gdLst/>
              <a:ahLst/>
              <a:cxnLst/>
              <a:rect l="l" t="t" r="r" b="b"/>
              <a:pathLst>
                <a:path w="113030" h="66039">
                  <a:moveTo>
                    <a:pt x="58928" y="0"/>
                  </a:moveTo>
                  <a:lnTo>
                    <a:pt x="0" y="34036"/>
                  </a:lnTo>
                  <a:lnTo>
                    <a:pt x="53848" y="65532"/>
                  </a:lnTo>
                  <a:lnTo>
                    <a:pt x="112649" y="31496"/>
                  </a:lnTo>
                  <a:lnTo>
                    <a:pt x="58928" y="0"/>
                  </a:lnTo>
                  <a:close/>
                </a:path>
              </a:pathLst>
            </a:custGeom>
            <a:solidFill>
              <a:srgbClr val="008D8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31" name="object 3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888235" y="1048511"/>
              <a:ext cx="291083" cy="332232"/>
            </a:xfrm>
            <a:prstGeom prst="rect">
              <a:avLst/>
            </a:prstGeom>
          </p:spPr>
        </p:pic>
      </p:grpSp>
      <p:sp>
        <p:nvSpPr>
          <p:cNvPr id="332" name="object 33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Thống</a:t>
            </a:r>
            <a:r>
              <a:rPr dirty="0" spc="25"/>
              <a:t> </a:t>
            </a:r>
            <a:r>
              <a:rPr dirty="0" spc="-5"/>
              <a:t>kê</a:t>
            </a:r>
            <a:r>
              <a:rPr dirty="0"/>
              <a:t> </a:t>
            </a:r>
            <a:r>
              <a:rPr dirty="0" spc="-5"/>
              <a:t>kết</a:t>
            </a:r>
            <a:r>
              <a:rPr dirty="0" spc="-10"/>
              <a:t> </a:t>
            </a:r>
            <a:r>
              <a:rPr dirty="0" spc="-5"/>
              <a:t>quả</a:t>
            </a:r>
            <a:r>
              <a:rPr dirty="0" spc="10"/>
              <a:t> </a:t>
            </a:r>
            <a:r>
              <a:rPr dirty="0" spc="-10"/>
              <a:t>học</a:t>
            </a:r>
            <a:r>
              <a:rPr dirty="0" spc="20"/>
              <a:t> </a:t>
            </a:r>
            <a:r>
              <a:rPr dirty="0" spc="-5"/>
              <a:t>tự</a:t>
            </a:r>
            <a:r>
              <a:rPr dirty="0" spc="-10"/>
              <a:t> học</a:t>
            </a:r>
          </a:p>
        </p:txBody>
      </p:sp>
      <p:grpSp>
        <p:nvGrpSpPr>
          <p:cNvPr id="333" name="object 333"/>
          <p:cNvGrpSpPr/>
          <p:nvPr/>
        </p:nvGrpSpPr>
        <p:grpSpPr>
          <a:xfrm>
            <a:off x="269747" y="2366772"/>
            <a:ext cx="3933825" cy="2421890"/>
            <a:chOff x="269747" y="2366772"/>
            <a:chExt cx="3933825" cy="2421890"/>
          </a:xfrm>
        </p:grpSpPr>
        <p:pic>
          <p:nvPicPr>
            <p:cNvPr id="334" name="object 33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69747" y="2366772"/>
              <a:ext cx="3933444" cy="2421636"/>
            </a:xfrm>
            <a:prstGeom prst="rect">
              <a:avLst/>
            </a:prstGeom>
          </p:spPr>
        </p:pic>
        <p:pic>
          <p:nvPicPr>
            <p:cNvPr id="335" name="object 33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08431" y="3241547"/>
              <a:ext cx="3653790" cy="1085849"/>
            </a:xfrm>
            <a:prstGeom prst="rect">
              <a:avLst/>
            </a:prstGeom>
          </p:spPr>
        </p:pic>
        <p:pic>
          <p:nvPicPr>
            <p:cNvPr id="336" name="object 33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57428" y="2377440"/>
              <a:ext cx="3045714" cy="587501"/>
            </a:xfrm>
            <a:prstGeom prst="rect">
              <a:avLst/>
            </a:prstGeom>
          </p:spPr>
        </p:pic>
        <p:pic>
          <p:nvPicPr>
            <p:cNvPr id="337" name="object 33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200911" y="2688336"/>
              <a:ext cx="2067306" cy="587501"/>
            </a:xfrm>
            <a:prstGeom prst="rect">
              <a:avLst/>
            </a:prstGeom>
          </p:spPr>
        </p:pic>
      </p:grpSp>
      <p:sp>
        <p:nvSpPr>
          <p:cNvPr id="338" name="object 338"/>
          <p:cNvSpPr txBox="1"/>
          <p:nvPr/>
        </p:nvSpPr>
        <p:spPr>
          <a:xfrm>
            <a:off x="923036" y="2432684"/>
            <a:ext cx="2608580" cy="66040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>
              <a:lnSpc>
                <a:spcPts val="2485"/>
              </a:lnSpc>
              <a:spcBef>
                <a:spcPts val="125"/>
              </a:spcBef>
            </a:pPr>
            <a:r>
              <a:rPr dirty="0" sz="2100" spc="60" b="1">
                <a:solidFill>
                  <a:srgbClr val="F1F1F1"/>
                </a:solidFill>
                <a:latin typeface="Arial"/>
                <a:cs typeface="Arial"/>
              </a:rPr>
              <a:t>HS</a:t>
            </a:r>
            <a:r>
              <a:rPr dirty="0" sz="2100" spc="190" b="1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dirty="0" sz="2100" spc="80" b="1">
                <a:solidFill>
                  <a:srgbClr val="F1F1F1"/>
                </a:solidFill>
                <a:latin typeface="Arial"/>
                <a:cs typeface="Arial"/>
              </a:rPr>
              <a:t>hoàn</a:t>
            </a:r>
            <a:r>
              <a:rPr dirty="0" sz="2100" spc="195" b="1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dirty="0" sz="2100" spc="85" b="1">
                <a:solidFill>
                  <a:srgbClr val="F1F1F1"/>
                </a:solidFill>
                <a:latin typeface="Arial"/>
                <a:cs typeface="Arial"/>
              </a:rPr>
              <a:t>thành</a:t>
            </a:r>
            <a:r>
              <a:rPr dirty="0" sz="2100" spc="210" b="1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dirty="0" sz="2100" spc="70" b="1">
                <a:solidFill>
                  <a:srgbClr val="F1F1F1"/>
                </a:solidFill>
                <a:latin typeface="Arial"/>
                <a:cs typeface="Arial"/>
              </a:rPr>
              <a:t>nội</a:t>
            </a:r>
            <a:endParaRPr sz="2100">
              <a:latin typeface="Arial"/>
              <a:cs typeface="Arial"/>
            </a:endParaRPr>
          </a:p>
          <a:p>
            <a:pPr algn="ctr" marL="3175">
              <a:lnSpc>
                <a:spcPts val="2485"/>
              </a:lnSpc>
            </a:pPr>
            <a:r>
              <a:rPr dirty="0" sz="2100" spc="80" b="1">
                <a:solidFill>
                  <a:srgbClr val="F1F1F1"/>
                </a:solidFill>
                <a:latin typeface="Arial"/>
                <a:cs typeface="Arial"/>
              </a:rPr>
              <a:t>dung</a:t>
            </a:r>
            <a:r>
              <a:rPr dirty="0" sz="2100" spc="195" b="1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dirty="0" sz="2100" spc="55" b="1">
                <a:solidFill>
                  <a:srgbClr val="F1F1F1"/>
                </a:solidFill>
                <a:latin typeface="Arial"/>
                <a:cs typeface="Arial"/>
              </a:rPr>
              <a:t>tự</a:t>
            </a:r>
            <a:r>
              <a:rPr dirty="0" sz="2100" spc="185" b="1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dirty="0" sz="2100" spc="75" b="1">
                <a:solidFill>
                  <a:srgbClr val="F1F1F1"/>
                </a:solidFill>
                <a:latin typeface="Arial"/>
                <a:cs typeface="Arial"/>
              </a:rPr>
              <a:t>học</a:t>
            </a:r>
            <a:endParaRPr sz="2100">
              <a:latin typeface="Arial"/>
              <a:cs typeface="Arial"/>
            </a:endParaRPr>
          </a:p>
        </p:txBody>
      </p:sp>
      <p:pic>
        <p:nvPicPr>
          <p:cNvPr id="339" name="object 339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954024" y="4549140"/>
            <a:ext cx="83058" cy="83057"/>
          </a:xfrm>
          <a:prstGeom prst="rect">
            <a:avLst/>
          </a:prstGeom>
        </p:spPr>
      </p:pic>
      <p:sp>
        <p:nvSpPr>
          <p:cNvPr id="340" name="object 340"/>
          <p:cNvSpPr txBox="1"/>
          <p:nvPr/>
        </p:nvSpPr>
        <p:spPr>
          <a:xfrm>
            <a:off x="1055319" y="4474565"/>
            <a:ext cx="10255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20">
                <a:solidFill>
                  <a:srgbClr val="D9D9D9"/>
                </a:solidFill>
                <a:latin typeface="Arial MT"/>
                <a:cs typeface="Arial MT"/>
              </a:rPr>
              <a:t>Đ</a:t>
            </a:r>
            <a:r>
              <a:rPr dirty="0" sz="1200" spc="-120">
                <a:solidFill>
                  <a:srgbClr val="D9D9D9"/>
                </a:solidFill>
                <a:latin typeface="Arial MT"/>
                <a:cs typeface="Arial MT"/>
              </a:rPr>
              <a:t>ã</a:t>
            </a:r>
            <a:r>
              <a:rPr dirty="0" sz="1200" spc="-5">
                <a:solidFill>
                  <a:srgbClr val="D9D9D9"/>
                </a:solidFill>
                <a:latin typeface="Arial MT"/>
                <a:cs typeface="Arial MT"/>
              </a:rPr>
              <a:t> </a:t>
            </a:r>
            <a:r>
              <a:rPr dirty="0" sz="1200" spc="5">
                <a:solidFill>
                  <a:srgbClr val="D9D9D9"/>
                </a:solidFill>
                <a:latin typeface="Arial MT"/>
                <a:cs typeface="Arial MT"/>
              </a:rPr>
              <a:t>h</a:t>
            </a:r>
            <a:r>
              <a:rPr dirty="0" sz="1200" spc="-5">
                <a:solidFill>
                  <a:srgbClr val="D9D9D9"/>
                </a:solidFill>
                <a:latin typeface="Arial MT"/>
                <a:cs typeface="Arial MT"/>
              </a:rPr>
              <a:t>o</a:t>
            </a:r>
            <a:r>
              <a:rPr dirty="0" sz="1200" spc="5">
                <a:solidFill>
                  <a:srgbClr val="D9D9D9"/>
                </a:solidFill>
                <a:latin typeface="Arial MT"/>
                <a:cs typeface="Arial MT"/>
              </a:rPr>
              <a:t>à</a:t>
            </a:r>
            <a:r>
              <a:rPr dirty="0" sz="1200">
                <a:solidFill>
                  <a:srgbClr val="D9D9D9"/>
                </a:solidFill>
                <a:latin typeface="Arial MT"/>
                <a:cs typeface="Arial MT"/>
              </a:rPr>
              <a:t>n</a:t>
            </a:r>
            <a:r>
              <a:rPr dirty="0" sz="1200" spc="-5">
                <a:solidFill>
                  <a:srgbClr val="D9D9D9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D9D9D9"/>
                </a:solidFill>
                <a:latin typeface="Arial MT"/>
                <a:cs typeface="Arial MT"/>
              </a:rPr>
              <a:t>t</a:t>
            </a:r>
            <a:r>
              <a:rPr dirty="0" sz="1200" spc="5">
                <a:solidFill>
                  <a:srgbClr val="D9D9D9"/>
                </a:solidFill>
                <a:latin typeface="Arial MT"/>
                <a:cs typeface="Arial MT"/>
              </a:rPr>
              <a:t>h</a:t>
            </a:r>
            <a:r>
              <a:rPr dirty="0" sz="1200" spc="-5">
                <a:solidFill>
                  <a:srgbClr val="D9D9D9"/>
                </a:solidFill>
                <a:latin typeface="Arial MT"/>
                <a:cs typeface="Arial MT"/>
              </a:rPr>
              <a:t>a</a:t>
            </a:r>
            <a:r>
              <a:rPr dirty="0" sz="1200" spc="5">
                <a:solidFill>
                  <a:srgbClr val="D9D9D9"/>
                </a:solidFill>
                <a:latin typeface="Arial MT"/>
                <a:cs typeface="Arial MT"/>
              </a:rPr>
              <a:t>n</a:t>
            </a:r>
            <a:r>
              <a:rPr dirty="0" sz="1200">
                <a:solidFill>
                  <a:srgbClr val="D9D9D9"/>
                </a:solidFill>
                <a:latin typeface="Arial MT"/>
                <a:cs typeface="Arial MT"/>
              </a:rPr>
              <a:t>h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341" name="object 341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2244851" y="4523232"/>
            <a:ext cx="133350" cy="133350"/>
          </a:xfrm>
          <a:prstGeom prst="rect">
            <a:avLst/>
          </a:prstGeom>
        </p:spPr>
      </p:pic>
      <p:sp>
        <p:nvSpPr>
          <p:cNvPr id="342" name="object 342"/>
          <p:cNvSpPr txBox="1"/>
          <p:nvPr/>
        </p:nvSpPr>
        <p:spPr>
          <a:xfrm>
            <a:off x="2371470" y="4480661"/>
            <a:ext cx="1210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20">
                <a:solidFill>
                  <a:srgbClr val="D9D9D9"/>
                </a:solidFill>
                <a:latin typeface="Arial MT"/>
                <a:cs typeface="Arial MT"/>
              </a:rPr>
              <a:t>Ch</a:t>
            </a:r>
            <a:r>
              <a:rPr dirty="0" sz="1200" spc="-175">
                <a:solidFill>
                  <a:srgbClr val="D9D9D9"/>
                </a:solidFill>
                <a:latin typeface="Arial MT"/>
                <a:cs typeface="Arial MT"/>
              </a:rPr>
              <a:t>ư</a:t>
            </a:r>
            <a:r>
              <a:rPr dirty="0" sz="1200">
                <a:solidFill>
                  <a:srgbClr val="D9D9D9"/>
                </a:solidFill>
                <a:latin typeface="Arial MT"/>
                <a:cs typeface="Arial MT"/>
              </a:rPr>
              <a:t>a</a:t>
            </a:r>
            <a:r>
              <a:rPr dirty="0" sz="1200" spc="-20">
                <a:solidFill>
                  <a:srgbClr val="D9D9D9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D9D9D9"/>
                </a:solidFill>
                <a:latin typeface="Arial MT"/>
                <a:cs typeface="Arial MT"/>
              </a:rPr>
              <a:t>hoàn</a:t>
            </a:r>
            <a:r>
              <a:rPr dirty="0" sz="1200" spc="-20">
                <a:solidFill>
                  <a:srgbClr val="D9D9D9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D9D9D9"/>
                </a:solidFill>
                <a:latin typeface="Arial MT"/>
                <a:cs typeface="Arial MT"/>
              </a:rPr>
              <a:t>t</a:t>
            </a:r>
            <a:r>
              <a:rPr dirty="0" sz="1200" spc="5">
                <a:solidFill>
                  <a:srgbClr val="D9D9D9"/>
                </a:solidFill>
                <a:latin typeface="Arial MT"/>
                <a:cs typeface="Arial MT"/>
              </a:rPr>
              <a:t>h</a:t>
            </a:r>
            <a:r>
              <a:rPr dirty="0" sz="1200">
                <a:solidFill>
                  <a:srgbClr val="D9D9D9"/>
                </a:solidFill>
                <a:latin typeface="Arial MT"/>
                <a:cs typeface="Arial MT"/>
              </a:rPr>
              <a:t>ành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343" name="object 343"/>
          <p:cNvGrpSpPr/>
          <p:nvPr/>
        </p:nvGrpSpPr>
        <p:grpSpPr>
          <a:xfrm>
            <a:off x="4940808" y="1078991"/>
            <a:ext cx="3834765" cy="2392680"/>
            <a:chOff x="4940808" y="1078991"/>
            <a:chExt cx="3834765" cy="2392680"/>
          </a:xfrm>
        </p:grpSpPr>
        <p:pic>
          <p:nvPicPr>
            <p:cNvPr id="344" name="object 34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940808" y="1078991"/>
              <a:ext cx="3834384" cy="2392679"/>
            </a:xfrm>
            <a:prstGeom prst="rect">
              <a:avLst/>
            </a:prstGeom>
          </p:spPr>
        </p:pic>
        <p:pic>
          <p:nvPicPr>
            <p:cNvPr id="345" name="object 34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131052" y="1623059"/>
              <a:ext cx="1449324" cy="1449324"/>
            </a:xfrm>
            <a:prstGeom prst="rect">
              <a:avLst/>
            </a:prstGeom>
          </p:spPr>
        </p:pic>
        <p:pic>
          <p:nvPicPr>
            <p:cNvPr id="346" name="object 34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170676" y="1639823"/>
              <a:ext cx="1372362" cy="1373886"/>
            </a:xfrm>
            <a:prstGeom prst="rect">
              <a:avLst/>
            </a:prstGeom>
          </p:spPr>
        </p:pic>
        <p:pic>
          <p:nvPicPr>
            <p:cNvPr id="347" name="object 34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507480" y="1626057"/>
              <a:ext cx="365010" cy="270560"/>
            </a:xfrm>
            <a:prstGeom prst="rect">
              <a:avLst/>
            </a:prstGeom>
          </p:spPr>
        </p:pic>
        <p:pic>
          <p:nvPicPr>
            <p:cNvPr id="348" name="object 34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466588" y="1089659"/>
              <a:ext cx="2777490" cy="587501"/>
            </a:xfrm>
            <a:prstGeom prst="rect">
              <a:avLst/>
            </a:prstGeom>
          </p:spPr>
        </p:pic>
      </p:grpSp>
      <p:sp>
        <p:nvSpPr>
          <p:cNvPr id="349" name="object 349"/>
          <p:cNvSpPr txBox="1"/>
          <p:nvPr/>
        </p:nvSpPr>
        <p:spPr>
          <a:xfrm>
            <a:off x="2789047" y="566420"/>
            <a:ext cx="5281295" cy="9277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i="1">
                <a:latin typeface="Arial"/>
                <a:cs typeface="Arial"/>
              </a:rPr>
              <a:t>(Tính</a:t>
            </a:r>
            <a:r>
              <a:rPr dirty="0" sz="2000" spc="-30" i="1">
                <a:latin typeface="Arial"/>
                <a:cs typeface="Arial"/>
              </a:rPr>
              <a:t> </a:t>
            </a:r>
            <a:r>
              <a:rPr dirty="0" sz="2000" spc="-5" i="1">
                <a:latin typeface="Arial"/>
                <a:cs typeface="Arial"/>
              </a:rPr>
              <a:t>đến</a:t>
            </a:r>
            <a:r>
              <a:rPr dirty="0" sz="2000" spc="-20" i="1">
                <a:latin typeface="Arial"/>
                <a:cs typeface="Arial"/>
              </a:rPr>
              <a:t> </a:t>
            </a:r>
            <a:r>
              <a:rPr dirty="0" sz="2000" spc="-5" i="1">
                <a:latin typeface="Arial"/>
                <a:cs typeface="Arial"/>
              </a:rPr>
              <a:t>9h,</a:t>
            </a:r>
            <a:r>
              <a:rPr dirty="0" sz="2000" spc="-25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thứ</a:t>
            </a:r>
            <a:r>
              <a:rPr dirty="0" sz="2000" spc="-25" i="1">
                <a:latin typeface="Arial"/>
                <a:cs typeface="Arial"/>
              </a:rPr>
              <a:t> </a:t>
            </a:r>
            <a:r>
              <a:rPr dirty="0" sz="2000" spc="-5" i="1">
                <a:latin typeface="Arial"/>
                <a:cs typeface="Arial"/>
              </a:rPr>
              <a:t>3,</a:t>
            </a:r>
            <a:r>
              <a:rPr dirty="0" sz="2000" spc="-25" i="1">
                <a:latin typeface="Arial"/>
                <a:cs typeface="Arial"/>
              </a:rPr>
              <a:t> </a:t>
            </a:r>
            <a:r>
              <a:rPr dirty="0" sz="2000" spc="-5" i="1">
                <a:latin typeface="Arial"/>
                <a:cs typeface="Arial"/>
              </a:rPr>
              <a:t>ngày</a:t>
            </a:r>
            <a:r>
              <a:rPr dirty="0" sz="2000" spc="-15" i="1">
                <a:latin typeface="Arial"/>
                <a:cs typeface="Arial"/>
              </a:rPr>
              <a:t> </a:t>
            </a:r>
            <a:r>
              <a:rPr dirty="0" sz="2000" spc="-5" i="1">
                <a:latin typeface="Arial"/>
                <a:cs typeface="Arial"/>
              </a:rPr>
              <a:t>14/9)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50">
              <a:latin typeface="Arial"/>
              <a:cs typeface="Arial"/>
            </a:endParaRPr>
          </a:p>
          <a:p>
            <a:pPr marL="2856865">
              <a:lnSpc>
                <a:spcPct val="100000"/>
              </a:lnSpc>
              <a:spcBef>
                <a:spcPts val="5"/>
              </a:spcBef>
            </a:pPr>
            <a:r>
              <a:rPr dirty="0" sz="2100" spc="85" b="1">
                <a:solidFill>
                  <a:srgbClr val="F1F1F1"/>
                </a:solidFill>
                <a:latin typeface="Arial"/>
                <a:cs typeface="Arial"/>
              </a:rPr>
              <a:t>Thành</a:t>
            </a:r>
            <a:r>
              <a:rPr dirty="0" sz="2100" spc="200" b="1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dirty="0" sz="2100" spc="80" b="1">
                <a:solidFill>
                  <a:srgbClr val="F1F1F1"/>
                </a:solidFill>
                <a:latin typeface="Arial"/>
                <a:cs typeface="Arial"/>
              </a:rPr>
              <a:t>phần</a:t>
            </a:r>
            <a:r>
              <a:rPr dirty="0" sz="2100" spc="204" b="1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dirty="0" sz="2100" spc="80" b="1">
                <a:solidFill>
                  <a:srgbClr val="F1F1F1"/>
                </a:solidFill>
                <a:latin typeface="Arial"/>
                <a:cs typeface="Arial"/>
              </a:rPr>
              <a:t>điểm</a:t>
            </a:r>
            <a:endParaRPr sz="2100">
              <a:latin typeface="Arial"/>
              <a:cs typeface="Arial"/>
            </a:endParaRPr>
          </a:p>
        </p:txBody>
      </p:sp>
      <p:pic>
        <p:nvPicPr>
          <p:cNvPr id="350" name="object 350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5955791" y="3230879"/>
            <a:ext cx="83058" cy="83057"/>
          </a:xfrm>
          <a:prstGeom prst="rect">
            <a:avLst/>
          </a:prstGeom>
        </p:spPr>
      </p:pic>
      <p:sp>
        <p:nvSpPr>
          <p:cNvPr id="351" name="object 351"/>
          <p:cNvSpPr txBox="1"/>
          <p:nvPr/>
        </p:nvSpPr>
        <p:spPr>
          <a:xfrm>
            <a:off x="6057391" y="3163316"/>
            <a:ext cx="8274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5">
                <a:solidFill>
                  <a:srgbClr val="D9D9D9"/>
                </a:solidFill>
                <a:latin typeface="Arial MT"/>
                <a:cs typeface="Arial MT"/>
              </a:rPr>
              <a:t>T</a:t>
            </a:r>
            <a:r>
              <a:rPr dirty="0" sz="1200" spc="-400">
                <a:solidFill>
                  <a:srgbClr val="D9D9D9"/>
                </a:solidFill>
                <a:latin typeface="Arial MT"/>
                <a:cs typeface="Arial MT"/>
              </a:rPr>
              <a:t>ừ</a:t>
            </a:r>
            <a:r>
              <a:rPr dirty="0" sz="1200" spc="-25">
                <a:solidFill>
                  <a:srgbClr val="D9D9D9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D9D9D9"/>
                </a:solidFill>
                <a:latin typeface="Arial MT"/>
                <a:cs typeface="Arial MT"/>
              </a:rPr>
              <a:t>8 t</a:t>
            </a:r>
            <a:r>
              <a:rPr dirty="0" sz="1200" spc="-210">
                <a:solidFill>
                  <a:srgbClr val="D9D9D9"/>
                </a:solidFill>
                <a:latin typeface="Arial MT"/>
                <a:cs typeface="Arial MT"/>
              </a:rPr>
              <a:t>rở</a:t>
            </a:r>
            <a:r>
              <a:rPr dirty="0" sz="1200" spc="-10">
                <a:solidFill>
                  <a:srgbClr val="D9D9D9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D9D9D9"/>
                </a:solidFill>
                <a:latin typeface="Arial MT"/>
                <a:cs typeface="Arial MT"/>
              </a:rPr>
              <a:t>lên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352" name="object 352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7014971" y="3218688"/>
            <a:ext cx="108966" cy="108966"/>
          </a:xfrm>
          <a:prstGeom prst="rect">
            <a:avLst/>
          </a:prstGeom>
        </p:spPr>
      </p:pic>
      <p:sp>
        <p:nvSpPr>
          <p:cNvPr id="353" name="object 353"/>
          <p:cNvSpPr txBox="1"/>
          <p:nvPr/>
        </p:nvSpPr>
        <p:spPr>
          <a:xfrm>
            <a:off x="7130033" y="3163316"/>
            <a:ext cx="6934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5">
                <a:solidFill>
                  <a:srgbClr val="D9D9D9"/>
                </a:solidFill>
                <a:latin typeface="Arial MT"/>
                <a:cs typeface="Arial MT"/>
              </a:rPr>
              <a:t>T</a:t>
            </a:r>
            <a:r>
              <a:rPr dirty="0" sz="1200" spc="-400">
                <a:solidFill>
                  <a:srgbClr val="D9D9D9"/>
                </a:solidFill>
                <a:latin typeface="Arial MT"/>
                <a:cs typeface="Arial MT"/>
              </a:rPr>
              <a:t>ừ</a:t>
            </a:r>
            <a:r>
              <a:rPr dirty="0" sz="1200" spc="-25">
                <a:solidFill>
                  <a:srgbClr val="D9D9D9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D9D9D9"/>
                </a:solidFill>
                <a:latin typeface="Arial MT"/>
                <a:cs typeface="Arial MT"/>
              </a:rPr>
              <a:t>7</a:t>
            </a:r>
            <a:r>
              <a:rPr dirty="0" sz="1200" spc="5">
                <a:solidFill>
                  <a:srgbClr val="D9D9D9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D9D9D9"/>
                </a:solidFill>
                <a:latin typeface="Arial MT"/>
                <a:cs typeface="Arial MT"/>
              </a:rPr>
              <a:t>-</a:t>
            </a:r>
            <a:r>
              <a:rPr dirty="0" sz="1200" spc="-15">
                <a:solidFill>
                  <a:srgbClr val="D9D9D9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D9D9D9"/>
                </a:solidFill>
                <a:latin typeface="Arial MT"/>
                <a:cs typeface="Arial MT"/>
              </a:rPr>
              <a:t>7</a:t>
            </a:r>
            <a:r>
              <a:rPr dirty="0" sz="1200">
                <a:solidFill>
                  <a:srgbClr val="D9D9D9"/>
                </a:solidFill>
                <a:latin typeface="Arial MT"/>
                <a:cs typeface="Arial MT"/>
              </a:rPr>
              <a:t>.5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13986" y="809955"/>
            <a:ext cx="4495800" cy="11233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3600" spc="-80"/>
              <a:t>Bài</a:t>
            </a:r>
            <a:r>
              <a:rPr dirty="0" sz="3600" spc="-280"/>
              <a:t> </a:t>
            </a:r>
            <a:r>
              <a:rPr dirty="0" sz="3600" spc="215"/>
              <a:t>3</a:t>
            </a:r>
            <a:endParaRPr sz="3600"/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3600" spc="10"/>
              <a:t>Ngôi</a:t>
            </a:r>
            <a:r>
              <a:rPr dirty="0" sz="3600" spc="-280"/>
              <a:t> </a:t>
            </a:r>
            <a:r>
              <a:rPr dirty="0" sz="3600" spc="-45"/>
              <a:t>nhà</a:t>
            </a:r>
            <a:r>
              <a:rPr dirty="0" sz="3600" spc="-265"/>
              <a:t> </a:t>
            </a:r>
            <a:r>
              <a:rPr dirty="0" sz="3600" spc="90"/>
              <a:t>t</a:t>
            </a:r>
            <a:r>
              <a:rPr dirty="0" sz="3600" spc="175"/>
              <a:t>h</a:t>
            </a:r>
            <a:r>
              <a:rPr dirty="0" sz="3600" spc="5"/>
              <a:t>ông</a:t>
            </a:r>
            <a:r>
              <a:rPr dirty="0" sz="3600" spc="-280"/>
              <a:t> </a:t>
            </a:r>
            <a:r>
              <a:rPr dirty="0" sz="3600" spc="-50"/>
              <a:t>minh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708659" y="262127"/>
            <a:ext cx="7710170" cy="4660265"/>
            <a:chOff x="708659" y="262127"/>
            <a:chExt cx="7710170" cy="46602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97706" y="2278507"/>
              <a:ext cx="123189" cy="18415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619627" y="2292223"/>
              <a:ext cx="408305" cy="407034"/>
            </a:xfrm>
            <a:custGeom>
              <a:avLst/>
              <a:gdLst/>
              <a:ahLst/>
              <a:cxnLst/>
              <a:rect l="l" t="t" r="r" b="b"/>
              <a:pathLst>
                <a:path w="408304" h="407035">
                  <a:moveTo>
                    <a:pt x="635" y="0"/>
                  </a:moveTo>
                  <a:lnTo>
                    <a:pt x="0" y="170814"/>
                  </a:lnTo>
                  <a:lnTo>
                    <a:pt x="407924" y="406781"/>
                  </a:lnTo>
                  <a:lnTo>
                    <a:pt x="408305" y="235712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836828" y="2292222"/>
              <a:ext cx="2661285" cy="1774189"/>
            </a:xfrm>
            <a:custGeom>
              <a:avLst/>
              <a:gdLst/>
              <a:ahLst/>
              <a:cxnLst/>
              <a:rect l="l" t="t" r="r" b="b"/>
              <a:pathLst>
                <a:path w="2661285" h="1774189">
                  <a:moveTo>
                    <a:pt x="2660751" y="0"/>
                  </a:moveTo>
                  <a:lnTo>
                    <a:pt x="24828" y="1532890"/>
                  </a:lnTo>
                  <a:lnTo>
                    <a:pt x="24815" y="1533499"/>
                  </a:lnTo>
                  <a:lnTo>
                    <a:pt x="22682" y="1534668"/>
                  </a:lnTo>
                  <a:lnTo>
                    <a:pt x="19900" y="1536573"/>
                  </a:lnTo>
                  <a:lnTo>
                    <a:pt x="11557" y="1543304"/>
                  </a:lnTo>
                  <a:lnTo>
                    <a:pt x="9944" y="1545590"/>
                  </a:lnTo>
                  <a:lnTo>
                    <a:pt x="9512" y="1545717"/>
                  </a:lnTo>
                  <a:lnTo>
                    <a:pt x="9067" y="1546606"/>
                  </a:lnTo>
                  <a:lnTo>
                    <a:pt x="8636" y="1546733"/>
                  </a:lnTo>
                  <a:lnTo>
                    <a:pt x="4965" y="1552194"/>
                  </a:lnTo>
                  <a:lnTo>
                    <a:pt x="3797" y="1554607"/>
                  </a:lnTo>
                  <a:lnTo>
                    <a:pt x="3073" y="1555623"/>
                  </a:lnTo>
                  <a:lnTo>
                    <a:pt x="1600" y="1559941"/>
                  </a:lnTo>
                  <a:lnTo>
                    <a:pt x="1460" y="1561846"/>
                  </a:lnTo>
                  <a:lnTo>
                    <a:pt x="1016" y="1562227"/>
                  </a:lnTo>
                  <a:lnTo>
                    <a:pt x="431" y="1566291"/>
                  </a:lnTo>
                  <a:lnTo>
                    <a:pt x="0" y="1742071"/>
                  </a:lnTo>
                  <a:lnTo>
                    <a:pt x="139" y="1743697"/>
                  </a:lnTo>
                  <a:lnTo>
                    <a:pt x="584" y="1744433"/>
                  </a:lnTo>
                  <a:lnTo>
                    <a:pt x="723" y="1746059"/>
                  </a:lnTo>
                  <a:lnTo>
                    <a:pt x="2336" y="1749894"/>
                  </a:lnTo>
                  <a:lnTo>
                    <a:pt x="3797" y="1753577"/>
                  </a:lnTo>
                  <a:lnTo>
                    <a:pt x="4673" y="1754619"/>
                  </a:lnTo>
                  <a:lnTo>
                    <a:pt x="6146" y="1757273"/>
                  </a:lnTo>
                  <a:lnTo>
                    <a:pt x="11264" y="1764068"/>
                  </a:lnTo>
                  <a:lnTo>
                    <a:pt x="17856" y="1769668"/>
                  </a:lnTo>
                  <a:lnTo>
                    <a:pt x="25171" y="1773656"/>
                  </a:lnTo>
                  <a:lnTo>
                    <a:pt x="25349" y="1702993"/>
                  </a:lnTo>
                  <a:lnTo>
                    <a:pt x="2660370" y="170561"/>
                  </a:lnTo>
                  <a:lnTo>
                    <a:pt x="2660751" y="0"/>
                  </a:lnTo>
                  <a:close/>
                </a:path>
              </a:pathLst>
            </a:custGeom>
            <a:solidFill>
              <a:srgbClr val="0548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836815" y="3860292"/>
              <a:ext cx="26034" cy="205740"/>
            </a:xfrm>
            <a:custGeom>
              <a:avLst/>
              <a:gdLst/>
              <a:ahLst/>
              <a:cxnLst/>
              <a:rect l="l" t="t" r="r" b="b"/>
              <a:pathLst>
                <a:path w="26034" h="205739">
                  <a:moveTo>
                    <a:pt x="584" y="0"/>
                  </a:moveTo>
                  <a:lnTo>
                    <a:pt x="0" y="169926"/>
                  </a:lnTo>
                  <a:lnTo>
                    <a:pt x="25336" y="205587"/>
                  </a:lnTo>
                  <a:lnTo>
                    <a:pt x="25768" y="35814"/>
                  </a:lnTo>
                  <a:lnTo>
                    <a:pt x="14712" y="27853"/>
                  </a:lnTo>
                  <a:lnTo>
                    <a:pt x="6846" y="19011"/>
                  </a:lnTo>
                  <a:lnTo>
                    <a:pt x="2145" y="9617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008D8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36363" y="2825495"/>
              <a:ext cx="106552" cy="20116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543044" y="2825495"/>
              <a:ext cx="407034" cy="405765"/>
            </a:xfrm>
            <a:custGeom>
              <a:avLst/>
              <a:gdLst/>
              <a:ahLst/>
              <a:cxnLst/>
              <a:rect l="l" t="t" r="r" b="b"/>
              <a:pathLst>
                <a:path w="407035" h="405764">
                  <a:moveTo>
                    <a:pt x="380" y="0"/>
                  </a:moveTo>
                  <a:lnTo>
                    <a:pt x="0" y="170053"/>
                  </a:lnTo>
                  <a:lnTo>
                    <a:pt x="406526" y="405256"/>
                  </a:lnTo>
                  <a:lnTo>
                    <a:pt x="406907" y="234823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950079" y="3060192"/>
              <a:ext cx="26034" cy="207645"/>
            </a:xfrm>
            <a:custGeom>
              <a:avLst/>
              <a:gdLst/>
              <a:ahLst/>
              <a:cxnLst/>
              <a:rect l="l" t="t" r="r" b="b"/>
              <a:pathLst>
                <a:path w="26035" h="207645">
                  <a:moveTo>
                    <a:pt x="508" y="0"/>
                  </a:moveTo>
                  <a:lnTo>
                    <a:pt x="0" y="171195"/>
                  </a:lnTo>
                  <a:lnTo>
                    <a:pt x="11035" y="179169"/>
                  </a:lnTo>
                  <a:lnTo>
                    <a:pt x="18843" y="188023"/>
                  </a:lnTo>
                  <a:lnTo>
                    <a:pt x="23485" y="197449"/>
                  </a:lnTo>
                  <a:lnTo>
                    <a:pt x="25019" y="207137"/>
                  </a:lnTo>
                  <a:lnTo>
                    <a:pt x="25781" y="35940"/>
                  </a:lnTo>
                  <a:lnTo>
                    <a:pt x="24207" y="26253"/>
                  </a:lnTo>
                  <a:lnTo>
                    <a:pt x="19478" y="16827"/>
                  </a:lnTo>
                  <a:lnTo>
                    <a:pt x="11582" y="7973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0548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950079" y="3096767"/>
              <a:ext cx="26034" cy="205740"/>
            </a:xfrm>
            <a:custGeom>
              <a:avLst/>
              <a:gdLst/>
              <a:ahLst/>
              <a:cxnLst/>
              <a:rect l="l" t="t" r="r" b="b"/>
              <a:pathLst>
                <a:path w="26035" h="205739">
                  <a:moveTo>
                    <a:pt x="16510" y="21463"/>
                  </a:moveTo>
                  <a:lnTo>
                    <a:pt x="11938" y="26416"/>
                  </a:lnTo>
                  <a:lnTo>
                    <a:pt x="6350" y="30988"/>
                  </a:lnTo>
                  <a:lnTo>
                    <a:pt x="508" y="34163"/>
                  </a:lnTo>
                  <a:lnTo>
                    <a:pt x="0" y="205613"/>
                  </a:lnTo>
                  <a:lnTo>
                    <a:pt x="5969" y="202184"/>
                  </a:lnTo>
                  <a:lnTo>
                    <a:pt x="11430" y="197866"/>
                  </a:lnTo>
                  <a:lnTo>
                    <a:pt x="16129" y="192659"/>
                  </a:lnTo>
                  <a:lnTo>
                    <a:pt x="16510" y="21463"/>
                  </a:lnTo>
                  <a:close/>
                </a:path>
                <a:path w="26035" h="205739">
                  <a:moveTo>
                    <a:pt x="25781" y="0"/>
                  </a:moveTo>
                  <a:lnTo>
                    <a:pt x="25527" y="8382"/>
                  </a:lnTo>
                  <a:lnTo>
                    <a:pt x="22352" y="16383"/>
                  </a:lnTo>
                  <a:lnTo>
                    <a:pt x="17145" y="22479"/>
                  </a:lnTo>
                  <a:lnTo>
                    <a:pt x="16637" y="191897"/>
                  </a:lnTo>
                  <a:lnTo>
                    <a:pt x="21971" y="185801"/>
                  </a:lnTo>
                  <a:lnTo>
                    <a:pt x="25019" y="178054"/>
                  </a:lnTo>
                  <a:lnTo>
                    <a:pt x="25781" y="0"/>
                  </a:lnTo>
                  <a:close/>
                </a:path>
              </a:pathLst>
            </a:custGeom>
            <a:solidFill>
              <a:srgbClr val="008D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862736" y="3131819"/>
              <a:ext cx="4088765" cy="1702435"/>
            </a:xfrm>
            <a:custGeom>
              <a:avLst/>
              <a:gdLst/>
              <a:ahLst/>
              <a:cxnLst/>
              <a:rect l="l" t="t" r="r" b="b"/>
              <a:pathLst>
                <a:path w="4088765" h="1702435">
                  <a:moveTo>
                    <a:pt x="1330299" y="1531696"/>
                  </a:moveTo>
                  <a:lnTo>
                    <a:pt x="444" y="763676"/>
                  </a:lnTo>
                  <a:lnTo>
                    <a:pt x="0" y="934275"/>
                  </a:lnTo>
                  <a:lnTo>
                    <a:pt x="1329918" y="1702308"/>
                  </a:lnTo>
                  <a:lnTo>
                    <a:pt x="1330299" y="1531696"/>
                  </a:lnTo>
                  <a:close/>
                </a:path>
                <a:path w="4088765" h="1702435">
                  <a:moveTo>
                    <a:pt x="4088739" y="0"/>
                  </a:moveTo>
                  <a:lnTo>
                    <a:pt x="1452854" y="1531797"/>
                  </a:lnTo>
                  <a:lnTo>
                    <a:pt x="1452346" y="1702308"/>
                  </a:lnTo>
                  <a:lnTo>
                    <a:pt x="4088358" y="170688"/>
                  </a:lnTo>
                  <a:lnTo>
                    <a:pt x="4088739" y="0"/>
                  </a:lnTo>
                  <a:close/>
                </a:path>
              </a:pathLst>
            </a:custGeom>
            <a:solidFill>
              <a:srgbClr val="0548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837547" y="2363851"/>
              <a:ext cx="4138929" cy="2400300"/>
            </a:xfrm>
            <a:custGeom>
              <a:avLst/>
              <a:gdLst/>
              <a:ahLst/>
              <a:cxnLst/>
              <a:rect l="l" t="t" r="r" b="b"/>
              <a:pathLst>
                <a:path w="4138929" h="2400300">
                  <a:moveTo>
                    <a:pt x="2722135" y="0"/>
                  </a:moveTo>
                  <a:lnTo>
                    <a:pt x="2674433" y="8304"/>
                  </a:lnTo>
                  <a:lnTo>
                    <a:pt x="25252" y="1546733"/>
                  </a:lnTo>
                  <a:lnTo>
                    <a:pt x="0" y="1582146"/>
                  </a:lnTo>
                  <a:lnTo>
                    <a:pt x="6458" y="1601064"/>
                  </a:lnTo>
                  <a:lnTo>
                    <a:pt x="1355361" y="2385364"/>
                  </a:lnTo>
                  <a:lnTo>
                    <a:pt x="1400027" y="2399254"/>
                  </a:lnTo>
                  <a:lnTo>
                    <a:pt x="1416575" y="2400173"/>
                  </a:lnTo>
                  <a:lnTo>
                    <a:pt x="1433160" y="2399234"/>
                  </a:lnTo>
                  <a:lnTo>
                    <a:pt x="1477916" y="2385364"/>
                  </a:lnTo>
                  <a:lnTo>
                    <a:pt x="4113547" y="853440"/>
                  </a:lnTo>
                  <a:lnTo>
                    <a:pt x="4138836" y="817895"/>
                  </a:lnTo>
                  <a:lnTo>
                    <a:pt x="4132353" y="799022"/>
                  </a:lnTo>
                  <a:lnTo>
                    <a:pt x="4113166" y="782447"/>
                  </a:lnTo>
                  <a:lnTo>
                    <a:pt x="3705369" y="547116"/>
                  </a:lnTo>
                  <a:lnTo>
                    <a:pt x="3667269" y="569341"/>
                  </a:lnTo>
                  <a:lnTo>
                    <a:pt x="3659869" y="572841"/>
                  </a:lnTo>
                  <a:lnTo>
                    <a:pt x="3651600" y="575341"/>
                  </a:lnTo>
                  <a:lnTo>
                    <a:pt x="3642784" y="576841"/>
                  </a:lnTo>
                  <a:lnTo>
                    <a:pt x="3633741" y="577342"/>
                  </a:lnTo>
                  <a:lnTo>
                    <a:pt x="3624625" y="576841"/>
                  </a:lnTo>
                  <a:lnTo>
                    <a:pt x="3153300" y="311404"/>
                  </a:lnTo>
                  <a:lnTo>
                    <a:pt x="3139298" y="291750"/>
                  </a:lnTo>
                  <a:lnTo>
                    <a:pt x="3142799" y="281364"/>
                  </a:lnTo>
                  <a:lnTo>
                    <a:pt x="3153300" y="272288"/>
                  </a:lnTo>
                  <a:lnTo>
                    <a:pt x="3191273" y="250062"/>
                  </a:lnTo>
                  <a:lnTo>
                    <a:pt x="2783603" y="14731"/>
                  </a:lnTo>
                  <a:lnTo>
                    <a:pt x="2769873" y="8304"/>
                  </a:lnTo>
                  <a:lnTo>
                    <a:pt x="2754726" y="3698"/>
                  </a:lnTo>
                  <a:lnTo>
                    <a:pt x="2738651" y="926"/>
                  </a:lnTo>
                  <a:lnTo>
                    <a:pt x="2722135" y="0"/>
                  </a:lnTo>
                  <a:close/>
                </a:path>
              </a:pathLst>
            </a:custGeom>
            <a:solidFill>
              <a:srgbClr val="008D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303147" y="3640962"/>
              <a:ext cx="1234440" cy="692150"/>
            </a:xfrm>
            <a:custGeom>
              <a:avLst/>
              <a:gdLst/>
              <a:ahLst/>
              <a:cxnLst/>
              <a:rect l="l" t="t" r="r" b="b"/>
              <a:pathLst>
                <a:path w="1234439" h="692150">
                  <a:moveTo>
                    <a:pt x="983615" y="0"/>
                  </a:moveTo>
                  <a:lnTo>
                    <a:pt x="0" y="509397"/>
                  </a:lnTo>
                  <a:lnTo>
                    <a:pt x="301752" y="691616"/>
                  </a:lnTo>
                  <a:lnTo>
                    <a:pt x="1234186" y="141731"/>
                  </a:lnTo>
                  <a:lnTo>
                    <a:pt x="983615" y="0"/>
                  </a:lnTo>
                  <a:close/>
                </a:path>
              </a:pathLst>
            </a:custGeom>
            <a:solidFill>
              <a:srgbClr val="8FDFD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91638" y="4663439"/>
              <a:ext cx="123317" cy="18577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08660" y="3106165"/>
              <a:ext cx="4395470" cy="1793875"/>
            </a:xfrm>
            <a:custGeom>
              <a:avLst/>
              <a:gdLst/>
              <a:ahLst/>
              <a:cxnLst/>
              <a:rect l="l" t="t" r="r" b="b"/>
              <a:pathLst>
                <a:path w="4395470" h="1793875">
                  <a:moveTo>
                    <a:pt x="41148" y="802982"/>
                  </a:moveTo>
                  <a:lnTo>
                    <a:pt x="23304" y="790232"/>
                  </a:lnTo>
                  <a:lnTo>
                    <a:pt x="10591" y="776008"/>
                  </a:lnTo>
                  <a:lnTo>
                    <a:pt x="2959" y="760768"/>
                  </a:lnTo>
                  <a:lnTo>
                    <a:pt x="431" y="744982"/>
                  </a:lnTo>
                  <a:lnTo>
                    <a:pt x="0" y="915581"/>
                  </a:lnTo>
                  <a:lnTo>
                    <a:pt x="2527" y="931265"/>
                  </a:lnTo>
                  <a:lnTo>
                    <a:pt x="10160" y="946467"/>
                  </a:lnTo>
                  <a:lnTo>
                    <a:pt x="22872" y="960742"/>
                  </a:lnTo>
                  <a:lnTo>
                    <a:pt x="40716" y="973582"/>
                  </a:lnTo>
                  <a:lnTo>
                    <a:pt x="41148" y="802982"/>
                  </a:lnTo>
                  <a:close/>
                </a:path>
                <a:path w="4395470" h="1793875">
                  <a:moveTo>
                    <a:pt x="4395089" y="0"/>
                  </a:moveTo>
                  <a:lnTo>
                    <a:pt x="4394174" y="9309"/>
                  </a:lnTo>
                  <a:lnTo>
                    <a:pt x="4391469" y="18503"/>
                  </a:lnTo>
                  <a:lnTo>
                    <a:pt x="4386935" y="27533"/>
                  </a:lnTo>
                  <a:lnTo>
                    <a:pt x="4380611" y="36322"/>
                  </a:lnTo>
                  <a:lnTo>
                    <a:pt x="4380598" y="37211"/>
                  </a:lnTo>
                  <a:lnTo>
                    <a:pt x="4375404" y="42341"/>
                  </a:lnTo>
                  <a:lnTo>
                    <a:pt x="4368952" y="47777"/>
                  </a:lnTo>
                  <a:lnTo>
                    <a:pt x="4362081" y="52654"/>
                  </a:lnTo>
                  <a:lnTo>
                    <a:pt x="4355579" y="56451"/>
                  </a:lnTo>
                  <a:lnTo>
                    <a:pt x="4355592" y="56134"/>
                  </a:lnTo>
                  <a:lnTo>
                    <a:pt x="1660398" y="1622767"/>
                  </a:lnTo>
                  <a:lnTo>
                    <a:pt x="1659636" y="1793494"/>
                  </a:lnTo>
                  <a:lnTo>
                    <a:pt x="4354957" y="226822"/>
                  </a:lnTo>
                  <a:lnTo>
                    <a:pt x="4354957" y="226377"/>
                  </a:lnTo>
                  <a:lnTo>
                    <a:pt x="4361535" y="222516"/>
                  </a:lnTo>
                  <a:lnTo>
                    <a:pt x="4368457" y="217601"/>
                  </a:lnTo>
                  <a:lnTo>
                    <a:pt x="4374883" y="212090"/>
                  </a:lnTo>
                  <a:lnTo>
                    <a:pt x="4379976" y="206794"/>
                  </a:lnTo>
                  <a:lnTo>
                    <a:pt x="4380281" y="206463"/>
                  </a:lnTo>
                  <a:lnTo>
                    <a:pt x="4380738" y="205994"/>
                  </a:lnTo>
                  <a:lnTo>
                    <a:pt x="4380738" y="205867"/>
                  </a:lnTo>
                  <a:lnTo>
                    <a:pt x="4386465" y="198145"/>
                  </a:lnTo>
                  <a:lnTo>
                    <a:pt x="4391114" y="189103"/>
                  </a:lnTo>
                  <a:lnTo>
                    <a:pt x="4393895" y="179882"/>
                  </a:lnTo>
                  <a:lnTo>
                    <a:pt x="4394835" y="170561"/>
                  </a:lnTo>
                  <a:lnTo>
                    <a:pt x="4395089" y="0"/>
                  </a:lnTo>
                  <a:close/>
                </a:path>
              </a:pathLst>
            </a:custGeom>
            <a:solidFill>
              <a:srgbClr val="0548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49960" y="3909212"/>
              <a:ext cx="1420495" cy="990600"/>
            </a:xfrm>
            <a:custGeom>
              <a:avLst/>
              <a:gdLst/>
              <a:ahLst/>
              <a:cxnLst/>
              <a:rect l="l" t="t" r="r" b="b"/>
              <a:pathLst>
                <a:path w="1420495" h="990600">
                  <a:moveTo>
                    <a:pt x="444" y="0"/>
                  </a:moveTo>
                  <a:lnTo>
                    <a:pt x="0" y="170675"/>
                  </a:lnTo>
                  <a:lnTo>
                    <a:pt x="1419834" y="990447"/>
                  </a:lnTo>
                  <a:lnTo>
                    <a:pt x="1420215" y="819772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70176" y="4729124"/>
              <a:ext cx="198119" cy="193243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708766" y="2203704"/>
              <a:ext cx="4396740" cy="2548255"/>
            </a:xfrm>
            <a:custGeom>
              <a:avLst/>
              <a:gdLst/>
              <a:ahLst/>
              <a:cxnLst/>
              <a:rect l="l" t="t" r="r" b="b"/>
              <a:pathLst>
                <a:path w="4396740" h="2548254">
                  <a:moveTo>
                    <a:pt x="2835295" y="0"/>
                  </a:moveTo>
                  <a:lnTo>
                    <a:pt x="2782511" y="5984"/>
                  </a:lnTo>
                  <a:lnTo>
                    <a:pt x="2736108" y="23875"/>
                  </a:lnTo>
                  <a:lnTo>
                    <a:pt x="40660" y="1589658"/>
                  </a:lnTo>
                  <a:lnTo>
                    <a:pt x="10066" y="1616657"/>
                  </a:lnTo>
                  <a:lnTo>
                    <a:pt x="0" y="1647236"/>
                  </a:lnTo>
                  <a:lnTo>
                    <a:pt x="10447" y="1677778"/>
                  </a:lnTo>
                  <a:lnTo>
                    <a:pt x="41397" y="1704670"/>
                  </a:lnTo>
                  <a:lnTo>
                    <a:pt x="1461536" y="2524302"/>
                  </a:lnTo>
                  <a:lnTo>
                    <a:pt x="1508161" y="2542154"/>
                  </a:lnTo>
                  <a:lnTo>
                    <a:pt x="1560977" y="2548128"/>
                  </a:lnTo>
                  <a:lnTo>
                    <a:pt x="1587873" y="2546632"/>
                  </a:lnTo>
                  <a:lnTo>
                    <a:pt x="1638380" y="2534706"/>
                  </a:lnTo>
                  <a:lnTo>
                    <a:pt x="1747289" y="2473833"/>
                  </a:lnTo>
                  <a:lnTo>
                    <a:pt x="1545356" y="2473833"/>
                  </a:lnTo>
                  <a:lnTo>
                    <a:pt x="1528769" y="2472916"/>
                  </a:lnTo>
                  <a:lnTo>
                    <a:pt x="1483888" y="2459177"/>
                  </a:lnTo>
                  <a:lnTo>
                    <a:pt x="153919" y="1691652"/>
                  </a:lnTo>
                  <a:lnTo>
                    <a:pt x="128212" y="1656045"/>
                  </a:lnTo>
                  <a:lnTo>
                    <a:pt x="134493" y="1637203"/>
                  </a:lnTo>
                  <a:lnTo>
                    <a:pt x="2789575" y="88772"/>
                  </a:lnTo>
                  <a:lnTo>
                    <a:pt x="2834349" y="75074"/>
                  </a:lnTo>
                  <a:lnTo>
                    <a:pt x="2850916" y="74168"/>
                  </a:lnTo>
                  <a:lnTo>
                    <a:pt x="3021900" y="74168"/>
                  </a:lnTo>
                  <a:lnTo>
                    <a:pt x="2934736" y="23875"/>
                  </a:lnTo>
                  <a:lnTo>
                    <a:pt x="2912698" y="13448"/>
                  </a:lnTo>
                  <a:lnTo>
                    <a:pt x="2888254" y="5984"/>
                  </a:lnTo>
                  <a:lnTo>
                    <a:pt x="2862191" y="1498"/>
                  </a:lnTo>
                  <a:lnTo>
                    <a:pt x="2835295" y="0"/>
                  </a:lnTo>
                  <a:close/>
                </a:path>
                <a:path w="4396740" h="2548254">
                  <a:moveTo>
                    <a:pt x="3970132" y="621283"/>
                  </a:moveTo>
                  <a:lnTo>
                    <a:pt x="3834531" y="621283"/>
                  </a:lnTo>
                  <a:lnTo>
                    <a:pt x="4242455" y="856488"/>
                  </a:lnTo>
                  <a:lnTo>
                    <a:pt x="4261642" y="873188"/>
                  </a:lnTo>
                  <a:lnTo>
                    <a:pt x="4268125" y="892079"/>
                  </a:lnTo>
                  <a:lnTo>
                    <a:pt x="4261868" y="910923"/>
                  </a:lnTo>
                  <a:lnTo>
                    <a:pt x="4242836" y="927481"/>
                  </a:lnTo>
                  <a:lnTo>
                    <a:pt x="1606443" y="2459177"/>
                  </a:lnTo>
                  <a:lnTo>
                    <a:pt x="1561902" y="2472916"/>
                  </a:lnTo>
                  <a:lnTo>
                    <a:pt x="1545356" y="2473833"/>
                  </a:lnTo>
                  <a:lnTo>
                    <a:pt x="1747289" y="2473833"/>
                  </a:lnTo>
                  <a:lnTo>
                    <a:pt x="4355612" y="958469"/>
                  </a:lnTo>
                  <a:lnTo>
                    <a:pt x="4386358" y="931507"/>
                  </a:lnTo>
                  <a:lnTo>
                    <a:pt x="4396506" y="900890"/>
                  </a:lnTo>
                  <a:lnTo>
                    <a:pt x="4386080" y="870297"/>
                  </a:lnTo>
                  <a:lnTo>
                    <a:pt x="4355104" y="843407"/>
                  </a:lnTo>
                  <a:lnTo>
                    <a:pt x="3970132" y="621283"/>
                  </a:lnTo>
                  <a:close/>
                </a:path>
                <a:path w="4396740" h="2548254">
                  <a:moveTo>
                    <a:pt x="3021900" y="74168"/>
                  </a:moveTo>
                  <a:lnTo>
                    <a:pt x="2850916" y="74168"/>
                  </a:lnTo>
                  <a:lnTo>
                    <a:pt x="2867506" y="75074"/>
                  </a:lnTo>
                  <a:lnTo>
                    <a:pt x="2883619" y="77803"/>
                  </a:lnTo>
                  <a:lnTo>
                    <a:pt x="2898779" y="82365"/>
                  </a:lnTo>
                  <a:lnTo>
                    <a:pt x="2912511" y="88772"/>
                  </a:lnTo>
                  <a:lnTo>
                    <a:pt x="3320054" y="324231"/>
                  </a:lnTo>
                  <a:lnTo>
                    <a:pt x="3282208" y="346456"/>
                  </a:lnTo>
                  <a:lnTo>
                    <a:pt x="3271637" y="355548"/>
                  </a:lnTo>
                  <a:lnTo>
                    <a:pt x="3729248" y="643382"/>
                  </a:lnTo>
                  <a:lnTo>
                    <a:pt x="3762903" y="651509"/>
                  </a:lnTo>
                  <a:lnTo>
                    <a:pt x="3772001" y="651007"/>
                  </a:lnTo>
                  <a:lnTo>
                    <a:pt x="3780826" y="649493"/>
                  </a:lnTo>
                  <a:lnTo>
                    <a:pt x="3789103" y="646955"/>
                  </a:lnTo>
                  <a:lnTo>
                    <a:pt x="3796558" y="643382"/>
                  </a:lnTo>
                  <a:lnTo>
                    <a:pt x="3834531" y="621283"/>
                  </a:lnTo>
                  <a:lnTo>
                    <a:pt x="3970132" y="621283"/>
                  </a:lnTo>
                  <a:lnTo>
                    <a:pt x="3021900" y="74168"/>
                  </a:lnTo>
                  <a:close/>
                </a:path>
              </a:pathLst>
            </a:custGeom>
            <a:solidFill>
              <a:srgbClr val="0548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3976243" y="2569463"/>
              <a:ext cx="461645" cy="362585"/>
            </a:xfrm>
            <a:custGeom>
              <a:avLst/>
              <a:gdLst/>
              <a:ahLst/>
              <a:cxnLst/>
              <a:rect l="l" t="t" r="r" b="b"/>
              <a:pathLst>
                <a:path w="461645" h="362585">
                  <a:moveTo>
                    <a:pt x="508" y="0"/>
                  </a:moveTo>
                  <a:lnTo>
                    <a:pt x="0" y="92329"/>
                  </a:lnTo>
                  <a:lnTo>
                    <a:pt x="4445" y="99441"/>
                  </a:lnTo>
                  <a:lnTo>
                    <a:pt x="13970" y="104775"/>
                  </a:lnTo>
                  <a:lnTo>
                    <a:pt x="461010" y="362585"/>
                  </a:lnTo>
                  <a:lnTo>
                    <a:pt x="461518" y="277368"/>
                  </a:lnTo>
                  <a:lnTo>
                    <a:pt x="5207" y="14224"/>
                  </a:lnTo>
                  <a:lnTo>
                    <a:pt x="508" y="7112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14627" y="3840606"/>
              <a:ext cx="106553" cy="13688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53540" y="3634739"/>
              <a:ext cx="108077" cy="13703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22776" y="3069463"/>
              <a:ext cx="106552" cy="13855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98874" y="2635123"/>
              <a:ext cx="106552" cy="13842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50206" y="3069463"/>
              <a:ext cx="107950" cy="13855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541902" y="3660648"/>
              <a:ext cx="107950" cy="13855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2136775" y="1210055"/>
              <a:ext cx="1527175" cy="2696210"/>
            </a:xfrm>
            <a:custGeom>
              <a:avLst/>
              <a:gdLst/>
              <a:ahLst/>
              <a:cxnLst/>
              <a:rect l="l" t="t" r="r" b="b"/>
              <a:pathLst>
                <a:path w="1527175" h="2696210">
                  <a:moveTo>
                    <a:pt x="801497" y="461391"/>
                  </a:moveTo>
                  <a:lnTo>
                    <a:pt x="3683" y="0"/>
                  </a:lnTo>
                  <a:lnTo>
                    <a:pt x="0" y="2234438"/>
                  </a:lnTo>
                  <a:lnTo>
                    <a:pt x="797687" y="2695803"/>
                  </a:lnTo>
                  <a:lnTo>
                    <a:pt x="801497" y="461391"/>
                  </a:lnTo>
                  <a:close/>
                </a:path>
                <a:path w="1527175" h="2696210">
                  <a:moveTo>
                    <a:pt x="1526921" y="39624"/>
                  </a:moveTo>
                  <a:lnTo>
                    <a:pt x="802386" y="461264"/>
                  </a:lnTo>
                  <a:lnTo>
                    <a:pt x="798576" y="2695803"/>
                  </a:lnTo>
                  <a:lnTo>
                    <a:pt x="1522984" y="2274062"/>
                  </a:lnTo>
                  <a:lnTo>
                    <a:pt x="1526921" y="39624"/>
                  </a:lnTo>
                  <a:close/>
                </a:path>
              </a:pathLst>
            </a:custGeom>
            <a:solidFill>
              <a:srgbClr val="F4AA9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06932" y="262127"/>
              <a:ext cx="2895447" cy="409331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641848" y="2825495"/>
              <a:ext cx="2776728" cy="208330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035" y="424129"/>
            <a:ext cx="417766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>
                <a:solidFill>
                  <a:srgbClr val="054848"/>
                </a:solidFill>
              </a:rPr>
              <a:t>Sau</a:t>
            </a:r>
            <a:r>
              <a:rPr dirty="0" spc="-10">
                <a:solidFill>
                  <a:srgbClr val="054848"/>
                </a:solidFill>
              </a:rPr>
              <a:t> </a:t>
            </a:r>
            <a:r>
              <a:rPr dirty="0" spc="-5">
                <a:solidFill>
                  <a:srgbClr val="054848"/>
                </a:solidFill>
              </a:rPr>
              <a:t>bài</a:t>
            </a:r>
            <a:r>
              <a:rPr dirty="0" spc="-10">
                <a:solidFill>
                  <a:srgbClr val="054848"/>
                </a:solidFill>
              </a:rPr>
              <a:t> </a:t>
            </a:r>
            <a:r>
              <a:rPr dirty="0" spc="-5">
                <a:solidFill>
                  <a:srgbClr val="054848"/>
                </a:solidFill>
              </a:rPr>
              <a:t>học</a:t>
            </a:r>
            <a:r>
              <a:rPr dirty="0">
                <a:solidFill>
                  <a:srgbClr val="054848"/>
                </a:solidFill>
              </a:rPr>
              <a:t> </a:t>
            </a:r>
            <a:r>
              <a:rPr dirty="0" spc="-10">
                <a:solidFill>
                  <a:srgbClr val="054848"/>
                </a:solidFill>
              </a:rPr>
              <a:t>này,</a:t>
            </a:r>
            <a:r>
              <a:rPr dirty="0" spc="25">
                <a:solidFill>
                  <a:srgbClr val="054848"/>
                </a:solidFill>
              </a:rPr>
              <a:t> </a:t>
            </a:r>
            <a:r>
              <a:rPr dirty="0" spc="-5">
                <a:solidFill>
                  <a:srgbClr val="054848"/>
                </a:solidFill>
              </a:rPr>
              <a:t>con</a:t>
            </a:r>
            <a:r>
              <a:rPr dirty="0" spc="10">
                <a:solidFill>
                  <a:srgbClr val="054848"/>
                </a:solidFill>
              </a:rPr>
              <a:t> </a:t>
            </a:r>
            <a:r>
              <a:rPr dirty="0" spc="-10">
                <a:solidFill>
                  <a:srgbClr val="054848"/>
                </a:solidFill>
              </a:rPr>
              <a:t>sẽ: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49705" y="1961133"/>
            <a:ext cx="41910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125" b="1">
                <a:solidFill>
                  <a:srgbClr val="E32423"/>
                </a:solidFill>
                <a:latin typeface="Arial"/>
                <a:cs typeface="Arial"/>
              </a:rPr>
              <a:t>01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64361" y="3533343"/>
            <a:ext cx="50419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210" b="1">
                <a:solidFill>
                  <a:srgbClr val="E32423"/>
                </a:solidFill>
                <a:latin typeface="Arial"/>
                <a:cs typeface="Arial"/>
              </a:rPr>
              <a:t>02</a:t>
            </a:r>
            <a:endParaRPr sz="3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99503" y="1961133"/>
            <a:ext cx="52070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275" b="1">
                <a:solidFill>
                  <a:srgbClr val="E32423"/>
                </a:solidFill>
                <a:latin typeface="Arial"/>
                <a:cs typeface="Arial"/>
              </a:rPr>
              <a:t>03</a:t>
            </a:r>
            <a:endParaRPr sz="3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99503" y="3533343"/>
            <a:ext cx="54229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360" b="1">
                <a:solidFill>
                  <a:srgbClr val="E32423"/>
                </a:solidFill>
                <a:latin typeface="Arial"/>
                <a:cs typeface="Arial"/>
              </a:rPr>
              <a:t>04</a:t>
            </a:r>
            <a:endParaRPr sz="3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09472" y="2449576"/>
            <a:ext cx="800735" cy="127000"/>
          </a:xfrm>
          <a:custGeom>
            <a:avLst/>
            <a:gdLst/>
            <a:ahLst/>
            <a:cxnLst/>
            <a:rect l="l" t="t" r="r" b="b"/>
            <a:pathLst>
              <a:path w="800735" h="127000">
                <a:moveTo>
                  <a:pt x="737108" y="0"/>
                </a:moveTo>
                <a:lnTo>
                  <a:pt x="673608" y="63500"/>
                </a:lnTo>
                <a:lnTo>
                  <a:pt x="737108" y="127000"/>
                </a:lnTo>
                <a:lnTo>
                  <a:pt x="794258" y="69850"/>
                </a:lnTo>
                <a:lnTo>
                  <a:pt x="737108" y="69850"/>
                </a:lnTo>
                <a:lnTo>
                  <a:pt x="737108" y="57150"/>
                </a:lnTo>
                <a:lnTo>
                  <a:pt x="794258" y="57150"/>
                </a:lnTo>
                <a:lnTo>
                  <a:pt x="737108" y="0"/>
                </a:lnTo>
                <a:close/>
              </a:path>
              <a:path w="800735" h="127000">
                <a:moveTo>
                  <a:pt x="679958" y="57150"/>
                </a:moveTo>
                <a:lnTo>
                  <a:pt x="0" y="57150"/>
                </a:lnTo>
                <a:lnTo>
                  <a:pt x="0" y="69850"/>
                </a:lnTo>
                <a:lnTo>
                  <a:pt x="679958" y="69850"/>
                </a:lnTo>
                <a:lnTo>
                  <a:pt x="673608" y="63500"/>
                </a:lnTo>
                <a:lnTo>
                  <a:pt x="679958" y="57150"/>
                </a:lnTo>
                <a:close/>
              </a:path>
              <a:path w="800735" h="127000">
                <a:moveTo>
                  <a:pt x="794258" y="57150"/>
                </a:moveTo>
                <a:lnTo>
                  <a:pt x="737108" y="57150"/>
                </a:lnTo>
                <a:lnTo>
                  <a:pt x="737108" y="69850"/>
                </a:lnTo>
                <a:lnTo>
                  <a:pt x="794258" y="69850"/>
                </a:lnTo>
                <a:lnTo>
                  <a:pt x="800608" y="63500"/>
                </a:lnTo>
                <a:lnTo>
                  <a:pt x="794258" y="57150"/>
                </a:lnTo>
                <a:close/>
              </a:path>
            </a:pathLst>
          </a:custGeom>
          <a:solidFill>
            <a:srgbClr val="008D8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981961" y="1674114"/>
            <a:ext cx="2667000" cy="1229995"/>
          </a:xfrm>
          <a:prstGeom prst="rect">
            <a:avLst/>
          </a:prstGeom>
          <a:ln w="25400">
            <a:solidFill>
              <a:srgbClr val="E32423"/>
            </a:solidFill>
          </a:ln>
        </p:spPr>
        <p:txBody>
          <a:bodyPr wrap="square" lIns="0" tIns="74295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585"/>
              </a:spcBef>
            </a:pPr>
            <a:r>
              <a:rPr dirty="0" sz="2000">
                <a:solidFill>
                  <a:srgbClr val="054848"/>
                </a:solidFill>
                <a:latin typeface="Calibri"/>
                <a:cs typeface="Calibri"/>
              </a:rPr>
              <a:t>Phát</a:t>
            </a:r>
            <a:r>
              <a:rPr dirty="0" sz="2000" spc="-25">
                <a:solidFill>
                  <a:srgbClr val="054848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54848"/>
                </a:solidFill>
                <a:latin typeface="Calibri"/>
                <a:cs typeface="Calibri"/>
              </a:rPr>
              <a:t>biểu</a:t>
            </a:r>
            <a:r>
              <a:rPr dirty="0" sz="2000" spc="-30">
                <a:solidFill>
                  <a:srgbClr val="054848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54848"/>
                </a:solidFill>
                <a:latin typeface="Calibri"/>
                <a:cs typeface="Calibri"/>
              </a:rPr>
              <a:t>được</a:t>
            </a:r>
            <a:endParaRPr sz="200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</a:pPr>
            <a:r>
              <a:rPr dirty="0" sz="2000">
                <a:solidFill>
                  <a:srgbClr val="054848"/>
                </a:solidFill>
                <a:latin typeface="Calibri"/>
                <a:cs typeface="Calibri"/>
              </a:rPr>
              <a:t>khái</a:t>
            </a:r>
            <a:r>
              <a:rPr dirty="0" sz="2000" spc="-35">
                <a:solidFill>
                  <a:srgbClr val="054848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54848"/>
                </a:solidFill>
                <a:latin typeface="Calibri"/>
                <a:cs typeface="Calibri"/>
              </a:rPr>
              <a:t>niệm</a:t>
            </a:r>
            <a:endParaRPr sz="200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</a:pPr>
            <a:r>
              <a:rPr dirty="0" sz="2000">
                <a:solidFill>
                  <a:srgbClr val="054848"/>
                </a:solidFill>
                <a:latin typeface="Calibri"/>
                <a:cs typeface="Calibri"/>
              </a:rPr>
              <a:t>ngôi</a:t>
            </a:r>
            <a:r>
              <a:rPr dirty="0" sz="2000" spc="-45">
                <a:solidFill>
                  <a:srgbClr val="054848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54848"/>
                </a:solidFill>
                <a:latin typeface="Calibri"/>
                <a:cs typeface="Calibri"/>
              </a:rPr>
              <a:t>nhà</a:t>
            </a:r>
            <a:r>
              <a:rPr dirty="0" sz="2000" spc="-20">
                <a:solidFill>
                  <a:srgbClr val="054848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54848"/>
                </a:solidFill>
                <a:latin typeface="Calibri"/>
                <a:cs typeface="Calibri"/>
              </a:rPr>
              <a:t>thông</a:t>
            </a:r>
            <a:r>
              <a:rPr dirty="0" sz="2000" spc="-40">
                <a:solidFill>
                  <a:srgbClr val="054848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54848"/>
                </a:solidFill>
                <a:latin typeface="Calibri"/>
                <a:cs typeface="Calibri"/>
              </a:rPr>
              <a:t>minh.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75866" y="3016757"/>
            <a:ext cx="2662555" cy="1638300"/>
          </a:xfrm>
          <a:prstGeom prst="rect">
            <a:avLst/>
          </a:prstGeom>
          <a:ln w="25400">
            <a:solidFill>
              <a:srgbClr val="008D89"/>
            </a:solidFill>
          </a:ln>
        </p:spPr>
        <p:txBody>
          <a:bodyPr wrap="square" lIns="0" tIns="75565" rIns="0" bIns="0" rtlCol="0" vert="horz">
            <a:spAutoFit/>
          </a:bodyPr>
          <a:lstStyle/>
          <a:p>
            <a:pPr algn="just" marL="91440" marR="499109">
              <a:lnSpc>
                <a:spcPct val="100000"/>
              </a:lnSpc>
              <a:spcBef>
                <a:spcPts val="595"/>
              </a:spcBef>
            </a:pPr>
            <a:r>
              <a:rPr dirty="0" sz="2000">
                <a:solidFill>
                  <a:srgbClr val="054848"/>
                </a:solidFill>
                <a:latin typeface="Calibri"/>
                <a:cs typeface="Calibri"/>
              </a:rPr>
              <a:t>Mô tả được một </a:t>
            </a:r>
            <a:r>
              <a:rPr dirty="0" sz="2000" spc="-5">
                <a:solidFill>
                  <a:srgbClr val="054848"/>
                </a:solidFill>
                <a:latin typeface="Calibri"/>
                <a:cs typeface="Calibri"/>
              </a:rPr>
              <a:t>số </a:t>
            </a:r>
            <a:r>
              <a:rPr dirty="0" sz="2000">
                <a:solidFill>
                  <a:srgbClr val="054848"/>
                </a:solidFill>
                <a:latin typeface="Calibri"/>
                <a:cs typeface="Calibri"/>
              </a:rPr>
              <a:t> hệ</a:t>
            </a:r>
            <a:r>
              <a:rPr dirty="0" sz="2000" spc="-40">
                <a:solidFill>
                  <a:srgbClr val="054848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54848"/>
                </a:solidFill>
                <a:latin typeface="Calibri"/>
                <a:cs typeface="Calibri"/>
              </a:rPr>
              <a:t>thống</a:t>
            </a:r>
            <a:r>
              <a:rPr dirty="0" sz="2000" spc="-45">
                <a:solidFill>
                  <a:srgbClr val="054848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54848"/>
                </a:solidFill>
                <a:latin typeface="Calibri"/>
                <a:cs typeface="Calibri"/>
              </a:rPr>
              <a:t>điều</a:t>
            </a:r>
            <a:r>
              <a:rPr dirty="0" sz="2000" spc="-35">
                <a:solidFill>
                  <a:srgbClr val="054848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54848"/>
                </a:solidFill>
                <a:latin typeface="Calibri"/>
                <a:cs typeface="Calibri"/>
              </a:rPr>
              <a:t>khiển </a:t>
            </a:r>
            <a:r>
              <a:rPr dirty="0" sz="2000" spc="-440">
                <a:solidFill>
                  <a:srgbClr val="054848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54848"/>
                </a:solidFill>
                <a:latin typeface="Calibri"/>
                <a:cs typeface="Calibri"/>
              </a:rPr>
              <a:t>thông</a:t>
            </a:r>
            <a:r>
              <a:rPr dirty="0" sz="2000" spc="-35">
                <a:solidFill>
                  <a:srgbClr val="054848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54848"/>
                </a:solidFill>
                <a:latin typeface="Calibri"/>
                <a:cs typeface="Calibri"/>
              </a:rPr>
              <a:t>minh</a:t>
            </a:r>
            <a:endParaRPr sz="2000">
              <a:latin typeface="Calibri"/>
              <a:cs typeface="Calibri"/>
            </a:endParaRPr>
          </a:p>
          <a:p>
            <a:pPr algn="just" marL="91440" marR="111760">
              <a:lnSpc>
                <a:spcPct val="100000"/>
              </a:lnSpc>
            </a:pPr>
            <a:r>
              <a:rPr dirty="0" sz="2000" spc="-5">
                <a:solidFill>
                  <a:srgbClr val="054848"/>
                </a:solidFill>
                <a:latin typeface="Calibri"/>
                <a:cs typeface="Calibri"/>
              </a:rPr>
              <a:t>và </a:t>
            </a:r>
            <a:r>
              <a:rPr dirty="0" sz="2000">
                <a:solidFill>
                  <a:srgbClr val="054848"/>
                </a:solidFill>
                <a:latin typeface="Calibri"/>
                <a:cs typeface="Calibri"/>
              </a:rPr>
              <a:t>tác động của </a:t>
            </a:r>
            <a:r>
              <a:rPr dirty="0" sz="2000" spc="5">
                <a:solidFill>
                  <a:srgbClr val="054848"/>
                </a:solidFill>
                <a:latin typeface="Calibri"/>
                <a:cs typeface="Calibri"/>
              </a:rPr>
              <a:t>nó </a:t>
            </a:r>
            <a:r>
              <a:rPr dirty="0" sz="2000" spc="10">
                <a:solidFill>
                  <a:srgbClr val="054848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54848"/>
                </a:solidFill>
                <a:latin typeface="Calibri"/>
                <a:cs typeface="Calibri"/>
              </a:rPr>
              <a:t>trong</a:t>
            </a:r>
            <a:r>
              <a:rPr dirty="0" sz="2000" spc="-35">
                <a:solidFill>
                  <a:srgbClr val="054848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54848"/>
                </a:solidFill>
                <a:latin typeface="Calibri"/>
                <a:cs typeface="Calibri"/>
              </a:rPr>
              <a:t>đời</a:t>
            </a:r>
            <a:r>
              <a:rPr dirty="0" sz="2000" spc="-10">
                <a:solidFill>
                  <a:srgbClr val="054848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54848"/>
                </a:solidFill>
                <a:latin typeface="Calibri"/>
                <a:cs typeface="Calibri"/>
              </a:rPr>
              <a:t>sống</a:t>
            </a:r>
            <a:r>
              <a:rPr dirty="0" sz="2000" spc="-30">
                <a:solidFill>
                  <a:srgbClr val="054848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54848"/>
                </a:solidFill>
                <a:latin typeface="Calibri"/>
                <a:cs typeface="Calibri"/>
              </a:rPr>
              <a:t>gia</a:t>
            </a:r>
            <a:r>
              <a:rPr dirty="0" sz="2000" spc="-20">
                <a:solidFill>
                  <a:srgbClr val="054848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54848"/>
                </a:solidFill>
                <a:latin typeface="Calibri"/>
                <a:cs typeface="Calibri"/>
              </a:rPr>
              <a:t>đình.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92217" y="1619250"/>
            <a:ext cx="2318385" cy="1339850"/>
          </a:xfrm>
          <a:prstGeom prst="rect">
            <a:avLst/>
          </a:prstGeom>
          <a:ln w="25400">
            <a:solidFill>
              <a:srgbClr val="F4AA9E"/>
            </a:solidFill>
          </a:ln>
        </p:spPr>
        <p:txBody>
          <a:bodyPr wrap="square" lIns="0" tIns="74295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585"/>
              </a:spcBef>
            </a:pPr>
            <a:r>
              <a:rPr dirty="0" sz="2000">
                <a:solidFill>
                  <a:srgbClr val="054848"/>
                </a:solidFill>
                <a:latin typeface="Calibri"/>
                <a:cs typeface="Calibri"/>
              </a:rPr>
              <a:t>Mô</a:t>
            </a:r>
            <a:r>
              <a:rPr dirty="0" sz="2000" spc="-30">
                <a:solidFill>
                  <a:srgbClr val="054848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54848"/>
                </a:solidFill>
                <a:latin typeface="Calibri"/>
                <a:cs typeface="Calibri"/>
              </a:rPr>
              <a:t>tả</a:t>
            </a:r>
            <a:r>
              <a:rPr dirty="0" sz="2000" spc="-15">
                <a:solidFill>
                  <a:srgbClr val="054848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54848"/>
                </a:solidFill>
                <a:latin typeface="Calibri"/>
                <a:cs typeface="Calibri"/>
              </a:rPr>
              <a:t>được</a:t>
            </a:r>
            <a:r>
              <a:rPr dirty="0" sz="2000" spc="-30">
                <a:solidFill>
                  <a:srgbClr val="054848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54848"/>
                </a:solidFill>
                <a:latin typeface="Calibri"/>
                <a:cs typeface="Calibri"/>
              </a:rPr>
              <a:t>những</a:t>
            </a:r>
            <a:endParaRPr sz="2000">
              <a:latin typeface="Calibri"/>
              <a:cs typeface="Calibri"/>
            </a:endParaRPr>
          </a:p>
          <a:p>
            <a:pPr marL="90805" marR="503555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solidFill>
                  <a:srgbClr val="054848"/>
                </a:solidFill>
                <a:latin typeface="Calibri"/>
                <a:cs typeface="Calibri"/>
              </a:rPr>
              <a:t>đặc</a:t>
            </a:r>
            <a:r>
              <a:rPr dirty="0" sz="2000" spc="-35">
                <a:solidFill>
                  <a:srgbClr val="054848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54848"/>
                </a:solidFill>
                <a:latin typeface="Calibri"/>
                <a:cs typeface="Calibri"/>
              </a:rPr>
              <a:t>điểm</a:t>
            </a:r>
            <a:r>
              <a:rPr dirty="0" sz="2000" spc="-10">
                <a:solidFill>
                  <a:srgbClr val="054848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54848"/>
                </a:solidFill>
                <a:latin typeface="Calibri"/>
                <a:cs typeface="Calibri"/>
              </a:rPr>
              <a:t>cơ</a:t>
            </a:r>
            <a:r>
              <a:rPr dirty="0" sz="2000" spc="-25">
                <a:solidFill>
                  <a:srgbClr val="054848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54848"/>
                </a:solidFill>
                <a:latin typeface="Calibri"/>
                <a:cs typeface="Calibri"/>
              </a:rPr>
              <a:t>bản </a:t>
            </a:r>
            <a:r>
              <a:rPr dirty="0" sz="2000" spc="-440">
                <a:solidFill>
                  <a:srgbClr val="054848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54848"/>
                </a:solidFill>
                <a:latin typeface="Calibri"/>
                <a:cs typeface="Calibri"/>
              </a:rPr>
              <a:t>của ngôi nhà </a:t>
            </a:r>
            <a:r>
              <a:rPr dirty="0" sz="2000" spc="5">
                <a:solidFill>
                  <a:srgbClr val="054848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54848"/>
                </a:solidFill>
                <a:latin typeface="Calibri"/>
                <a:cs typeface="Calibri"/>
              </a:rPr>
              <a:t>thông</a:t>
            </a:r>
            <a:r>
              <a:rPr dirty="0" sz="2000" spc="-40">
                <a:solidFill>
                  <a:srgbClr val="054848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54848"/>
                </a:solidFill>
                <a:latin typeface="Calibri"/>
                <a:cs typeface="Calibri"/>
              </a:rPr>
              <a:t>minh.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04409" y="3272790"/>
            <a:ext cx="2292350" cy="1638300"/>
          </a:xfrm>
          <a:prstGeom prst="rect">
            <a:avLst/>
          </a:prstGeom>
          <a:ln w="25400">
            <a:solidFill>
              <a:srgbClr val="054848"/>
            </a:solidFill>
          </a:ln>
        </p:spPr>
        <p:txBody>
          <a:bodyPr wrap="square" lIns="0" tIns="74930" rIns="0" bIns="0" rtlCol="0" vert="horz">
            <a:spAutoFit/>
          </a:bodyPr>
          <a:lstStyle/>
          <a:p>
            <a:pPr algn="just" marL="91440">
              <a:lnSpc>
                <a:spcPct val="100000"/>
              </a:lnSpc>
              <a:spcBef>
                <a:spcPts val="590"/>
              </a:spcBef>
            </a:pPr>
            <a:r>
              <a:rPr dirty="0" sz="2000" spc="-5">
                <a:solidFill>
                  <a:srgbClr val="054848"/>
                </a:solidFill>
                <a:latin typeface="Calibri"/>
                <a:cs typeface="Calibri"/>
              </a:rPr>
              <a:t>Đề</a:t>
            </a:r>
            <a:r>
              <a:rPr dirty="0" sz="2000" spc="-20">
                <a:solidFill>
                  <a:srgbClr val="054848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54848"/>
                </a:solidFill>
                <a:latin typeface="Calibri"/>
                <a:cs typeface="Calibri"/>
              </a:rPr>
              <a:t>xuất</a:t>
            </a:r>
            <a:r>
              <a:rPr dirty="0" sz="2000" spc="-30">
                <a:solidFill>
                  <a:srgbClr val="054848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54848"/>
                </a:solidFill>
                <a:latin typeface="Calibri"/>
                <a:cs typeface="Calibri"/>
              </a:rPr>
              <a:t>những</a:t>
            </a:r>
            <a:endParaRPr sz="2000">
              <a:latin typeface="Calibri"/>
              <a:cs typeface="Calibri"/>
            </a:endParaRPr>
          </a:p>
          <a:p>
            <a:pPr algn="just" marL="91440" marR="254635">
              <a:lnSpc>
                <a:spcPct val="100000"/>
              </a:lnSpc>
            </a:pPr>
            <a:r>
              <a:rPr dirty="0" sz="2000">
                <a:solidFill>
                  <a:srgbClr val="054848"/>
                </a:solidFill>
                <a:latin typeface="Calibri"/>
                <a:cs typeface="Calibri"/>
              </a:rPr>
              <a:t>ý tưởng để cải </a:t>
            </a:r>
            <a:r>
              <a:rPr dirty="0" sz="2000" spc="-5">
                <a:solidFill>
                  <a:srgbClr val="054848"/>
                </a:solidFill>
                <a:latin typeface="Calibri"/>
                <a:cs typeface="Calibri"/>
              </a:rPr>
              <a:t>tạo </a:t>
            </a:r>
            <a:r>
              <a:rPr dirty="0" sz="2000" spc="-440">
                <a:solidFill>
                  <a:srgbClr val="054848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54848"/>
                </a:solidFill>
                <a:latin typeface="Calibri"/>
                <a:cs typeface="Calibri"/>
              </a:rPr>
              <a:t>ngôi nhà của </a:t>
            </a:r>
            <a:r>
              <a:rPr dirty="0" sz="2000" spc="-5">
                <a:solidFill>
                  <a:srgbClr val="054848"/>
                </a:solidFill>
                <a:latin typeface="Calibri"/>
                <a:cs typeface="Calibri"/>
              </a:rPr>
              <a:t>mình </a:t>
            </a:r>
            <a:r>
              <a:rPr dirty="0" sz="2000" spc="-440">
                <a:solidFill>
                  <a:srgbClr val="054848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54848"/>
                </a:solidFill>
                <a:latin typeface="Calibri"/>
                <a:cs typeface="Calibri"/>
              </a:rPr>
              <a:t>trở</a:t>
            </a:r>
            <a:r>
              <a:rPr dirty="0" sz="2000" spc="-20">
                <a:solidFill>
                  <a:srgbClr val="054848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54848"/>
                </a:solidFill>
                <a:latin typeface="Calibri"/>
                <a:cs typeface="Calibri"/>
              </a:rPr>
              <a:t>thành</a:t>
            </a:r>
            <a:r>
              <a:rPr dirty="0" sz="2000" spc="-45">
                <a:solidFill>
                  <a:srgbClr val="054848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54848"/>
                </a:solidFill>
                <a:latin typeface="Calibri"/>
                <a:cs typeface="Calibri"/>
              </a:rPr>
              <a:t>ngôi</a:t>
            </a:r>
            <a:r>
              <a:rPr dirty="0" sz="2000" spc="-30">
                <a:solidFill>
                  <a:srgbClr val="054848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54848"/>
                </a:solidFill>
                <a:latin typeface="Calibri"/>
                <a:cs typeface="Calibri"/>
              </a:rPr>
              <a:t>nhà </a:t>
            </a:r>
            <a:r>
              <a:rPr dirty="0" sz="2000" spc="-440">
                <a:solidFill>
                  <a:srgbClr val="054848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54848"/>
                </a:solidFill>
                <a:latin typeface="Calibri"/>
                <a:cs typeface="Calibri"/>
              </a:rPr>
              <a:t>thông</a:t>
            </a:r>
            <a:r>
              <a:rPr dirty="0" sz="2000" spc="-40">
                <a:solidFill>
                  <a:srgbClr val="054848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54848"/>
                </a:solidFill>
                <a:latin typeface="Calibri"/>
                <a:cs typeface="Calibri"/>
              </a:rPr>
              <a:t>minh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99516" y="923544"/>
            <a:ext cx="944880" cy="67310"/>
          </a:xfrm>
          <a:custGeom>
            <a:avLst/>
            <a:gdLst/>
            <a:ahLst/>
            <a:cxnLst/>
            <a:rect l="l" t="t" r="r" b="b"/>
            <a:pathLst>
              <a:path w="944880" h="67309">
                <a:moveTo>
                  <a:pt x="944880" y="0"/>
                </a:moveTo>
                <a:lnTo>
                  <a:pt x="0" y="0"/>
                </a:lnTo>
                <a:lnTo>
                  <a:pt x="0" y="67055"/>
                </a:lnTo>
                <a:lnTo>
                  <a:pt x="944880" y="67055"/>
                </a:lnTo>
                <a:lnTo>
                  <a:pt x="944880" y="0"/>
                </a:lnTo>
                <a:close/>
              </a:path>
            </a:pathLst>
          </a:custGeom>
          <a:solidFill>
            <a:srgbClr val="F4AA9E">
              <a:alpha val="5176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127760" y="3441700"/>
            <a:ext cx="800735" cy="127000"/>
          </a:xfrm>
          <a:custGeom>
            <a:avLst/>
            <a:gdLst/>
            <a:ahLst/>
            <a:cxnLst/>
            <a:rect l="l" t="t" r="r" b="b"/>
            <a:pathLst>
              <a:path w="800735" h="127000">
                <a:moveTo>
                  <a:pt x="737108" y="0"/>
                </a:moveTo>
                <a:lnTo>
                  <a:pt x="673608" y="63500"/>
                </a:lnTo>
                <a:lnTo>
                  <a:pt x="737108" y="127000"/>
                </a:lnTo>
                <a:lnTo>
                  <a:pt x="794258" y="69850"/>
                </a:lnTo>
                <a:lnTo>
                  <a:pt x="737108" y="69850"/>
                </a:lnTo>
                <a:lnTo>
                  <a:pt x="737108" y="57150"/>
                </a:lnTo>
                <a:lnTo>
                  <a:pt x="794258" y="57150"/>
                </a:lnTo>
                <a:lnTo>
                  <a:pt x="737108" y="0"/>
                </a:lnTo>
                <a:close/>
              </a:path>
              <a:path w="800735" h="127000">
                <a:moveTo>
                  <a:pt x="679958" y="57150"/>
                </a:moveTo>
                <a:lnTo>
                  <a:pt x="0" y="57150"/>
                </a:lnTo>
                <a:lnTo>
                  <a:pt x="0" y="69850"/>
                </a:lnTo>
                <a:lnTo>
                  <a:pt x="679958" y="69850"/>
                </a:lnTo>
                <a:lnTo>
                  <a:pt x="673608" y="63500"/>
                </a:lnTo>
                <a:lnTo>
                  <a:pt x="679958" y="57150"/>
                </a:lnTo>
                <a:close/>
              </a:path>
              <a:path w="800735" h="127000">
                <a:moveTo>
                  <a:pt x="794258" y="57150"/>
                </a:moveTo>
                <a:lnTo>
                  <a:pt x="737108" y="57150"/>
                </a:lnTo>
                <a:lnTo>
                  <a:pt x="737108" y="69850"/>
                </a:lnTo>
                <a:lnTo>
                  <a:pt x="794258" y="69850"/>
                </a:lnTo>
                <a:lnTo>
                  <a:pt x="800608" y="63500"/>
                </a:lnTo>
                <a:lnTo>
                  <a:pt x="794258" y="57150"/>
                </a:lnTo>
                <a:close/>
              </a:path>
            </a:pathLst>
          </a:custGeom>
          <a:solidFill>
            <a:srgbClr val="008D89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389" y="2000250"/>
            <a:ext cx="2406650" cy="1203960"/>
          </a:xfrm>
          <a:custGeom>
            <a:avLst/>
            <a:gdLst/>
            <a:ahLst/>
            <a:cxnLst/>
            <a:rect l="l" t="t" r="r" b="b"/>
            <a:pathLst>
              <a:path w="2406650" h="1203960">
                <a:moveTo>
                  <a:pt x="2286000" y="0"/>
                </a:moveTo>
                <a:lnTo>
                  <a:pt x="120396" y="0"/>
                </a:lnTo>
                <a:lnTo>
                  <a:pt x="73532" y="9453"/>
                </a:lnTo>
                <a:lnTo>
                  <a:pt x="35262" y="35242"/>
                </a:lnTo>
                <a:lnTo>
                  <a:pt x="9461" y="73509"/>
                </a:lnTo>
                <a:lnTo>
                  <a:pt x="0" y="120395"/>
                </a:lnTo>
                <a:lnTo>
                  <a:pt x="0" y="1083564"/>
                </a:lnTo>
                <a:lnTo>
                  <a:pt x="9461" y="1130450"/>
                </a:lnTo>
                <a:lnTo>
                  <a:pt x="35262" y="1168717"/>
                </a:lnTo>
                <a:lnTo>
                  <a:pt x="73532" y="1194506"/>
                </a:lnTo>
                <a:lnTo>
                  <a:pt x="120396" y="1203960"/>
                </a:lnTo>
                <a:lnTo>
                  <a:pt x="2286000" y="1203960"/>
                </a:lnTo>
                <a:lnTo>
                  <a:pt x="2332886" y="1194506"/>
                </a:lnTo>
                <a:lnTo>
                  <a:pt x="2371153" y="1168717"/>
                </a:lnTo>
                <a:lnTo>
                  <a:pt x="2396942" y="1130450"/>
                </a:lnTo>
                <a:lnTo>
                  <a:pt x="2406396" y="1083564"/>
                </a:lnTo>
                <a:lnTo>
                  <a:pt x="2406396" y="120395"/>
                </a:lnTo>
                <a:lnTo>
                  <a:pt x="2396942" y="73509"/>
                </a:lnTo>
                <a:lnTo>
                  <a:pt x="2371153" y="35242"/>
                </a:lnTo>
                <a:lnTo>
                  <a:pt x="2332886" y="9453"/>
                </a:lnTo>
                <a:lnTo>
                  <a:pt x="2286000" y="0"/>
                </a:lnTo>
                <a:close/>
              </a:path>
            </a:pathLst>
          </a:custGeom>
          <a:solidFill>
            <a:srgbClr val="F4AA9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81406" y="2159634"/>
            <a:ext cx="1784350" cy="820419"/>
          </a:xfrm>
          <a:prstGeom prst="rect">
            <a:avLst/>
          </a:prstGeom>
        </p:spPr>
        <p:txBody>
          <a:bodyPr wrap="square" lIns="0" tIns="73025" rIns="0" bIns="0" rtlCol="0" vert="horz">
            <a:spAutoFit/>
          </a:bodyPr>
          <a:lstStyle/>
          <a:p>
            <a:pPr marL="12700" marR="5080" indent="167640">
              <a:lnSpc>
                <a:spcPts val="2900"/>
              </a:lnSpc>
              <a:spcBef>
                <a:spcPts val="575"/>
              </a:spcBef>
            </a:pPr>
            <a:r>
              <a:rPr dirty="0" sz="2800">
                <a:solidFill>
                  <a:srgbClr val="FFFFFF"/>
                </a:solidFill>
                <a:latin typeface="Arial MT"/>
                <a:cs typeface="Arial MT"/>
              </a:rPr>
              <a:t>Ngôi nhà </a:t>
            </a:r>
            <a:r>
              <a:rPr dirty="0" sz="28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Arial MT"/>
                <a:cs typeface="Arial MT"/>
              </a:rPr>
              <a:t>thông</a:t>
            </a:r>
            <a:r>
              <a:rPr dirty="0" sz="2800" spc="-6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Arial MT"/>
                <a:cs typeface="Arial MT"/>
              </a:rPr>
              <a:t>minh</a:t>
            </a:r>
            <a:endParaRPr sz="28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466085" y="603758"/>
            <a:ext cx="3396615" cy="2011045"/>
            <a:chOff x="2466085" y="603758"/>
            <a:chExt cx="3396615" cy="2011045"/>
          </a:xfrm>
        </p:grpSpPr>
        <p:sp>
          <p:nvSpPr>
            <p:cNvPr id="5" name="object 5"/>
            <p:cNvSpPr/>
            <p:nvPr/>
          </p:nvSpPr>
          <p:spPr>
            <a:xfrm>
              <a:off x="2478785" y="1217676"/>
              <a:ext cx="963294" cy="1384300"/>
            </a:xfrm>
            <a:custGeom>
              <a:avLst/>
              <a:gdLst/>
              <a:ahLst/>
              <a:cxnLst/>
              <a:rect l="l" t="t" r="r" b="b"/>
              <a:pathLst>
                <a:path w="963295" h="1384300">
                  <a:moveTo>
                    <a:pt x="0" y="1384300"/>
                  </a:moveTo>
                  <a:lnTo>
                    <a:pt x="962913" y="0"/>
                  </a:lnTo>
                </a:path>
              </a:pathLst>
            </a:custGeom>
            <a:ln w="25399">
              <a:solidFill>
                <a:srgbClr val="008D8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441953" y="616458"/>
              <a:ext cx="2407920" cy="1203960"/>
            </a:xfrm>
            <a:custGeom>
              <a:avLst/>
              <a:gdLst/>
              <a:ahLst/>
              <a:cxnLst/>
              <a:rect l="l" t="t" r="r" b="b"/>
              <a:pathLst>
                <a:path w="2407920" h="1203960">
                  <a:moveTo>
                    <a:pt x="2287524" y="0"/>
                  </a:moveTo>
                  <a:lnTo>
                    <a:pt x="120396" y="0"/>
                  </a:lnTo>
                  <a:lnTo>
                    <a:pt x="73509" y="9453"/>
                  </a:lnTo>
                  <a:lnTo>
                    <a:pt x="35242" y="35242"/>
                  </a:lnTo>
                  <a:lnTo>
                    <a:pt x="9453" y="73509"/>
                  </a:lnTo>
                  <a:lnTo>
                    <a:pt x="0" y="120395"/>
                  </a:lnTo>
                  <a:lnTo>
                    <a:pt x="0" y="1083564"/>
                  </a:lnTo>
                  <a:lnTo>
                    <a:pt x="9453" y="1130450"/>
                  </a:lnTo>
                  <a:lnTo>
                    <a:pt x="35242" y="1168717"/>
                  </a:lnTo>
                  <a:lnTo>
                    <a:pt x="73509" y="1194506"/>
                  </a:lnTo>
                  <a:lnTo>
                    <a:pt x="120396" y="1203959"/>
                  </a:lnTo>
                  <a:lnTo>
                    <a:pt x="2287524" y="1203959"/>
                  </a:lnTo>
                  <a:lnTo>
                    <a:pt x="2334410" y="1194506"/>
                  </a:lnTo>
                  <a:lnTo>
                    <a:pt x="2372677" y="1168717"/>
                  </a:lnTo>
                  <a:lnTo>
                    <a:pt x="2398466" y="1130450"/>
                  </a:lnTo>
                  <a:lnTo>
                    <a:pt x="2407920" y="1083564"/>
                  </a:lnTo>
                  <a:lnTo>
                    <a:pt x="2407920" y="120395"/>
                  </a:lnTo>
                  <a:lnTo>
                    <a:pt x="2398466" y="73509"/>
                  </a:lnTo>
                  <a:lnTo>
                    <a:pt x="2372677" y="35242"/>
                  </a:lnTo>
                  <a:lnTo>
                    <a:pt x="2334410" y="9453"/>
                  </a:lnTo>
                  <a:lnTo>
                    <a:pt x="2287524" y="0"/>
                  </a:lnTo>
                  <a:close/>
                </a:path>
              </a:pathLst>
            </a:custGeom>
            <a:solidFill>
              <a:srgbClr val="008D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441953" y="616458"/>
              <a:ext cx="2407920" cy="1203960"/>
            </a:xfrm>
            <a:custGeom>
              <a:avLst/>
              <a:gdLst/>
              <a:ahLst/>
              <a:cxnLst/>
              <a:rect l="l" t="t" r="r" b="b"/>
              <a:pathLst>
                <a:path w="2407920" h="1203960">
                  <a:moveTo>
                    <a:pt x="0" y="120395"/>
                  </a:moveTo>
                  <a:lnTo>
                    <a:pt x="9453" y="73509"/>
                  </a:lnTo>
                  <a:lnTo>
                    <a:pt x="35242" y="35242"/>
                  </a:lnTo>
                  <a:lnTo>
                    <a:pt x="73509" y="9453"/>
                  </a:lnTo>
                  <a:lnTo>
                    <a:pt x="120396" y="0"/>
                  </a:lnTo>
                  <a:lnTo>
                    <a:pt x="2287524" y="0"/>
                  </a:lnTo>
                  <a:lnTo>
                    <a:pt x="2334410" y="9453"/>
                  </a:lnTo>
                  <a:lnTo>
                    <a:pt x="2372677" y="35242"/>
                  </a:lnTo>
                  <a:lnTo>
                    <a:pt x="2398466" y="73509"/>
                  </a:lnTo>
                  <a:lnTo>
                    <a:pt x="2407920" y="120395"/>
                  </a:lnTo>
                  <a:lnTo>
                    <a:pt x="2407920" y="1083564"/>
                  </a:lnTo>
                  <a:lnTo>
                    <a:pt x="2398466" y="1130450"/>
                  </a:lnTo>
                  <a:lnTo>
                    <a:pt x="2372677" y="1168717"/>
                  </a:lnTo>
                  <a:lnTo>
                    <a:pt x="2334410" y="1194506"/>
                  </a:lnTo>
                  <a:lnTo>
                    <a:pt x="2287524" y="1203959"/>
                  </a:lnTo>
                  <a:lnTo>
                    <a:pt x="120396" y="1203959"/>
                  </a:lnTo>
                  <a:lnTo>
                    <a:pt x="73509" y="1194506"/>
                  </a:lnTo>
                  <a:lnTo>
                    <a:pt x="35242" y="1168717"/>
                  </a:lnTo>
                  <a:lnTo>
                    <a:pt x="9453" y="1130450"/>
                  </a:lnTo>
                  <a:lnTo>
                    <a:pt x="0" y="1083564"/>
                  </a:lnTo>
                  <a:lnTo>
                    <a:pt x="0" y="12039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4067683" y="1028191"/>
            <a:ext cx="115633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Khái</a:t>
            </a:r>
            <a:r>
              <a:rPr dirty="0" sz="2000" spc="-8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 spc="-225">
                <a:solidFill>
                  <a:srgbClr val="FFFFFF"/>
                </a:solidFill>
                <a:latin typeface="Arial MT"/>
                <a:cs typeface="Arial MT"/>
              </a:rPr>
              <a:t>niệm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466085" y="1987550"/>
            <a:ext cx="3396615" cy="1229360"/>
            <a:chOff x="2466085" y="1987550"/>
            <a:chExt cx="3396615" cy="1229360"/>
          </a:xfrm>
        </p:grpSpPr>
        <p:sp>
          <p:nvSpPr>
            <p:cNvPr id="10" name="object 10"/>
            <p:cNvSpPr/>
            <p:nvPr/>
          </p:nvSpPr>
          <p:spPr>
            <a:xfrm>
              <a:off x="2478785" y="2602230"/>
              <a:ext cx="963294" cy="0"/>
            </a:xfrm>
            <a:custGeom>
              <a:avLst/>
              <a:gdLst/>
              <a:ahLst/>
              <a:cxnLst/>
              <a:rect l="l" t="t" r="r" b="b"/>
              <a:pathLst>
                <a:path w="963295" h="0">
                  <a:moveTo>
                    <a:pt x="0" y="0"/>
                  </a:moveTo>
                  <a:lnTo>
                    <a:pt x="963040" y="0"/>
                  </a:lnTo>
                </a:path>
              </a:pathLst>
            </a:custGeom>
            <a:ln w="25400">
              <a:solidFill>
                <a:srgbClr val="008D8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441953" y="2000250"/>
              <a:ext cx="2407920" cy="1203960"/>
            </a:xfrm>
            <a:custGeom>
              <a:avLst/>
              <a:gdLst/>
              <a:ahLst/>
              <a:cxnLst/>
              <a:rect l="l" t="t" r="r" b="b"/>
              <a:pathLst>
                <a:path w="2407920" h="1203960">
                  <a:moveTo>
                    <a:pt x="2287524" y="0"/>
                  </a:moveTo>
                  <a:lnTo>
                    <a:pt x="120396" y="0"/>
                  </a:lnTo>
                  <a:lnTo>
                    <a:pt x="73509" y="9453"/>
                  </a:lnTo>
                  <a:lnTo>
                    <a:pt x="35242" y="35242"/>
                  </a:lnTo>
                  <a:lnTo>
                    <a:pt x="9453" y="73509"/>
                  </a:lnTo>
                  <a:lnTo>
                    <a:pt x="0" y="120395"/>
                  </a:lnTo>
                  <a:lnTo>
                    <a:pt x="0" y="1083564"/>
                  </a:lnTo>
                  <a:lnTo>
                    <a:pt x="9453" y="1130450"/>
                  </a:lnTo>
                  <a:lnTo>
                    <a:pt x="35242" y="1168717"/>
                  </a:lnTo>
                  <a:lnTo>
                    <a:pt x="73509" y="1194506"/>
                  </a:lnTo>
                  <a:lnTo>
                    <a:pt x="120396" y="1203960"/>
                  </a:lnTo>
                  <a:lnTo>
                    <a:pt x="2287524" y="1203960"/>
                  </a:lnTo>
                  <a:lnTo>
                    <a:pt x="2334410" y="1194506"/>
                  </a:lnTo>
                  <a:lnTo>
                    <a:pt x="2372677" y="1168717"/>
                  </a:lnTo>
                  <a:lnTo>
                    <a:pt x="2398466" y="1130450"/>
                  </a:lnTo>
                  <a:lnTo>
                    <a:pt x="2407920" y="1083564"/>
                  </a:lnTo>
                  <a:lnTo>
                    <a:pt x="2407920" y="120395"/>
                  </a:lnTo>
                  <a:lnTo>
                    <a:pt x="2398466" y="73509"/>
                  </a:lnTo>
                  <a:lnTo>
                    <a:pt x="2372677" y="35242"/>
                  </a:lnTo>
                  <a:lnTo>
                    <a:pt x="2334410" y="9453"/>
                  </a:lnTo>
                  <a:lnTo>
                    <a:pt x="2287524" y="0"/>
                  </a:lnTo>
                  <a:close/>
                </a:path>
              </a:pathLst>
            </a:custGeom>
            <a:solidFill>
              <a:srgbClr val="008D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441953" y="2000250"/>
              <a:ext cx="2407920" cy="1203960"/>
            </a:xfrm>
            <a:custGeom>
              <a:avLst/>
              <a:gdLst/>
              <a:ahLst/>
              <a:cxnLst/>
              <a:rect l="l" t="t" r="r" b="b"/>
              <a:pathLst>
                <a:path w="2407920" h="1203960">
                  <a:moveTo>
                    <a:pt x="0" y="120395"/>
                  </a:moveTo>
                  <a:lnTo>
                    <a:pt x="9453" y="73509"/>
                  </a:lnTo>
                  <a:lnTo>
                    <a:pt x="35242" y="35242"/>
                  </a:lnTo>
                  <a:lnTo>
                    <a:pt x="73509" y="9453"/>
                  </a:lnTo>
                  <a:lnTo>
                    <a:pt x="120396" y="0"/>
                  </a:lnTo>
                  <a:lnTo>
                    <a:pt x="2287524" y="0"/>
                  </a:lnTo>
                  <a:lnTo>
                    <a:pt x="2334410" y="9453"/>
                  </a:lnTo>
                  <a:lnTo>
                    <a:pt x="2372677" y="35242"/>
                  </a:lnTo>
                  <a:lnTo>
                    <a:pt x="2398466" y="73509"/>
                  </a:lnTo>
                  <a:lnTo>
                    <a:pt x="2407920" y="120395"/>
                  </a:lnTo>
                  <a:lnTo>
                    <a:pt x="2407920" y="1083564"/>
                  </a:lnTo>
                  <a:lnTo>
                    <a:pt x="2398466" y="1130450"/>
                  </a:lnTo>
                  <a:lnTo>
                    <a:pt x="2372677" y="1168717"/>
                  </a:lnTo>
                  <a:lnTo>
                    <a:pt x="2334410" y="1194506"/>
                  </a:lnTo>
                  <a:lnTo>
                    <a:pt x="2287524" y="1203960"/>
                  </a:lnTo>
                  <a:lnTo>
                    <a:pt x="120396" y="1203960"/>
                  </a:lnTo>
                  <a:lnTo>
                    <a:pt x="73509" y="1194506"/>
                  </a:lnTo>
                  <a:lnTo>
                    <a:pt x="35242" y="1168717"/>
                  </a:lnTo>
                  <a:lnTo>
                    <a:pt x="9453" y="1130450"/>
                  </a:lnTo>
                  <a:lnTo>
                    <a:pt x="0" y="1083564"/>
                  </a:lnTo>
                  <a:lnTo>
                    <a:pt x="0" y="12039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3482085" y="2149551"/>
            <a:ext cx="2328545" cy="8572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ts val="2240"/>
              </a:lnSpc>
              <a:spcBef>
                <a:spcPts val="105"/>
              </a:spcBef>
            </a:pP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Các</a:t>
            </a:r>
            <a:r>
              <a:rPr dirty="0" sz="2000" spc="-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 spc="-445">
                <a:solidFill>
                  <a:srgbClr val="FFFFFF"/>
                </a:solidFill>
                <a:latin typeface="Arial MT"/>
                <a:cs typeface="Arial MT"/>
              </a:rPr>
              <a:t>hệ</a:t>
            </a:r>
            <a:r>
              <a:rPr dirty="0" sz="200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 spc="-175">
                <a:solidFill>
                  <a:srgbClr val="FFFFFF"/>
                </a:solidFill>
                <a:latin typeface="Arial MT"/>
                <a:cs typeface="Arial MT"/>
              </a:rPr>
              <a:t>thống</a:t>
            </a:r>
            <a:endParaRPr sz="2000">
              <a:latin typeface="Arial MT"/>
              <a:cs typeface="Arial MT"/>
            </a:endParaRPr>
          </a:p>
          <a:p>
            <a:pPr algn="ctr" marL="12700" marR="5080" indent="-635">
              <a:lnSpc>
                <a:spcPts val="2060"/>
              </a:lnSpc>
              <a:spcBef>
                <a:spcPts val="190"/>
              </a:spcBef>
            </a:pPr>
            <a:r>
              <a:rPr dirty="0" sz="2000" spc="-280">
                <a:solidFill>
                  <a:srgbClr val="FFFFFF"/>
                </a:solidFill>
                <a:latin typeface="Arial MT"/>
                <a:cs typeface="Arial MT"/>
              </a:rPr>
              <a:t>thườ</a:t>
            </a:r>
            <a:r>
              <a:rPr dirty="0" sz="2000" spc="-215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g</a:t>
            </a:r>
            <a:r>
              <a:rPr dirty="0" sz="20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 spc="5">
                <a:solidFill>
                  <a:srgbClr val="FFFFFF"/>
                </a:solidFill>
                <a:latin typeface="Arial MT"/>
                <a:cs typeface="Arial MT"/>
              </a:rPr>
              <a:t>c</a:t>
            </a: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ó</a:t>
            </a:r>
            <a:r>
              <a:rPr dirty="0" sz="20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trong  </a:t>
            </a: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ngôi</a:t>
            </a:r>
            <a:r>
              <a:rPr dirty="0" sz="2000" spc="-4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nhà</a:t>
            </a:r>
            <a:r>
              <a:rPr dirty="0" sz="2000" spc="-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thông</a:t>
            </a:r>
            <a:r>
              <a:rPr dirty="0" sz="2000" spc="-3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minh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466085" y="2589276"/>
            <a:ext cx="3396615" cy="2012950"/>
            <a:chOff x="2466085" y="2589276"/>
            <a:chExt cx="3396615" cy="2012950"/>
          </a:xfrm>
        </p:grpSpPr>
        <p:sp>
          <p:nvSpPr>
            <p:cNvPr id="15" name="object 15"/>
            <p:cNvSpPr/>
            <p:nvPr/>
          </p:nvSpPr>
          <p:spPr>
            <a:xfrm>
              <a:off x="2478785" y="2601976"/>
              <a:ext cx="963294" cy="1384935"/>
            </a:xfrm>
            <a:custGeom>
              <a:avLst/>
              <a:gdLst/>
              <a:ahLst/>
              <a:cxnLst/>
              <a:rect l="l" t="t" r="r" b="b"/>
              <a:pathLst>
                <a:path w="963295" h="1384935">
                  <a:moveTo>
                    <a:pt x="0" y="0"/>
                  </a:moveTo>
                  <a:lnTo>
                    <a:pt x="962913" y="1384325"/>
                  </a:lnTo>
                </a:path>
              </a:pathLst>
            </a:custGeom>
            <a:ln w="25400">
              <a:solidFill>
                <a:srgbClr val="008D8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3441953" y="3385566"/>
              <a:ext cx="2407920" cy="1203960"/>
            </a:xfrm>
            <a:custGeom>
              <a:avLst/>
              <a:gdLst/>
              <a:ahLst/>
              <a:cxnLst/>
              <a:rect l="l" t="t" r="r" b="b"/>
              <a:pathLst>
                <a:path w="2407920" h="1203960">
                  <a:moveTo>
                    <a:pt x="2287524" y="0"/>
                  </a:moveTo>
                  <a:lnTo>
                    <a:pt x="120396" y="0"/>
                  </a:lnTo>
                  <a:lnTo>
                    <a:pt x="73509" y="9453"/>
                  </a:lnTo>
                  <a:lnTo>
                    <a:pt x="35242" y="35242"/>
                  </a:lnTo>
                  <a:lnTo>
                    <a:pt x="9453" y="73509"/>
                  </a:lnTo>
                  <a:lnTo>
                    <a:pt x="0" y="120395"/>
                  </a:lnTo>
                  <a:lnTo>
                    <a:pt x="0" y="1083563"/>
                  </a:lnTo>
                  <a:lnTo>
                    <a:pt x="9453" y="1130429"/>
                  </a:lnTo>
                  <a:lnTo>
                    <a:pt x="35242" y="1168698"/>
                  </a:lnTo>
                  <a:lnTo>
                    <a:pt x="73509" y="1194499"/>
                  </a:lnTo>
                  <a:lnTo>
                    <a:pt x="120396" y="1203959"/>
                  </a:lnTo>
                  <a:lnTo>
                    <a:pt x="2287524" y="1203959"/>
                  </a:lnTo>
                  <a:lnTo>
                    <a:pt x="2334410" y="1194499"/>
                  </a:lnTo>
                  <a:lnTo>
                    <a:pt x="2372677" y="1168698"/>
                  </a:lnTo>
                  <a:lnTo>
                    <a:pt x="2398466" y="1130429"/>
                  </a:lnTo>
                  <a:lnTo>
                    <a:pt x="2407920" y="1083563"/>
                  </a:lnTo>
                  <a:lnTo>
                    <a:pt x="2407920" y="120395"/>
                  </a:lnTo>
                  <a:lnTo>
                    <a:pt x="2398466" y="73509"/>
                  </a:lnTo>
                  <a:lnTo>
                    <a:pt x="2372677" y="35242"/>
                  </a:lnTo>
                  <a:lnTo>
                    <a:pt x="2334410" y="9453"/>
                  </a:lnTo>
                  <a:lnTo>
                    <a:pt x="2287524" y="0"/>
                  </a:lnTo>
                  <a:close/>
                </a:path>
              </a:pathLst>
            </a:custGeom>
            <a:solidFill>
              <a:srgbClr val="008D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3441953" y="3385566"/>
              <a:ext cx="2407920" cy="1203960"/>
            </a:xfrm>
            <a:custGeom>
              <a:avLst/>
              <a:gdLst/>
              <a:ahLst/>
              <a:cxnLst/>
              <a:rect l="l" t="t" r="r" b="b"/>
              <a:pathLst>
                <a:path w="2407920" h="1203960">
                  <a:moveTo>
                    <a:pt x="0" y="120395"/>
                  </a:moveTo>
                  <a:lnTo>
                    <a:pt x="9453" y="73509"/>
                  </a:lnTo>
                  <a:lnTo>
                    <a:pt x="35242" y="35242"/>
                  </a:lnTo>
                  <a:lnTo>
                    <a:pt x="73509" y="9453"/>
                  </a:lnTo>
                  <a:lnTo>
                    <a:pt x="120396" y="0"/>
                  </a:lnTo>
                  <a:lnTo>
                    <a:pt x="2287524" y="0"/>
                  </a:lnTo>
                  <a:lnTo>
                    <a:pt x="2334410" y="9453"/>
                  </a:lnTo>
                  <a:lnTo>
                    <a:pt x="2372677" y="35242"/>
                  </a:lnTo>
                  <a:lnTo>
                    <a:pt x="2398466" y="73509"/>
                  </a:lnTo>
                  <a:lnTo>
                    <a:pt x="2407920" y="120395"/>
                  </a:lnTo>
                  <a:lnTo>
                    <a:pt x="2407920" y="1083563"/>
                  </a:lnTo>
                  <a:lnTo>
                    <a:pt x="2398466" y="1130429"/>
                  </a:lnTo>
                  <a:lnTo>
                    <a:pt x="2372677" y="1168698"/>
                  </a:lnTo>
                  <a:lnTo>
                    <a:pt x="2334410" y="1194499"/>
                  </a:lnTo>
                  <a:lnTo>
                    <a:pt x="2287524" y="1203959"/>
                  </a:lnTo>
                  <a:lnTo>
                    <a:pt x="120396" y="1203959"/>
                  </a:lnTo>
                  <a:lnTo>
                    <a:pt x="73509" y="1194499"/>
                  </a:lnTo>
                  <a:lnTo>
                    <a:pt x="35242" y="1168698"/>
                  </a:lnTo>
                  <a:lnTo>
                    <a:pt x="9453" y="1130429"/>
                  </a:lnTo>
                  <a:lnTo>
                    <a:pt x="0" y="1083563"/>
                  </a:lnTo>
                  <a:lnTo>
                    <a:pt x="0" y="12039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3581146" y="3666235"/>
            <a:ext cx="2131060" cy="594995"/>
          </a:xfrm>
          <a:prstGeom prst="rect">
            <a:avLst/>
          </a:prstGeom>
        </p:spPr>
        <p:txBody>
          <a:bodyPr wrap="square" lIns="0" tIns="55879" rIns="0" bIns="0" rtlCol="0" vert="horz">
            <a:spAutoFit/>
          </a:bodyPr>
          <a:lstStyle/>
          <a:p>
            <a:pPr marL="187325" marR="5080" indent="-175260">
              <a:lnSpc>
                <a:spcPts val="2080"/>
              </a:lnSpc>
              <a:spcBef>
                <a:spcPts val="439"/>
              </a:spcBef>
            </a:pPr>
            <a:r>
              <a:rPr dirty="0" sz="2000" spc="-725">
                <a:solidFill>
                  <a:srgbClr val="FFFFFF"/>
                </a:solidFill>
                <a:latin typeface="Arial MT"/>
                <a:cs typeface="Arial MT"/>
              </a:rPr>
              <a:t>Đ</a:t>
            </a:r>
            <a:r>
              <a:rPr dirty="0" sz="2000" spc="-720">
                <a:solidFill>
                  <a:srgbClr val="FFFFFF"/>
                </a:solidFill>
                <a:latin typeface="Arial MT"/>
                <a:cs typeface="Arial MT"/>
              </a:rPr>
              <a:t>ặ</a:t>
            </a: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c</a:t>
            </a:r>
            <a:r>
              <a:rPr dirty="0" sz="2000" spc="-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 spc="-495">
                <a:solidFill>
                  <a:srgbClr val="FFFFFF"/>
                </a:solidFill>
                <a:latin typeface="Arial MT"/>
                <a:cs typeface="Arial MT"/>
              </a:rPr>
              <a:t>đi</a:t>
            </a:r>
            <a:r>
              <a:rPr dirty="0" sz="2000" spc="-795">
                <a:solidFill>
                  <a:srgbClr val="FFFFFF"/>
                </a:solidFill>
                <a:latin typeface="Arial MT"/>
                <a:cs typeface="Arial MT"/>
              </a:rPr>
              <a:t>ể</a:t>
            </a: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m</a:t>
            </a:r>
            <a:r>
              <a:rPr dirty="0" sz="200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 spc="-295">
                <a:solidFill>
                  <a:srgbClr val="FFFFFF"/>
                </a:solidFill>
                <a:latin typeface="Arial MT"/>
                <a:cs typeface="Arial MT"/>
              </a:rPr>
              <a:t>c</a:t>
            </a:r>
            <a:r>
              <a:rPr dirty="0" sz="2000" spc="-585">
                <a:solidFill>
                  <a:srgbClr val="FFFFFF"/>
                </a:solidFill>
                <a:latin typeface="Arial MT"/>
                <a:cs typeface="Arial MT"/>
              </a:rPr>
              <a:t>ủ</a:t>
            </a: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dirty="0" sz="20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ngôi  </a:t>
            </a: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nhà</a:t>
            </a:r>
            <a:r>
              <a:rPr dirty="0" sz="2000" spc="-3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thông</a:t>
            </a:r>
            <a:r>
              <a:rPr dirty="0" sz="200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minh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34455" y="1533144"/>
            <a:ext cx="3209544" cy="207721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389" y="4024121"/>
            <a:ext cx="2011680" cy="1007744"/>
          </a:xfrm>
          <a:custGeom>
            <a:avLst/>
            <a:gdLst/>
            <a:ahLst/>
            <a:cxnLst/>
            <a:rect l="l" t="t" r="r" b="b"/>
            <a:pathLst>
              <a:path w="2011680" h="1007745">
                <a:moveTo>
                  <a:pt x="1910969" y="0"/>
                </a:moveTo>
                <a:lnTo>
                  <a:pt x="100736" y="0"/>
                </a:lnTo>
                <a:lnTo>
                  <a:pt x="61525" y="7915"/>
                </a:lnTo>
                <a:lnTo>
                  <a:pt x="29505" y="29503"/>
                </a:lnTo>
                <a:lnTo>
                  <a:pt x="7916" y="61523"/>
                </a:lnTo>
                <a:lnTo>
                  <a:pt x="0" y="100736"/>
                </a:lnTo>
                <a:lnTo>
                  <a:pt x="0" y="906627"/>
                </a:lnTo>
                <a:lnTo>
                  <a:pt x="7916" y="945840"/>
                </a:lnTo>
                <a:lnTo>
                  <a:pt x="29505" y="977860"/>
                </a:lnTo>
                <a:lnTo>
                  <a:pt x="61525" y="999448"/>
                </a:lnTo>
                <a:lnTo>
                  <a:pt x="100736" y="1007363"/>
                </a:lnTo>
                <a:lnTo>
                  <a:pt x="1910969" y="1007363"/>
                </a:lnTo>
                <a:lnTo>
                  <a:pt x="1950172" y="999448"/>
                </a:lnTo>
                <a:lnTo>
                  <a:pt x="1982184" y="977860"/>
                </a:lnTo>
                <a:lnTo>
                  <a:pt x="2003766" y="945840"/>
                </a:lnTo>
                <a:lnTo>
                  <a:pt x="2011680" y="906627"/>
                </a:lnTo>
                <a:lnTo>
                  <a:pt x="2011680" y="100736"/>
                </a:lnTo>
                <a:lnTo>
                  <a:pt x="2003766" y="61523"/>
                </a:lnTo>
                <a:lnTo>
                  <a:pt x="1982184" y="29503"/>
                </a:lnTo>
                <a:lnTo>
                  <a:pt x="1950172" y="7915"/>
                </a:lnTo>
                <a:lnTo>
                  <a:pt x="1910969" y="0"/>
                </a:lnTo>
                <a:close/>
              </a:path>
            </a:pathLst>
          </a:custGeom>
          <a:solidFill>
            <a:srgbClr val="F4AA9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4810" y="4085031"/>
            <a:ext cx="1784350" cy="820419"/>
          </a:xfrm>
          <a:prstGeom prst="rect">
            <a:avLst/>
          </a:prstGeom>
        </p:spPr>
        <p:txBody>
          <a:bodyPr wrap="square" lIns="0" tIns="73025" rIns="0" bIns="0" rtlCol="0" vert="horz">
            <a:spAutoFit/>
          </a:bodyPr>
          <a:lstStyle/>
          <a:p>
            <a:pPr marL="12700" marR="5080" indent="167640">
              <a:lnSpc>
                <a:spcPts val="2900"/>
              </a:lnSpc>
              <a:spcBef>
                <a:spcPts val="575"/>
              </a:spcBef>
            </a:pPr>
            <a:r>
              <a:rPr dirty="0" sz="2800" spc="-5">
                <a:solidFill>
                  <a:srgbClr val="FFFFFF"/>
                </a:solidFill>
                <a:latin typeface="Arial MT"/>
                <a:cs typeface="Arial MT"/>
              </a:rPr>
              <a:t>Ngôi </a:t>
            </a:r>
            <a:r>
              <a:rPr dirty="0" sz="2800">
                <a:solidFill>
                  <a:srgbClr val="FFFFFF"/>
                </a:solidFill>
                <a:latin typeface="Arial MT"/>
                <a:cs typeface="Arial MT"/>
              </a:rPr>
              <a:t>nhà </a:t>
            </a:r>
            <a:r>
              <a:rPr dirty="0" sz="28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800">
                <a:solidFill>
                  <a:srgbClr val="FFFFFF"/>
                </a:solidFill>
                <a:latin typeface="Arial MT"/>
                <a:cs typeface="Arial MT"/>
              </a:rPr>
              <a:t>thông</a:t>
            </a:r>
            <a:r>
              <a:rPr dirty="0" sz="2800" spc="-9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Arial MT"/>
                <a:cs typeface="Arial MT"/>
              </a:rPr>
              <a:t>minh</a:t>
            </a:r>
            <a:endParaRPr sz="28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071242" y="541273"/>
            <a:ext cx="2831465" cy="3998595"/>
            <a:chOff x="2071242" y="541273"/>
            <a:chExt cx="2831465" cy="3998595"/>
          </a:xfrm>
        </p:grpSpPr>
        <p:sp>
          <p:nvSpPr>
            <p:cNvPr id="5" name="object 5"/>
            <p:cNvSpPr/>
            <p:nvPr/>
          </p:nvSpPr>
          <p:spPr>
            <a:xfrm>
              <a:off x="2083942" y="1056766"/>
              <a:ext cx="793115" cy="3470275"/>
            </a:xfrm>
            <a:custGeom>
              <a:avLst/>
              <a:gdLst/>
              <a:ahLst/>
              <a:cxnLst/>
              <a:rect l="l" t="t" r="r" b="b"/>
              <a:pathLst>
                <a:path w="793114" h="3470275">
                  <a:moveTo>
                    <a:pt x="0" y="3470148"/>
                  </a:moveTo>
                  <a:lnTo>
                    <a:pt x="792607" y="0"/>
                  </a:lnTo>
                </a:path>
              </a:pathLst>
            </a:custGeom>
            <a:ln w="25399">
              <a:solidFill>
                <a:srgbClr val="008D8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876549" y="553973"/>
              <a:ext cx="2013585" cy="1007744"/>
            </a:xfrm>
            <a:custGeom>
              <a:avLst/>
              <a:gdLst/>
              <a:ahLst/>
              <a:cxnLst/>
              <a:rect l="l" t="t" r="r" b="b"/>
              <a:pathLst>
                <a:path w="2013585" h="1007744">
                  <a:moveTo>
                    <a:pt x="1912492" y="0"/>
                  </a:moveTo>
                  <a:lnTo>
                    <a:pt x="100711" y="0"/>
                  </a:lnTo>
                  <a:lnTo>
                    <a:pt x="61507" y="7913"/>
                  </a:lnTo>
                  <a:lnTo>
                    <a:pt x="29495" y="29495"/>
                  </a:lnTo>
                  <a:lnTo>
                    <a:pt x="7913" y="61507"/>
                  </a:lnTo>
                  <a:lnTo>
                    <a:pt x="0" y="100711"/>
                  </a:lnTo>
                  <a:lnTo>
                    <a:pt x="0" y="906652"/>
                  </a:lnTo>
                  <a:lnTo>
                    <a:pt x="7913" y="945856"/>
                  </a:lnTo>
                  <a:lnTo>
                    <a:pt x="29495" y="977868"/>
                  </a:lnTo>
                  <a:lnTo>
                    <a:pt x="61507" y="999450"/>
                  </a:lnTo>
                  <a:lnTo>
                    <a:pt x="100711" y="1007363"/>
                  </a:lnTo>
                  <a:lnTo>
                    <a:pt x="1912492" y="1007363"/>
                  </a:lnTo>
                  <a:lnTo>
                    <a:pt x="1951696" y="999450"/>
                  </a:lnTo>
                  <a:lnTo>
                    <a:pt x="1983708" y="977868"/>
                  </a:lnTo>
                  <a:lnTo>
                    <a:pt x="2005290" y="945856"/>
                  </a:lnTo>
                  <a:lnTo>
                    <a:pt x="2013203" y="906652"/>
                  </a:lnTo>
                  <a:lnTo>
                    <a:pt x="2013203" y="100711"/>
                  </a:lnTo>
                  <a:lnTo>
                    <a:pt x="2005290" y="61507"/>
                  </a:lnTo>
                  <a:lnTo>
                    <a:pt x="1983708" y="29495"/>
                  </a:lnTo>
                  <a:lnTo>
                    <a:pt x="1951696" y="7913"/>
                  </a:lnTo>
                  <a:lnTo>
                    <a:pt x="1912492" y="0"/>
                  </a:lnTo>
                  <a:close/>
                </a:path>
              </a:pathLst>
            </a:custGeom>
            <a:solidFill>
              <a:srgbClr val="008D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876549" y="553973"/>
              <a:ext cx="2013585" cy="1007744"/>
            </a:xfrm>
            <a:custGeom>
              <a:avLst/>
              <a:gdLst/>
              <a:ahLst/>
              <a:cxnLst/>
              <a:rect l="l" t="t" r="r" b="b"/>
              <a:pathLst>
                <a:path w="2013585" h="1007744">
                  <a:moveTo>
                    <a:pt x="0" y="100711"/>
                  </a:moveTo>
                  <a:lnTo>
                    <a:pt x="7913" y="61507"/>
                  </a:lnTo>
                  <a:lnTo>
                    <a:pt x="29495" y="29495"/>
                  </a:lnTo>
                  <a:lnTo>
                    <a:pt x="61507" y="7913"/>
                  </a:lnTo>
                  <a:lnTo>
                    <a:pt x="100711" y="0"/>
                  </a:lnTo>
                  <a:lnTo>
                    <a:pt x="1912492" y="0"/>
                  </a:lnTo>
                  <a:lnTo>
                    <a:pt x="1951696" y="7913"/>
                  </a:lnTo>
                  <a:lnTo>
                    <a:pt x="1983708" y="29495"/>
                  </a:lnTo>
                  <a:lnTo>
                    <a:pt x="2005290" y="61507"/>
                  </a:lnTo>
                  <a:lnTo>
                    <a:pt x="2013203" y="100711"/>
                  </a:lnTo>
                  <a:lnTo>
                    <a:pt x="2013203" y="906652"/>
                  </a:lnTo>
                  <a:lnTo>
                    <a:pt x="2005290" y="945856"/>
                  </a:lnTo>
                  <a:lnTo>
                    <a:pt x="1983708" y="977868"/>
                  </a:lnTo>
                  <a:lnTo>
                    <a:pt x="1951696" y="999450"/>
                  </a:lnTo>
                  <a:lnTo>
                    <a:pt x="1912492" y="1007363"/>
                  </a:lnTo>
                  <a:lnTo>
                    <a:pt x="100711" y="1007363"/>
                  </a:lnTo>
                  <a:lnTo>
                    <a:pt x="61507" y="999450"/>
                  </a:lnTo>
                  <a:lnTo>
                    <a:pt x="29495" y="977868"/>
                  </a:lnTo>
                  <a:lnTo>
                    <a:pt x="7913" y="945856"/>
                  </a:lnTo>
                  <a:lnTo>
                    <a:pt x="0" y="906652"/>
                  </a:lnTo>
                  <a:lnTo>
                    <a:pt x="0" y="100711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3304413" y="867282"/>
            <a:ext cx="115633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Khái</a:t>
            </a:r>
            <a:r>
              <a:rPr dirty="0" sz="2000" spc="-8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 spc="-225">
                <a:solidFill>
                  <a:srgbClr val="FFFFFF"/>
                </a:solidFill>
                <a:latin typeface="Arial MT"/>
                <a:cs typeface="Arial MT"/>
              </a:rPr>
              <a:t>niệm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631948" y="2414018"/>
            <a:ext cx="6316980" cy="2673350"/>
            <a:chOff x="2631948" y="2414018"/>
            <a:chExt cx="6316980" cy="267335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31948" y="2414018"/>
              <a:ext cx="6316980" cy="267309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34512" y="2871216"/>
              <a:ext cx="4949951" cy="183337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79192" y="2442063"/>
              <a:ext cx="6227063" cy="258194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679192" y="2442063"/>
              <a:ext cx="6227445" cy="2582545"/>
            </a:xfrm>
            <a:custGeom>
              <a:avLst/>
              <a:gdLst/>
              <a:ahLst/>
              <a:cxnLst/>
              <a:rect l="l" t="t" r="r" b="b"/>
              <a:pathLst>
                <a:path w="6227445" h="2582545">
                  <a:moveTo>
                    <a:pt x="627125" y="170072"/>
                  </a:moveTo>
                  <a:lnTo>
                    <a:pt x="673406" y="155822"/>
                  </a:lnTo>
                  <a:lnTo>
                    <a:pt x="719686" y="142284"/>
                  </a:lnTo>
                  <a:lnTo>
                    <a:pt x="765967" y="129447"/>
                  </a:lnTo>
                  <a:lnTo>
                    <a:pt x="812247" y="117299"/>
                  </a:lnTo>
                  <a:lnTo>
                    <a:pt x="858528" y="105827"/>
                  </a:lnTo>
                  <a:lnTo>
                    <a:pt x="904808" y="95019"/>
                  </a:lnTo>
                  <a:lnTo>
                    <a:pt x="951089" y="84865"/>
                  </a:lnTo>
                  <a:lnTo>
                    <a:pt x="997369" y="75351"/>
                  </a:lnTo>
                  <a:lnTo>
                    <a:pt x="1043650" y="66466"/>
                  </a:lnTo>
                  <a:lnTo>
                    <a:pt x="1089930" y="58197"/>
                  </a:lnTo>
                  <a:lnTo>
                    <a:pt x="1136211" y="50533"/>
                  </a:lnTo>
                  <a:lnTo>
                    <a:pt x="1182491" y="43462"/>
                  </a:lnTo>
                  <a:lnTo>
                    <a:pt x="1228772" y="36972"/>
                  </a:lnTo>
                  <a:lnTo>
                    <a:pt x="1275052" y="31050"/>
                  </a:lnTo>
                  <a:lnTo>
                    <a:pt x="1321333" y="25685"/>
                  </a:lnTo>
                  <a:lnTo>
                    <a:pt x="1367613" y="20866"/>
                  </a:lnTo>
                  <a:lnTo>
                    <a:pt x="1413894" y="16579"/>
                  </a:lnTo>
                  <a:lnTo>
                    <a:pt x="1460174" y="12813"/>
                  </a:lnTo>
                  <a:lnTo>
                    <a:pt x="1506455" y="9555"/>
                  </a:lnTo>
                  <a:lnTo>
                    <a:pt x="1552735" y="6795"/>
                  </a:lnTo>
                  <a:lnTo>
                    <a:pt x="1599016" y="4520"/>
                  </a:lnTo>
                  <a:lnTo>
                    <a:pt x="1645296" y="2718"/>
                  </a:lnTo>
                  <a:lnTo>
                    <a:pt x="1691577" y="1377"/>
                  </a:lnTo>
                  <a:lnTo>
                    <a:pt x="1737857" y="484"/>
                  </a:lnTo>
                  <a:lnTo>
                    <a:pt x="1784137" y="29"/>
                  </a:lnTo>
                  <a:lnTo>
                    <a:pt x="1830418" y="0"/>
                  </a:lnTo>
                  <a:lnTo>
                    <a:pt x="1876698" y="383"/>
                  </a:lnTo>
                  <a:lnTo>
                    <a:pt x="1922979" y="1167"/>
                  </a:lnTo>
                  <a:lnTo>
                    <a:pt x="1969259" y="2341"/>
                  </a:lnTo>
                  <a:lnTo>
                    <a:pt x="2015540" y="3891"/>
                  </a:lnTo>
                  <a:lnTo>
                    <a:pt x="2061820" y="5807"/>
                  </a:lnTo>
                  <a:lnTo>
                    <a:pt x="2108101" y="8076"/>
                  </a:lnTo>
                  <a:lnTo>
                    <a:pt x="2154381" y="10687"/>
                  </a:lnTo>
                  <a:lnTo>
                    <a:pt x="2200662" y="13627"/>
                  </a:lnTo>
                  <a:lnTo>
                    <a:pt x="2246942" y="16884"/>
                  </a:lnTo>
                  <a:lnTo>
                    <a:pt x="2293223" y="20446"/>
                  </a:lnTo>
                  <a:lnTo>
                    <a:pt x="2339503" y="24302"/>
                  </a:lnTo>
                  <a:lnTo>
                    <a:pt x="2385784" y="28440"/>
                  </a:lnTo>
                  <a:lnTo>
                    <a:pt x="2432064" y="32846"/>
                  </a:lnTo>
                  <a:lnTo>
                    <a:pt x="2478345" y="37511"/>
                  </a:lnTo>
                  <a:lnTo>
                    <a:pt x="2524625" y="42420"/>
                  </a:lnTo>
                  <a:lnTo>
                    <a:pt x="2570906" y="47563"/>
                  </a:lnTo>
                  <a:lnTo>
                    <a:pt x="2617186" y="52928"/>
                  </a:lnTo>
                  <a:lnTo>
                    <a:pt x="2663467" y="58502"/>
                  </a:lnTo>
                  <a:lnTo>
                    <a:pt x="2709747" y="64274"/>
                  </a:lnTo>
                  <a:lnTo>
                    <a:pt x="2756028" y="70232"/>
                  </a:lnTo>
                  <a:lnTo>
                    <a:pt x="2802308" y="76363"/>
                  </a:lnTo>
                  <a:lnTo>
                    <a:pt x="2848589" y="82656"/>
                  </a:lnTo>
                  <a:lnTo>
                    <a:pt x="2894869" y="89098"/>
                  </a:lnTo>
                  <a:lnTo>
                    <a:pt x="2941149" y="95678"/>
                  </a:lnTo>
                  <a:lnTo>
                    <a:pt x="2987430" y="102384"/>
                  </a:lnTo>
                  <a:lnTo>
                    <a:pt x="3033710" y="109204"/>
                  </a:lnTo>
                  <a:lnTo>
                    <a:pt x="3079991" y="116125"/>
                  </a:lnTo>
                  <a:lnTo>
                    <a:pt x="3126271" y="123136"/>
                  </a:lnTo>
                  <a:lnTo>
                    <a:pt x="3172552" y="130225"/>
                  </a:lnTo>
                  <a:lnTo>
                    <a:pt x="3218832" y="137380"/>
                  </a:lnTo>
                  <a:lnTo>
                    <a:pt x="3265113" y="144589"/>
                  </a:lnTo>
                  <a:lnTo>
                    <a:pt x="3311393" y="151840"/>
                  </a:lnTo>
                  <a:lnTo>
                    <a:pt x="3357674" y="159121"/>
                  </a:lnTo>
                  <a:lnTo>
                    <a:pt x="3403954" y="166419"/>
                  </a:lnTo>
                  <a:lnTo>
                    <a:pt x="3450235" y="173724"/>
                  </a:lnTo>
                  <a:lnTo>
                    <a:pt x="3496515" y="181022"/>
                  </a:lnTo>
                  <a:lnTo>
                    <a:pt x="3542796" y="188303"/>
                  </a:lnTo>
                  <a:lnTo>
                    <a:pt x="3589076" y="195554"/>
                  </a:lnTo>
                  <a:lnTo>
                    <a:pt x="3635357" y="202763"/>
                  </a:lnTo>
                  <a:lnTo>
                    <a:pt x="3681637" y="209918"/>
                  </a:lnTo>
                  <a:lnTo>
                    <a:pt x="3727918" y="217007"/>
                  </a:lnTo>
                  <a:lnTo>
                    <a:pt x="3774198" y="224018"/>
                  </a:lnTo>
                  <a:lnTo>
                    <a:pt x="3820479" y="230939"/>
                  </a:lnTo>
                  <a:lnTo>
                    <a:pt x="3866759" y="237759"/>
                  </a:lnTo>
                  <a:lnTo>
                    <a:pt x="3913040" y="244465"/>
                  </a:lnTo>
                  <a:lnTo>
                    <a:pt x="3959320" y="251045"/>
                  </a:lnTo>
                  <a:lnTo>
                    <a:pt x="4005600" y="257488"/>
                  </a:lnTo>
                  <a:lnTo>
                    <a:pt x="4051881" y="263780"/>
                  </a:lnTo>
                  <a:lnTo>
                    <a:pt x="4098161" y="269911"/>
                  </a:lnTo>
                  <a:lnTo>
                    <a:pt x="4144442" y="275869"/>
                  </a:lnTo>
                  <a:lnTo>
                    <a:pt x="4190722" y="281641"/>
                  </a:lnTo>
                  <a:lnTo>
                    <a:pt x="4237003" y="287215"/>
                  </a:lnTo>
                  <a:lnTo>
                    <a:pt x="4283283" y="292580"/>
                  </a:lnTo>
                  <a:lnTo>
                    <a:pt x="4329564" y="297723"/>
                  </a:lnTo>
                  <a:lnTo>
                    <a:pt x="4375844" y="302633"/>
                  </a:lnTo>
                  <a:lnTo>
                    <a:pt x="4422125" y="307297"/>
                  </a:lnTo>
                  <a:lnTo>
                    <a:pt x="4468405" y="311703"/>
                  </a:lnTo>
                  <a:lnTo>
                    <a:pt x="4514686" y="315841"/>
                  </a:lnTo>
                  <a:lnTo>
                    <a:pt x="4560966" y="319697"/>
                  </a:lnTo>
                  <a:lnTo>
                    <a:pt x="4607247" y="323259"/>
                  </a:lnTo>
                  <a:lnTo>
                    <a:pt x="4653527" y="326516"/>
                  </a:lnTo>
                  <a:lnTo>
                    <a:pt x="4699808" y="329456"/>
                  </a:lnTo>
                  <a:lnTo>
                    <a:pt x="4746088" y="332067"/>
                  </a:lnTo>
                  <a:lnTo>
                    <a:pt x="4792369" y="334336"/>
                  </a:lnTo>
                  <a:lnTo>
                    <a:pt x="4838649" y="336252"/>
                  </a:lnTo>
                  <a:lnTo>
                    <a:pt x="4884930" y="337802"/>
                  </a:lnTo>
                  <a:lnTo>
                    <a:pt x="4931210" y="338976"/>
                  </a:lnTo>
                  <a:lnTo>
                    <a:pt x="4977491" y="339760"/>
                  </a:lnTo>
                  <a:lnTo>
                    <a:pt x="5023771" y="340144"/>
                  </a:lnTo>
                  <a:lnTo>
                    <a:pt x="5070052" y="340114"/>
                  </a:lnTo>
                  <a:lnTo>
                    <a:pt x="5116332" y="339659"/>
                  </a:lnTo>
                  <a:lnTo>
                    <a:pt x="5162612" y="338766"/>
                  </a:lnTo>
                  <a:lnTo>
                    <a:pt x="5208893" y="337425"/>
                  </a:lnTo>
                  <a:lnTo>
                    <a:pt x="5255173" y="335623"/>
                  </a:lnTo>
                  <a:lnTo>
                    <a:pt x="5301454" y="333348"/>
                  </a:lnTo>
                  <a:lnTo>
                    <a:pt x="5347734" y="330588"/>
                  </a:lnTo>
                  <a:lnTo>
                    <a:pt x="5394015" y="327331"/>
                  </a:lnTo>
                  <a:lnTo>
                    <a:pt x="5440295" y="323564"/>
                  </a:lnTo>
                  <a:lnTo>
                    <a:pt x="5486576" y="319277"/>
                  </a:lnTo>
                  <a:lnTo>
                    <a:pt x="5532856" y="314458"/>
                  </a:lnTo>
                  <a:lnTo>
                    <a:pt x="5579137" y="309093"/>
                  </a:lnTo>
                  <a:lnTo>
                    <a:pt x="5625417" y="303171"/>
                  </a:lnTo>
                  <a:lnTo>
                    <a:pt x="5671698" y="296681"/>
                  </a:lnTo>
                  <a:lnTo>
                    <a:pt x="5717978" y="289610"/>
                  </a:lnTo>
                  <a:lnTo>
                    <a:pt x="5764259" y="281946"/>
                  </a:lnTo>
                  <a:lnTo>
                    <a:pt x="5810539" y="273677"/>
                  </a:lnTo>
                  <a:lnTo>
                    <a:pt x="5856820" y="264792"/>
                  </a:lnTo>
                  <a:lnTo>
                    <a:pt x="5903100" y="255278"/>
                  </a:lnTo>
                  <a:lnTo>
                    <a:pt x="5949381" y="245124"/>
                  </a:lnTo>
                  <a:lnTo>
                    <a:pt x="5995661" y="234316"/>
                  </a:lnTo>
                  <a:lnTo>
                    <a:pt x="6041942" y="222844"/>
                  </a:lnTo>
                  <a:lnTo>
                    <a:pt x="6088222" y="210696"/>
                  </a:lnTo>
                  <a:lnTo>
                    <a:pt x="6134503" y="197859"/>
                  </a:lnTo>
                  <a:lnTo>
                    <a:pt x="6180783" y="184322"/>
                  </a:lnTo>
                  <a:lnTo>
                    <a:pt x="6227063" y="170072"/>
                  </a:lnTo>
                  <a:lnTo>
                    <a:pt x="5599937" y="2411863"/>
                  </a:lnTo>
                  <a:lnTo>
                    <a:pt x="5553657" y="2426114"/>
                  </a:lnTo>
                  <a:lnTo>
                    <a:pt x="5507377" y="2439652"/>
                  </a:lnTo>
                  <a:lnTo>
                    <a:pt x="5461096" y="2452490"/>
                  </a:lnTo>
                  <a:lnTo>
                    <a:pt x="5414816" y="2464639"/>
                  </a:lnTo>
                  <a:lnTo>
                    <a:pt x="5368535" y="2476112"/>
                  </a:lnTo>
                  <a:lnTo>
                    <a:pt x="5322255" y="2486920"/>
                  </a:lnTo>
                  <a:lnTo>
                    <a:pt x="5275974" y="2497075"/>
                  </a:lnTo>
                  <a:lnTo>
                    <a:pt x="5229694" y="2506590"/>
                  </a:lnTo>
                  <a:lnTo>
                    <a:pt x="5183413" y="2515475"/>
                  </a:lnTo>
                  <a:lnTo>
                    <a:pt x="5137133" y="2523745"/>
                  </a:lnTo>
                  <a:lnTo>
                    <a:pt x="5090852" y="2531409"/>
                  </a:lnTo>
                  <a:lnTo>
                    <a:pt x="5044572" y="2538481"/>
                  </a:lnTo>
                  <a:lnTo>
                    <a:pt x="4998291" y="2544971"/>
                  </a:lnTo>
                  <a:lnTo>
                    <a:pt x="4952011" y="2550893"/>
                  </a:lnTo>
                  <a:lnTo>
                    <a:pt x="4905730" y="2556258"/>
                  </a:lnTo>
                  <a:lnTo>
                    <a:pt x="4859450" y="2561078"/>
                  </a:lnTo>
                  <a:lnTo>
                    <a:pt x="4813169" y="2565366"/>
                  </a:lnTo>
                  <a:lnTo>
                    <a:pt x="4766889" y="2569132"/>
                  </a:lnTo>
                  <a:lnTo>
                    <a:pt x="4720608" y="2572389"/>
                  </a:lnTo>
                  <a:lnTo>
                    <a:pt x="4674328" y="2575150"/>
                  </a:lnTo>
                  <a:lnTo>
                    <a:pt x="4628047" y="2577425"/>
                  </a:lnTo>
                  <a:lnTo>
                    <a:pt x="4581767" y="2579227"/>
                  </a:lnTo>
                  <a:lnTo>
                    <a:pt x="4535486" y="2580569"/>
                  </a:lnTo>
                  <a:lnTo>
                    <a:pt x="4489206" y="2581461"/>
                  </a:lnTo>
                  <a:lnTo>
                    <a:pt x="4442926" y="2581916"/>
                  </a:lnTo>
                  <a:lnTo>
                    <a:pt x="4396645" y="2581946"/>
                  </a:lnTo>
                  <a:lnTo>
                    <a:pt x="4350365" y="2581563"/>
                  </a:lnTo>
                  <a:lnTo>
                    <a:pt x="4304084" y="2580778"/>
                  </a:lnTo>
                  <a:lnTo>
                    <a:pt x="4257804" y="2579605"/>
                  </a:lnTo>
                  <a:lnTo>
                    <a:pt x="4211523" y="2578054"/>
                  </a:lnTo>
                  <a:lnTo>
                    <a:pt x="4165243" y="2576138"/>
                  </a:lnTo>
                  <a:lnTo>
                    <a:pt x="4118962" y="2573868"/>
                  </a:lnTo>
                  <a:lnTo>
                    <a:pt x="4072682" y="2571258"/>
                  </a:lnTo>
                  <a:lnTo>
                    <a:pt x="4026401" y="2568318"/>
                  </a:lnTo>
                  <a:lnTo>
                    <a:pt x="3980121" y="2565060"/>
                  </a:lnTo>
                  <a:lnTo>
                    <a:pt x="3933840" y="2561498"/>
                  </a:lnTo>
                  <a:lnTo>
                    <a:pt x="3887560" y="2557641"/>
                  </a:lnTo>
                  <a:lnTo>
                    <a:pt x="3841279" y="2553504"/>
                  </a:lnTo>
                  <a:lnTo>
                    <a:pt x="3794999" y="2549097"/>
                  </a:lnTo>
                  <a:lnTo>
                    <a:pt x="3748718" y="2544432"/>
                  </a:lnTo>
                  <a:lnTo>
                    <a:pt x="3702438" y="2539522"/>
                  </a:lnTo>
                  <a:lnTo>
                    <a:pt x="3656157" y="2534379"/>
                  </a:lnTo>
                  <a:lnTo>
                    <a:pt x="3609877" y="2529014"/>
                  </a:lnTo>
                  <a:lnTo>
                    <a:pt x="3563596" y="2523439"/>
                  </a:lnTo>
                  <a:lnTo>
                    <a:pt x="3517316" y="2517667"/>
                  </a:lnTo>
                  <a:lnTo>
                    <a:pt x="3471035" y="2511709"/>
                  </a:lnTo>
                  <a:lnTo>
                    <a:pt x="3424755" y="2505578"/>
                  </a:lnTo>
                  <a:lnTo>
                    <a:pt x="3378474" y="2499284"/>
                  </a:lnTo>
                  <a:lnTo>
                    <a:pt x="3332194" y="2492842"/>
                  </a:lnTo>
                  <a:lnTo>
                    <a:pt x="3285914" y="2486261"/>
                  </a:lnTo>
                  <a:lnTo>
                    <a:pt x="3239633" y="2479555"/>
                  </a:lnTo>
                  <a:lnTo>
                    <a:pt x="3193353" y="2472735"/>
                  </a:lnTo>
                  <a:lnTo>
                    <a:pt x="3147072" y="2465813"/>
                  </a:lnTo>
                  <a:lnTo>
                    <a:pt x="3100792" y="2458801"/>
                  </a:lnTo>
                  <a:lnTo>
                    <a:pt x="3054511" y="2451712"/>
                  </a:lnTo>
                  <a:lnTo>
                    <a:pt x="3008231" y="2444556"/>
                  </a:lnTo>
                  <a:lnTo>
                    <a:pt x="2961950" y="2437347"/>
                  </a:lnTo>
                  <a:lnTo>
                    <a:pt x="2915670" y="2430096"/>
                  </a:lnTo>
                  <a:lnTo>
                    <a:pt x="2869389" y="2422814"/>
                  </a:lnTo>
                  <a:lnTo>
                    <a:pt x="2823109" y="2415515"/>
                  </a:lnTo>
                  <a:lnTo>
                    <a:pt x="2776828" y="2408210"/>
                  </a:lnTo>
                  <a:lnTo>
                    <a:pt x="2730548" y="2400911"/>
                  </a:lnTo>
                  <a:lnTo>
                    <a:pt x="2684267" y="2393630"/>
                  </a:lnTo>
                  <a:lnTo>
                    <a:pt x="2637987" y="2386379"/>
                  </a:lnTo>
                  <a:lnTo>
                    <a:pt x="2591706" y="2379170"/>
                  </a:lnTo>
                  <a:lnTo>
                    <a:pt x="2545426" y="2372014"/>
                  </a:lnTo>
                  <a:lnTo>
                    <a:pt x="2499145" y="2364925"/>
                  </a:lnTo>
                  <a:lnTo>
                    <a:pt x="2452865" y="2357913"/>
                  </a:lnTo>
                  <a:lnTo>
                    <a:pt x="2406584" y="2350991"/>
                  </a:lnTo>
                  <a:lnTo>
                    <a:pt x="2360304" y="2344171"/>
                  </a:lnTo>
                  <a:lnTo>
                    <a:pt x="2314023" y="2337465"/>
                  </a:lnTo>
                  <a:lnTo>
                    <a:pt x="2267743" y="2330884"/>
                  </a:lnTo>
                  <a:lnTo>
                    <a:pt x="2221463" y="2324441"/>
                  </a:lnTo>
                  <a:lnTo>
                    <a:pt x="2175182" y="2318148"/>
                  </a:lnTo>
                  <a:lnTo>
                    <a:pt x="2128902" y="2312017"/>
                  </a:lnTo>
                  <a:lnTo>
                    <a:pt x="2082621" y="2306059"/>
                  </a:lnTo>
                  <a:lnTo>
                    <a:pt x="2036341" y="2300286"/>
                  </a:lnTo>
                  <a:lnTo>
                    <a:pt x="1990060" y="2294712"/>
                  </a:lnTo>
                  <a:lnTo>
                    <a:pt x="1943780" y="2289347"/>
                  </a:lnTo>
                  <a:lnTo>
                    <a:pt x="1897499" y="2284203"/>
                  </a:lnTo>
                  <a:lnTo>
                    <a:pt x="1851219" y="2279293"/>
                  </a:lnTo>
                  <a:lnTo>
                    <a:pt x="1804938" y="2274629"/>
                  </a:lnTo>
                  <a:lnTo>
                    <a:pt x="1758658" y="2270222"/>
                  </a:lnTo>
                  <a:lnTo>
                    <a:pt x="1712377" y="2266084"/>
                  </a:lnTo>
                  <a:lnTo>
                    <a:pt x="1666097" y="2262228"/>
                  </a:lnTo>
                  <a:lnTo>
                    <a:pt x="1619816" y="2258665"/>
                  </a:lnTo>
                  <a:lnTo>
                    <a:pt x="1573536" y="2255408"/>
                  </a:lnTo>
                  <a:lnTo>
                    <a:pt x="1527255" y="2252468"/>
                  </a:lnTo>
                  <a:lnTo>
                    <a:pt x="1480975" y="2249857"/>
                  </a:lnTo>
                  <a:lnTo>
                    <a:pt x="1434694" y="2247588"/>
                  </a:lnTo>
                  <a:lnTo>
                    <a:pt x="1388414" y="2245672"/>
                  </a:lnTo>
                  <a:lnTo>
                    <a:pt x="1342133" y="2244121"/>
                  </a:lnTo>
                  <a:lnTo>
                    <a:pt x="1295853" y="2242947"/>
                  </a:lnTo>
                  <a:lnTo>
                    <a:pt x="1249572" y="2242163"/>
                  </a:lnTo>
                  <a:lnTo>
                    <a:pt x="1203292" y="2241780"/>
                  </a:lnTo>
                  <a:lnTo>
                    <a:pt x="1157011" y="2241810"/>
                  </a:lnTo>
                  <a:lnTo>
                    <a:pt x="1110731" y="2242265"/>
                  </a:lnTo>
                  <a:lnTo>
                    <a:pt x="1064451" y="2243157"/>
                  </a:lnTo>
                  <a:lnTo>
                    <a:pt x="1018170" y="2244498"/>
                  </a:lnTo>
                  <a:lnTo>
                    <a:pt x="971890" y="2246301"/>
                  </a:lnTo>
                  <a:lnTo>
                    <a:pt x="925609" y="2248576"/>
                  </a:lnTo>
                  <a:lnTo>
                    <a:pt x="879329" y="2251336"/>
                  </a:lnTo>
                  <a:lnTo>
                    <a:pt x="833048" y="2254594"/>
                  </a:lnTo>
                  <a:lnTo>
                    <a:pt x="786768" y="2258360"/>
                  </a:lnTo>
                  <a:lnTo>
                    <a:pt x="740487" y="2262647"/>
                  </a:lnTo>
                  <a:lnTo>
                    <a:pt x="694207" y="2267467"/>
                  </a:lnTo>
                  <a:lnTo>
                    <a:pt x="647926" y="2272832"/>
                  </a:lnTo>
                  <a:lnTo>
                    <a:pt x="601646" y="2278754"/>
                  </a:lnTo>
                  <a:lnTo>
                    <a:pt x="555365" y="2285245"/>
                  </a:lnTo>
                  <a:lnTo>
                    <a:pt x="509085" y="2292317"/>
                  </a:lnTo>
                  <a:lnTo>
                    <a:pt x="462804" y="2299981"/>
                  </a:lnTo>
                  <a:lnTo>
                    <a:pt x="416524" y="2308250"/>
                  </a:lnTo>
                  <a:lnTo>
                    <a:pt x="370243" y="2317136"/>
                  </a:lnTo>
                  <a:lnTo>
                    <a:pt x="323963" y="2326651"/>
                  </a:lnTo>
                  <a:lnTo>
                    <a:pt x="277682" y="2336806"/>
                  </a:lnTo>
                  <a:lnTo>
                    <a:pt x="231402" y="2347614"/>
                  </a:lnTo>
                  <a:lnTo>
                    <a:pt x="185121" y="2359086"/>
                  </a:lnTo>
                  <a:lnTo>
                    <a:pt x="138841" y="2371236"/>
                  </a:lnTo>
                  <a:lnTo>
                    <a:pt x="92560" y="2384074"/>
                  </a:lnTo>
                  <a:lnTo>
                    <a:pt x="46280" y="2397612"/>
                  </a:lnTo>
                  <a:lnTo>
                    <a:pt x="0" y="2411863"/>
                  </a:lnTo>
                  <a:lnTo>
                    <a:pt x="627125" y="170072"/>
                  </a:lnTo>
                  <a:close/>
                </a:path>
              </a:pathLst>
            </a:custGeom>
            <a:ln w="9525">
              <a:solidFill>
                <a:srgbClr val="89DCD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3517519" y="2951480"/>
            <a:ext cx="4552315" cy="15506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40005" marR="5080" indent="-2794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054848"/>
                </a:solidFill>
                <a:latin typeface="Arial MT"/>
                <a:cs typeface="Arial MT"/>
              </a:rPr>
              <a:t>Là</a:t>
            </a:r>
            <a:r>
              <a:rPr dirty="0" sz="2000" spc="-1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54848"/>
                </a:solidFill>
                <a:latin typeface="Arial MT"/>
                <a:cs typeface="Arial MT"/>
              </a:rPr>
              <a:t>ngôi</a:t>
            </a:r>
            <a:r>
              <a:rPr dirty="0" sz="2000" spc="-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54848"/>
                </a:solidFill>
                <a:latin typeface="Arial MT"/>
                <a:cs typeface="Arial MT"/>
              </a:rPr>
              <a:t>nhà</a:t>
            </a:r>
            <a:r>
              <a:rPr dirty="0" sz="2000" spc="-2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 spc="-750">
                <a:solidFill>
                  <a:srgbClr val="054848"/>
                </a:solidFill>
                <a:latin typeface="Arial MT"/>
                <a:cs typeface="Arial MT"/>
              </a:rPr>
              <a:t>đư</a:t>
            </a:r>
            <a:r>
              <a:rPr dirty="0" sz="2000" spc="-740">
                <a:solidFill>
                  <a:srgbClr val="054848"/>
                </a:solidFill>
                <a:latin typeface="Arial MT"/>
                <a:cs typeface="Arial MT"/>
              </a:rPr>
              <a:t>ợ</a:t>
            </a:r>
            <a:r>
              <a:rPr dirty="0" sz="2000">
                <a:solidFill>
                  <a:srgbClr val="054848"/>
                </a:solidFill>
                <a:latin typeface="Arial MT"/>
                <a:cs typeface="Arial MT"/>
              </a:rPr>
              <a:t>c</a:t>
            </a:r>
            <a:r>
              <a:rPr dirty="0" sz="2000" spc="-3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54848"/>
                </a:solidFill>
                <a:latin typeface="Arial MT"/>
                <a:cs typeface="Arial MT"/>
              </a:rPr>
              <a:t>trang</a:t>
            </a:r>
            <a:r>
              <a:rPr dirty="0" sz="2000" spc="-2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 spc="-780">
                <a:solidFill>
                  <a:srgbClr val="054848"/>
                </a:solidFill>
                <a:latin typeface="Arial MT"/>
                <a:cs typeface="Arial MT"/>
              </a:rPr>
              <a:t>bị</a:t>
            </a:r>
            <a:r>
              <a:rPr dirty="0" sz="2000" spc="-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 spc="-445">
                <a:solidFill>
                  <a:srgbClr val="054848"/>
                </a:solidFill>
                <a:latin typeface="Arial MT"/>
                <a:cs typeface="Arial MT"/>
              </a:rPr>
              <a:t>hệ</a:t>
            </a:r>
            <a:r>
              <a:rPr dirty="0" sz="2000" spc="-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 spc="-180">
                <a:solidFill>
                  <a:srgbClr val="054848"/>
                </a:solidFill>
                <a:latin typeface="Arial MT"/>
                <a:cs typeface="Arial MT"/>
              </a:rPr>
              <a:t>thống</a:t>
            </a:r>
            <a:r>
              <a:rPr dirty="0" sz="2000" spc="-3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 spc="-360">
                <a:solidFill>
                  <a:srgbClr val="054848"/>
                </a:solidFill>
                <a:latin typeface="Arial MT"/>
                <a:cs typeface="Arial MT"/>
              </a:rPr>
              <a:t>điều  </a:t>
            </a:r>
            <a:r>
              <a:rPr dirty="0" sz="2000">
                <a:solidFill>
                  <a:srgbClr val="054848"/>
                </a:solidFill>
                <a:latin typeface="Arial MT"/>
                <a:cs typeface="Arial MT"/>
              </a:rPr>
              <a:t>k</a:t>
            </a:r>
            <a:r>
              <a:rPr dirty="0" sz="2000" spc="5">
                <a:solidFill>
                  <a:srgbClr val="054848"/>
                </a:solidFill>
                <a:latin typeface="Arial MT"/>
                <a:cs typeface="Arial MT"/>
              </a:rPr>
              <a:t>h</a:t>
            </a:r>
            <a:r>
              <a:rPr dirty="0" sz="2000" spc="-310">
                <a:solidFill>
                  <a:srgbClr val="054848"/>
                </a:solidFill>
                <a:latin typeface="Arial MT"/>
                <a:cs typeface="Arial MT"/>
              </a:rPr>
              <a:t>iể</a:t>
            </a:r>
            <a:r>
              <a:rPr dirty="0" sz="2000" spc="-280">
                <a:solidFill>
                  <a:srgbClr val="054848"/>
                </a:solidFill>
                <a:latin typeface="Arial MT"/>
                <a:cs typeface="Arial MT"/>
              </a:rPr>
              <a:t>n</a:t>
            </a:r>
            <a:r>
              <a:rPr dirty="0" sz="2000" spc="-1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 spc="-150">
                <a:solidFill>
                  <a:srgbClr val="054848"/>
                </a:solidFill>
                <a:latin typeface="Arial MT"/>
                <a:cs typeface="Arial MT"/>
              </a:rPr>
              <a:t>t</a:t>
            </a:r>
            <a:r>
              <a:rPr dirty="0" sz="2000" spc="-515">
                <a:solidFill>
                  <a:srgbClr val="054848"/>
                </a:solidFill>
                <a:latin typeface="Arial MT"/>
                <a:cs typeface="Arial MT"/>
              </a:rPr>
              <a:t>ự</a:t>
            </a:r>
            <a:r>
              <a:rPr dirty="0" sz="2000" spc="-1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 spc="-445">
                <a:solidFill>
                  <a:srgbClr val="054848"/>
                </a:solidFill>
                <a:latin typeface="Arial MT"/>
                <a:cs typeface="Arial MT"/>
              </a:rPr>
              <a:t>động</a:t>
            </a:r>
            <a:r>
              <a:rPr dirty="0" sz="2000" spc="-1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54848"/>
                </a:solidFill>
                <a:latin typeface="Arial MT"/>
                <a:cs typeface="Arial MT"/>
              </a:rPr>
              <a:t>hay</a:t>
            </a:r>
            <a:r>
              <a:rPr dirty="0" sz="2000" spc="-2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54848"/>
                </a:solidFill>
                <a:latin typeface="Arial MT"/>
                <a:cs typeface="Arial MT"/>
              </a:rPr>
              <a:t>bán</a:t>
            </a:r>
            <a:r>
              <a:rPr dirty="0" sz="2000" spc="-1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 spc="-150">
                <a:solidFill>
                  <a:srgbClr val="054848"/>
                </a:solidFill>
                <a:latin typeface="Arial MT"/>
                <a:cs typeface="Arial MT"/>
              </a:rPr>
              <a:t>t</a:t>
            </a:r>
            <a:r>
              <a:rPr dirty="0" sz="2000" spc="-515">
                <a:solidFill>
                  <a:srgbClr val="054848"/>
                </a:solidFill>
                <a:latin typeface="Arial MT"/>
                <a:cs typeface="Arial MT"/>
              </a:rPr>
              <a:t>ự</a:t>
            </a:r>
            <a:r>
              <a:rPr dirty="0" sz="2000" spc="-1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 spc="-445">
                <a:solidFill>
                  <a:srgbClr val="054848"/>
                </a:solidFill>
                <a:latin typeface="Arial MT"/>
                <a:cs typeface="Arial MT"/>
              </a:rPr>
              <a:t>động</a:t>
            </a:r>
            <a:r>
              <a:rPr dirty="0" sz="2000" spc="-1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54848"/>
                </a:solidFill>
                <a:latin typeface="Arial MT"/>
                <a:cs typeface="Arial MT"/>
              </a:rPr>
              <a:t>c</a:t>
            </a:r>
            <a:r>
              <a:rPr dirty="0" sz="2000" spc="5">
                <a:solidFill>
                  <a:srgbClr val="054848"/>
                </a:solidFill>
                <a:latin typeface="Arial MT"/>
                <a:cs typeface="Arial MT"/>
              </a:rPr>
              <a:t>h</a:t>
            </a:r>
            <a:r>
              <a:rPr dirty="0" sz="2000">
                <a:solidFill>
                  <a:srgbClr val="054848"/>
                </a:solidFill>
                <a:latin typeface="Arial MT"/>
                <a:cs typeface="Arial MT"/>
              </a:rPr>
              <a:t>o</a:t>
            </a:r>
            <a:r>
              <a:rPr dirty="0" sz="2000" spc="-1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54848"/>
                </a:solidFill>
                <a:latin typeface="Arial MT"/>
                <a:cs typeface="Arial MT"/>
              </a:rPr>
              <a:t>c</a:t>
            </a:r>
            <a:r>
              <a:rPr dirty="0" sz="2000" spc="5">
                <a:solidFill>
                  <a:srgbClr val="054848"/>
                </a:solidFill>
                <a:latin typeface="Arial MT"/>
                <a:cs typeface="Arial MT"/>
              </a:rPr>
              <a:t>á</a:t>
            </a:r>
            <a:r>
              <a:rPr dirty="0" sz="2000">
                <a:solidFill>
                  <a:srgbClr val="054848"/>
                </a:solidFill>
                <a:latin typeface="Arial MT"/>
                <a:cs typeface="Arial MT"/>
              </a:rPr>
              <a:t>c  </a:t>
            </a:r>
            <a:r>
              <a:rPr dirty="0" sz="2000">
                <a:solidFill>
                  <a:srgbClr val="054848"/>
                </a:solidFill>
                <a:latin typeface="Arial MT"/>
                <a:cs typeface="Arial MT"/>
              </a:rPr>
              <a:t>th</a:t>
            </a:r>
            <a:r>
              <a:rPr dirty="0" sz="2000" spc="-10">
                <a:solidFill>
                  <a:srgbClr val="054848"/>
                </a:solidFill>
                <a:latin typeface="Arial MT"/>
                <a:cs typeface="Arial MT"/>
              </a:rPr>
              <a:t>i</a:t>
            </a:r>
            <a:r>
              <a:rPr dirty="0" sz="2000" spc="-700">
                <a:solidFill>
                  <a:srgbClr val="054848"/>
                </a:solidFill>
                <a:latin typeface="Arial MT"/>
                <a:cs typeface="Arial MT"/>
              </a:rPr>
              <a:t>ế</a:t>
            </a:r>
            <a:r>
              <a:rPr dirty="0" sz="2000" spc="-195">
                <a:solidFill>
                  <a:srgbClr val="054848"/>
                </a:solidFill>
                <a:latin typeface="Arial MT"/>
                <a:cs typeface="Arial MT"/>
              </a:rPr>
              <a:t>t</a:t>
            </a:r>
            <a:r>
              <a:rPr dirty="0" sz="2000" spc="-2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 spc="-780">
                <a:solidFill>
                  <a:srgbClr val="054848"/>
                </a:solidFill>
                <a:latin typeface="Arial MT"/>
                <a:cs typeface="Arial MT"/>
              </a:rPr>
              <a:t>bị</a:t>
            </a:r>
            <a:r>
              <a:rPr dirty="0" sz="2000" spc="-1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54848"/>
                </a:solidFill>
                <a:latin typeface="Arial MT"/>
                <a:cs typeface="Arial MT"/>
              </a:rPr>
              <a:t>trong</a:t>
            </a:r>
            <a:r>
              <a:rPr dirty="0" sz="2000" spc="-3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54848"/>
                </a:solidFill>
                <a:latin typeface="Arial MT"/>
                <a:cs typeface="Arial MT"/>
              </a:rPr>
              <a:t>gia</a:t>
            </a:r>
            <a:r>
              <a:rPr dirty="0" sz="2000" spc="-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 spc="-225">
                <a:solidFill>
                  <a:srgbClr val="054848"/>
                </a:solidFill>
                <a:latin typeface="Arial MT"/>
                <a:cs typeface="Arial MT"/>
              </a:rPr>
              <a:t>đình</a:t>
            </a:r>
            <a:r>
              <a:rPr dirty="0" sz="2000">
                <a:solidFill>
                  <a:srgbClr val="054848"/>
                </a:solidFill>
                <a:latin typeface="Arial MT"/>
                <a:cs typeface="Arial MT"/>
              </a:rPr>
              <a:t>,</a:t>
            </a:r>
            <a:r>
              <a:rPr dirty="0" sz="2000" spc="-2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 spc="-229">
                <a:solidFill>
                  <a:srgbClr val="054848"/>
                </a:solidFill>
                <a:latin typeface="Arial MT"/>
                <a:cs typeface="Arial MT"/>
              </a:rPr>
              <a:t>nhờ</a:t>
            </a:r>
            <a:r>
              <a:rPr dirty="0" sz="2000" spc="-2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 spc="-445">
                <a:solidFill>
                  <a:srgbClr val="054848"/>
                </a:solidFill>
                <a:latin typeface="Arial MT"/>
                <a:cs typeface="Arial MT"/>
              </a:rPr>
              <a:t>đó</a:t>
            </a:r>
            <a:r>
              <a:rPr dirty="0" sz="2000" spc="-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54848"/>
                </a:solidFill>
                <a:latin typeface="Arial MT"/>
                <a:cs typeface="Arial MT"/>
              </a:rPr>
              <a:t>giúp</a:t>
            </a:r>
            <a:r>
              <a:rPr dirty="0" sz="2000" spc="-2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 spc="-180">
                <a:solidFill>
                  <a:srgbClr val="054848"/>
                </a:solidFill>
                <a:latin typeface="Arial MT"/>
                <a:cs typeface="Arial MT"/>
              </a:rPr>
              <a:t>cuộc  </a:t>
            </a:r>
            <a:r>
              <a:rPr dirty="0" sz="2000" spc="-295">
                <a:solidFill>
                  <a:srgbClr val="054848"/>
                </a:solidFill>
                <a:latin typeface="Arial MT"/>
                <a:cs typeface="Arial MT"/>
              </a:rPr>
              <a:t>s</a:t>
            </a:r>
            <a:r>
              <a:rPr dirty="0" sz="2000" spc="-585">
                <a:solidFill>
                  <a:srgbClr val="054848"/>
                </a:solidFill>
                <a:latin typeface="Arial MT"/>
                <a:cs typeface="Arial MT"/>
              </a:rPr>
              <a:t>ố</a:t>
            </a:r>
            <a:r>
              <a:rPr dirty="0" sz="2000" spc="-5">
                <a:solidFill>
                  <a:srgbClr val="054848"/>
                </a:solidFill>
                <a:latin typeface="Arial MT"/>
                <a:cs typeface="Arial MT"/>
              </a:rPr>
              <a:t>n</a:t>
            </a:r>
            <a:r>
              <a:rPr dirty="0" sz="2000">
                <a:solidFill>
                  <a:srgbClr val="054848"/>
                </a:solidFill>
                <a:latin typeface="Arial MT"/>
                <a:cs typeface="Arial MT"/>
              </a:rPr>
              <a:t>g</a:t>
            </a:r>
            <a:r>
              <a:rPr dirty="0" sz="2000" spc="-2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 spc="-229">
                <a:solidFill>
                  <a:srgbClr val="054848"/>
                </a:solidFill>
                <a:latin typeface="Arial MT"/>
                <a:cs typeface="Arial MT"/>
              </a:rPr>
              <a:t>trở</a:t>
            </a:r>
            <a:r>
              <a:rPr dirty="0" sz="2000" spc="-1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54848"/>
                </a:solidFill>
                <a:latin typeface="Arial MT"/>
                <a:cs typeface="Arial MT"/>
              </a:rPr>
              <a:t>nên</a:t>
            </a:r>
            <a:r>
              <a:rPr dirty="0" sz="2000" spc="-3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 spc="-225">
                <a:solidFill>
                  <a:srgbClr val="054848"/>
                </a:solidFill>
                <a:latin typeface="Arial MT"/>
                <a:cs typeface="Arial MT"/>
              </a:rPr>
              <a:t>tiện</a:t>
            </a:r>
            <a:r>
              <a:rPr dirty="0" sz="2000" spc="-1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54848"/>
                </a:solidFill>
                <a:latin typeface="Arial MT"/>
                <a:cs typeface="Arial MT"/>
              </a:rPr>
              <a:t>nghi</a:t>
            </a:r>
            <a:r>
              <a:rPr dirty="0" sz="2000" spc="-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 spc="-250">
                <a:solidFill>
                  <a:srgbClr val="054848"/>
                </a:solidFill>
                <a:latin typeface="Arial MT"/>
                <a:cs typeface="Arial MT"/>
              </a:rPr>
              <a:t>h</a:t>
            </a:r>
            <a:r>
              <a:rPr dirty="0" sz="2000" spc="-434">
                <a:solidFill>
                  <a:srgbClr val="054848"/>
                </a:solidFill>
                <a:latin typeface="Arial MT"/>
                <a:cs typeface="Arial MT"/>
              </a:rPr>
              <a:t>ơ</a:t>
            </a:r>
            <a:r>
              <a:rPr dirty="0" sz="2000" spc="5">
                <a:solidFill>
                  <a:srgbClr val="054848"/>
                </a:solidFill>
                <a:latin typeface="Arial MT"/>
                <a:cs typeface="Arial MT"/>
              </a:rPr>
              <a:t>n</a:t>
            </a:r>
            <a:r>
              <a:rPr dirty="0" sz="2000">
                <a:solidFill>
                  <a:srgbClr val="054848"/>
                </a:solidFill>
                <a:latin typeface="Arial MT"/>
                <a:cs typeface="Arial MT"/>
              </a:rPr>
              <a:t>,</a:t>
            </a:r>
            <a:r>
              <a:rPr dirty="0" sz="2000" spc="-3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 spc="-590">
                <a:solidFill>
                  <a:srgbClr val="054848"/>
                </a:solidFill>
                <a:latin typeface="Arial MT"/>
                <a:cs typeface="Arial MT"/>
              </a:rPr>
              <a:t>đảm</a:t>
            </a:r>
            <a:r>
              <a:rPr dirty="0" sz="2000" spc="-2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 spc="-295">
                <a:solidFill>
                  <a:srgbClr val="054848"/>
                </a:solidFill>
                <a:latin typeface="Arial MT"/>
                <a:cs typeface="Arial MT"/>
              </a:rPr>
              <a:t>bảo</a:t>
            </a:r>
            <a:r>
              <a:rPr dirty="0" sz="2000" spc="-1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54848"/>
                </a:solidFill>
                <a:latin typeface="Arial MT"/>
                <a:cs typeface="Arial MT"/>
              </a:rPr>
              <a:t>an  ninh</a:t>
            </a:r>
            <a:r>
              <a:rPr dirty="0" sz="2000">
                <a:solidFill>
                  <a:srgbClr val="054848"/>
                </a:solidFill>
                <a:latin typeface="Arial MT"/>
                <a:cs typeface="Arial MT"/>
              </a:rPr>
              <a:t>,</a:t>
            </a:r>
            <a:r>
              <a:rPr dirty="0" sz="2000" spc="-2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54848"/>
                </a:solidFill>
                <a:latin typeface="Arial MT"/>
                <a:cs typeface="Arial MT"/>
              </a:rPr>
              <a:t>an</a:t>
            </a:r>
            <a:r>
              <a:rPr dirty="0" sz="200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54848"/>
                </a:solidFill>
                <a:latin typeface="Arial MT"/>
                <a:cs typeface="Arial MT"/>
              </a:rPr>
              <a:t>toàn</a:t>
            </a:r>
            <a:r>
              <a:rPr dirty="0" sz="2000" spc="-3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 spc="-10">
                <a:solidFill>
                  <a:srgbClr val="054848"/>
                </a:solidFill>
                <a:latin typeface="Arial MT"/>
                <a:cs typeface="Arial MT"/>
              </a:rPr>
              <a:t>v</a:t>
            </a:r>
            <a:r>
              <a:rPr dirty="0" sz="2000">
                <a:solidFill>
                  <a:srgbClr val="054848"/>
                </a:solidFill>
                <a:latin typeface="Arial MT"/>
                <a:cs typeface="Arial MT"/>
              </a:rPr>
              <a:t>à</a:t>
            </a:r>
            <a:r>
              <a:rPr dirty="0" sz="2000" spc="-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 spc="-225">
                <a:solidFill>
                  <a:srgbClr val="054848"/>
                </a:solidFill>
                <a:latin typeface="Arial MT"/>
                <a:cs typeface="Arial MT"/>
              </a:rPr>
              <a:t>tiết</a:t>
            </a:r>
            <a:r>
              <a:rPr dirty="0" sz="2000" spc="-1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 spc="-295">
                <a:solidFill>
                  <a:srgbClr val="054848"/>
                </a:solidFill>
                <a:latin typeface="Arial MT"/>
                <a:cs typeface="Arial MT"/>
              </a:rPr>
              <a:t>kiệ</a:t>
            </a:r>
            <a:r>
              <a:rPr dirty="0" sz="2000">
                <a:solidFill>
                  <a:srgbClr val="054848"/>
                </a:solidFill>
                <a:latin typeface="Arial MT"/>
                <a:cs typeface="Arial MT"/>
              </a:rPr>
              <a:t>m</a:t>
            </a:r>
            <a:r>
              <a:rPr dirty="0" sz="2000" spc="-1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 spc="-220">
                <a:solidFill>
                  <a:srgbClr val="054848"/>
                </a:solidFill>
                <a:latin typeface="Arial MT"/>
                <a:cs typeface="Arial MT"/>
              </a:rPr>
              <a:t>năng</a:t>
            </a:r>
            <a:r>
              <a:rPr dirty="0" sz="2000" spc="-1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 spc="-375">
                <a:solidFill>
                  <a:srgbClr val="054848"/>
                </a:solidFill>
                <a:latin typeface="Arial MT"/>
                <a:cs typeface="Arial MT"/>
              </a:rPr>
              <a:t>lư</a:t>
            </a:r>
            <a:r>
              <a:rPr dirty="0" sz="2000" spc="-600">
                <a:solidFill>
                  <a:srgbClr val="054848"/>
                </a:solidFill>
                <a:latin typeface="Arial MT"/>
                <a:cs typeface="Arial MT"/>
              </a:rPr>
              <a:t>ợ</a:t>
            </a:r>
            <a:r>
              <a:rPr dirty="0" sz="2000" spc="-5">
                <a:solidFill>
                  <a:srgbClr val="054848"/>
                </a:solidFill>
                <a:latin typeface="Arial MT"/>
                <a:cs typeface="Arial MT"/>
              </a:rPr>
              <a:t>n</a:t>
            </a:r>
            <a:r>
              <a:rPr dirty="0" sz="2000" spc="5">
                <a:solidFill>
                  <a:srgbClr val="054848"/>
                </a:solidFill>
                <a:latin typeface="Arial MT"/>
                <a:cs typeface="Arial MT"/>
              </a:rPr>
              <a:t>g</a:t>
            </a:r>
            <a:r>
              <a:rPr dirty="0" sz="2000">
                <a:solidFill>
                  <a:srgbClr val="054848"/>
                </a:solidFill>
                <a:latin typeface="Arial MT"/>
                <a:cs typeface="Arial MT"/>
              </a:rPr>
              <a:t>.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34584" y="60960"/>
            <a:ext cx="3561588" cy="237439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106" y="3940302"/>
            <a:ext cx="2407920" cy="1203960"/>
          </a:xfrm>
          <a:custGeom>
            <a:avLst/>
            <a:gdLst/>
            <a:ahLst/>
            <a:cxnLst/>
            <a:rect l="l" t="t" r="r" b="b"/>
            <a:pathLst>
              <a:path w="2407920" h="1203960">
                <a:moveTo>
                  <a:pt x="2287524" y="0"/>
                </a:moveTo>
                <a:lnTo>
                  <a:pt x="120396" y="0"/>
                </a:lnTo>
                <a:lnTo>
                  <a:pt x="73530" y="9460"/>
                </a:lnTo>
                <a:lnTo>
                  <a:pt x="35261" y="35261"/>
                </a:lnTo>
                <a:lnTo>
                  <a:pt x="9460" y="73530"/>
                </a:lnTo>
                <a:lnTo>
                  <a:pt x="0" y="120396"/>
                </a:lnTo>
                <a:lnTo>
                  <a:pt x="0" y="1083564"/>
                </a:lnTo>
                <a:lnTo>
                  <a:pt x="9460" y="1130427"/>
                </a:lnTo>
                <a:lnTo>
                  <a:pt x="35261" y="1168696"/>
                </a:lnTo>
                <a:lnTo>
                  <a:pt x="73530" y="1194498"/>
                </a:lnTo>
                <a:lnTo>
                  <a:pt x="120396" y="1203959"/>
                </a:lnTo>
                <a:lnTo>
                  <a:pt x="2287524" y="1203959"/>
                </a:lnTo>
                <a:lnTo>
                  <a:pt x="2334410" y="1194498"/>
                </a:lnTo>
                <a:lnTo>
                  <a:pt x="2372677" y="1168696"/>
                </a:lnTo>
                <a:lnTo>
                  <a:pt x="2398466" y="1130427"/>
                </a:lnTo>
                <a:lnTo>
                  <a:pt x="2407920" y="1083564"/>
                </a:lnTo>
                <a:lnTo>
                  <a:pt x="2407920" y="120396"/>
                </a:lnTo>
                <a:lnTo>
                  <a:pt x="2398466" y="73530"/>
                </a:lnTo>
                <a:lnTo>
                  <a:pt x="2372677" y="35261"/>
                </a:lnTo>
                <a:lnTo>
                  <a:pt x="2334410" y="9460"/>
                </a:lnTo>
                <a:lnTo>
                  <a:pt x="2287524" y="0"/>
                </a:lnTo>
                <a:close/>
              </a:path>
            </a:pathLst>
          </a:custGeom>
          <a:solidFill>
            <a:srgbClr val="F4AA9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95731" y="4099661"/>
            <a:ext cx="1785620" cy="820419"/>
          </a:xfrm>
          <a:prstGeom prst="rect">
            <a:avLst/>
          </a:prstGeom>
        </p:spPr>
        <p:txBody>
          <a:bodyPr wrap="square" lIns="0" tIns="73025" rIns="0" bIns="0" rtlCol="0" vert="horz">
            <a:spAutoFit/>
          </a:bodyPr>
          <a:lstStyle/>
          <a:p>
            <a:pPr marL="12700" marR="5080" indent="167640">
              <a:lnSpc>
                <a:spcPts val="2900"/>
              </a:lnSpc>
              <a:spcBef>
                <a:spcPts val="575"/>
              </a:spcBef>
            </a:pPr>
            <a:r>
              <a:rPr dirty="0" sz="2800" spc="-5">
                <a:solidFill>
                  <a:srgbClr val="FFFFFF"/>
                </a:solidFill>
                <a:latin typeface="Arial MT"/>
                <a:cs typeface="Arial MT"/>
              </a:rPr>
              <a:t>Ngôi </a:t>
            </a:r>
            <a:r>
              <a:rPr dirty="0" sz="2800">
                <a:solidFill>
                  <a:srgbClr val="FFFFFF"/>
                </a:solidFill>
                <a:latin typeface="Arial MT"/>
                <a:cs typeface="Arial MT"/>
              </a:rPr>
              <a:t>nhà </a:t>
            </a:r>
            <a:r>
              <a:rPr dirty="0" sz="28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Arial MT"/>
                <a:cs typeface="Arial MT"/>
              </a:rPr>
              <a:t>thông</a:t>
            </a:r>
            <a:r>
              <a:rPr dirty="0" sz="2800" spc="-7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800">
                <a:solidFill>
                  <a:srgbClr val="FFFFFF"/>
                </a:solidFill>
                <a:latin typeface="Arial MT"/>
                <a:cs typeface="Arial MT"/>
              </a:rPr>
              <a:t>minh</a:t>
            </a:r>
            <a:endParaRPr sz="28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480310" y="1987550"/>
            <a:ext cx="3382645" cy="2567305"/>
            <a:chOff x="2480310" y="1987550"/>
            <a:chExt cx="3382645" cy="2567305"/>
          </a:xfrm>
        </p:grpSpPr>
        <p:sp>
          <p:nvSpPr>
            <p:cNvPr id="5" name="object 5"/>
            <p:cNvSpPr/>
            <p:nvPr/>
          </p:nvSpPr>
          <p:spPr>
            <a:xfrm>
              <a:off x="2493010" y="2601976"/>
              <a:ext cx="948690" cy="1939925"/>
            </a:xfrm>
            <a:custGeom>
              <a:avLst/>
              <a:gdLst/>
              <a:ahLst/>
              <a:cxnLst/>
              <a:rect l="l" t="t" r="r" b="b"/>
              <a:pathLst>
                <a:path w="948689" h="1939925">
                  <a:moveTo>
                    <a:pt x="0" y="1939658"/>
                  </a:moveTo>
                  <a:lnTo>
                    <a:pt x="948689" y="0"/>
                  </a:lnTo>
                </a:path>
              </a:pathLst>
            </a:custGeom>
            <a:ln w="25400">
              <a:solidFill>
                <a:srgbClr val="008D8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441954" y="2000250"/>
              <a:ext cx="2407920" cy="1203960"/>
            </a:xfrm>
            <a:custGeom>
              <a:avLst/>
              <a:gdLst/>
              <a:ahLst/>
              <a:cxnLst/>
              <a:rect l="l" t="t" r="r" b="b"/>
              <a:pathLst>
                <a:path w="2407920" h="1203960">
                  <a:moveTo>
                    <a:pt x="2287524" y="0"/>
                  </a:moveTo>
                  <a:lnTo>
                    <a:pt x="120396" y="0"/>
                  </a:lnTo>
                  <a:lnTo>
                    <a:pt x="73509" y="9453"/>
                  </a:lnTo>
                  <a:lnTo>
                    <a:pt x="35242" y="35242"/>
                  </a:lnTo>
                  <a:lnTo>
                    <a:pt x="9453" y="73509"/>
                  </a:lnTo>
                  <a:lnTo>
                    <a:pt x="0" y="120395"/>
                  </a:lnTo>
                  <a:lnTo>
                    <a:pt x="0" y="1083564"/>
                  </a:lnTo>
                  <a:lnTo>
                    <a:pt x="9453" y="1130450"/>
                  </a:lnTo>
                  <a:lnTo>
                    <a:pt x="35242" y="1168717"/>
                  </a:lnTo>
                  <a:lnTo>
                    <a:pt x="73509" y="1194506"/>
                  </a:lnTo>
                  <a:lnTo>
                    <a:pt x="120396" y="1203960"/>
                  </a:lnTo>
                  <a:lnTo>
                    <a:pt x="2287524" y="1203960"/>
                  </a:lnTo>
                  <a:lnTo>
                    <a:pt x="2334410" y="1194506"/>
                  </a:lnTo>
                  <a:lnTo>
                    <a:pt x="2372677" y="1168717"/>
                  </a:lnTo>
                  <a:lnTo>
                    <a:pt x="2398466" y="1130450"/>
                  </a:lnTo>
                  <a:lnTo>
                    <a:pt x="2407920" y="1083564"/>
                  </a:lnTo>
                  <a:lnTo>
                    <a:pt x="2407920" y="120395"/>
                  </a:lnTo>
                  <a:lnTo>
                    <a:pt x="2398466" y="73509"/>
                  </a:lnTo>
                  <a:lnTo>
                    <a:pt x="2372677" y="35242"/>
                  </a:lnTo>
                  <a:lnTo>
                    <a:pt x="2334410" y="9453"/>
                  </a:lnTo>
                  <a:lnTo>
                    <a:pt x="2287524" y="0"/>
                  </a:lnTo>
                  <a:close/>
                </a:path>
              </a:pathLst>
            </a:custGeom>
            <a:solidFill>
              <a:srgbClr val="008D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441954" y="2000250"/>
              <a:ext cx="2407920" cy="1203960"/>
            </a:xfrm>
            <a:custGeom>
              <a:avLst/>
              <a:gdLst/>
              <a:ahLst/>
              <a:cxnLst/>
              <a:rect l="l" t="t" r="r" b="b"/>
              <a:pathLst>
                <a:path w="2407920" h="1203960">
                  <a:moveTo>
                    <a:pt x="0" y="120395"/>
                  </a:moveTo>
                  <a:lnTo>
                    <a:pt x="9453" y="73509"/>
                  </a:lnTo>
                  <a:lnTo>
                    <a:pt x="35242" y="35242"/>
                  </a:lnTo>
                  <a:lnTo>
                    <a:pt x="73509" y="9453"/>
                  </a:lnTo>
                  <a:lnTo>
                    <a:pt x="120396" y="0"/>
                  </a:lnTo>
                  <a:lnTo>
                    <a:pt x="2287524" y="0"/>
                  </a:lnTo>
                  <a:lnTo>
                    <a:pt x="2334410" y="9453"/>
                  </a:lnTo>
                  <a:lnTo>
                    <a:pt x="2372677" y="35242"/>
                  </a:lnTo>
                  <a:lnTo>
                    <a:pt x="2398466" y="73509"/>
                  </a:lnTo>
                  <a:lnTo>
                    <a:pt x="2407920" y="120395"/>
                  </a:lnTo>
                  <a:lnTo>
                    <a:pt x="2407920" y="1083564"/>
                  </a:lnTo>
                  <a:lnTo>
                    <a:pt x="2398466" y="1130450"/>
                  </a:lnTo>
                  <a:lnTo>
                    <a:pt x="2372677" y="1168717"/>
                  </a:lnTo>
                  <a:lnTo>
                    <a:pt x="2334410" y="1194506"/>
                  </a:lnTo>
                  <a:lnTo>
                    <a:pt x="2287524" y="1203960"/>
                  </a:lnTo>
                  <a:lnTo>
                    <a:pt x="120396" y="1203960"/>
                  </a:lnTo>
                  <a:lnTo>
                    <a:pt x="73509" y="1194506"/>
                  </a:lnTo>
                  <a:lnTo>
                    <a:pt x="35242" y="1168717"/>
                  </a:lnTo>
                  <a:lnTo>
                    <a:pt x="9453" y="1130450"/>
                  </a:lnTo>
                  <a:lnTo>
                    <a:pt x="0" y="1083564"/>
                  </a:lnTo>
                  <a:lnTo>
                    <a:pt x="0" y="12039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3482085" y="2149551"/>
            <a:ext cx="2328545" cy="8572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ts val="2240"/>
              </a:lnSpc>
              <a:spcBef>
                <a:spcPts val="105"/>
              </a:spcBef>
            </a:pP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Các</a:t>
            </a:r>
            <a:r>
              <a:rPr dirty="0" sz="2000" spc="-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 spc="-445">
                <a:solidFill>
                  <a:srgbClr val="FFFFFF"/>
                </a:solidFill>
                <a:latin typeface="Arial MT"/>
                <a:cs typeface="Arial MT"/>
              </a:rPr>
              <a:t>hệ</a:t>
            </a:r>
            <a:r>
              <a:rPr dirty="0" sz="200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 spc="-175">
                <a:solidFill>
                  <a:srgbClr val="FFFFFF"/>
                </a:solidFill>
                <a:latin typeface="Arial MT"/>
                <a:cs typeface="Arial MT"/>
              </a:rPr>
              <a:t>thống</a:t>
            </a:r>
            <a:endParaRPr sz="2000">
              <a:latin typeface="Arial MT"/>
              <a:cs typeface="Arial MT"/>
            </a:endParaRPr>
          </a:p>
          <a:p>
            <a:pPr algn="ctr" marL="12700" marR="5080" indent="-635">
              <a:lnSpc>
                <a:spcPts val="2060"/>
              </a:lnSpc>
              <a:spcBef>
                <a:spcPts val="190"/>
              </a:spcBef>
            </a:pPr>
            <a:r>
              <a:rPr dirty="0" sz="2000" spc="-280">
                <a:solidFill>
                  <a:srgbClr val="FFFFFF"/>
                </a:solidFill>
                <a:latin typeface="Arial MT"/>
                <a:cs typeface="Arial MT"/>
              </a:rPr>
              <a:t>thườ</a:t>
            </a:r>
            <a:r>
              <a:rPr dirty="0" sz="2000" spc="-215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g</a:t>
            </a:r>
            <a:r>
              <a:rPr dirty="0" sz="20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 spc="5">
                <a:solidFill>
                  <a:srgbClr val="FFFFFF"/>
                </a:solidFill>
                <a:latin typeface="Arial MT"/>
                <a:cs typeface="Arial MT"/>
              </a:rPr>
              <a:t>c</a:t>
            </a: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ó</a:t>
            </a:r>
            <a:r>
              <a:rPr dirty="0" sz="20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trong  </a:t>
            </a: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ngôi</a:t>
            </a:r>
            <a:r>
              <a:rPr dirty="0" sz="2000" spc="-4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nhà</a:t>
            </a:r>
            <a:r>
              <a:rPr dirty="0" sz="2000" spc="-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thông</a:t>
            </a:r>
            <a:r>
              <a:rPr dirty="0" sz="2000" spc="-3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minh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53150" y="206502"/>
            <a:ext cx="2857500" cy="666115"/>
          </a:xfrm>
          <a:prstGeom prst="rect">
            <a:avLst/>
          </a:prstGeom>
          <a:ln w="25400">
            <a:solidFill>
              <a:srgbClr val="008D89"/>
            </a:solidFill>
          </a:ln>
        </p:spPr>
        <p:txBody>
          <a:bodyPr wrap="square" lIns="0" tIns="172720" rIns="0" bIns="0" rtlCol="0" vert="horz">
            <a:spAutoFit/>
          </a:bodyPr>
          <a:lstStyle/>
          <a:p>
            <a:pPr marL="313055">
              <a:lnSpc>
                <a:spcPct val="100000"/>
              </a:lnSpc>
              <a:spcBef>
                <a:spcPts val="1360"/>
              </a:spcBef>
            </a:pPr>
            <a:r>
              <a:rPr dirty="0" sz="2000">
                <a:solidFill>
                  <a:srgbClr val="054848"/>
                </a:solidFill>
                <a:latin typeface="Arial MT"/>
                <a:cs typeface="Arial MT"/>
              </a:rPr>
              <a:t>HT</a:t>
            </a:r>
            <a:r>
              <a:rPr dirty="0" sz="2000" spc="-1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54848"/>
                </a:solidFill>
                <a:latin typeface="Arial MT"/>
                <a:cs typeface="Arial MT"/>
              </a:rPr>
              <a:t>an</a:t>
            </a:r>
            <a:r>
              <a:rPr dirty="0" sz="2000" spc="-3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54848"/>
                </a:solidFill>
                <a:latin typeface="Arial MT"/>
                <a:cs typeface="Arial MT"/>
              </a:rPr>
              <a:t>ninh,</a:t>
            </a:r>
            <a:r>
              <a:rPr dirty="0" sz="2000" spc="-3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54848"/>
                </a:solidFill>
                <a:latin typeface="Arial MT"/>
                <a:cs typeface="Arial MT"/>
              </a:rPr>
              <a:t>an</a:t>
            </a:r>
            <a:r>
              <a:rPr dirty="0" sz="2000" spc="-2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54848"/>
                </a:solidFill>
                <a:latin typeface="Arial MT"/>
                <a:cs typeface="Arial MT"/>
              </a:rPr>
              <a:t>toàn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4676" y="0"/>
            <a:ext cx="3605529" cy="5141595"/>
            <a:chOff x="74676" y="0"/>
            <a:chExt cx="3605529" cy="5141595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2459" y="257556"/>
              <a:ext cx="2351531" cy="235915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5844" y="57911"/>
              <a:ext cx="2793492" cy="287274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0876" y="137159"/>
              <a:ext cx="2910078" cy="500405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9184" y="57911"/>
              <a:ext cx="2654807" cy="458114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676" y="0"/>
              <a:ext cx="3605022" cy="2739390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6153150" y="1003553"/>
            <a:ext cx="2857500" cy="666115"/>
          </a:xfrm>
          <a:prstGeom prst="rect">
            <a:avLst/>
          </a:prstGeom>
          <a:ln w="25400">
            <a:solidFill>
              <a:srgbClr val="008D89"/>
            </a:solidFill>
          </a:ln>
        </p:spPr>
        <p:txBody>
          <a:bodyPr wrap="square" lIns="0" tIns="173355" rIns="0" bIns="0" rtlCol="0" vert="horz">
            <a:spAutoFit/>
          </a:bodyPr>
          <a:lstStyle/>
          <a:p>
            <a:pPr marL="607060">
              <a:lnSpc>
                <a:spcPct val="100000"/>
              </a:lnSpc>
              <a:spcBef>
                <a:spcPts val="1365"/>
              </a:spcBef>
            </a:pPr>
            <a:r>
              <a:rPr dirty="0" sz="2000">
                <a:solidFill>
                  <a:srgbClr val="054848"/>
                </a:solidFill>
                <a:latin typeface="Arial MT"/>
                <a:cs typeface="Arial MT"/>
              </a:rPr>
              <a:t>HT</a:t>
            </a:r>
            <a:r>
              <a:rPr dirty="0" sz="200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54848"/>
                </a:solidFill>
                <a:latin typeface="Arial MT"/>
                <a:cs typeface="Arial MT"/>
              </a:rPr>
              <a:t>c</a:t>
            </a:r>
            <a:r>
              <a:rPr dirty="0" sz="2000" spc="5">
                <a:solidFill>
                  <a:srgbClr val="054848"/>
                </a:solidFill>
                <a:latin typeface="Arial MT"/>
                <a:cs typeface="Arial MT"/>
              </a:rPr>
              <a:t>h</a:t>
            </a:r>
            <a:r>
              <a:rPr dirty="0" sz="2000" spc="-310">
                <a:solidFill>
                  <a:srgbClr val="054848"/>
                </a:solidFill>
                <a:latin typeface="Arial MT"/>
                <a:cs typeface="Arial MT"/>
              </a:rPr>
              <a:t>iế</a:t>
            </a:r>
            <a:r>
              <a:rPr dirty="0" sz="2000" spc="-280">
                <a:solidFill>
                  <a:srgbClr val="054848"/>
                </a:solidFill>
                <a:latin typeface="Arial MT"/>
                <a:cs typeface="Arial MT"/>
              </a:rPr>
              <a:t>u</a:t>
            </a:r>
            <a:r>
              <a:rPr dirty="0" sz="2000" spc="-1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54848"/>
                </a:solidFill>
                <a:latin typeface="Arial MT"/>
                <a:cs typeface="Arial MT"/>
              </a:rPr>
              <a:t>s</a:t>
            </a:r>
            <a:r>
              <a:rPr dirty="0" sz="2000" spc="5">
                <a:solidFill>
                  <a:srgbClr val="054848"/>
                </a:solidFill>
                <a:latin typeface="Arial MT"/>
                <a:cs typeface="Arial MT"/>
              </a:rPr>
              <a:t>á</a:t>
            </a:r>
            <a:r>
              <a:rPr dirty="0" sz="2000">
                <a:solidFill>
                  <a:srgbClr val="054848"/>
                </a:solidFill>
                <a:latin typeface="Arial MT"/>
                <a:cs typeface="Arial MT"/>
              </a:rPr>
              <a:t>ng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53150" y="1863089"/>
            <a:ext cx="2857500" cy="668020"/>
          </a:xfrm>
          <a:prstGeom prst="rect">
            <a:avLst/>
          </a:prstGeom>
          <a:ln w="25400">
            <a:solidFill>
              <a:srgbClr val="008D89"/>
            </a:solidFill>
          </a:ln>
        </p:spPr>
        <p:txBody>
          <a:bodyPr wrap="square" lIns="0" tIns="173990" rIns="0" bIns="0" rtlCol="0" vert="horz">
            <a:spAutoFit/>
          </a:bodyPr>
          <a:lstStyle/>
          <a:p>
            <a:pPr marL="194310">
              <a:lnSpc>
                <a:spcPct val="100000"/>
              </a:lnSpc>
              <a:spcBef>
                <a:spcPts val="1370"/>
              </a:spcBef>
            </a:pPr>
            <a:r>
              <a:rPr dirty="0" sz="2000">
                <a:solidFill>
                  <a:srgbClr val="054848"/>
                </a:solidFill>
                <a:latin typeface="Arial MT"/>
                <a:cs typeface="Arial MT"/>
              </a:rPr>
              <a:t>HT</a:t>
            </a:r>
            <a:r>
              <a:rPr dirty="0" sz="200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 spc="-295">
                <a:solidFill>
                  <a:srgbClr val="054848"/>
                </a:solidFill>
                <a:latin typeface="Arial MT"/>
                <a:cs typeface="Arial MT"/>
              </a:rPr>
              <a:t>kiể</a:t>
            </a:r>
            <a:r>
              <a:rPr dirty="0" sz="2000">
                <a:solidFill>
                  <a:srgbClr val="054848"/>
                </a:solidFill>
                <a:latin typeface="Arial MT"/>
                <a:cs typeface="Arial MT"/>
              </a:rPr>
              <a:t>m</a:t>
            </a:r>
            <a:r>
              <a:rPr dirty="0" sz="2000" spc="-1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 spc="5">
                <a:solidFill>
                  <a:srgbClr val="054848"/>
                </a:solidFill>
                <a:latin typeface="Arial MT"/>
                <a:cs typeface="Arial MT"/>
              </a:rPr>
              <a:t>s</a:t>
            </a:r>
            <a:r>
              <a:rPr dirty="0" sz="2000">
                <a:solidFill>
                  <a:srgbClr val="054848"/>
                </a:solidFill>
                <a:latin typeface="Arial MT"/>
                <a:cs typeface="Arial MT"/>
              </a:rPr>
              <a:t>o</a:t>
            </a:r>
            <a:r>
              <a:rPr dirty="0" sz="2000" spc="5">
                <a:solidFill>
                  <a:srgbClr val="054848"/>
                </a:solidFill>
                <a:latin typeface="Arial MT"/>
                <a:cs typeface="Arial MT"/>
              </a:rPr>
              <a:t>á</a:t>
            </a:r>
            <a:r>
              <a:rPr dirty="0" sz="2000">
                <a:solidFill>
                  <a:srgbClr val="054848"/>
                </a:solidFill>
                <a:latin typeface="Arial MT"/>
                <a:cs typeface="Arial MT"/>
              </a:rPr>
              <a:t>t</a:t>
            </a:r>
            <a:r>
              <a:rPr dirty="0" sz="2000" spc="-3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 spc="-204">
                <a:solidFill>
                  <a:srgbClr val="054848"/>
                </a:solidFill>
                <a:latin typeface="Arial MT"/>
                <a:cs typeface="Arial MT"/>
              </a:rPr>
              <a:t>nhiệ</a:t>
            </a:r>
            <a:r>
              <a:rPr dirty="0" sz="2000" spc="-95">
                <a:solidFill>
                  <a:srgbClr val="054848"/>
                </a:solidFill>
                <a:latin typeface="Arial MT"/>
                <a:cs typeface="Arial MT"/>
              </a:rPr>
              <a:t>t</a:t>
            </a:r>
            <a:r>
              <a:rPr dirty="0" sz="2000" spc="-2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 spc="-890">
                <a:solidFill>
                  <a:srgbClr val="054848"/>
                </a:solidFill>
                <a:latin typeface="Arial MT"/>
                <a:cs typeface="Arial MT"/>
              </a:rPr>
              <a:t>độ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53150" y="2724150"/>
            <a:ext cx="2857500" cy="666115"/>
          </a:xfrm>
          <a:prstGeom prst="rect">
            <a:avLst/>
          </a:prstGeom>
          <a:ln w="25400">
            <a:solidFill>
              <a:srgbClr val="008D89"/>
            </a:solidFill>
          </a:ln>
        </p:spPr>
        <p:txBody>
          <a:bodyPr wrap="square" lIns="0" tIns="172720" rIns="0" bIns="0" rtlCol="0" vert="horz">
            <a:spAutoFit/>
          </a:bodyPr>
          <a:lstStyle/>
          <a:p>
            <a:pPr marL="876935">
              <a:lnSpc>
                <a:spcPct val="100000"/>
              </a:lnSpc>
              <a:spcBef>
                <a:spcPts val="1360"/>
              </a:spcBef>
            </a:pPr>
            <a:r>
              <a:rPr dirty="0" sz="2000">
                <a:solidFill>
                  <a:srgbClr val="054848"/>
                </a:solidFill>
                <a:latin typeface="Arial MT"/>
                <a:cs typeface="Arial MT"/>
              </a:rPr>
              <a:t>HT</a:t>
            </a:r>
            <a:r>
              <a:rPr dirty="0" sz="200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 spc="-270">
                <a:solidFill>
                  <a:srgbClr val="054848"/>
                </a:solidFill>
                <a:latin typeface="Arial MT"/>
                <a:cs typeface="Arial MT"/>
              </a:rPr>
              <a:t>giả</a:t>
            </a:r>
            <a:r>
              <a:rPr dirty="0" sz="2000" spc="-100">
                <a:solidFill>
                  <a:srgbClr val="054848"/>
                </a:solidFill>
                <a:latin typeface="Arial MT"/>
                <a:cs typeface="Arial MT"/>
              </a:rPr>
              <a:t>i</a:t>
            </a:r>
            <a:r>
              <a:rPr dirty="0" sz="2000" spc="-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54848"/>
                </a:solidFill>
                <a:latin typeface="Arial MT"/>
                <a:cs typeface="Arial MT"/>
              </a:rPr>
              <a:t>trí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153150" y="3594353"/>
            <a:ext cx="2857500" cy="666115"/>
          </a:xfrm>
          <a:prstGeom prst="rect">
            <a:avLst/>
          </a:prstGeom>
          <a:ln w="25400">
            <a:solidFill>
              <a:srgbClr val="008D89"/>
            </a:solidFill>
          </a:ln>
        </p:spPr>
        <p:txBody>
          <a:bodyPr wrap="square" lIns="0" tIns="2095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65"/>
              </a:spcBef>
            </a:pPr>
            <a:r>
              <a:rPr dirty="0" sz="2000">
                <a:solidFill>
                  <a:srgbClr val="054848"/>
                </a:solidFill>
                <a:latin typeface="Arial MT"/>
                <a:cs typeface="Arial MT"/>
              </a:rPr>
              <a:t>HT</a:t>
            </a:r>
            <a:r>
              <a:rPr dirty="0" sz="2000" spc="-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 spc="-480">
                <a:solidFill>
                  <a:srgbClr val="054848"/>
                </a:solidFill>
                <a:latin typeface="Arial MT"/>
                <a:cs typeface="Arial MT"/>
              </a:rPr>
              <a:t>điề</a:t>
            </a:r>
            <a:r>
              <a:rPr dirty="0" sz="2000" spc="-355">
                <a:solidFill>
                  <a:srgbClr val="054848"/>
                </a:solidFill>
                <a:latin typeface="Arial MT"/>
                <a:cs typeface="Arial MT"/>
              </a:rPr>
              <a:t>u</a:t>
            </a:r>
            <a:r>
              <a:rPr dirty="0" sz="2000" spc="-1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 spc="-175">
                <a:solidFill>
                  <a:srgbClr val="054848"/>
                </a:solidFill>
                <a:latin typeface="Arial MT"/>
                <a:cs typeface="Arial MT"/>
              </a:rPr>
              <a:t>khiển</a:t>
            </a:r>
            <a:endParaRPr sz="20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</a:pPr>
            <a:r>
              <a:rPr dirty="0" sz="2000">
                <a:solidFill>
                  <a:srgbClr val="054848"/>
                </a:solidFill>
                <a:latin typeface="Arial MT"/>
                <a:cs typeface="Arial MT"/>
              </a:rPr>
              <a:t>c</a:t>
            </a:r>
            <a:r>
              <a:rPr dirty="0" sz="2000" spc="5">
                <a:solidFill>
                  <a:srgbClr val="054848"/>
                </a:solidFill>
                <a:latin typeface="Arial MT"/>
                <a:cs typeface="Arial MT"/>
              </a:rPr>
              <a:t>á</a:t>
            </a:r>
            <a:r>
              <a:rPr dirty="0" sz="2000">
                <a:solidFill>
                  <a:srgbClr val="054848"/>
                </a:solidFill>
                <a:latin typeface="Arial MT"/>
                <a:cs typeface="Arial MT"/>
              </a:rPr>
              <a:t>c</a:t>
            </a:r>
            <a:r>
              <a:rPr dirty="0" sz="2000" spc="-2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 spc="-180">
                <a:solidFill>
                  <a:srgbClr val="054848"/>
                </a:solidFill>
                <a:latin typeface="Arial MT"/>
                <a:cs typeface="Arial MT"/>
              </a:rPr>
              <a:t>thiết</a:t>
            </a:r>
            <a:r>
              <a:rPr dirty="0" sz="2000" spc="-1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 spc="-780">
                <a:solidFill>
                  <a:srgbClr val="054848"/>
                </a:solidFill>
                <a:latin typeface="Arial MT"/>
                <a:cs typeface="Arial MT"/>
              </a:rPr>
              <a:t>bị</a:t>
            </a:r>
            <a:r>
              <a:rPr dirty="0" sz="2000" spc="-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54848"/>
                </a:solidFill>
                <a:latin typeface="Arial MT"/>
                <a:cs typeface="Arial MT"/>
              </a:rPr>
              <a:t>gia</a:t>
            </a:r>
            <a:r>
              <a:rPr dirty="0" sz="2000" spc="-1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 spc="-220">
                <a:solidFill>
                  <a:srgbClr val="054848"/>
                </a:solidFill>
                <a:latin typeface="Arial MT"/>
                <a:cs typeface="Arial MT"/>
              </a:rPr>
              <a:t>dụng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389" y="3940302"/>
            <a:ext cx="2406650" cy="1203960"/>
          </a:xfrm>
          <a:custGeom>
            <a:avLst/>
            <a:gdLst/>
            <a:ahLst/>
            <a:cxnLst/>
            <a:rect l="l" t="t" r="r" b="b"/>
            <a:pathLst>
              <a:path w="2406650" h="1203960">
                <a:moveTo>
                  <a:pt x="2286000" y="0"/>
                </a:moveTo>
                <a:lnTo>
                  <a:pt x="120396" y="0"/>
                </a:lnTo>
                <a:lnTo>
                  <a:pt x="73532" y="9460"/>
                </a:lnTo>
                <a:lnTo>
                  <a:pt x="35262" y="35261"/>
                </a:lnTo>
                <a:lnTo>
                  <a:pt x="9461" y="73530"/>
                </a:lnTo>
                <a:lnTo>
                  <a:pt x="0" y="120396"/>
                </a:lnTo>
                <a:lnTo>
                  <a:pt x="0" y="1083564"/>
                </a:lnTo>
                <a:lnTo>
                  <a:pt x="9461" y="1130427"/>
                </a:lnTo>
                <a:lnTo>
                  <a:pt x="35262" y="1168696"/>
                </a:lnTo>
                <a:lnTo>
                  <a:pt x="73532" y="1194498"/>
                </a:lnTo>
                <a:lnTo>
                  <a:pt x="120396" y="1203959"/>
                </a:lnTo>
                <a:lnTo>
                  <a:pt x="2286000" y="1203959"/>
                </a:lnTo>
                <a:lnTo>
                  <a:pt x="2332886" y="1194498"/>
                </a:lnTo>
                <a:lnTo>
                  <a:pt x="2371153" y="1168696"/>
                </a:lnTo>
                <a:lnTo>
                  <a:pt x="2396942" y="1130427"/>
                </a:lnTo>
                <a:lnTo>
                  <a:pt x="2406396" y="1083564"/>
                </a:lnTo>
                <a:lnTo>
                  <a:pt x="2406396" y="120396"/>
                </a:lnTo>
                <a:lnTo>
                  <a:pt x="2396942" y="73530"/>
                </a:lnTo>
                <a:lnTo>
                  <a:pt x="2371153" y="35261"/>
                </a:lnTo>
                <a:lnTo>
                  <a:pt x="2332886" y="9460"/>
                </a:lnTo>
                <a:lnTo>
                  <a:pt x="2286000" y="0"/>
                </a:lnTo>
                <a:close/>
              </a:path>
            </a:pathLst>
          </a:custGeom>
          <a:solidFill>
            <a:srgbClr val="F4AA9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81406" y="4099661"/>
            <a:ext cx="1784985" cy="820419"/>
          </a:xfrm>
          <a:prstGeom prst="rect">
            <a:avLst/>
          </a:prstGeom>
        </p:spPr>
        <p:txBody>
          <a:bodyPr wrap="square" lIns="0" tIns="73025" rIns="0" bIns="0" rtlCol="0" vert="horz">
            <a:spAutoFit/>
          </a:bodyPr>
          <a:lstStyle/>
          <a:p>
            <a:pPr marL="12700" marR="5080" indent="167640">
              <a:lnSpc>
                <a:spcPts val="2900"/>
              </a:lnSpc>
              <a:spcBef>
                <a:spcPts val="575"/>
              </a:spcBef>
            </a:pPr>
            <a:r>
              <a:rPr dirty="0" sz="2800" spc="-5">
                <a:solidFill>
                  <a:srgbClr val="FFFFFF"/>
                </a:solidFill>
                <a:latin typeface="Arial MT"/>
                <a:cs typeface="Arial MT"/>
              </a:rPr>
              <a:t>Ngôi </a:t>
            </a:r>
            <a:r>
              <a:rPr dirty="0" sz="2800">
                <a:solidFill>
                  <a:srgbClr val="FFFFFF"/>
                </a:solidFill>
                <a:latin typeface="Arial MT"/>
                <a:cs typeface="Arial MT"/>
              </a:rPr>
              <a:t>nhà </a:t>
            </a:r>
            <a:r>
              <a:rPr dirty="0" sz="28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Arial MT"/>
                <a:cs typeface="Arial MT"/>
              </a:rPr>
              <a:t>thông</a:t>
            </a:r>
            <a:r>
              <a:rPr dirty="0" sz="2800" spc="-6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Arial MT"/>
                <a:cs typeface="Arial MT"/>
              </a:rPr>
              <a:t>minh</a:t>
            </a:r>
            <a:endParaRPr sz="28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465832" y="3385058"/>
            <a:ext cx="3389629" cy="1229360"/>
            <a:chOff x="2465832" y="3385058"/>
            <a:chExt cx="3389629" cy="1229360"/>
          </a:xfrm>
        </p:grpSpPr>
        <p:sp>
          <p:nvSpPr>
            <p:cNvPr id="5" name="object 5"/>
            <p:cNvSpPr/>
            <p:nvPr/>
          </p:nvSpPr>
          <p:spPr>
            <a:xfrm>
              <a:off x="2478532" y="3998404"/>
              <a:ext cx="956310" cy="543560"/>
            </a:xfrm>
            <a:custGeom>
              <a:avLst/>
              <a:gdLst/>
              <a:ahLst/>
              <a:cxnLst/>
              <a:rect l="l" t="t" r="r" b="b"/>
              <a:pathLst>
                <a:path w="956310" h="543560">
                  <a:moveTo>
                    <a:pt x="0" y="543229"/>
                  </a:moveTo>
                  <a:lnTo>
                    <a:pt x="956182" y="0"/>
                  </a:lnTo>
                </a:path>
              </a:pathLst>
            </a:custGeom>
            <a:ln w="25400">
              <a:solidFill>
                <a:srgbClr val="008D8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435858" y="3397758"/>
              <a:ext cx="2406650" cy="1203960"/>
            </a:xfrm>
            <a:custGeom>
              <a:avLst/>
              <a:gdLst/>
              <a:ahLst/>
              <a:cxnLst/>
              <a:rect l="l" t="t" r="r" b="b"/>
              <a:pathLst>
                <a:path w="2406650" h="1203960">
                  <a:moveTo>
                    <a:pt x="2286000" y="0"/>
                  </a:moveTo>
                  <a:lnTo>
                    <a:pt x="120395" y="0"/>
                  </a:lnTo>
                  <a:lnTo>
                    <a:pt x="73509" y="9453"/>
                  </a:lnTo>
                  <a:lnTo>
                    <a:pt x="35242" y="35242"/>
                  </a:lnTo>
                  <a:lnTo>
                    <a:pt x="9453" y="73509"/>
                  </a:lnTo>
                  <a:lnTo>
                    <a:pt x="0" y="120396"/>
                  </a:lnTo>
                  <a:lnTo>
                    <a:pt x="0" y="1083564"/>
                  </a:lnTo>
                  <a:lnTo>
                    <a:pt x="9453" y="1130429"/>
                  </a:lnTo>
                  <a:lnTo>
                    <a:pt x="35242" y="1168698"/>
                  </a:lnTo>
                  <a:lnTo>
                    <a:pt x="73509" y="1194499"/>
                  </a:lnTo>
                  <a:lnTo>
                    <a:pt x="120395" y="1203960"/>
                  </a:lnTo>
                  <a:lnTo>
                    <a:pt x="2286000" y="1203960"/>
                  </a:lnTo>
                  <a:lnTo>
                    <a:pt x="2332886" y="1194499"/>
                  </a:lnTo>
                  <a:lnTo>
                    <a:pt x="2371153" y="1168698"/>
                  </a:lnTo>
                  <a:lnTo>
                    <a:pt x="2396942" y="1130429"/>
                  </a:lnTo>
                  <a:lnTo>
                    <a:pt x="2406395" y="1083564"/>
                  </a:lnTo>
                  <a:lnTo>
                    <a:pt x="2406395" y="120396"/>
                  </a:lnTo>
                  <a:lnTo>
                    <a:pt x="2396942" y="73509"/>
                  </a:lnTo>
                  <a:lnTo>
                    <a:pt x="2371153" y="35242"/>
                  </a:lnTo>
                  <a:lnTo>
                    <a:pt x="2332886" y="9453"/>
                  </a:lnTo>
                  <a:lnTo>
                    <a:pt x="2286000" y="0"/>
                  </a:lnTo>
                  <a:close/>
                </a:path>
              </a:pathLst>
            </a:custGeom>
            <a:solidFill>
              <a:srgbClr val="008D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435858" y="3397758"/>
              <a:ext cx="2406650" cy="1203960"/>
            </a:xfrm>
            <a:custGeom>
              <a:avLst/>
              <a:gdLst/>
              <a:ahLst/>
              <a:cxnLst/>
              <a:rect l="l" t="t" r="r" b="b"/>
              <a:pathLst>
                <a:path w="2406650" h="1203960">
                  <a:moveTo>
                    <a:pt x="0" y="120396"/>
                  </a:moveTo>
                  <a:lnTo>
                    <a:pt x="9453" y="73509"/>
                  </a:lnTo>
                  <a:lnTo>
                    <a:pt x="35242" y="35242"/>
                  </a:lnTo>
                  <a:lnTo>
                    <a:pt x="73509" y="9453"/>
                  </a:lnTo>
                  <a:lnTo>
                    <a:pt x="120395" y="0"/>
                  </a:lnTo>
                  <a:lnTo>
                    <a:pt x="2286000" y="0"/>
                  </a:lnTo>
                  <a:lnTo>
                    <a:pt x="2332886" y="9453"/>
                  </a:lnTo>
                  <a:lnTo>
                    <a:pt x="2371153" y="35242"/>
                  </a:lnTo>
                  <a:lnTo>
                    <a:pt x="2396942" y="73509"/>
                  </a:lnTo>
                  <a:lnTo>
                    <a:pt x="2406395" y="120396"/>
                  </a:lnTo>
                  <a:lnTo>
                    <a:pt x="2406395" y="1083564"/>
                  </a:lnTo>
                  <a:lnTo>
                    <a:pt x="2396942" y="1130429"/>
                  </a:lnTo>
                  <a:lnTo>
                    <a:pt x="2371153" y="1168698"/>
                  </a:lnTo>
                  <a:lnTo>
                    <a:pt x="2332886" y="1194499"/>
                  </a:lnTo>
                  <a:lnTo>
                    <a:pt x="2286000" y="1203960"/>
                  </a:lnTo>
                  <a:lnTo>
                    <a:pt x="120395" y="1203960"/>
                  </a:lnTo>
                  <a:lnTo>
                    <a:pt x="73509" y="1194499"/>
                  </a:lnTo>
                  <a:lnTo>
                    <a:pt x="35242" y="1168698"/>
                  </a:lnTo>
                  <a:lnTo>
                    <a:pt x="9453" y="1130429"/>
                  </a:lnTo>
                  <a:lnTo>
                    <a:pt x="0" y="1083564"/>
                  </a:lnTo>
                  <a:lnTo>
                    <a:pt x="0" y="120396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3574160" y="3677818"/>
            <a:ext cx="2131060" cy="5956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ts val="2240"/>
              </a:lnSpc>
              <a:spcBef>
                <a:spcPts val="105"/>
              </a:spcBef>
            </a:pPr>
            <a:r>
              <a:rPr dirty="0" sz="2000" spc="-580">
                <a:solidFill>
                  <a:srgbClr val="FFFFFF"/>
                </a:solidFill>
                <a:latin typeface="Arial MT"/>
                <a:cs typeface="Arial MT"/>
              </a:rPr>
              <a:t>Đặ</a:t>
            </a:r>
            <a:r>
              <a:rPr dirty="0" sz="2000" spc="-290">
                <a:solidFill>
                  <a:srgbClr val="FFFFFF"/>
                </a:solidFill>
                <a:latin typeface="Arial MT"/>
                <a:cs typeface="Arial MT"/>
              </a:rPr>
              <a:t>c</a:t>
            </a:r>
            <a:r>
              <a:rPr dirty="0" sz="2000" spc="-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 spc="-434">
                <a:solidFill>
                  <a:srgbClr val="FFFFFF"/>
                </a:solidFill>
                <a:latin typeface="Arial MT"/>
                <a:cs typeface="Arial MT"/>
              </a:rPr>
              <a:t>điể</a:t>
            </a:r>
            <a:r>
              <a:rPr dirty="0" sz="2000" spc="-484">
                <a:solidFill>
                  <a:srgbClr val="FFFFFF"/>
                </a:solidFill>
                <a:latin typeface="Arial MT"/>
                <a:cs typeface="Arial MT"/>
              </a:rPr>
              <a:t>m</a:t>
            </a:r>
            <a:r>
              <a:rPr dirty="0" sz="200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 spc="-295">
                <a:solidFill>
                  <a:srgbClr val="FFFFFF"/>
                </a:solidFill>
                <a:latin typeface="Arial MT"/>
                <a:cs typeface="Arial MT"/>
              </a:rPr>
              <a:t>của</a:t>
            </a:r>
            <a:r>
              <a:rPr dirty="0" sz="20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ngôi</a:t>
            </a:r>
            <a:endParaRPr sz="2000">
              <a:latin typeface="Arial MT"/>
              <a:cs typeface="Arial MT"/>
            </a:endParaRPr>
          </a:p>
          <a:p>
            <a:pPr algn="ctr">
              <a:lnSpc>
                <a:spcPts val="2240"/>
              </a:lnSpc>
            </a:pP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nhà</a:t>
            </a:r>
            <a:r>
              <a:rPr dirty="0" sz="2000" spc="-4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thông</a:t>
            </a:r>
            <a:r>
              <a:rPr dirty="0" sz="2000" spc="-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minh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926073" y="270509"/>
            <a:ext cx="2985770" cy="970915"/>
          </a:xfrm>
          <a:custGeom>
            <a:avLst/>
            <a:gdLst/>
            <a:ahLst/>
            <a:cxnLst/>
            <a:rect l="l" t="t" r="r" b="b"/>
            <a:pathLst>
              <a:path w="2985770" h="970915">
                <a:moveTo>
                  <a:pt x="0" y="485393"/>
                </a:moveTo>
                <a:lnTo>
                  <a:pt x="6450" y="439963"/>
                </a:lnTo>
                <a:lnTo>
                  <a:pt x="25421" y="395714"/>
                </a:lnTo>
                <a:lnTo>
                  <a:pt x="56337" y="352833"/>
                </a:lnTo>
                <a:lnTo>
                  <a:pt x="98626" y="311506"/>
                </a:lnTo>
                <a:lnTo>
                  <a:pt x="151715" y="271920"/>
                </a:lnTo>
                <a:lnTo>
                  <a:pt x="215031" y="234262"/>
                </a:lnTo>
                <a:lnTo>
                  <a:pt x="250344" y="216213"/>
                </a:lnTo>
                <a:lnTo>
                  <a:pt x="287999" y="198717"/>
                </a:lnTo>
                <a:lnTo>
                  <a:pt x="327924" y="181795"/>
                </a:lnTo>
                <a:lnTo>
                  <a:pt x="370047" y="165472"/>
                </a:lnTo>
                <a:lnTo>
                  <a:pt x="414297" y="149771"/>
                </a:lnTo>
                <a:lnTo>
                  <a:pt x="460602" y="134714"/>
                </a:lnTo>
                <a:lnTo>
                  <a:pt x="508890" y="120325"/>
                </a:lnTo>
                <a:lnTo>
                  <a:pt x="559090" y="106628"/>
                </a:lnTo>
                <a:lnTo>
                  <a:pt x="611130" y="93646"/>
                </a:lnTo>
                <a:lnTo>
                  <a:pt x="664938" y="81402"/>
                </a:lnTo>
                <a:lnTo>
                  <a:pt x="720443" y="69920"/>
                </a:lnTo>
                <a:lnTo>
                  <a:pt x="777572" y="59222"/>
                </a:lnTo>
                <a:lnTo>
                  <a:pt x="836256" y="49332"/>
                </a:lnTo>
                <a:lnTo>
                  <a:pt x="896421" y="40273"/>
                </a:lnTo>
                <a:lnTo>
                  <a:pt x="957995" y="32069"/>
                </a:lnTo>
                <a:lnTo>
                  <a:pt x="1020909" y="24743"/>
                </a:lnTo>
                <a:lnTo>
                  <a:pt x="1085089" y="18318"/>
                </a:lnTo>
                <a:lnTo>
                  <a:pt x="1150464" y="12818"/>
                </a:lnTo>
                <a:lnTo>
                  <a:pt x="1216963" y="8265"/>
                </a:lnTo>
                <a:lnTo>
                  <a:pt x="1284513" y="4684"/>
                </a:lnTo>
                <a:lnTo>
                  <a:pt x="1353043" y="2097"/>
                </a:lnTo>
                <a:lnTo>
                  <a:pt x="1422482" y="528"/>
                </a:lnTo>
                <a:lnTo>
                  <a:pt x="1492757" y="0"/>
                </a:lnTo>
                <a:lnTo>
                  <a:pt x="1563033" y="528"/>
                </a:lnTo>
                <a:lnTo>
                  <a:pt x="1632472" y="2097"/>
                </a:lnTo>
                <a:lnTo>
                  <a:pt x="1701002" y="4684"/>
                </a:lnTo>
                <a:lnTo>
                  <a:pt x="1768552" y="8265"/>
                </a:lnTo>
                <a:lnTo>
                  <a:pt x="1835051" y="12818"/>
                </a:lnTo>
                <a:lnTo>
                  <a:pt x="1900426" y="18318"/>
                </a:lnTo>
                <a:lnTo>
                  <a:pt x="1964606" y="24743"/>
                </a:lnTo>
                <a:lnTo>
                  <a:pt x="2027520" y="32069"/>
                </a:lnTo>
                <a:lnTo>
                  <a:pt x="2089094" y="40273"/>
                </a:lnTo>
                <a:lnTo>
                  <a:pt x="2149259" y="49332"/>
                </a:lnTo>
                <a:lnTo>
                  <a:pt x="2207943" y="59222"/>
                </a:lnTo>
                <a:lnTo>
                  <a:pt x="2265072" y="69920"/>
                </a:lnTo>
                <a:lnTo>
                  <a:pt x="2320577" y="81402"/>
                </a:lnTo>
                <a:lnTo>
                  <a:pt x="2374385" y="93646"/>
                </a:lnTo>
                <a:lnTo>
                  <a:pt x="2426425" y="106628"/>
                </a:lnTo>
                <a:lnTo>
                  <a:pt x="2476625" y="120325"/>
                </a:lnTo>
                <a:lnTo>
                  <a:pt x="2524913" y="134714"/>
                </a:lnTo>
                <a:lnTo>
                  <a:pt x="2571218" y="149771"/>
                </a:lnTo>
                <a:lnTo>
                  <a:pt x="2615468" y="165472"/>
                </a:lnTo>
                <a:lnTo>
                  <a:pt x="2657591" y="181795"/>
                </a:lnTo>
                <a:lnTo>
                  <a:pt x="2697516" y="198717"/>
                </a:lnTo>
                <a:lnTo>
                  <a:pt x="2735171" y="216213"/>
                </a:lnTo>
                <a:lnTo>
                  <a:pt x="2770484" y="234262"/>
                </a:lnTo>
                <a:lnTo>
                  <a:pt x="2833800" y="271920"/>
                </a:lnTo>
                <a:lnTo>
                  <a:pt x="2886889" y="311506"/>
                </a:lnTo>
                <a:lnTo>
                  <a:pt x="2929178" y="352833"/>
                </a:lnTo>
                <a:lnTo>
                  <a:pt x="2960094" y="395714"/>
                </a:lnTo>
                <a:lnTo>
                  <a:pt x="2979065" y="439963"/>
                </a:lnTo>
                <a:lnTo>
                  <a:pt x="2985516" y="485393"/>
                </a:lnTo>
                <a:lnTo>
                  <a:pt x="2983891" y="508245"/>
                </a:lnTo>
                <a:lnTo>
                  <a:pt x="2971109" y="553108"/>
                </a:lnTo>
                <a:lnTo>
                  <a:pt x="2946094" y="596697"/>
                </a:lnTo>
                <a:lnTo>
                  <a:pt x="2909419" y="638824"/>
                </a:lnTo>
                <a:lnTo>
                  <a:pt x="2861658" y="679303"/>
                </a:lnTo>
                <a:lnTo>
                  <a:pt x="2803385" y="717949"/>
                </a:lnTo>
                <a:lnTo>
                  <a:pt x="2735171" y="754574"/>
                </a:lnTo>
                <a:lnTo>
                  <a:pt x="2697516" y="772070"/>
                </a:lnTo>
                <a:lnTo>
                  <a:pt x="2657591" y="788992"/>
                </a:lnTo>
                <a:lnTo>
                  <a:pt x="2615468" y="805315"/>
                </a:lnTo>
                <a:lnTo>
                  <a:pt x="2571218" y="821016"/>
                </a:lnTo>
                <a:lnTo>
                  <a:pt x="2524913" y="836073"/>
                </a:lnTo>
                <a:lnTo>
                  <a:pt x="2476625" y="850462"/>
                </a:lnTo>
                <a:lnTo>
                  <a:pt x="2426425" y="864159"/>
                </a:lnTo>
                <a:lnTo>
                  <a:pt x="2374385" y="877141"/>
                </a:lnTo>
                <a:lnTo>
                  <a:pt x="2320577" y="889385"/>
                </a:lnTo>
                <a:lnTo>
                  <a:pt x="2265072" y="900867"/>
                </a:lnTo>
                <a:lnTo>
                  <a:pt x="2207943" y="911565"/>
                </a:lnTo>
                <a:lnTo>
                  <a:pt x="2149259" y="921455"/>
                </a:lnTo>
                <a:lnTo>
                  <a:pt x="2089094" y="930514"/>
                </a:lnTo>
                <a:lnTo>
                  <a:pt x="2027520" y="938718"/>
                </a:lnTo>
                <a:lnTo>
                  <a:pt x="1964606" y="946044"/>
                </a:lnTo>
                <a:lnTo>
                  <a:pt x="1900426" y="952469"/>
                </a:lnTo>
                <a:lnTo>
                  <a:pt x="1835051" y="957969"/>
                </a:lnTo>
                <a:lnTo>
                  <a:pt x="1768552" y="962522"/>
                </a:lnTo>
                <a:lnTo>
                  <a:pt x="1701002" y="966103"/>
                </a:lnTo>
                <a:lnTo>
                  <a:pt x="1632472" y="968690"/>
                </a:lnTo>
                <a:lnTo>
                  <a:pt x="1563033" y="970259"/>
                </a:lnTo>
                <a:lnTo>
                  <a:pt x="1492757" y="970788"/>
                </a:lnTo>
                <a:lnTo>
                  <a:pt x="1422482" y="970259"/>
                </a:lnTo>
                <a:lnTo>
                  <a:pt x="1353043" y="968690"/>
                </a:lnTo>
                <a:lnTo>
                  <a:pt x="1284513" y="966103"/>
                </a:lnTo>
                <a:lnTo>
                  <a:pt x="1216963" y="962522"/>
                </a:lnTo>
                <a:lnTo>
                  <a:pt x="1150464" y="957969"/>
                </a:lnTo>
                <a:lnTo>
                  <a:pt x="1085089" y="952469"/>
                </a:lnTo>
                <a:lnTo>
                  <a:pt x="1020909" y="946044"/>
                </a:lnTo>
                <a:lnTo>
                  <a:pt x="957995" y="938718"/>
                </a:lnTo>
                <a:lnTo>
                  <a:pt x="896421" y="930514"/>
                </a:lnTo>
                <a:lnTo>
                  <a:pt x="836256" y="921455"/>
                </a:lnTo>
                <a:lnTo>
                  <a:pt x="777572" y="911565"/>
                </a:lnTo>
                <a:lnTo>
                  <a:pt x="720443" y="900867"/>
                </a:lnTo>
                <a:lnTo>
                  <a:pt x="664938" y="889385"/>
                </a:lnTo>
                <a:lnTo>
                  <a:pt x="611130" y="877141"/>
                </a:lnTo>
                <a:lnTo>
                  <a:pt x="559090" y="864159"/>
                </a:lnTo>
                <a:lnTo>
                  <a:pt x="508890" y="850462"/>
                </a:lnTo>
                <a:lnTo>
                  <a:pt x="460602" y="836073"/>
                </a:lnTo>
                <a:lnTo>
                  <a:pt x="414297" y="821016"/>
                </a:lnTo>
                <a:lnTo>
                  <a:pt x="370047" y="805315"/>
                </a:lnTo>
                <a:lnTo>
                  <a:pt x="327924" y="788992"/>
                </a:lnTo>
                <a:lnTo>
                  <a:pt x="287999" y="772070"/>
                </a:lnTo>
                <a:lnTo>
                  <a:pt x="250344" y="754574"/>
                </a:lnTo>
                <a:lnTo>
                  <a:pt x="215031" y="736525"/>
                </a:lnTo>
                <a:lnTo>
                  <a:pt x="151715" y="698867"/>
                </a:lnTo>
                <a:lnTo>
                  <a:pt x="98626" y="659281"/>
                </a:lnTo>
                <a:lnTo>
                  <a:pt x="56337" y="617954"/>
                </a:lnTo>
                <a:lnTo>
                  <a:pt x="25421" y="575073"/>
                </a:lnTo>
                <a:lnTo>
                  <a:pt x="6450" y="530824"/>
                </a:lnTo>
                <a:lnTo>
                  <a:pt x="0" y="485393"/>
                </a:lnTo>
                <a:close/>
              </a:path>
            </a:pathLst>
          </a:custGeom>
          <a:ln w="25399">
            <a:solidFill>
              <a:srgbClr val="E324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6953504" y="582549"/>
            <a:ext cx="93091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220">
                <a:solidFill>
                  <a:srgbClr val="054848"/>
                </a:solidFill>
                <a:latin typeface="Arial MT"/>
                <a:cs typeface="Arial MT"/>
              </a:rPr>
              <a:t>Tiện</a:t>
            </a:r>
            <a:r>
              <a:rPr dirty="0" sz="2000" spc="-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54848"/>
                </a:solidFill>
                <a:latin typeface="Arial MT"/>
                <a:cs typeface="Arial MT"/>
              </a:rPr>
              <a:t>ích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926073" y="1776222"/>
            <a:ext cx="2985770" cy="970915"/>
          </a:xfrm>
          <a:custGeom>
            <a:avLst/>
            <a:gdLst/>
            <a:ahLst/>
            <a:cxnLst/>
            <a:rect l="l" t="t" r="r" b="b"/>
            <a:pathLst>
              <a:path w="2985770" h="970914">
                <a:moveTo>
                  <a:pt x="0" y="485394"/>
                </a:moveTo>
                <a:lnTo>
                  <a:pt x="6450" y="439963"/>
                </a:lnTo>
                <a:lnTo>
                  <a:pt x="25421" y="395714"/>
                </a:lnTo>
                <a:lnTo>
                  <a:pt x="56337" y="352833"/>
                </a:lnTo>
                <a:lnTo>
                  <a:pt x="98626" y="311506"/>
                </a:lnTo>
                <a:lnTo>
                  <a:pt x="151715" y="271920"/>
                </a:lnTo>
                <a:lnTo>
                  <a:pt x="215031" y="234262"/>
                </a:lnTo>
                <a:lnTo>
                  <a:pt x="250344" y="216213"/>
                </a:lnTo>
                <a:lnTo>
                  <a:pt x="287999" y="198717"/>
                </a:lnTo>
                <a:lnTo>
                  <a:pt x="327924" y="181795"/>
                </a:lnTo>
                <a:lnTo>
                  <a:pt x="370047" y="165472"/>
                </a:lnTo>
                <a:lnTo>
                  <a:pt x="414297" y="149771"/>
                </a:lnTo>
                <a:lnTo>
                  <a:pt x="460602" y="134714"/>
                </a:lnTo>
                <a:lnTo>
                  <a:pt x="508890" y="120325"/>
                </a:lnTo>
                <a:lnTo>
                  <a:pt x="559090" y="106628"/>
                </a:lnTo>
                <a:lnTo>
                  <a:pt x="611130" y="93646"/>
                </a:lnTo>
                <a:lnTo>
                  <a:pt x="664938" y="81402"/>
                </a:lnTo>
                <a:lnTo>
                  <a:pt x="720443" y="69920"/>
                </a:lnTo>
                <a:lnTo>
                  <a:pt x="777572" y="59222"/>
                </a:lnTo>
                <a:lnTo>
                  <a:pt x="836256" y="49332"/>
                </a:lnTo>
                <a:lnTo>
                  <a:pt x="896421" y="40273"/>
                </a:lnTo>
                <a:lnTo>
                  <a:pt x="957995" y="32069"/>
                </a:lnTo>
                <a:lnTo>
                  <a:pt x="1020909" y="24743"/>
                </a:lnTo>
                <a:lnTo>
                  <a:pt x="1085089" y="18318"/>
                </a:lnTo>
                <a:lnTo>
                  <a:pt x="1150464" y="12818"/>
                </a:lnTo>
                <a:lnTo>
                  <a:pt x="1216963" y="8265"/>
                </a:lnTo>
                <a:lnTo>
                  <a:pt x="1284513" y="4684"/>
                </a:lnTo>
                <a:lnTo>
                  <a:pt x="1353043" y="2097"/>
                </a:lnTo>
                <a:lnTo>
                  <a:pt x="1422482" y="528"/>
                </a:lnTo>
                <a:lnTo>
                  <a:pt x="1492757" y="0"/>
                </a:lnTo>
                <a:lnTo>
                  <a:pt x="1563033" y="528"/>
                </a:lnTo>
                <a:lnTo>
                  <a:pt x="1632472" y="2097"/>
                </a:lnTo>
                <a:lnTo>
                  <a:pt x="1701002" y="4684"/>
                </a:lnTo>
                <a:lnTo>
                  <a:pt x="1768552" y="8265"/>
                </a:lnTo>
                <a:lnTo>
                  <a:pt x="1835051" y="12818"/>
                </a:lnTo>
                <a:lnTo>
                  <a:pt x="1900426" y="18318"/>
                </a:lnTo>
                <a:lnTo>
                  <a:pt x="1964606" y="24743"/>
                </a:lnTo>
                <a:lnTo>
                  <a:pt x="2027520" y="32069"/>
                </a:lnTo>
                <a:lnTo>
                  <a:pt x="2089094" y="40273"/>
                </a:lnTo>
                <a:lnTo>
                  <a:pt x="2149259" y="49332"/>
                </a:lnTo>
                <a:lnTo>
                  <a:pt x="2207943" y="59222"/>
                </a:lnTo>
                <a:lnTo>
                  <a:pt x="2265072" y="69920"/>
                </a:lnTo>
                <a:lnTo>
                  <a:pt x="2320577" y="81402"/>
                </a:lnTo>
                <a:lnTo>
                  <a:pt x="2374385" y="93646"/>
                </a:lnTo>
                <a:lnTo>
                  <a:pt x="2426425" y="106628"/>
                </a:lnTo>
                <a:lnTo>
                  <a:pt x="2476625" y="120325"/>
                </a:lnTo>
                <a:lnTo>
                  <a:pt x="2524913" y="134714"/>
                </a:lnTo>
                <a:lnTo>
                  <a:pt x="2571218" y="149771"/>
                </a:lnTo>
                <a:lnTo>
                  <a:pt x="2615468" y="165472"/>
                </a:lnTo>
                <a:lnTo>
                  <a:pt x="2657591" y="181795"/>
                </a:lnTo>
                <a:lnTo>
                  <a:pt x="2697516" y="198717"/>
                </a:lnTo>
                <a:lnTo>
                  <a:pt x="2735171" y="216213"/>
                </a:lnTo>
                <a:lnTo>
                  <a:pt x="2770484" y="234262"/>
                </a:lnTo>
                <a:lnTo>
                  <a:pt x="2833800" y="271920"/>
                </a:lnTo>
                <a:lnTo>
                  <a:pt x="2886889" y="311506"/>
                </a:lnTo>
                <a:lnTo>
                  <a:pt x="2929178" y="352833"/>
                </a:lnTo>
                <a:lnTo>
                  <a:pt x="2960094" y="395714"/>
                </a:lnTo>
                <a:lnTo>
                  <a:pt x="2979065" y="439963"/>
                </a:lnTo>
                <a:lnTo>
                  <a:pt x="2985516" y="485394"/>
                </a:lnTo>
                <a:lnTo>
                  <a:pt x="2983891" y="508245"/>
                </a:lnTo>
                <a:lnTo>
                  <a:pt x="2971109" y="553108"/>
                </a:lnTo>
                <a:lnTo>
                  <a:pt x="2946094" y="596697"/>
                </a:lnTo>
                <a:lnTo>
                  <a:pt x="2909419" y="638824"/>
                </a:lnTo>
                <a:lnTo>
                  <a:pt x="2861658" y="679303"/>
                </a:lnTo>
                <a:lnTo>
                  <a:pt x="2803385" y="717949"/>
                </a:lnTo>
                <a:lnTo>
                  <a:pt x="2735171" y="754574"/>
                </a:lnTo>
                <a:lnTo>
                  <a:pt x="2697516" y="772070"/>
                </a:lnTo>
                <a:lnTo>
                  <a:pt x="2657591" y="788992"/>
                </a:lnTo>
                <a:lnTo>
                  <a:pt x="2615468" y="805315"/>
                </a:lnTo>
                <a:lnTo>
                  <a:pt x="2571218" y="821016"/>
                </a:lnTo>
                <a:lnTo>
                  <a:pt x="2524913" y="836073"/>
                </a:lnTo>
                <a:lnTo>
                  <a:pt x="2476625" y="850462"/>
                </a:lnTo>
                <a:lnTo>
                  <a:pt x="2426425" y="864159"/>
                </a:lnTo>
                <a:lnTo>
                  <a:pt x="2374385" y="877141"/>
                </a:lnTo>
                <a:lnTo>
                  <a:pt x="2320577" y="889385"/>
                </a:lnTo>
                <a:lnTo>
                  <a:pt x="2265072" y="900867"/>
                </a:lnTo>
                <a:lnTo>
                  <a:pt x="2207943" y="911565"/>
                </a:lnTo>
                <a:lnTo>
                  <a:pt x="2149259" y="921455"/>
                </a:lnTo>
                <a:lnTo>
                  <a:pt x="2089094" y="930514"/>
                </a:lnTo>
                <a:lnTo>
                  <a:pt x="2027520" y="938718"/>
                </a:lnTo>
                <a:lnTo>
                  <a:pt x="1964606" y="946044"/>
                </a:lnTo>
                <a:lnTo>
                  <a:pt x="1900426" y="952469"/>
                </a:lnTo>
                <a:lnTo>
                  <a:pt x="1835051" y="957969"/>
                </a:lnTo>
                <a:lnTo>
                  <a:pt x="1768552" y="962522"/>
                </a:lnTo>
                <a:lnTo>
                  <a:pt x="1701002" y="966103"/>
                </a:lnTo>
                <a:lnTo>
                  <a:pt x="1632472" y="968690"/>
                </a:lnTo>
                <a:lnTo>
                  <a:pt x="1563033" y="970259"/>
                </a:lnTo>
                <a:lnTo>
                  <a:pt x="1492757" y="970788"/>
                </a:lnTo>
                <a:lnTo>
                  <a:pt x="1422482" y="970259"/>
                </a:lnTo>
                <a:lnTo>
                  <a:pt x="1353043" y="968690"/>
                </a:lnTo>
                <a:lnTo>
                  <a:pt x="1284513" y="966103"/>
                </a:lnTo>
                <a:lnTo>
                  <a:pt x="1216963" y="962522"/>
                </a:lnTo>
                <a:lnTo>
                  <a:pt x="1150464" y="957969"/>
                </a:lnTo>
                <a:lnTo>
                  <a:pt x="1085089" y="952469"/>
                </a:lnTo>
                <a:lnTo>
                  <a:pt x="1020909" y="946044"/>
                </a:lnTo>
                <a:lnTo>
                  <a:pt x="957995" y="938718"/>
                </a:lnTo>
                <a:lnTo>
                  <a:pt x="896421" y="930514"/>
                </a:lnTo>
                <a:lnTo>
                  <a:pt x="836256" y="921455"/>
                </a:lnTo>
                <a:lnTo>
                  <a:pt x="777572" y="911565"/>
                </a:lnTo>
                <a:lnTo>
                  <a:pt x="720443" y="900867"/>
                </a:lnTo>
                <a:lnTo>
                  <a:pt x="664938" y="889385"/>
                </a:lnTo>
                <a:lnTo>
                  <a:pt x="611130" y="877141"/>
                </a:lnTo>
                <a:lnTo>
                  <a:pt x="559090" y="864159"/>
                </a:lnTo>
                <a:lnTo>
                  <a:pt x="508890" y="850462"/>
                </a:lnTo>
                <a:lnTo>
                  <a:pt x="460602" y="836073"/>
                </a:lnTo>
                <a:lnTo>
                  <a:pt x="414297" y="821016"/>
                </a:lnTo>
                <a:lnTo>
                  <a:pt x="370047" y="805315"/>
                </a:lnTo>
                <a:lnTo>
                  <a:pt x="327924" y="788992"/>
                </a:lnTo>
                <a:lnTo>
                  <a:pt x="287999" y="772070"/>
                </a:lnTo>
                <a:lnTo>
                  <a:pt x="250344" y="754574"/>
                </a:lnTo>
                <a:lnTo>
                  <a:pt x="215031" y="736525"/>
                </a:lnTo>
                <a:lnTo>
                  <a:pt x="151715" y="698867"/>
                </a:lnTo>
                <a:lnTo>
                  <a:pt x="98626" y="659281"/>
                </a:lnTo>
                <a:lnTo>
                  <a:pt x="56337" y="617954"/>
                </a:lnTo>
                <a:lnTo>
                  <a:pt x="25421" y="575073"/>
                </a:lnTo>
                <a:lnTo>
                  <a:pt x="6450" y="530824"/>
                </a:lnTo>
                <a:lnTo>
                  <a:pt x="0" y="485394"/>
                </a:lnTo>
                <a:close/>
              </a:path>
            </a:pathLst>
          </a:custGeom>
          <a:ln w="25399">
            <a:solidFill>
              <a:srgbClr val="E324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6480809" y="2089150"/>
            <a:ext cx="1875789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>
                <a:solidFill>
                  <a:srgbClr val="054848"/>
                </a:solidFill>
                <a:latin typeface="Arial MT"/>
                <a:cs typeface="Arial MT"/>
              </a:rPr>
              <a:t>An</a:t>
            </a:r>
            <a:r>
              <a:rPr dirty="0" sz="2000" spc="-3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54848"/>
                </a:solidFill>
                <a:latin typeface="Arial MT"/>
                <a:cs typeface="Arial MT"/>
              </a:rPr>
              <a:t>ninh,</a:t>
            </a:r>
            <a:r>
              <a:rPr dirty="0" sz="2000" spc="-4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54848"/>
                </a:solidFill>
                <a:latin typeface="Arial MT"/>
                <a:cs typeface="Arial MT"/>
              </a:rPr>
              <a:t>an</a:t>
            </a:r>
            <a:r>
              <a:rPr dirty="0" sz="2000" spc="-25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54848"/>
                </a:solidFill>
                <a:latin typeface="Arial MT"/>
                <a:cs typeface="Arial MT"/>
              </a:rPr>
              <a:t>toàn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983985" y="3281934"/>
            <a:ext cx="2984500" cy="972819"/>
          </a:xfrm>
          <a:custGeom>
            <a:avLst/>
            <a:gdLst/>
            <a:ahLst/>
            <a:cxnLst/>
            <a:rect l="l" t="t" r="r" b="b"/>
            <a:pathLst>
              <a:path w="2984500" h="972820">
                <a:moveTo>
                  <a:pt x="0" y="486156"/>
                </a:moveTo>
                <a:lnTo>
                  <a:pt x="6448" y="440659"/>
                </a:lnTo>
                <a:lnTo>
                  <a:pt x="25411" y="396346"/>
                </a:lnTo>
                <a:lnTo>
                  <a:pt x="56315" y="353401"/>
                </a:lnTo>
                <a:lnTo>
                  <a:pt x="98587" y="312011"/>
                </a:lnTo>
                <a:lnTo>
                  <a:pt x="151653" y="272365"/>
                </a:lnTo>
                <a:lnTo>
                  <a:pt x="214941" y="234647"/>
                </a:lnTo>
                <a:lnTo>
                  <a:pt x="250239" y="216570"/>
                </a:lnTo>
                <a:lnTo>
                  <a:pt x="287877" y="199046"/>
                </a:lnTo>
                <a:lnTo>
                  <a:pt x="327784" y="182098"/>
                </a:lnTo>
                <a:lnTo>
                  <a:pt x="369888" y="165748"/>
                </a:lnTo>
                <a:lnTo>
                  <a:pt x="414117" y="150021"/>
                </a:lnTo>
                <a:lnTo>
                  <a:pt x="460400" y="134940"/>
                </a:lnTo>
                <a:lnTo>
                  <a:pt x="508665" y="120528"/>
                </a:lnTo>
                <a:lnTo>
                  <a:pt x="558841" y="106808"/>
                </a:lnTo>
                <a:lnTo>
                  <a:pt x="610855" y="93805"/>
                </a:lnTo>
                <a:lnTo>
                  <a:pt x="664637" y="81540"/>
                </a:lnTo>
                <a:lnTo>
                  <a:pt x="720114" y="70039"/>
                </a:lnTo>
                <a:lnTo>
                  <a:pt x="777214" y="59323"/>
                </a:lnTo>
                <a:lnTo>
                  <a:pt x="835867" y="49416"/>
                </a:lnTo>
                <a:lnTo>
                  <a:pt x="896000" y="40342"/>
                </a:lnTo>
                <a:lnTo>
                  <a:pt x="957542" y="32124"/>
                </a:lnTo>
                <a:lnTo>
                  <a:pt x="1020421" y="24786"/>
                </a:lnTo>
                <a:lnTo>
                  <a:pt x="1084566" y="18350"/>
                </a:lnTo>
                <a:lnTo>
                  <a:pt x="1149904" y="12840"/>
                </a:lnTo>
                <a:lnTo>
                  <a:pt x="1216365" y="8280"/>
                </a:lnTo>
                <a:lnTo>
                  <a:pt x="1283876" y="4692"/>
                </a:lnTo>
                <a:lnTo>
                  <a:pt x="1352366" y="2101"/>
                </a:lnTo>
                <a:lnTo>
                  <a:pt x="1421763" y="529"/>
                </a:lnTo>
                <a:lnTo>
                  <a:pt x="1491995" y="0"/>
                </a:lnTo>
                <a:lnTo>
                  <a:pt x="1562228" y="529"/>
                </a:lnTo>
                <a:lnTo>
                  <a:pt x="1631625" y="2101"/>
                </a:lnTo>
                <a:lnTo>
                  <a:pt x="1700115" y="4692"/>
                </a:lnTo>
                <a:lnTo>
                  <a:pt x="1767626" y="8280"/>
                </a:lnTo>
                <a:lnTo>
                  <a:pt x="1834087" y="12840"/>
                </a:lnTo>
                <a:lnTo>
                  <a:pt x="1899425" y="18350"/>
                </a:lnTo>
                <a:lnTo>
                  <a:pt x="1963570" y="24786"/>
                </a:lnTo>
                <a:lnTo>
                  <a:pt x="2026449" y="32124"/>
                </a:lnTo>
                <a:lnTo>
                  <a:pt x="2087991" y="40342"/>
                </a:lnTo>
                <a:lnTo>
                  <a:pt x="2148124" y="49416"/>
                </a:lnTo>
                <a:lnTo>
                  <a:pt x="2206777" y="59323"/>
                </a:lnTo>
                <a:lnTo>
                  <a:pt x="2263877" y="70039"/>
                </a:lnTo>
                <a:lnTo>
                  <a:pt x="2319354" y="81540"/>
                </a:lnTo>
                <a:lnTo>
                  <a:pt x="2373136" y="93805"/>
                </a:lnTo>
                <a:lnTo>
                  <a:pt x="2425150" y="106808"/>
                </a:lnTo>
                <a:lnTo>
                  <a:pt x="2475326" y="120528"/>
                </a:lnTo>
                <a:lnTo>
                  <a:pt x="2523591" y="134940"/>
                </a:lnTo>
                <a:lnTo>
                  <a:pt x="2569874" y="150021"/>
                </a:lnTo>
                <a:lnTo>
                  <a:pt x="2614103" y="165748"/>
                </a:lnTo>
                <a:lnTo>
                  <a:pt x="2656207" y="182098"/>
                </a:lnTo>
                <a:lnTo>
                  <a:pt x="2696114" y="199046"/>
                </a:lnTo>
                <a:lnTo>
                  <a:pt x="2733752" y="216570"/>
                </a:lnTo>
                <a:lnTo>
                  <a:pt x="2769050" y="234647"/>
                </a:lnTo>
                <a:lnTo>
                  <a:pt x="2832338" y="272365"/>
                </a:lnTo>
                <a:lnTo>
                  <a:pt x="2885404" y="312011"/>
                </a:lnTo>
                <a:lnTo>
                  <a:pt x="2927676" y="353401"/>
                </a:lnTo>
                <a:lnTo>
                  <a:pt x="2958580" y="396346"/>
                </a:lnTo>
                <a:lnTo>
                  <a:pt x="2977543" y="440659"/>
                </a:lnTo>
                <a:lnTo>
                  <a:pt x="2983991" y="486156"/>
                </a:lnTo>
                <a:lnTo>
                  <a:pt x="2982367" y="509041"/>
                </a:lnTo>
                <a:lnTo>
                  <a:pt x="2969590" y="553971"/>
                </a:lnTo>
                <a:lnTo>
                  <a:pt x="2944585" y="597625"/>
                </a:lnTo>
                <a:lnTo>
                  <a:pt x="2907926" y="639816"/>
                </a:lnTo>
                <a:lnTo>
                  <a:pt x="2860185" y="680358"/>
                </a:lnTo>
                <a:lnTo>
                  <a:pt x="2801936" y="719064"/>
                </a:lnTo>
                <a:lnTo>
                  <a:pt x="2733752" y="755746"/>
                </a:lnTo>
                <a:lnTo>
                  <a:pt x="2696114" y="773270"/>
                </a:lnTo>
                <a:lnTo>
                  <a:pt x="2656207" y="790219"/>
                </a:lnTo>
                <a:lnTo>
                  <a:pt x="2614103" y="806568"/>
                </a:lnTo>
                <a:lnTo>
                  <a:pt x="2569874" y="822295"/>
                </a:lnTo>
                <a:lnTo>
                  <a:pt x="2523591" y="837376"/>
                </a:lnTo>
                <a:lnTo>
                  <a:pt x="2475326" y="851787"/>
                </a:lnTo>
                <a:lnTo>
                  <a:pt x="2425150" y="865507"/>
                </a:lnTo>
                <a:lnTo>
                  <a:pt x="2373136" y="878510"/>
                </a:lnTo>
                <a:lnTo>
                  <a:pt x="2319354" y="890774"/>
                </a:lnTo>
                <a:lnTo>
                  <a:pt x="2263877" y="902275"/>
                </a:lnTo>
                <a:lnTo>
                  <a:pt x="2206777" y="912991"/>
                </a:lnTo>
                <a:lnTo>
                  <a:pt x="2148124" y="922897"/>
                </a:lnTo>
                <a:lnTo>
                  <a:pt x="2087991" y="931971"/>
                </a:lnTo>
                <a:lnTo>
                  <a:pt x="2026449" y="940188"/>
                </a:lnTo>
                <a:lnTo>
                  <a:pt x="1963570" y="947526"/>
                </a:lnTo>
                <a:lnTo>
                  <a:pt x="1899425" y="953962"/>
                </a:lnTo>
                <a:lnTo>
                  <a:pt x="1834087" y="959471"/>
                </a:lnTo>
                <a:lnTo>
                  <a:pt x="1767626" y="964032"/>
                </a:lnTo>
                <a:lnTo>
                  <a:pt x="1700115" y="967619"/>
                </a:lnTo>
                <a:lnTo>
                  <a:pt x="1631625" y="970210"/>
                </a:lnTo>
                <a:lnTo>
                  <a:pt x="1562228" y="971782"/>
                </a:lnTo>
                <a:lnTo>
                  <a:pt x="1491995" y="972312"/>
                </a:lnTo>
                <a:lnTo>
                  <a:pt x="1421763" y="971782"/>
                </a:lnTo>
                <a:lnTo>
                  <a:pt x="1352366" y="970210"/>
                </a:lnTo>
                <a:lnTo>
                  <a:pt x="1283876" y="967619"/>
                </a:lnTo>
                <a:lnTo>
                  <a:pt x="1216365" y="964032"/>
                </a:lnTo>
                <a:lnTo>
                  <a:pt x="1149904" y="959471"/>
                </a:lnTo>
                <a:lnTo>
                  <a:pt x="1084566" y="953962"/>
                </a:lnTo>
                <a:lnTo>
                  <a:pt x="1020421" y="947526"/>
                </a:lnTo>
                <a:lnTo>
                  <a:pt x="957542" y="940188"/>
                </a:lnTo>
                <a:lnTo>
                  <a:pt x="896000" y="931971"/>
                </a:lnTo>
                <a:lnTo>
                  <a:pt x="835867" y="922897"/>
                </a:lnTo>
                <a:lnTo>
                  <a:pt x="777214" y="912991"/>
                </a:lnTo>
                <a:lnTo>
                  <a:pt x="720114" y="902275"/>
                </a:lnTo>
                <a:lnTo>
                  <a:pt x="664637" y="890774"/>
                </a:lnTo>
                <a:lnTo>
                  <a:pt x="610855" y="878510"/>
                </a:lnTo>
                <a:lnTo>
                  <a:pt x="558841" y="865507"/>
                </a:lnTo>
                <a:lnTo>
                  <a:pt x="508665" y="851787"/>
                </a:lnTo>
                <a:lnTo>
                  <a:pt x="460400" y="837376"/>
                </a:lnTo>
                <a:lnTo>
                  <a:pt x="414117" y="822295"/>
                </a:lnTo>
                <a:lnTo>
                  <a:pt x="369888" y="806568"/>
                </a:lnTo>
                <a:lnTo>
                  <a:pt x="327784" y="790219"/>
                </a:lnTo>
                <a:lnTo>
                  <a:pt x="287877" y="773270"/>
                </a:lnTo>
                <a:lnTo>
                  <a:pt x="250239" y="755746"/>
                </a:lnTo>
                <a:lnTo>
                  <a:pt x="214941" y="737669"/>
                </a:lnTo>
                <a:lnTo>
                  <a:pt x="151653" y="699952"/>
                </a:lnTo>
                <a:lnTo>
                  <a:pt x="98587" y="660305"/>
                </a:lnTo>
                <a:lnTo>
                  <a:pt x="56315" y="618915"/>
                </a:lnTo>
                <a:lnTo>
                  <a:pt x="25411" y="575969"/>
                </a:lnTo>
                <a:lnTo>
                  <a:pt x="6448" y="531653"/>
                </a:lnTo>
                <a:lnTo>
                  <a:pt x="0" y="486156"/>
                </a:lnTo>
                <a:close/>
              </a:path>
            </a:pathLst>
          </a:custGeom>
          <a:ln w="25400">
            <a:solidFill>
              <a:srgbClr val="E324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6805676" y="3443478"/>
            <a:ext cx="1339215" cy="635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41605">
              <a:lnSpc>
                <a:spcPct val="100000"/>
              </a:lnSpc>
              <a:spcBef>
                <a:spcPts val="100"/>
              </a:spcBef>
            </a:pPr>
            <a:r>
              <a:rPr dirty="0" sz="2000" spc="-225">
                <a:solidFill>
                  <a:srgbClr val="054848"/>
                </a:solidFill>
                <a:latin typeface="Arial MT"/>
                <a:cs typeface="Arial MT"/>
              </a:rPr>
              <a:t>Tiết</a:t>
            </a:r>
            <a:r>
              <a:rPr dirty="0" sz="2000" spc="-1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 spc="-295">
                <a:solidFill>
                  <a:srgbClr val="054848"/>
                </a:solidFill>
                <a:latin typeface="Arial MT"/>
                <a:cs typeface="Arial MT"/>
              </a:rPr>
              <a:t>kiệ</a:t>
            </a:r>
            <a:r>
              <a:rPr dirty="0" sz="2000">
                <a:solidFill>
                  <a:srgbClr val="054848"/>
                </a:solidFill>
                <a:latin typeface="Arial MT"/>
                <a:cs typeface="Arial MT"/>
              </a:rPr>
              <a:t>m  </a:t>
            </a:r>
            <a:r>
              <a:rPr dirty="0" sz="2000" spc="-220">
                <a:solidFill>
                  <a:srgbClr val="054848"/>
                </a:solidFill>
                <a:latin typeface="Arial MT"/>
                <a:cs typeface="Arial MT"/>
              </a:rPr>
              <a:t>năng</a:t>
            </a:r>
            <a:r>
              <a:rPr dirty="0" sz="2000" spc="-2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dirty="0" sz="2000" spc="-375">
                <a:solidFill>
                  <a:srgbClr val="054848"/>
                </a:solidFill>
                <a:latin typeface="Arial MT"/>
                <a:cs typeface="Arial MT"/>
              </a:rPr>
              <a:t>lư</a:t>
            </a:r>
            <a:r>
              <a:rPr dirty="0" sz="2000" spc="-600">
                <a:solidFill>
                  <a:srgbClr val="054848"/>
                </a:solidFill>
                <a:latin typeface="Arial MT"/>
                <a:cs typeface="Arial MT"/>
              </a:rPr>
              <a:t>ợ</a:t>
            </a:r>
            <a:r>
              <a:rPr dirty="0" sz="2000" spc="-5">
                <a:solidFill>
                  <a:srgbClr val="054848"/>
                </a:solidFill>
                <a:latin typeface="Arial MT"/>
                <a:cs typeface="Arial MT"/>
              </a:rPr>
              <a:t>ng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865632" y="60960"/>
            <a:ext cx="4579620" cy="3008630"/>
            <a:chOff x="865632" y="60960"/>
            <a:chExt cx="4579620" cy="3008630"/>
          </a:xfrm>
        </p:grpSpPr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66305" y="168153"/>
              <a:ext cx="2966190" cy="259943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8220" y="160020"/>
              <a:ext cx="4066031" cy="270662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5632" y="60960"/>
              <a:ext cx="4579620" cy="30083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Hong Hue</dc:creator>
  <dc:title>1. Chuẩn bị đầy đủ vở ghi/ dụng cụ ghi bài, đồ dùng học tập, sách giáo khoa. 2. Mở sẵn canvas: Khóa học Công nghệ. 3. Mở cam trong quá trình tham gia học</dc:title>
  <dcterms:created xsi:type="dcterms:W3CDTF">2021-09-26T13:55:40Z</dcterms:created>
  <dcterms:modified xsi:type="dcterms:W3CDTF">2021-09-26T13:55:40Z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2021-09-16T00:00:00Z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2021-09-26T00:00:00Z</vt:filetime>
  </property>
</Properties>
</file>