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516" r:id="rId5"/>
    <p:sldId id="515" r:id="rId6"/>
    <p:sldId id="517" r:id="rId7"/>
    <p:sldId id="261" r:id="rId8"/>
    <p:sldId id="263" r:id="rId9"/>
    <p:sldId id="521" r:id="rId10"/>
    <p:sldId id="518" r:id="rId11"/>
    <p:sldId id="519" r:id="rId12"/>
    <p:sldId id="266" r:id="rId13"/>
    <p:sldId id="522" r:id="rId14"/>
    <p:sldId id="262" r:id="rId15"/>
    <p:sldId id="523" r:id="rId16"/>
    <p:sldId id="258" r:id="rId17"/>
    <p:sldId id="259" r:id="rId18"/>
    <p:sldId id="257" r:id="rId19"/>
    <p:sldId id="525" r:id="rId20"/>
    <p:sldId id="526" r:id="rId21"/>
    <p:sldId id="527" r:id="rId22"/>
    <p:sldId id="528" r:id="rId23"/>
    <p:sldId id="524" r:id="rId24"/>
    <p:sldId id="532" r:id="rId25"/>
    <p:sldId id="529" r:id="rId26"/>
    <p:sldId id="531" r:id="rId27"/>
    <p:sldId id="533" r:id="rId28"/>
    <p:sldId id="53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B206C-2881-DE31-F77E-0A4A7F332C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2543F9-8262-A454-FF37-E95392361B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CFA5F3-E49A-D097-1293-974DC4F8CD72}"/>
              </a:ext>
            </a:extLst>
          </p:cNvPr>
          <p:cNvSpPr>
            <a:spLocks noGrp="1"/>
          </p:cNvSpPr>
          <p:nvPr>
            <p:ph type="dt" sz="half" idx="10"/>
          </p:nvPr>
        </p:nvSpPr>
        <p:spPr/>
        <p:txBody>
          <a:bodyPr/>
          <a:lstStyle/>
          <a:p>
            <a:fld id="{0F3971CC-C447-4A2F-BB5B-A23A99EEE874}" type="datetimeFigureOut">
              <a:rPr lang="en-US" smtClean="0"/>
              <a:t>29/6/2022</a:t>
            </a:fld>
            <a:endParaRPr lang="en-US"/>
          </a:p>
        </p:txBody>
      </p:sp>
      <p:sp>
        <p:nvSpPr>
          <p:cNvPr id="5" name="Footer Placeholder 4">
            <a:extLst>
              <a:ext uri="{FF2B5EF4-FFF2-40B4-BE49-F238E27FC236}">
                <a16:creationId xmlns:a16="http://schemas.microsoft.com/office/drawing/2014/main" id="{1ACFFA88-9498-7C42-58E2-48149EB772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581286-149B-B511-3FA3-F5E0DD7F009F}"/>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1159736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A1761-F828-6543-C85D-A4F7F239E4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30D191-304F-C1B3-9A79-2BA6D0FE43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C27680-64BE-7B0D-041D-4D03080F1B6F}"/>
              </a:ext>
            </a:extLst>
          </p:cNvPr>
          <p:cNvSpPr>
            <a:spLocks noGrp="1"/>
          </p:cNvSpPr>
          <p:nvPr>
            <p:ph type="dt" sz="half" idx="10"/>
          </p:nvPr>
        </p:nvSpPr>
        <p:spPr/>
        <p:txBody>
          <a:bodyPr/>
          <a:lstStyle/>
          <a:p>
            <a:fld id="{0F3971CC-C447-4A2F-BB5B-A23A99EEE874}" type="datetimeFigureOut">
              <a:rPr lang="en-US" smtClean="0"/>
              <a:t>29/6/2022</a:t>
            </a:fld>
            <a:endParaRPr lang="en-US"/>
          </a:p>
        </p:txBody>
      </p:sp>
      <p:sp>
        <p:nvSpPr>
          <p:cNvPr id="5" name="Footer Placeholder 4">
            <a:extLst>
              <a:ext uri="{FF2B5EF4-FFF2-40B4-BE49-F238E27FC236}">
                <a16:creationId xmlns:a16="http://schemas.microsoft.com/office/drawing/2014/main" id="{DC3EA074-B6A8-23AD-DA80-A9FDA2557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31780A-227F-8C87-EF5E-E6E1AB37DD14}"/>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3717276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7ADB-8560-1C09-87B6-5CEC1CDDAB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E9B424-D143-5C58-4F86-4511AB3F91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CE115-7994-94B8-B1A3-A64A52D1E186}"/>
              </a:ext>
            </a:extLst>
          </p:cNvPr>
          <p:cNvSpPr>
            <a:spLocks noGrp="1"/>
          </p:cNvSpPr>
          <p:nvPr>
            <p:ph type="dt" sz="half" idx="10"/>
          </p:nvPr>
        </p:nvSpPr>
        <p:spPr/>
        <p:txBody>
          <a:bodyPr/>
          <a:lstStyle/>
          <a:p>
            <a:fld id="{0F3971CC-C447-4A2F-BB5B-A23A99EEE874}" type="datetimeFigureOut">
              <a:rPr lang="en-US" smtClean="0"/>
              <a:t>29/6/2022</a:t>
            </a:fld>
            <a:endParaRPr lang="en-US"/>
          </a:p>
        </p:txBody>
      </p:sp>
      <p:sp>
        <p:nvSpPr>
          <p:cNvPr id="5" name="Footer Placeholder 4">
            <a:extLst>
              <a:ext uri="{FF2B5EF4-FFF2-40B4-BE49-F238E27FC236}">
                <a16:creationId xmlns:a16="http://schemas.microsoft.com/office/drawing/2014/main" id="{D71C284B-0FB9-DCEA-5EAD-177A793921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54EFAE-906E-02C3-5AB7-81B2699B343D}"/>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2694498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1B8CD-E345-7905-519B-00F7C5DEAD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DE4480-00F1-4547-E0A6-91C32AE8F1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E11BD-4828-63C5-8573-D969C5106D8D}"/>
              </a:ext>
            </a:extLst>
          </p:cNvPr>
          <p:cNvSpPr>
            <a:spLocks noGrp="1"/>
          </p:cNvSpPr>
          <p:nvPr>
            <p:ph type="dt" sz="half" idx="10"/>
          </p:nvPr>
        </p:nvSpPr>
        <p:spPr/>
        <p:txBody>
          <a:bodyPr/>
          <a:lstStyle/>
          <a:p>
            <a:fld id="{0F3971CC-C447-4A2F-BB5B-A23A99EEE874}" type="datetimeFigureOut">
              <a:rPr lang="en-US" smtClean="0"/>
              <a:t>29/6/2022</a:t>
            </a:fld>
            <a:endParaRPr lang="en-US"/>
          </a:p>
        </p:txBody>
      </p:sp>
      <p:sp>
        <p:nvSpPr>
          <p:cNvPr id="5" name="Footer Placeholder 4">
            <a:extLst>
              <a:ext uri="{FF2B5EF4-FFF2-40B4-BE49-F238E27FC236}">
                <a16:creationId xmlns:a16="http://schemas.microsoft.com/office/drawing/2014/main" id="{22F06833-7201-BC23-07A5-4E26031FD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93141-2769-89F4-FEA4-CC1326F103AC}"/>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619418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8073D-E9CC-A560-5B88-CA680C354C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97241F-489C-F066-827A-CF56F7A99E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E30C9C-FDA7-E99F-7DAE-3D1CB8EAD208}"/>
              </a:ext>
            </a:extLst>
          </p:cNvPr>
          <p:cNvSpPr>
            <a:spLocks noGrp="1"/>
          </p:cNvSpPr>
          <p:nvPr>
            <p:ph type="dt" sz="half" idx="10"/>
          </p:nvPr>
        </p:nvSpPr>
        <p:spPr/>
        <p:txBody>
          <a:bodyPr/>
          <a:lstStyle/>
          <a:p>
            <a:fld id="{0F3971CC-C447-4A2F-BB5B-A23A99EEE874}" type="datetimeFigureOut">
              <a:rPr lang="en-US" smtClean="0"/>
              <a:t>29/6/2022</a:t>
            </a:fld>
            <a:endParaRPr lang="en-US"/>
          </a:p>
        </p:txBody>
      </p:sp>
      <p:sp>
        <p:nvSpPr>
          <p:cNvPr id="5" name="Footer Placeholder 4">
            <a:extLst>
              <a:ext uri="{FF2B5EF4-FFF2-40B4-BE49-F238E27FC236}">
                <a16:creationId xmlns:a16="http://schemas.microsoft.com/office/drawing/2014/main" id="{FF20F277-1DDA-2C8D-F28C-E366E86C65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0DCBCE-081A-7592-B6A1-F8DC6D83126A}"/>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899673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C0EEC-0E18-9193-FDA5-F8DFA5138A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1C87DD-B6CF-74D1-AEA9-0ECDD64443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81A3CD-235F-483E-1071-643647538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398F28-21F2-5BAC-0C10-6E1E57A55999}"/>
              </a:ext>
            </a:extLst>
          </p:cNvPr>
          <p:cNvSpPr>
            <a:spLocks noGrp="1"/>
          </p:cNvSpPr>
          <p:nvPr>
            <p:ph type="dt" sz="half" idx="10"/>
          </p:nvPr>
        </p:nvSpPr>
        <p:spPr/>
        <p:txBody>
          <a:bodyPr/>
          <a:lstStyle/>
          <a:p>
            <a:fld id="{0F3971CC-C447-4A2F-BB5B-A23A99EEE874}" type="datetimeFigureOut">
              <a:rPr lang="en-US" smtClean="0"/>
              <a:t>29/6/2022</a:t>
            </a:fld>
            <a:endParaRPr lang="en-US"/>
          </a:p>
        </p:txBody>
      </p:sp>
      <p:sp>
        <p:nvSpPr>
          <p:cNvPr id="6" name="Footer Placeholder 5">
            <a:extLst>
              <a:ext uri="{FF2B5EF4-FFF2-40B4-BE49-F238E27FC236}">
                <a16:creationId xmlns:a16="http://schemas.microsoft.com/office/drawing/2014/main" id="{8BF39284-A8C0-7937-F8DF-C09CAF72CC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5BC793-7259-835E-1AA8-A02D9C80CE70}"/>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4137849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2F998-4545-8C2B-0C6F-73A2BE02EF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5D3B0E-9861-058F-8A5D-C146B72A0D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8885F5-DD12-19FC-C731-2B9EBAA8F5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0722E3-2257-D2FF-07C6-F35B900E33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CCADC8-7862-A96C-6CB4-91B34CC384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038752-A74B-F557-2693-CE48C5E4FF35}"/>
              </a:ext>
            </a:extLst>
          </p:cNvPr>
          <p:cNvSpPr>
            <a:spLocks noGrp="1"/>
          </p:cNvSpPr>
          <p:nvPr>
            <p:ph type="dt" sz="half" idx="10"/>
          </p:nvPr>
        </p:nvSpPr>
        <p:spPr/>
        <p:txBody>
          <a:bodyPr/>
          <a:lstStyle/>
          <a:p>
            <a:fld id="{0F3971CC-C447-4A2F-BB5B-A23A99EEE874}" type="datetimeFigureOut">
              <a:rPr lang="en-US" smtClean="0"/>
              <a:t>29/6/2022</a:t>
            </a:fld>
            <a:endParaRPr lang="en-US"/>
          </a:p>
        </p:txBody>
      </p:sp>
      <p:sp>
        <p:nvSpPr>
          <p:cNvPr id="8" name="Footer Placeholder 7">
            <a:extLst>
              <a:ext uri="{FF2B5EF4-FFF2-40B4-BE49-F238E27FC236}">
                <a16:creationId xmlns:a16="http://schemas.microsoft.com/office/drawing/2014/main" id="{23A8A6AD-E0F7-A0A7-E27E-8A215F7162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0E066F-147B-838F-596C-759E1B9E001F}"/>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650162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14CA-AB0D-35AD-2162-34E0CBC4E5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B66A0B-B3EF-0EC7-2E5D-5B2CB8DCB6CE}"/>
              </a:ext>
            </a:extLst>
          </p:cNvPr>
          <p:cNvSpPr>
            <a:spLocks noGrp="1"/>
          </p:cNvSpPr>
          <p:nvPr>
            <p:ph type="dt" sz="half" idx="10"/>
          </p:nvPr>
        </p:nvSpPr>
        <p:spPr/>
        <p:txBody>
          <a:bodyPr/>
          <a:lstStyle/>
          <a:p>
            <a:fld id="{0F3971CC-C447-4A2F-BB5B-A23A99EEE874}" type="datetimeFigureOut">
              <a:rPr lang="en-US" smtClean="0"/>
              <a:t>29/6/2022</a:t>
            </a:fld>
            <a:endParaRPr lang="en-US"/>
          </a:p>
        </p:txBody>
      </p:sp>
      <p:sp>
        <p:nvSpPr>
          <p:cNvPr id="4" name="Footer Placeholder 3">
            <a:extLst>
              <a:ext uri="{FF2B5EF4-FFF2-40B4-BE49-F238E27FC236}">
                <a16:creationId xmlns:a16="http://schemas.microsoft.com/office/drawing/2014/main" id="{8290B48D-E7AF-9C15-646A-2702E637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612E4E-1905-3E3C-41F5-5DEDAC3BF283}"/>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2570387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7669D-632A-85D4-E3F7-0D396C2DCC01}"/>
              </a:ext>
            </a:extLst>
          </p:cNvPr>
          <p:cNvSpPr>
            <a:spLocks noGrp="1"/>
          </p:cNvSpPr>
          <p:nvPr>
            <p:ph type="dt" sz="half" idx="10"/>
          </p:nvPr>
        </p:nvSpPr>
        <p:spPr/>
        <p:txBody>
          <a:bodyPr/>
          <a:lstStyle/>
          <a:p>
            <a:fld id="{0F3971CC-C447-4A2F-BB5B-A23A99EEE874}" type="datetimeFigureOut">
              <a:rPr lang="en-US" smtClean="0"/>
              <a:t>29/6/2022</a:t>
            </a:fld>
            <a:endParaRPr lang="en-US"/>
          </a:p>
        </p:txBody>
      </p:sp>
      <p:sp>
        <p:nvSpPr>
          <p:cNvPr id="3" name="Footer Placeholder 2">
            <a:extLst>
              <a:ext uri="{FF2B5EF4-FFF2-40B4-BE49-F238E27FC236}">
                <a16:creationId xmlns:a16="http://schemas.microsoft.com/office/drawing/2014/main" id="{39275FB0-D61C-A4EC-4755-A6CE6D0EA5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5F934B-69D3-A12A-609F-D64F610CD07F}"/>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2304585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B0EA1-2031-7A3B-0C7C-E4C05A3135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1829E5-B3E2-283F-BF47-D45CD38C31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B7F2ED-7B35-BF0C-71AD-409CDC6982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7087E8-3004-08A5-3076-F25C0FE01345}"/>
              </a:ext>
            </a:extLst>
          </p:cNvPr>
          <p:cNvSpPr>
            <a:spLocks noGrp="1"/>
          </p:cNvSpPr>
          <p:nvPr>
            <p:ph type="dt" sz="half" idx="10"/>
          </p:nvPr>
        </p:nvSpPr>
        <p:spPr/>
        <p:txBody>
          <a:bodyPr/>
          <a:lstStyle/>
          <a:p>
            <a:fld id="{0F3971CC-C447-4A2F-BB5B-A23A99EEE874}" type="datetimeFigureOut">
              <a:rPr lang="en-US" smtClean="0"/>
              <a:t>29/6/2022</a:t>
            </a:fld>
            <a:endParaRPr lang="en-US"/>
          </a:p>
        </p:txBody>
      </p:sp>
      <p:sp>
        <p:nvSpPr>
          <p:cNvPr id="6" name="Footer Placeholder 5">
            <a:extLst>
              <a:ext uri="{FF2B5EF4-FFF2-40B4-BE49-F238E27FC236}">
                <a16:creationId xmlns:a16="http://schemas.microsoft.com/office/drawing/2014/main" id="{33C7E129-0DB2-B3AA-3BA8-BE5AB2662E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73A147-8E81-254D-A7D6-C6B9DB25A20B}"/>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1289020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13A72-18AB-C2BD-88FE-2B70C49699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E89919-6201-1607-2DCC-1EC97048D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735AAA-7A75-016D-0F6E-483704B199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FADC9F-6CCE-BCEF-2B3F-D36310D2484F}"/>
              </a:ext>
            </a:extLst>
          </p:cNvPr>
          <p:cNvSpPr>
            <a:spLocks noGrp="1"/>
          </p:cNvSpPr>
          <p:nvPr>
            <p:ph type="dt" sz="half" idx="10"/>
          </p:nvPr>
        </p:nvSpPr>
        <p:spPr/>
        <p:txBody>
          <a:bodyPr/>
          <a:lstStyle/>
          <a:p>
            <a:fld id="{0F3971CC-C447-4A2F-BB5B-A23A99EEE874}" type="datetimeFigureOut">
              <a:rPr lang="en-US" smtClean="0"/>
              <a:t>29/6/2022</a:t>
            </a:fld>
            <a:endParaRPr lang="en-US"/>
          </a:p>
        </p:txBody>
      </p:sp>
      <p:sp>
        <p:nvSpPr>
          <p:cNvPr id="6" name="Footer Placeholder 5">
            <a:extLst>
              <a:ext uri="{FF2B5EF4-FFF2-40B4-BE49-F238E27FC236}">
                <a16:creationId xmlns:a16="http://schemas.microsoft.com/office/drawing/2014/main" id="{9C547C42-CBD8-4FB7-D785-F1A2AAAB13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67857D-9312-E025-2C4B-E849B914DF81}"/>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3991514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91A878-4698-2608-8C7A-D582D3663C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A716DA-FAB3-B753-7B2C-AE0547231B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FD1F3-D7ED-70F4-7013-0921D2C494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3971CC-C447-4A2F-BB5B-A23A99EEE874}" type="datetimeFigureOut">
              <a:rPr lang="en-US" smtClean="0"/>
              <a:t>29/6/2022</a:t>
            </a:fld>
            <a:endParaRPr lang="en-US"/>
          </a:p>
        </p:txBody>
      </p:sp>
      <p:sp>
        <p:nvSpPr>
          <p:cNvPr id="5" name="Footer Placeholder 4">
            <a:extLst>
              <a:ext uri="{FF2B5EF4-FFF2-40B4-BE49-F238E27FC236}">
                <a16:creationId xmlns:a16="http://schemas.microsoft.com/office/drawing/2014/main" id="{E5976D3A-F9D9-2524-BCFE-758AC55FC4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B74BB9-8A34-54F8-8FF0-838BE40B0E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4CEC9-AC8F-4104-B6A6-DF3CB12A2342}" type="slidenum">
              <a:rPr lang="en-US" smtClean="0"/>
              <a:t>‹#›</a:t>
            </a:fld>
            <a:endParaRPr lang="en-US"/>
          </a:p>
        </p:txBody>
      </p:sp>
    </p:spTree>
    <p:extLst>
      <p:ext uri="{BB962C8B-B14F-4D97-AF65-F5344CB8AC3E}">
        <p14:creationId xmlns:p14="http://schemas.microsoft.com/office/powerpoint/2010/main" val="2429910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18782" y="27683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6520" y="3617184"/>
            <a:ext cx="3591057" cy="3591057"/>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sp>
        <p:nvSpPr>
          <p:cNvPr id="9" name="TextBox 8">
            <a:extLst>
              <a:ext uri="{FF2B5EF4-FFF2-40B4-BE49-F238E27FC236}">
                <a16:creationId xmlns:a16="http://schemas.microsoft.com/office/drawing/2014/main" id="{763E3BDA-D213-6B8C-17F5-BA6D62F56B8D}"/>
              </a:ext>
            </a:extLst>
          </p:cNvPr>
          <p:cNvSpPr txBox="1"/>
          <p:nvPr/>
        </p:nvSpPr>
        <p:spPr>
          <a:xfrm>
            <a:off x="1504060" y="547803"/>
            <a:ext cx="9434556" cy="2862322"/>
          </a:xfrm>
          <a:prstGeom prst="rect">
            <a:avLst/>
          </a:prstGeom>
          <a:noFill/>
        </p:spPr>
        <p:txBody>
          <a:bodyPr wrap="square" rtlCol="0">
            <a:spAutoFit/>
          </a:bodyPr>
          <a:lstStyle/>
          <a:p>
            <a:pPr algn="ctr"/>
            <a:r>
              <a:rPr lang="en-US" sz="6000" b="1" dirty="0">
                <a:latin typeface="Times New Roman" panose="02020603050405020304" pitchFamily="18" charset="0"/>
                <a:cs typeface="Times New Roman" panose="02020603050405020304" pitchFamily="18" charset="0"/>
              </a:rPr>
              <a:t>CHÀO MỪNG QUÝ THẦY CÔ GIÁO CÙNG CÁC EM HỌC SINH</a:t>
            </a:r>
          </a:p>
        </p:txBody>
      </p:sp>
      <p:sp>
        <p:nvSpPr>
          <p:cNvPr id="10" name="TextBox 9">
            <a:extLst>
              <a:ext uri="{FF2B5EF4-FFF2-40B4-BE49-F238E27FC236}">
                <a16:creationId xmlns:a16="http://schemas.microsoft.com/office/drawing/2014/main" id="{0F45FD78-E013-A2D3-894A-BE3085247457}"/>
              </a:ext>
            </a:extLst>
          </p:cNvPr>
          <p:cNvSpPr txBox="1"/>
          <p:nvPr/>
        </p:nvSpPr>
        <p:spPr>
          <a:xfrm>
            <a:off x="2088664" y="3521739"/>
            <a:ext cx="9434556" cy="1015663"/>
          </a:xfrm>
          <a:prstGeom prst="rect">
            <a:avLst/>
          </a:prstGeom>
          <a:noFill/>
        </p:spPr>
        <p:txBody>
          <a:bodyPr wrap="square" rtlCol="0">
            <a:spAutoFit/>
          </a:bodyPr>
          <a:lstStyle/>
          <a:p>
            <a:pPr algn="ctr"/>
            <a:r>
              <a:rPr lang="en-US" sz="6000" b="1" dirty="0" err="1">
                <a:latin typeface="Times New Roman" panose="02020603050405020304" pitchFamily="18" charset="0"/>
                <a:cs typeface="Times New Roman" panose="02020603050405020304" pitchFamily="18" charset="0"/>
              </a:rPr>
              <a:t>Lớp</a:t>
            </a:r>
            <a:r>
              <a:rPr lang="en-US" sz="6000" b="1"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3B66D5AF-7DC7-ABF8-8A4D-C796C952E99E}"/>
              </a:ext>
            </a:extLst>
          </p:cNvPr>
          <p:cNvSpPr txBox="1"/>
          <p:nvPr/>
        </p:nvSpPr>
        <p:spPr>
          <a:xfrm>
            <a:off x="2400991" y="5123448"/>
            <a:ext cx="9434556" cy="1015663"/>
          </a:xfrm>
          <a:prstGeom prst="rect">
            <a:avLst/>
          </a:prstGeom>
          <a:noFill/>
        </p:spPr>
        <p:txBody>
          <a:bodyPr wrap="square" rtlCol="0">
            <a:spAutoFit/>
          </a:bodyPr>
          <a:lstStyle/>
          <a:p>
            <a:pPr algn="ctr"/>
            <a:r>
              <a:rPr lang="en-US" sz="6000" b="1" dirty="0" err="1">
                <a:latin typeface="Times New Roman" panose="02020603050405020304" pitchFamily="18" charset="0"/>
                <a:cs typeface="Times New Roman" panose="02020603050405020304" pitchFamily="18" charset="0"/>
              </a:rPr>
              <a:t>Giáo</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viên</a:t>
            </a:r>
            <a:r>
              <a:rPr lang="en-US" sz="6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294422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87B338-E083-00AC-0699-208AC2912BA0}"/>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2FFD21EB-1ADC-3783-2DF5-246EBBBE29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6750" l="9667" r="90667">
                        <a14:foregroundMark x1="67111" y1="7375" x2="67111" y2="7375"/>
                        <a14:foregroundMark x1="66222" y1="7375" x2="66222" y2="7375"/>
                        <a14:foregroundMark x1="64556" y1="4750" x2="64556" y2="4750"/>
                        <a14:foregroundMark x1="64556" y1="4375" x2="64556" y2="4375"/>
                        <a14:foregroundMark x1="9667" y1="8875" x2="9667" y2="8875"/>
                        <a14:foregroundMark x1="10000" y1="11375" x2="10000" y2="11375"/>
                        <a14:foregroundMark x1="10000" y1="11375" x2="10000" y2="11375"/>
                        <a14:foregroundMark x1="61556" y1="79750" x2="61556" y2="79750"/>
                        <a14:foregroundMark x1="61556" y1="80125" x2="61556" y2="80125"/>
                        <a14:foregroundMark x1="62222" y1="78625" x2="62222" y2="78625"/>
                        <a14:foregroundMark x1="62889" y1="72000" x2="62889" y2="72000"/>
                        <a14:foregroundMark x1="63222" y1="62500" x2="63222" y2="62500"/>
                        <a14:foregroundMark x1="64222" y1="59500" x2="64222" y2="59500"/>
                        <a14:foregroundMark x1="64556" y1="57750" x2="64556" y2="57750"/>
                        <a14:foregroundMark x1="64556" y1="57750" x2="64556" y2="57750"/>
                        <a14:foregroundMark x1="66778" y1="57375" x2="66778" y2="57375"/>
                        <a14:foregroundMark x1="68444" y1="57375" x2="69444" y2="58500"/>
                        <a14:foregroundMark x1="70444" y1="62500" x2="70444" y2="62500"/>
                        <a14:foregroundMark x1="69111" y1="69125" x2="69111" y2="71375"/>
                        <a14:foregroundMark x1="67444" y1="75000" x2="67444" y2="75000"/>
                        <a14:foregroundMark x1="64889" y1="79750" x2="64889" y2="81625"/>
                        <a14:foregroundMark x1="64889" y1="83125" x2="64889" y2="84500"/>
                        <a14:foregroundMark x1="64556" y1="86750" x2="64556" y2="88625"/>
                        <a14:foregroundMark x1="64556" y1="88625" x2="64556" y2="88625"/>
                        <a14:foregroundMark x1="66222" y1="84500" x2="68444" y2="83875"/>
                        <a14:foregroundMark x1="71778" y1="76125" x2="74667" y2="68000"/>
                        <a14:foregroundMark x1="74667" y1="61000" x2="74667" y2="61000"/>
                        <a14:foregroundMark x1="76333" y1="62875" x2="79556" y2="73500"/>
                        <a14:foregroundMark x1="79556" y1="77250" x2="78556" y2="81250"/>
                        <a14:foregroundMark x1="74333" y1="87125" x2="74333" y2="87125"/>
                        <a14:foregroundMark x1="69444" y1="89750" x2="69444" y2="89750"/>
                        <a14:foregroundMark x1="66444" y1="88625" x2="66444" y2="88625"/>
                        <a14:foregroundMark x1="60889" y1="82375" x2="60889" y2="82375"/>
                        <a14:foregroundMark x1="54778" y1="75750" x2="54778" y2="75750"/>
                        <a14:foregroundMark x1="53111" y1="69500" x2="53111" y2="69500"/>
                        <a14:foregroundMark x1="52778" y1="66875" x2="52778" y2="66875"/>
                        <a14:foregroundMark x1="52778" y1="64750" x2="52778" y2="64750"/>
                        <a14:foregroundMark x1="52778" y1="62125" x2="54111" y2="61000"/>
                        <a14:foregroundMark x1="58667" y1="57000" x2="61222" y2="57000"/>
                        <a14:foregroundMark x1="65222" y1="57000" x2="68778" y2="56250"/>
                        <a14:foregroundMark x1="73667" y1="54000" x2="76667" y2="55500"/>
                        <a14:foregroundMark x1="82222" y1="53625" x2="84444" y2="53625"/>
                        <a14:foregroundMark x1="88111" y1="49250" x2="88111" y2="49250"/>
                        <a14:foregroundMark x1="88111" y1="47750" x2="88111" y2="47750"/>
                        <a14:foregroundMark x1="83111" y1="51875" x2="80222" y2="55500"/>
                        <a14:foregroundMark x1="60333" y1="56625" x2="60333" y2="56625"/>
                        <a14:foregroundMark x1="13556" y1="14375" x2="13556" y2="14375"/>
                        <a14:foregroundMark x1="13556" y1="15125" x2="13556" y2="15125"/>
                        <a14:foregroundMark x1="13222" y1="13625" x2="13222" y2="13625"/>
                        <a14:foregroundMark x1="12556" y1="12500" x2="12556" y2="12500"/>
                        <a14:foregroundMark x1="12556" y1="12125" x2="12556" y2="12125"/>
                        <a14:foregroundMark x1="13222" y1="12125" x2="14556" y2="12875"/>
                        <a14:foregroundMark x1="14889" y1="13250" x2="15889" y2="13625"/>
                        <a14:foregroundMark x1="16222" y1="14375" x2="16778" y2="16125"/>
                        <a14:foregroundMark x1="16778" y1="16125" x2="16778" y2="16125"/>
                        <a14:foregroundMark x1="62889" y1="8500" x2="62889" y2="8500"/>
                        <a14:foregroundMark x1="62889" y1="8500" x2="62889" y2="8500"/>
                        <a14:foregroundMark x1="62889" y1="7750" x2="62889" y2="7750"/>
                        <a14:foregroundMark x1="61889" y1="6250" x2="61889" y2="6250"/>
                        <a14:foregroundMark x1="60889" y1="5125" x2="60889" y2="5125"/>
                        <a14:foregroundMark x1="60889" y1="4750" x2="60889" y2="4750"/>
                        <a14:foregroundMark x1="57667" y1="71375" x2="57667" y2="71375"/>
                        <a14:foregroundMark x1="57667" y1="72000" x2="57667" y2="72000"/>
                        <a14:foregroundMark x1="57667" y1="77625" x2="57667" y2="77625"/>
                        <a14:foregroundMark x1="57333" y1="80125" x2="57333" y2="87125"/>
                        <a14:foregroundMark x1="52111" y1="52250" x2="52111" y2="52250"/>
                        <a14:foregroundMark x1="52111" y1="52250" x2="52111" y2="52250"/>
                        <a14:foregroundMark x1="52111" y1="53625" x2="52111" y2="53625"/>
                        <a14:foregroundMark x1="50778" y1="54375" x2="50111" y2="55875"/>
                        <a14:foregroundMark x1="49222" y1="56625" x2="49222" y2="56625"/>
                        <a14:foregroundMark x1="46556" y1="57750" x2="46556" y2="57750"/>
                        <a14:foregroundMark x1="48222" y1="62500" x2="53111" y2="72000"/>
                        <a14:foregroundMark x1="53444" y1="75000" x2="54111" y2="77250"/>
                        <a14:foregroundMark x1="56000" y1="83500" x2="60667" y2="92250"/>
                        <a14:foregroundMark x1="68778" y1="88625" x2="68778" y2="88625"/>
                        <a14:foregroundMark x1="72000" y1="79375" x2="72000" y2="79375"/>
                        <a14:foregroundMark x1="72000" y1="75375" x2="74333" y2="95250"/>
                        <a14:foregroundMark x1="66444" y1="93000" x2="66444" y2="93000"/>
                        <a14:foregroundMark x1="61222" y1="85625" x2="61222" y2="85625"/>
                        <a14:foregroundMark x1="61889" y1="72750" x2="61889" y2="72750"/>
                        <a14:foregroundMark x1="59000" y1="71750" x2="59000" y2="71750"/>
                        <a14:foregroundMark x1="58667" y1="71750" x2="59000" y2="76500"/>
                        <a14:foregroundMark x1="59000" y1="77250" x2="59000" y2="77250"/>
                        <a14:foregroundMark x1="57000" y1="80500" x2="57000" y2="80500"/>
                        <a14:foregroundMark x1="56667" y1="81625" x2="56667" y2="81625"/>
                        <a14:foregroundMark x1="72333" y1="54750" x2="73667" y2="54750"/>
                        <a14:foregroundMark x1="75000" y1="56250" x2="76667" y2="57750"/>
                        <a14:foregroundMark x1="79889" y1="54750" x2="81889" y2="55125"/>
                        <a14:foregroundMark x1="82556" y1="54750" x2="82556" y2="54750"/>
                        <a14:foregroundMark x1="86444" y1="48500" x2="86444" y2="48500"/>
                        <a14:foregroundMark x1="87778" y1="47375" x2="87778" y2="47375"/>
                        <a14:foregroundMark x1="89000" y1="46000" x2="81222" y2="52625"/>
                        <a14:foregroundMark x1="77889" y1="52625" x2="73667" y2="55875"/>
                        <a14:foregroundMark x1="57667" y1="55875" x2="54444" y2="57750"/>
                        <a14:foregroundMark x1="50444" y1="57750" x2="50444" y2="57750"/>
                        <a14:foregroundMark x1="43667" y1="58125" x2="43667" y2="58125"/>
                        <a14:foregroundMark x1="42000" y1="59250" x2="42000" y2="65125"/>
                        <a14:foregroundMark x1="42000" y1="65500" x2="41667" y2="68375"/>
                        <a14:foregroundMark x1="41333" y1="70625" x2="42667" y2="83500"/>
                        <a14:foregroundMark x1="42667" y1="84875" x2="44000" y2="86750"/>
                        <a14:foregroundMark x1="44000" y1="86750" x2="45556" y2="86750"/>
                        <a14:foregroundMark x1="48889" y1="81250" x2="49778" y2="81250"/>
                        <a14:foregroundMark x1="55333" y1="72750" x2="55333" y2="72750"/>
                        <a14:foregroundMark x1="59000" y1="67625" x2="63222" y2="78625"/>
                        <a14:foregroundMark x1="63556" y1="81250" x2="64889" y2="92625"/>
                        <a14:foregroundMark x1="64889" y1="93375" x2="65222" y2="95250"/>
                        <a14:foregroundMark x1="65222" y1="95625" x2="65222" y2="95625"/>
                        <a14:foregroundMark x1="61556" y1="90500" x2="61556" y2="90500"/>
                        <a14:foregroundMark x1="58667" y1="87875" x2="58667" y2="87875"/>
                        <a14:foregroundMark x1="56333" y1="86750" x2="54111" y2="94125"/>
                        <a14:foregroundMark x1="53444" y1="94500" x2="53444" y2="94500"/>
                        <a14:foregroundMark x1="51778" y1="93750" x2="37444" y2="68000"/>
                        <a14:foregroundMark x1="14222" y1="12875" x2="14222" y2="12875"/>
                        <a14:foregroundMark x1="14556" y1="12875" x2="14556" y2="12875"/>
                        <a14:foregroundMark x1="14889" y1="13250" x2="15222" y2="19500"/>
                        <a14:foregroundMark x1="14222" y1="16875" x2="14222" y2="13250"/>
                        <a14:foregroundMark x1="65222" y1="5500" x2="65222" y2="5500"/>
                        <a14:foregroundMark x1="65222" y1="5500" x2="65222" y2="5500"/>
                        <a14:foregroundMark x1="65222" y1="5500" x2="65222" y2="5500"/>
                        <a14:foregroundMark x1="50444" y1="59500" x2="50444" y2="59500"/>
                        <a14:foregroundMark x1="50778" y1="60625" x2="50778" y2="60625"/>
                        <a14:foregroundMark x1="54778" y1="59250" x2="56333" y2="59250"/>
                        <a14:foregroundMark x1="60333" y1="59250" x2="62222" y2="59500"/>
                        <a14:foregroundMark x1="66444" y1="59875" x2="68444" y2="61000"/>
                        <a14:foregroundMark x1="70778" y1="61750" x2="72000" y2="61750"/>
                        <a14:foregroundMark x1="73667" y1="61375" x2="75667" y2="62875"/>
                        <a14:foregroundMark x1="78222" y1="62875" x2="78222" y2="62875"/>
                        <a14:foregroundMark x1="81556" y1="58125" x2="81556" y2="58125"/>
                        <a14:foregroundMark x1="81556" y1="51125" x2="81556" y2="51125"/>
                        <a14:foregroundMark x1="81556" y1="50375" x2="83778" y2="50375"/>
                        <a14:foregroundMark x1="87778" y1="47750" x2="87778" y2="47750"/>
                        <a14:foregroundMark x1="90333" y1="42625" x2="90333" y2="42625"/>
                        <a14:foregroundMark x1="90667" y1="41500" x2="90667" y2="41500"/>
                        <a14:foregroundMark x1="89667" y1="44875" x2="86444" y2="48875"/>
                        <a14:foregroundMark x1="76667" y1="50375" x2="75000" y2="51500"/>
                        <a14:foregroundMark x1="65222" y1="52250" x2="60889" y2="52625"/>
                        <a14:foregroundMark x1="48889" y1="53250" x2="48889" y2="53250"/>
                        <a14:foregroundMark x1="46222" y1="53250" x2="46222" y2="53250"/>
                        <a14:foregroundMark x1="45889" y1="53250" x2="45889" y2="53250"/>
                        <a14:foregroundMark x1="46556" y1="53625" x2="47889" y2="54000"/>
                        <a14:foregroundMark x1="50444" y1="54000" x2="51778" y2="53625"/>
                        <a14:foregroundMark x1="52111" y1="53250" x2="52111" y2="53250"/>
                        <a14:foregroundMark x1="52111" y1="53250" x2="52111" y2="53250"/>
                        <a14:foregroundMark x1="52778" y1="53250" x2="52444" y2="54750"/>
                        <a14:foregroundMark x1="48556" y1="55875" x2="48556" y2="55875"/>
                        <a14:foregroundMark x1="48556" y1="55875" x2="47889" y2="59250"/>
                        <a14:foregroundMark x1="40667" y1="85250" x2="40667" y2="85250"/>
                        <a14:foregroundMark x1="38111" y1="81625" x2="38111" y2="81625"/>
                        <a14:foregroundMark x1="41333" y1="85625" x2="45222" y2="92625"/>
                        <a14:foregroundMark x1="45222" y1="92625" x2="45222" y2="92625"/>
                        <a14:foregroundMark x1="45889" y1="93375" x2="50111" y2="96750"/>
                        <a14:foregroundMark x1="53111" y1="96750" x2="54111" y2="96375"/>
                        <a14:foregroundMark x1="59000" y1="96000" x2="60333" y2="95625"/>
                        <a14:foregroundMark x1="65889" y1="51875" x2="65889" y2="51875"/>
                        <a14:foregroundMark x1="65222" y1="54750" x2="65222" y2="54750"/>
                        <a14:foregroundMark x1="64222" y1="55875" x2="64222" y2="55875"/>
                        <a14:foregroundMark x1="62222" y1="55875" x2="62222" y2="55875"/>
                        <a14:foregroundMark x1="58333" y1="55875" x2="58333" y2="55875"/>
                        <a14:foregroundMark x1="54444" y1="54000" x2="54444" y2="54000"/>
                        <a14:foregroundMark x1="53111" y1="53625" x2="53111" y2="53625"/>
                        <a14:foregroundMark x1="90333" y1="39375" x2="90333" y2="39375"/>
                        <a14:foregroundMark x1="90333" y1="39375" x2="90333" y2="39375"/>
                        <a14:foregroundMark x1="88444" y1="35250" x2="87111" y2="33125"/>
                        <a14:foregroundMark x1="86111" y1="31250" x2="86111" y2="31250"/>
                        <a14:foregroundMark x1="85778" y1="30875" x2="85778" y2="30875"/>
                        <a14:foregroundMark x1="84778" y1="29375" x2="82556" y2="28625"/>
                        <a14:foregroundMark x1="80222" y1="28000" x2="80222" y2="28000"/>
                        <a14:foregroundMark x1="80222" y1="28000" x2="80222" y2="28000"/>
                        <a14:foregroundMark x1="79556" y1="28000" x2="79556" y2="28000"/>
                        <a14:foregroundMark x1="80556" y1="32000" x2="80556" y2="32000"/>
                        <a14:foregroundMark x1="84444" y1="36000" x2="86111" y2="37500"/>
                        <a14:foregroundMark x1="86778" y1="39000" x2="87444" y2="43750"/>
                        <a14:foregroundMark x1="87444" y1="44500" x2="87444" y2="44500"/>
                        <a14:foregroundMark x1="87444" y1="46375" x2="87444" y2="46375"/>
                        <a14:foregroundMark x1="87444" y1="45625" x2="88111" y2="43375"/>
                        <a14:foregroundMark x1="88667" y1="39375" x2="88667" y2="39375"/>
                        <a14:foregroundMark x1="88667" y1="39000" x2="88667" y2="39000"/>
                        <a14:foregroundMark x1="88667" y1="34875" x2="88667" y2="34875"/>
                        <a14:foregroundMark x1="88667" y1="30875" x2="88667" y2="30875"/>
                        <a14:foregroundMark x1="88111" y1="30500" x2="88111" y2="30500"/>
                        <a14:foregroundMark x1="88111" y1="30500" x2="88111" y2="30500"/>
                        <a14:foregroundMark x1="87111" y1="28250" x2="83444" y2="28000"/>
                      </a14:backgroundRemoval>
                    </a14:imgEffect>
                  </a14:imgLayer>
                </a14:imgProps>
              </a:ext>
            </a:extLst>
          </a:blip>
          <a:stretch>
            <a:fillRect/>
          </a:stretch>
        </p:blipFill>
        <p:spPr>
          <a:xfrm>
            <a:off x="176168" y="163509"/>
            <a:ext cx="566344" cy="503417"/>
          </a:xfrm>
          <a:prstGeom prst="rect">
            <a:avLst/>
          </a:prstGeom>
        </p:spPr>
      </p:pic>
      <p:graphicFrame>
        <p:nvGraphicFramePr>
          <p:cNvPr id="2" name="Table 1">
            <a:extLst>
              <a:ext uri="{FF2B5EF4-FFF2-40B4-BE49-F238E27FC236}">
                <a16:creationId xmlns:a16="http://schemas.microsoft.com/office/drawing/2014/main" id="{AB2A98B8-83F9-9875-3ADC-2815D11D3B4B}"/>
              </a:ext>
            </a:extLst>
          </p:cNvPr>
          <p:cNvGraphicFramePr>
            <a:graphicFrameLocks noGrp="1"/>
          </p:cNvGraphicFramePr>
          <p:nvPr/>
        </p:nvGraphicFramePr>
        <p:xfrm>
          <a:off x="742512" y="1589028"/>
          <a:ext cx="11035632" cy="2305178"/>
        </p:xfrm>
        <a:graphic>
          <a:graphicData uri="http://schemas.openxmlformats.org/drawingml/2006/table">
            <a:tbl>
              <a:tblPr firstRow="1" firstCol="1" bandRow="1"/>
              <a:tblGrid>
                <a:gridCol w="3824705">
                  <a:extLst>
                    <a:ext uri="{9D8B030D-6E8A-4147-A177-3AD203B41FA5}">
                      <a16:colId xmlns:a16="http://schemas.microsoft.com/office/drawing/2014/main" val="1489312848"/>
                    </a:ext>
                  </a:extLst>
                </a:gridCol>
                <a:gridCol w="3658694">
                  <a:extLst>
                    <a:ext uri="{9D8B030D-6E8A-4147-A177-3AD203B41FA5}">
                      <a16:colId xmlns:a16="http://schemas.microsoft.com/office/drawing/2014/main" val="2983545471"/>
                    </a:ext>
                  </a:extLst>
                </a:gridCol>
                <a:gridCol w="3552233">
                  <a:extLst>
                    <a:ext uri="{9D8B030D-6E8A-4147-A177-3AD203B41FA5}">
                      <a16:colId xmlns:a16="http://schemas.microsoft.com/office/drawing/2014/main" val="777301353"/>
                    </a:ext>
                  </a:extLst>
                </a:gridCol>
              </a:tblGrid>
              <a:tr h="0">
                <a:tc>
                  <a:txBody>
                    <a:bodyPr/>
                    <a:lstStyle/>
                    <a:p>
                      <a:pPr algn="ctr">
                        <a:lnSpc>
                          <a:spcPct val="150000"/>
                        </a:lnSpc>
                      </a:pPr>
                      <a:r>
                        <a:rPr lang="nl-NL"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3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pPr>
                      <a:r>
                        <a:rPr lang="nl-NL"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1</a:t>
                      </a:r>
                      <a:endParaRPr lang="en-US" sz="3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pPr>
                      <a:r>
                        <a:rPr lang="nl-NL"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2</a:t>
                      </a:r>
                      <a:endParaRPr lang="en-US" sz="3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865676790"/>
                  </a:ext>
                </a:extLst>
              </a:tr>
              <a:tr h="0">
                <a:tc>
                  <a:txBody>
                    <a:bodyPr/>
                    <a:lstStyle/>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2802230"/>
                  </a:ext>
                </a:extLst>
              </a:tr>
            </a:tbl>
          </a:graphicData>
        </a:graphic>
      </p:graphicFrame>
      <p:sp>
        <p:nvSpPr>
          <p:cNvPr id="3" name="TextBox 2">
            <a:extLst>
              <a:ext uri="{FF2B5EF4-FFF2-40B4-BE49-F238E27FC236}">
                <a16:creationId xmlns:a16="http://schemas.microsoft.com/office/drawing/2014/main" id="{6780F813-6442-4C95-1D1A-B5DAA022D8F5}"/>
              </a:ext>
            </a:extLst>
          </p:cNvPr>
          <p:cNvSpPr txBox="1"/>
          <p:nvPr/>
        </p:nvSpPr>
        <p:spPr>
          <a:xfrm>
            <a:off x="1036324" y="2380669"/>
            <a:ext cx="306254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Nhận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xét</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dài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VB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tóm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tắt</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a:t>
            </a:r>
          </a:p>
        </p:txBody>
      </p:sp>
      <p:sp>
        <p:nvSpPr>
          <p:cNvPr id="6" name="TextBox 5">
            <a:extLst>
              <a:ext uri="{FF2B5EF4-FFF2-40B4-BE49-F238E27FC236}">
                <a16:creationId xmlns:a16="http://schemas.microsoft.com/office/drawing/2014/main" id="{C676B95B-0E95-A26E-8472-0D0C23DF2D80}"/>
              </a:ext>
            </a:extLst>
          </p:cNvPr>
          <p:cNvSpPr txBox="1"/>
          <p:nvPr/>
        </p:nvSpPr>
        <p:spPr>
          <a:xfrm>
            <a:off x="4984461" y="2596114"/>
            <a:ext cx="2984802"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Ngắn hơn, có 4 câu</a:t>
            </a:r>
          </a:p>
        </p:txBody>
      </p:sp>
      <p:sp>
        <p:nvSpPr>
          <p:cNvPr id="7" name="TextBox 6">
            <a:extLst>
              <a:ext uri="{FF2B5EF4-FFF2-40B4-BE49-F238E27FC236}">
                <a16:creationId xmlns:a16="http://schemas.microsoft.com/office/drawing/2014/main" id="{B298F2D6-A5A1-1E1D-6EB1-A033533B6D66}"/>
              </a:ext>
            </a:extLst>
          </p:cNvPr>
          <p:cNvSpPr txBox="1"/>
          <p:nvPr/>
        </p:nvSpPr>
        <p:spPr>
          <a:xfrm>
            <a:off x="8512586" y="2596114"/>
            <a:ext cx="3148112"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Dài hơn, có 12 câu</a:t>
            </a:r>
          </a:p>
        </p:txBody>
      </p:sp>
    </p:spTree>
    <p:extLst>
      <p:ext uri="{BB962C8B-B14F-4D97-AF65-F5344CB8AC3E}">
        <p14:creationId xmlns:p14="http://schemas.microsoft.com/office/powerpoint/2010/main" val="330441975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87B338-E083-00AC-0699-208AC2912BA0}"/>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2FFD21EB-1ADC-3783-2DF5-246EBBBE29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6750" l="9667" r="90667">
                        <a14:foregroundMark x1="67111" y1="7375" x2="67111" y2="7375"/>
                        <a14:foregroundMark x1="66222" y1="7375" x2="66222" y2="7375"/>
                        <a14:foregroundMark x1="64556" y1="4750" x2="64556" y2="4750"/>
                        <a14:foregroundMark x1="64556" y1="4375" x2="64556" y2="4375"/>
                        <a14:foregroundMark x1="9667" y1="8875" x2="9667" y2="8875"/>
                        <a14:foregroundMark x1="10000" y1="11375" x2="10000" y2="11375"/>
                        <a14:foregroundMark x1="10000" y1="11375" x2="10000" y2="11375"/>
                        <a14:foregroundMark x1="61556" y1="79750" x2="61556" y2="79750"/>
                        <a14:foregroundMark x1="61556" y1="80125" x2="61556" y2="80125"/>
                        <a14:foregroundMark x1="62222" y1="78625" x2="62222" y2="78625"/>
                        <a14:foregroundMark x1="62889" y1="72000" x2="62889" y2="72000"/>
                        <a14:foregroundMark x1="63222" y1="62500" x2="63222" y2="62500"/>
                        <a14:foregroundMark x1="64222" y1="59500" x2="64222" y2="59500"/>
                        <a14:foregroundMark x1="64556" y1="57750" x2="64556" y2="57750"/>
                        <a14:foregroundMark x1="64556" y1="57750" x2="64556" y2="57750"/>
                        <a14:foregroundMark x1="66778" y1="57375" x2="66778" y2="57375"/>
                        <a14:foregroundMark x1="68444" y1="57375" x2="69444" y2="58500"/>
                        <a14:foregroundMark x1="70444" y1="62500" x2="70444" y2="62500"/>
                        <a14:foregroundMark x1="69111" y1="69125" x2="69111" y2="71375"/>
                        <a14:foregroundMark x1="67444" y1="75000" x2="67444" y2="75000"/>
                        <a14:foregroundMark x1="64889" y1="79750" x2="64889" y2="81625"/>
                        <a14:foregroundMark x1="64889" y1="83125" x2="64889" y2="84500"/>
                        <a14:foregroundMark x1="64556" y1="86750" x2="64556" y2="88625"/>
                        <a14:foregroundMark x1="64556" y1="88625" x2="64556" y2="88625"/>
                        <a14:foregroundMark x1="66222" y1="84500" x2="68444" y2="83875"/>
                        <a14:foregroundMark x1="71778" y1="76125" x2="74667" y2="68000"/>
                        <a14:foregroundMark x1="74667" y1="61000" x2="74667" y2="61000"/>
                        <a14:foregroundMark x1="76333" y1="62875" x2="79556" y2="73500"/>
                        <a14:foregroundMark x1="79556" y1="77250" x2="78556" y2="81250"/>
                        <a14:foregroundMark x1="74333" y1="87125" x2="74333" y2="87125"/>
                        <a14:foregroundMark x1="69444" y1="89750" x2="69444" y2="89750"/>
                        <a14:foregroundMark x1="66444" y1="88625" x2="66444" y2="88625"/>
                        <a14:foregroundMark x1="60889" y1="82375" x2="60889" y2="82375"/>
                        <a14:foregroundMark x1="54778" y1="75750" x2="54778" y2="75750"/>
                        <a14:foregroundMark x1="53111" y1="69500" x2="53111" y2="69500"/>
                        <a14:foregroundMark x1="52778" y1="66875" x2="52778" y2="66875"/>
                        <a14:foregroundMark x1="52778" y1="64750" x2="52778" y2="64750"/>
                        <a14:foregroundMark x1="52778" y1="62125" x2="54111" y2="61000"/>
                        <a14:foregroundMark x1="58667" y1="57000" x2="61222" y2="57000"/>
                        <a14:foregroundMark x1="65222" y1="57000" x2="68778" y2="56250"/>
                        <a14:foregroundMark x1="73667" y1="54000" x2="76667" y2="55500"/>
                        <a14:foregroundMark x1="82222" y1="53625" x2="84444" y2="53625"/>
                        <a14:foregroundMark x1="88111" y1="49250" x2="88111" y2="49250"/>
                        <a14:foregroundMark x1="88111" y1="47750" x2="88111" y2="47750"/>
                        <a14:foregroundMark x1="83111" y1="51875" x2="80222" y2="55500"/>
                        <a14:foregroundMark x1="60333" y1="56625" x2="60333" y2="56625"/>
                        <a14:foregroundMark x1="13556" y1="14375" x2="13556" y2="14375"/>
                        <a14:foregroundMark x1="13556" y1="15125" x2="13556" y2="15125"/>
                        <a14:foregroundMark x1="13222" y1="13625" x2="13222" y2="13625"/>
                        <a14:foregroundMark x1="12556" y1="12500" x2="12556" y2="12500"/>
                        <a14:foregroundMark x1="12556" y1="12125" x2="12556" y2="12125"/>
                        <a14:foregroundMark x1="13222" y1="12125" x2="14556" y2="12875"/>
                        <a14:foregroundMark x1="14889" y1="13250" x2="15889" y2="13625"/>
                        <a14:foregroundMark x1="16222" y1="14375" x2="16778" y2="16125"/>
                        <a14:foregroundMark x1="16778" y1="16125" x2="16778" y2="16125"/>
                        <a14:foregroundMark x1="62889" y1="8500" x2="62889" y2="8500"/>
                        <a14:foregroundMark x1="62889" y1="8500" x2="62889" y2="8500"/>
                        <a14:foregroundMark x1="62889" y1="7750" x2="62889" y2="7750"/>
                        <a14:foregroundMark x1="61889" y1="6250" x2="61889" y2="6250"/>
                        <a14:foregroundMark x1="60889" y1="5125" x2="60889" y2="5125"/>
                        <a14:foregroundMark x1="60889" y1="4750" x2="60889" y2="4750"/>
                        <a14:foregroundMark x1="57667" y1="71375" x2="57667" y2="71375"/>
                        <a14:foregroundMark x1="57667" y1="72000" x2="57667" y2="72000"/>
                        <a14:foregroundMark x1="57667" y1="77625" x2="57667" y2="77625"/>
                        <a14:foregroundMark x1="57333" y1="80125" x2="57333" y2="87125"/>
                        <a14:foregroundMark x1="52111" y1="52250" x2="52111" y2="52250"/>
                        <a14:foregroundMark x1="52111" y1="52250" x2="52111" y2="52250"/>
                        <a14:foregroundMark x1="52111" y1="53625" x2="52111" y2="53625"/>
                        <a14:foregroundMark x1="50778" y1="54375" x2="50111" y2="55875"/>
                        <a14:foregroundMark x1="49222" y1="56625" x2="49222" y2="56625"/>
                        <a14:foregroundMark x1="46556" y1="57750" x2="46556" y2="57750"/>
                        <a14:foregroundMark x1="48222" y1="62500" x2="53111" y2="72000"/>
                        <a14:foregroundMark x1="53444" y1="75000" x2="54111" y2="77250"/>
                        <a14:foregroundMark x1="56000" y1="83500" x2="60667" y2="92250"/>
                        <a14:foregroundMark x1="68778" y1="88625" x2="68778" y2="88625"/>
                        <a14:foregroundMark x1="72000" y1="79375" x2="72000" y2="79375"/>
                        <a14:foregroundMark x1="72000" y1="75375" x2="74333" y2="95250"/>
                        <a14:foregroundMark x1="66444" y1="93000" x2="66444" y2="93000"/>
                        <a14:foregroundMark x1="61222" y1="85625" x2="61222" y2="85625"/>
                        <a14:foregroundMark x1="61889" y1="72750" x2="61889" y2="72750"/>
                        <a14:foregroundMark x1="59000" y1="71750" x2="59000" y2="71750"/>
                        <a14:foregroundMark x1="58667" y1="71750" x2="59000" y2="76500"/>
                        <a14:foregroundMark x1="59000" y1="77250" x2="59000" y2="77250"/>
                        <a14:foregroundMark x1="57000" y1="80500" x2="57000" y2="80500"/>
                        <a14:foregroundMark x1="56667" y1="81625" x2="56667" y2="81625"/>
                        <a14:foregroundMark x1="72333" y1="54750" x2="73667" y2="54750"/>
                        <a14:foregroundMark x1="75000" y1="56250" x2="76667" y2="57750"/>
                        <a14:foregroundMark x1="79889" y1="54750" x2="81889" y2="55125"/>
                        <a14:foregroundMark x1="82556" y1="54750" x2="82556" y2="54750"/>
                        <a14:foregroundMark x1="86444" y1="48500" x2="86444" y2="48500"/>
                        <a14:foregroundMark x1="87778" y1="47375" x2="87778" y2="47375"/>
                        <a14:foregroundMark x1="89000" y1="46000" x2="81222" y2="52625"/>
                        <a14:foregroundMark x1="77889" y1="52625" x2="73667" y2="55875"/>
                        <a14:foregroundMark x1="57667" y1="55875" x2="54444" y2="57750"/>
                        <a14:foregroundMark x1="50444" y1="57750" x2="50444" y2="57750"/>
                        <a14:foregroundMark x1="43667" y1="58125" x2="43667" y2="58125"/>
                        <a14:foregroundMark x1="42000" y1="59250" x2="42000" y2="65125"/>
                        <a14:foregroundMark x1="42000" y1="65500" x2="41667" y2="68375"/>
                        <a14:foregroundMark x1="41333" y1="70625" x2="42667" y2="83500"/>
                        <a14:foregroundMark x1="42667" y1="84875" x2="44000" y2="86750"/>
                        <a14:foregroundMark x1="44000" y1="86750" x2="45556" y2="86750"/>
                        <a14:foregroundMark x1="48889" y1="81250" x2="49778" y2="81250"/>
                        <a14:foregroundMark x1="55333" y1="72750" x2="55333" y2="72750"/>
                        <a14:foregroundMark x1="59000" y1="67625" x2="63222" y2="78625"/>
                        <a14:foregroundMark x1="63556" y1="81250" x2="64889" y2="92625"/>
                        <a14:foregroundMark x1="64889" y1="93375" x2="65222" y2="95250"/>
                        <a14:foregroundMark x1="65222" y1="95625" x2="65222" y2="95625"/>
                        <a14:foregroundMark x1="61556" y1="90500" x2="61556" y2="90500"/>
                        <a14:foregroundMark x1="58667" y1="87875" x2="58667" y2="87875"/>
                        <a14:foregroundMark x1="56333" y1="86750" x2="54111" y2="94125"/>
                        <a14:foregroundMark x1="53444" y1="94500" x2="53444" y2="94500"/>
                        <a14:foregroundMark x1="51778" y1="93750" x2="37444" y2="68000"/>
                        <a14:foregroundMark x1="14222" y1="12875" x2="14222" y2="12875"/>
                        <a14:foregroundMark x1="14556" y1="12875" x2="14556" y2="12875"/>
                        <a14:foregroundMark x1="14889" y1="13250" x2="15222" y2="19500"/>
                        <a14:foregroundMark x1="14222" y1="16875" x2="14222" y2="13250"/>
                        <a14:foregroundMark x1="65222" y1="5500" x2="65222" y2="5500"/>
                        <a14:foregroundMark x1="65222" y1="5500" x2="65222" y2="5500"/>
                        <a14:foregroundMark x1="65222" y1="5500" x2="65222" y2="5500"/>
                        <a14:foregroundMark x1="50444" y1="59500" x2="50444" y2="59500"/>
                        <a14:foregroundMark x1="50778" y1="60625" x2="50778" y2="60625"/>
                        <a14:foregroundMark x1="54778" y1="59250" x2="56333" y2="59250"/>
                        <a14:foregroundMark x1="60333" y1="59250" x2="62222" y2="59500"/>
                        <a14:foregroundMark x1="66444" y1="59875" x2="68444" y2="61000"/>
                        <a14:foregroundMark x1="70778" y1="61750" x2="72000" y2="61750"/>
                        <a14:foregroundMark x1="73667" y1="61375" x2="75667" y2="62875"/>
                        <a14:foregroundMark x1="78222" y1="62875" x2="78222" y2="62875"/>
                        <a14:foregroundMark x1="81556" y1="58125" x2="81556" y2="58125"/>
                        <a14:foregroundMark x1="81556" y1="51125" x2="81556" y2="51125"/>
                        <a14:foregroundMark x1="81556" y1="50375" x2="83778" y2="50375"/>
                        <a14:foregroundMark x1="87778" y1="47750" x2="87778" y2="47750"/>
                        <a14:foregroundMark x1="90333" y1="42625" x2="90333" y2="42625"/>
                        <a14:foregroundMark x1="90667" y1="41500" x2="90667" y2="41500"/>
                        <a14:foregroundMark x1="89667" y1="44875" x2="86444" y2="48875"/>
                        <a14:foregroundMark x1="76667" y1="50375" x2="75000" y2="51500"/>
                        <a14:foregroundMark x1="65222" y1="52250" x2="60889" y2="52625"/>
                        <a14:foregroundMark x1="48889" y1="53250" x2="48889" y2="53250"/>
                        <a14:foregroundMark x1="46222" y1="53250" x2="46222" y2="53250"/>
                        <a14:foregroundMark x1="45889" y1="53250" x2="45889" y2="53250"/>
                        <a14:foregroundMark x1="46556" y1="53625" x2="47889" y2="54000"/>
                        <a14:foregroundMark x1="50444" y1="54000" x2="51778" y2="53625"/>
                        <a14:foregroundMark x1="52111" y1="53250" x2="52111" y2="53250"/>
                        <a14:foregroundMark x1="52111" y1="53250" x2="52111" y2="53250"/>
                        <a14:foregroundMark x1="52778" y1="53250" x2="52444" y2="54750"/>
                        <a14:foregroundMark x1="48556" y1="55875" x2="48556" y2="55875"/>
                        <a14:foregroundMark x1="48556" y1="55875" x2="47889" y2="59250"/>
                        <a14:foregroundMark x1="40667" y1="85250" x2="40667" y2="85250"/>
                        <a14:foregroundMark x1="38111" y1="81625" x2="38111" y2="81625"/>
                        <a14:foregroundMark x1="41333" y1="85625" x2="45222" y2="92625"/>
                        <a14:foregroundMark x1="45222" y1="92625" x2="45222" y2="92625"/>
                        <a14:foregroundMark x1="45889" y1="93375" x2="50111" y2="96750"/>
                        <a14:foregroundMark x1="53111" y1="96750" x2="54111" y2="96375"/>
                        <a14:foregroundMark x1="59000" y1="96000" x2="60333" y2="95625"/>
                        <a14:foregroundMark x1="65889" y1="51875" x2="65889" y2="51875"/>
                        <a14:foregroundMark x1="65222" y1="54750" x2="65222" y2="54750"/>
                        <a14:foregroundMark x1="64222" y1="55875" x2="64222" y2="55875"/>
                        <a14:foregroundMark x1="62222" y1="55875" x2="62222" y2="55875"/>
                        <a14:foregroundMark x1="58333" y1="55875" x2="58333" y2="55875"/>
                        <a14:foregroundMark x1="54444" y1="54000" x2="54444" y2="54000"/>
                        <a14:foregroundMark x1="53111" y1="53625" x2="53111" y2="53625"/>
                        <a14:foregroundMark x1="90333" y1="39375" x2="90333" y2="39375"/>
                        <a14:foregroundMark x1="90333" y1="39375" x2="90333" y2="39375"/>
                        <a14:foregroundMark x1="88444" y1="35250" x2="87111" y2="33125"/>
                        <a14:foregroundMark x1="86111" y1="31250" x2="86111" y2="31250"/>
                        <a14:foregroundMark x1="85778" y1="30875" x2="85778" y2="30875"/>
                        <a14:foregroundMark x1="84778" y1="29375" x2="82556" y2="28625"/>
                        <a14:foregroundMark x1="80222" y1="28000" x2="80222" y2="28000"/>
                        <a14:foregroundMark x1="80222" y1="28000" x2="80222" y2="28000"/>
                        <a14:foregroundMark x1="79556" y1="28000" x2="79556" y2="28000"/>
                        <a14:foregroundMark x1="80556" y1="32000" x2="80556" y2="32000"/>
                        <a14:foregroundMark x1="84444" y1="36000" x2="86111" y2="37500"/>
                        <a14:foregroundMark x1="86778" y1="39000" x2="87444" y2="43750"/>
                        <a14:foregroundMark x1="87444" y1="44500" x2="87444" y2="44500"/>
                        <a14:foregroundMark x1="87444" y1="46375" x2="87444" y2="46375"/>
                        <a14:foregroundMark x1="87444" y1="45625" x2="88111" y2="43375"/>
                        <a14:foregroundMark x1="88667" y1="39375" x2="88667" y2="39375"/>
                        <a14:foregroundMark x1="88667" y1="39000" x2="88667" y2="39000"/>
                        <a14:foregroundMark x1="88667" y1="34875" x2="88667" y2="34875"/>
                        <a14:foregroundMark x1="88667" y1="30875" x2="88667" y2="30875"/>
                        <a14:foregroundMark x1="88111" y1="30500" x2="88111" y2="30500"/>
                        <a14:foregroundMark x1="88111" y1="30500" x2="88111" y2="30500"/>
                        <a14:foregroundMark x1="87111" y1="28250" x2="83444" y2="28000"/>
                      </a14:backgroundRemoval>
                    </a14:imgEffect>
                  </a14:imgLayer>
                </a14:imgProps>
              </a:ext>
            </a:extLst>
          </a:blip>
          <a:stretch>
            <a:fillRect/>
          </a:stretch>
        </p:blipFill>
        <p:spPr>
          <a:xfrm>
            <a:off x="176168" y="163509"/>
            <a:ext cx="566344" cy="503417"/>
          </a:xfrm>
          <a:prstGeom prst="rect">
            <a:avLst/>
          </a:prstGeom>
        </p:spPr>
      </p:pic>
      <p:graphicFrame>
        <p:nvGraphicFramePr>
          <p:cNvPr id="2" name="Table 1">
            <a:extLst>
              <a:ext uri="{FF2B5EF4-FFF2-40B4-BE49-F238E27FC236}">
                <a16:creationId xmlns:a16="http://schemas.microsoft.com/office/drawing/2014/main" id="{AB2A98B8-83F9-9875-3ADC-2815D11D3B4B}"/>
              </a:ext>
            </a:extLst>
          </p:cNvPr>
          <p:cNvGraphicFramePr>
            <a:graphicFrameLocks noGrp="1"/>
          </p:cNvGraphicFramePr>
          <p:nvPr/>
        </p:nvGraphicFramePr>
        <p:xfrm>
          <a:off x="1" y="23902"/>
          <a:ext cx="12191999" cy="6804660"/>
        </p:xfrm>
        <a:graphic>
          <a:graphicData uri="http://schemas.openxmlformats.org/drawingml/2006/table">
            <a:tbl>
              <a:tblPr firstRow="1" firstCol="1" bandRow="1"/>
              <a:tblGrid>
                <a:gridCol w="4671905">
                  <a:extLst>
                    <a:ext uri="{9D8B030D-6E8A-4147-A177-3AD203B41FA5}">
                      <a16:colId xmlns:a16="http://schemas.microsoft.com/office/drawing/2014/main" val="1489312848"/>
                    </a:ext>
                  </a:extLst>
                </a:gridCol>
                <a:gridCol w="3601041">
                  <a:extLst>
                    <a:ext uri="{9D8B030D-6E8A-4147-A177-3AD203B41FA5}">
                      <a16:colId xmlns:a16="http://schemas.microsoft.com/office/drawing/2014/main" val="2983545471"/>
                    </a:ext>
                  </a:extLst>
                </a:gridCol>
                <a:gridCol w="3919053">
                  <a:extLst>
                    <a:ext uri="{9D8B030D-6E8A-4147-A177-3AD203B41FA5}">
                      <a16:colId xmlns:a16="http://schemas.microsoft.com/office/drawing/2014/main" val="777301353"/>
                    </a:ext>
                  </a:extLst>
                </a:gridCol>
              </a:tblGrid>
              <a:tr h="0">
                <a:tc>
                  <a:txBody>
                    <a:bodyPr/>
                    <a:lstStyle/>
                    <a:p>
                      <a:pPr algn="ctr">
                        <a:lnSpc>
                          <a:spcPct val="15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1</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2</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865676790"/>
                  </a:ext>
                </a:extLst>
              </a:tr>
              <a:tr h="0">
                <a:tc>
                  <a:txBody>
                    <a:bodyPr/>
                    <a:lstStyle/>
                    <a:p>
                      <a:pPr algn="just">
                        <a:lnSpc>
                          <a:spcPct val="15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tóm tắt có trung thành với nội dung của văn bản gốc không?</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 thành với văn bản gốc</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 thành với văn bản gốc</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2802230"/>
                  </a:ext>
                </a:extLst>
              </a:tr>
              <a:tr h="0">
                <a:tc>
                  <a:txBody>
                    <a:bodyPr/>
                    <a:lstStyle/>
                    <a:p>
                      <a:pPr algn="just">
                        <a:lnSpc>
                          <a:spcPct val="15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tóm tắt có trình bày được những ý chính, những điểm quan trọng của văn bản gốc không?</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 bày được ý chính, điểm quan trọng</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 bày được ý chính, điểm quan trọng</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67339351"/>
                  </a:ext>
                </a:extLst>
              </a:tr>
              <a:tr h="0">
                <a:tc>
                  <a:txBody>
                    <a:bodyPr/>
                    <a:lstStyle/>
                    <a:p>
                      <a:pPr algn="just">
                        <a:lnSpc>
                          <a:spcPct val="150000"/>
                        </a:lnSpc>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 kê một số từ ngữ quan trọng của văn bản gốc được thể hiện trong văn bản tóm tắt</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Hùng Vương thứ mười tám, Mị Nương, Sơn Tinh- chúa miền non cao, Thủy Tinh- chúa miền nước thẳm, cầu hôn, lễ vật, nổi giận...</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Hùng Vương thứ mười tám, Mị Nương, Sơn Tinh- chúa miền non cao, Thủy Tinh- chúa miền nước thẳm, cầu hôn, lễ vật, nổi giận...</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601656256"/>
                  </a:ext>
                </a:extLst>
              </a:tr>
              <a:tr h="0">
                <a:tc>
                  <a:txBody>
                    <a:bodyPr/>
                    <a:lstStyle/>
                    <a:p>
                      <a:pPr algn="just">
                        <a:lnSpc>
                          <a:spcPct val="150000"/>
                        </a:lnSpc>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 xét về độ dài của VB tóm tắt 1 và 2</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Ngắn hơn, có 4 câu</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Dài hơn, có 12 câu</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918045602"/>
                  </a:ext>
                </a:extLst>
              </a:tr>
            </a:tbl>
          </a:graphicData>
        </a:graphic>
      </p:graphicFrame>
    </p:spTree>
    <p:extLst>
      <p:ext uri="{BB962C8B-B14F-4D97-AF65-F5344CB8AC3E}">
        <p14:creationId xmlns:p14="http://schemas.microsoft.com/office/powerpoint/2010/main" val="4233427972"/>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2AE30B-5E59-623E-1C69-D2950620D622}"/>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D0F9259-5BA6-236E-2D7A-87C07EC257ED}"/>
              </a:ext>
            </a:extLst>
          </p:cNvPr>
          <p:cNvSpPr txBox="1"/>
          <p:nvPr/>
        </p:nvSpPr>
        <p:spPr>
          <a:xfrm>
            <a:off x="2541864" y="1975878"/>
            <a:ext cx="8867164" cy="1938992"/>
          </a:xfrm>
          <a:prstGeom prst="rect">
            <a:avLst/>
          </a:prstGeom>
          <a:noFill/>
        </p:spPr>
        <p:txBody>
          <a:bodyPr wrap="square">
            <a:spAutoFit/>
          </a:bodyPr>
          <a:lstStyle/>
          <a:p>
            <a:pPr algn="ctr"/>
            <a:r>
              <a:rPr lang="pt-BR" sz="6000" b="1" dirty="0">
                <a:effectLst/>
                <a:latin typeface="Times New Roman" panose="02020603050405020304" pitchFamily="18" charset="0"/>
                <a:ea typeface="Times New Roman" panose="02020603050405020304" pitchFamily="18" charset="0"/>
                <a:cs typeface="Times New Roman" panose="02020603050405020304" pitchFamily="18" charset="0"/>
              </a:rPr>
              <a:t>II. Tìm hiểu yêu cầu</a:t>
            </a:r>
            <a:r>
              <a:rPr lang="vi-VN" sz="6000" b="1" dirty="0">
                <a:effectLst/>
                <a:latin typeface="Times New Roman" panose="02020603050405020304" pitchFamily="18" charset="0"/>
                <a:ea typeface="Times New Roman" panose="02020603050405020304" pitchFamily="18" charset="0"/>
                <a:cs typeface="Times New Roman" panose="02020603050405020304" pitchFamily="18" charset="0"/>
              </a:rPr>
              <a:t> đối với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60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688712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18782" y="27683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07295" y="2681865"/>
            <a:ext cx="4572568" cy="4572568"/>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570485" y="102672"/>
            <a:ext cx="738265" cy="825507"/>
          </a:xfrm>
          <a:prstGeom prst="rect">
            <a:avLst/>
          </a:prstGeom>
        </p:spPr>
      </p:pic>
      <p:pic>
        <p:nvPicPr>
          <p:cNvPr id="13" name="Picture 12">
            <a:extLst>
              <a:ext uri="{FF2B5EF4-FFF2-40B4-BE49-F238E27FC236}">
                <a16:creationId xmlns:a16="http://schemas.microsoft.com/office/drawing/2014/main" id="{53B8C9E7-5E75-CB50-9F73-4EBD65A02D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11040" y="4921958"/>
            <a:ext cx="2225464" cy="2225464"/>
          </a:xfrm>
          <a:prstGeom prst="rect">
            <a:avLst/>
          </a:prstGeom>
        </p:spPr>
      </p:pic>
      <p:pic>
        <p:nvPicPr>
          <p:cNvPr id="14" name="Picture 13">
            <a:extLst>
              <a:ext uri="{FF2B5EF4-FFF2-40B4-BE49-F238E27FC236}">
                <a16:creationId xmlns:a16="http://schemas.microsoft.com/office/drawing/2014/main" id="{36BE823F-8E71-08B3-ABA7-CF482A535105}"/>
              </a:ext>
            </a:extLst>
          </p:cNvPr>
          <p:cNvPicPr>
            <a:picLocks noChangeAspect="1"/>
          </p:cNvPicPr>
          <p:nvPr/>
        </p:nvPicPr>
        <p:blipFill>
          <a:blip r:embed="rId7"/>
          <a:stretch>
            <a:fillRect/>
          </a:stretch>
        </p:blipFill>
        <p:spPr>
          <a:xfrm>
            <a:off x="1191320" y="21095"/>
            <a:ext cx="738265" cy="825507"/>
          </a:xfrm>
          <a:prstGeom prst="rect">
            <a:avLst/>
          </a:prstGeom>
        </p:spPr>
      </p:pic>
      <p:pic>
        <p:nvPicPr>
          <p:cNvPr id="15" name="Picture 14">
            <a:extLst>
              <a:ext uri="{FF2B5EF4-FFF2-40B4-BE49-F238E27FC236}">
                <a16:creationId xmlns:a16="http://schemas.microsoft.com/office/drawing/2014/main" id="{9FCACDB2-F872-FEEE-B6A2-3767771E4D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08750" y="4888278"/>
            <a:ext cx="2225464" cy="2225464"/>
          </a:xfrm>
          <a:prstGeom prst="rect">
            <a:avLst/>
          </a:prstGeom>
        </p:spPr>
      </p:pic>
      <p:pic>
        <p:nvPicPr>
          <p:cNvPr id="16" name="Picture 15">
            <a:extLst>
              <a:ext uri="{FF2B5EF4-FFF2-40B4-BE49-F238E27FC236}">
                <a16:creationId xmlns:a16="http://schemas.microsoft.com/office/drawing/2014/main" id="{72EF2C32-FC9C-E03C-031E-E74A27F43E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11450" y="4982778"/>
            <a:ext cx="2225464" cy="2225464"/>
          </a:xfrm>
          <a:prstGeom prst="rect">
            <a:avLst/>
          </a:prstGeom>
        </p:spPr>
      </p:pic>
      <p:pic>
        <p:nvPicPr>
          <p:cNvPr id="17" name="Picture 16">
            <a:extLst>
              <a:ext uri="{FF2B5EF4-FFF2-40B4-BE49-F238E27FC236}">
                <a16:creationId xmlns:a16="http://schemas.microsoft.com/office/drawing/2014/main" id="{8DBB7900-E36A-8C49-8E5F-A4D617E1E59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31635" y="5013188"/>
            <a:ext cx="2225464" cy="2225464"/>
          </a:xfrm>
          <a:prstGeom prst="rect">
            <a:avLst/>
          </a:prstGeom>
        </p:spPr>
      </p:pic>
      <p:pic>
        <p:nvPicPr>
          <p:cNvPr id="18" name="Picture 17">
            <a:extLst>
              <a:ext uri="{FF2B5EF4-FFF2-40B4-BE49-F238E27FC236}">
                <a16:creationId xmlns:a16="http://schemas.microsoft.com/office/drawing/2014/main" id="{F9421C6B-D76C-0DCD-E009-5BB586C00D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974432" y="5013188"/>
            <a:ext cx="2225464" cy="2225464"/>
          </a:xfrm>
          <a:prstGeom prst="rect">
            <a:avLst/>
          </a:prstGeom>
        </p:spPr>
      </p:pic>
      <p:pic>
        <p:nvPicPr>
          <p:cNvPr id="19" name="Picture 18">
            <a:extLst>
              <a:ext uri="{FF2B5EF4-FFF2-40B4-BE49-F238E27FC236}">
                <a16:creationId xmlns:a16="http://schemas.microsoft.com/office/drawing/2014/main" id="{EAC90226-87CC-FC32-D200-23591A643C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40035" y="4921958"/>
            <a:ext cx="2225464" cy="2225464"/>
          </a:xfrm>
          <a:prstGeom prst="rect">
            <a:avLst/>
          </a:prstGeom>
        </p:spPr>
      </p:pic>
      <p:pic>
        <p:nvPicPr>
          <p:cNvPr id="20" name="Picture 19">
            <a:extLst>
              <a:ext uri="{FF2B5EF4-FFF2-40B4-BE49-F238E27FC236}">
                <a16:creationId xmlns:a16="http://schemas.microsoft.com/office/drawing/2014/main" id="{8CB2DDE7-06DA-C4E2-5A4F-CCDF7CB920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95698" y="5014170"/>
            <a:ext cx="2225464" cy="2225464"/>
          </a:xfrm>
          <a:prstGeom prst="rect">
            <a:avLst/>
          </a:prstGeom>
        </p:spPr>
      </p:pic>
      <p:pic>
        <p:nvPicPr>
          <p:cNvPr id="21" name="Picture 20">
            <a:extLst>
              <a:ext uri="{FF2B5EF4-FFF2-40B4-BE49-F238E27FC236}">
                <a16:creationId xmlns:a16="http://schemas.microsoft.com/office/drawing/2014/main" id="{CAE3978C-816B-11EB-DB0C-AFD2ED447B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802592" y="4968149"/>
            <a:ext cx="2225464" cy="2225464"/>
          </a:xfrm>
          <a:prstGeom prst="rect">
            <a:avLst/>
          </a:prstGeom>
        </p:spPr>
      </p:pic>
      <p:pic>
        <p:nvPicPr>
          <p:cNvPr id="22" name="Picture 21">
            <a:extLst>
              <a:ext uri="{FF2B5EF4-FFF2-40B4-BE49-F238E27FC236}">
                <a16:creationId xmlns:a16="http://schemas.microsoft.com/office/drawing/2014/main" id="{F8990EEB-DC71-4521-953D-7E26793BBC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893002" y="5004643"/>
            <a:ext cx="2225464" cy="2225464"/>
          </a:xfrm>
          <a:prstGeom prst="rect">
            <a:avLst/>
          </a:prstGeom>
        </p:spPr>
      </p:pic>
      <p:pic>
        <p:nvPicPr>
          <p:cNvPr id="23" name="Picture 22">
            <a:extLst>
              <a:ext uri="{FF2B5EF4-FFF2-40B4-BE49-F238E27FC236}">
                <a16:creationId xmlns:a16="http://schemas.microsoft.com/office/drawing/2014/main" id="{231FF679-605F-1554-8500-9A80A82F64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237324" y="5013188"/>
            <a:ext cx="2225464" cy="2225464"/>
          </a:xfrm>
          <a:prstGeom prst="rect">
            <a:avLst/>
          </a:prstGeom>
        </p:spPr>
      </p:pic>
      <p:pic>
        <p:nvPicPr>
          <p:cNvPr id="24" name="Picture 23">
            <a:extLst>
              <a:ext uri="{FF2B5EF4-FFF2-40B4-BE49-F238E27FC236}">
                <a16:creationId xmlns:a16="http://schemas.microsoft.com/office/drawing/2014/main" id="{D93CEFD8-2571-F105-0C89-EEF52D9E381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279214" y="4909373"/>
            <a:ext cx="2225464" cy="2225464"/>
          </a:xfrm>
          <a:prstGeom prst="rect">
            <a:avLst/>
          </a:prstGeom>
        </p:spPr>
      </p:pic>
      <p:pic>
        <p:nvPicPr>
          <p:cNvPr id="25" name="Picture 24">
            <a:extLst>
              <a:ext uri="{FF2B5EF4-FFF2-40B4-BE49-F238E27FC236}">
                <a16:creationId xmlns:a16="http://schemas.microsoft.com/office/drawing/2014/main" id="{04C69D77-76EC-6724-381F-F1272F3AE2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586108" y="4969131"/>
            <a:ext cx="2225464" cy="2225464"/>
          </a:xfrm>
          <a:prstGeom prst="rect">
            <a:avLst/>
          </a:prstGeom>
        </p:spPr>
      </p:pic>
      <p:pic>
        <p:nvPicPr>
          <p:cNvPr id="26" name="Picture 25">
            <a:extLst>
              <a:ext uri="{FF2B5EF4-FFF2-40B4-BE49-F238E27FC236}">
                <a16:creationId xmlns:a16="http://schemas.microsoft.com/office/drawing/2014/main" id="{DC1C557A-04D1-F9EF-143A-C988050A43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949156" y="4909373"/>
            <a:ext cx="2225464" cy="2225464"/>
          </a:xfrm>
          <a:prstGeom prst="rect">
            <a:avLst/>
          </a:prstGeom>
        </p:spPr>
      </p:pic>
      <p:pic>
        <p:nvPicPr>
          <p:cNvPr id="27" name="Picture 26">
            <a:extLst>
              <a:ext uri="{FF2B5EF4-FFF2-40B4-BE49-F238E27FC236}">
                <a16:creationId xmlns:a16="http://schemas.microsoft.com/office/drawing/2014/main" id="{8BB29CCC-2BBE-96A2-2897-D418675F32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711055" y="4918233"/>
            <a:ext cx="2225464" cy="2225464"/>
          </a:xfrm>
          <a:prstGeom prst="rect">
            <a:avLst/>
          </a:prstGeom>
        </p:spPr>
      </p:pic>
      <p:sp>
        <p:nvSpPr>
          <p:cNvPr id="29" name="TextBox 28">
            <a:extLst>
              <a:ext uri="{FF2B5EF4-FFF2-40B4-BE49-F238E27FC236}">
                <a16:creationId xmlns:a16="http://schemas.microsoft.com/office/drawing/2014/main" id="{26683F3C-E369-C79F-90E0-5CE539EB67EE}"/>
              </a:ext>
            </a:extLst>
          </p:cNvPr>
          <p:cNvSpPr txBox="1"/>
          <p:nvPr/>
        </p:nvSpPr>
        <p:spPr>
          <a:xfrm>
            <a:off x="1560452" y="336933"/>
            <a:ext cx="9434556" cy="707886"/>
          </a:xfrm>
          <a:prstGeom prst="rect">
            <a:avLst/>
          </a:prstGeom>
          <a:noFill/>
        </p:spPr>
        <p:txBody>
          <a:bodyPr wrap="square" rtlCol="0">
            <a:spAutoFit/>
          </a:bodyPr>
          <a:lstStyle/>
          <a:p>
            <a:pPr lvl="0" algn="ctr"/>
            <a:r>
              <a:rPr lang="en-US" sz="4000" b="1" dirty="0">
                <a:solidFill>
                  <a:prstClr val="black"/>
                </a:solidFill>
                <a:latin typeface="Times New Roman" panose="02020603050405020304" pitchFamily="18" charset="0"/>
                <a:cs typeface="Times New Roman" panose="02020603050405020304" pitchFamily="18" charset="0"/>
              </a:rPr>
              <a:t>II. </a:t>
            </a:r>
            <a:r>
              <a:rPr lang="en-US" sz="4000" b="1" dirty="0" err="1">
                <a:solidFill>
                  <a:prstClr val="black"/>
                </a:solidFill>
                <a:latin typeface="Times New Roman" panose="02020603050405020304" pitchFamily="18" charset="0"/>
                <a:cs typeface="Times New Roman" panose="02020603050405020304" pitchFamily="18" charset="0"/>
              </a:rPr>
              <a:t>Tìm</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hiểu</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yêu</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cầu</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đối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với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biên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bản</a:t>
            </a:r>
            <a:endParaRPr lang="en-US" sz="4000" b="1" dirty="0">
              <a:solidFill>
                <a:prstClr val="black"/>
              </a:solidFill>
              <a:latin typeface="Times New Roman" panose="02020603050405020304" pitchFamily="18" charset="0"/>
              <a:cs typeface="Times New Roman" panose="02020603050405020304" pitchFamily="18" charset="0"/>
            </a:endParaRPr>
          </a:p>
        </p:txBody>
      </p:sp>
      <p:grpSp>
        <p:nvGrpSpPr>
          <p:cNvPr id="30" name="组合 2">
            <a:extLst>
              <a:ext uri="{FF2B5EF4-FFF2-40B4-BE49-F238E27FC236}">
                <a16:creationId xmlns:a16="http://schemas.microsoft.com/office/drawing/2014/main" id="{83FCAC1D-60C7-BA11-E0E6-4CF088E59235}"/>
              </a:ext>
            </a:extLst>
          </p:cNvPr>
          <p:cNvGrpSpPr/>
          <p:nvPr/>
        </p:nvGrpSpPr>
        <p:grpSpPr>
          <a:xfrm>
            <a:off x="4129381" y="1659464"/>
            <a:ext cx="4296698" cy="2730533"/>
            <a:chOff x="1949253" y="1627716"/>
            <a:chExt cx="3271491" cy="2309600"/>
          </a:xfrm>
        </p:grpSpPr>
        <p:grpSp>
          <p:nvGrpSpPr>
            <p:cNvPr id="31" name="组合 135">
              <a:extLst>
                <a:ext uri="{FF2B5EF4-FFF2-40B4-BE49-F238E27FC236}">
                  <a16:creationId xmlns:a16="http://schemas.microsoft.com/office/drawing/2014/main" id="{DB86A37E-8ACF-5611-7ECB-33D56AE32729}"/>
                </a:ext>
              </a:extLst>
            </p:cNvPr>
            <p:cNvGrpSpPr/>
            <p:nvPr/>
          </p:nvGrpSpPr>
          <p:grpSpPr>
            <a:xfrm>
              <a:off x="1949253" y="1627716"/>
              <a:ext cx="3271491" cy="2309600"/>
              <a:chOff x="3246438" y="1068388"/>
              <a:chExt cx="5711825" cy="4678363"/>
            </a:xfrm>
            <a:solidFill>
              <a:schemeClr val="tx1"/>
            </a:solidFill>
          </p:grpSpPr>
          <p:sp>
            <p:nvSpPr>
              <p:cNvPr id="33" name="Freeform 5">
                <a:extLst>
                  <a:ext uri="{FF2B5EF4-FFF2-40B4-BE49-F238E27FC236}">
                    <a16:creationId xmlns:a16="http://schemas.microsoft.com/office/drawing/2014/main" id="{46577597-B528-EF0B-5042-658045E4AC6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6">
                <a:extLst>
                  <a:ext uri="{FF2B5EF4-FFF2-40B4-BE49-F238E27FC236}">
                    <a16:creationId xmlns:a16="http://schemas.microsoft.com/office/drawing/2014/main" id="{5352DD52-DB7E-8064-BEBE-7CEABFE921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7">
                <a:extLst>
                  <a:ext uri="{FF2B5EF4-FFF2-40B4-BE49-F238E27FC236}">
                    <a16:creationId xmlns:a16="http://schemas.microsoft.com/office/drawing/2014/main" id="{C23992E6-B829-BD55-D218-B058324CADF5}"/>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8">
                <a:extLst>
                  <a:ext uri="{FF2B5EF4-FFF2-40B4-BE49-F238E27FC236}">
                    <a16:creationId xmlns:a16="http://schemas.microsoft.com/office/drawing/2014/main" id="{1705E9BD-9EEB-725A-0F56-E8DBA640C8A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9">
                <a:extLst>
                  <a:ext uri="{FF2B5EF4-FFF2-40B4-BE49-F238E27FC236}">
                    <a16:creationId xmlns:a16="http://schemas.microsoft.com/office/drawing/2014/main" id="{D478C045-F2BC-CC68-D5E7-32D574A8202A}"/>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10">
                <a:extLst>
                  <a:ext uri="{FF2B5EF4-FFF2-40B4-BE49-F238E27FC236}">
                    <a16:creationId xmlns:a16="http://schemas.microsoft.com/office/drawing/2014/main" id="{49BD9BAF-FC85-B804-E100-FA82393088BB}"/>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11">
                <a:extLst>
                  <a:ext uri="{FF2B5EF4-FFF2-40B4-BE49-F238E27FC236}">
                    <a16:creationId xmlns:a16="http://schemas.microsoft.com/office/drawing/2014/main" id="{DAEB523D-43C8-D22A-45E2-EB160B536091}"/>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40" name="组合 143">
                <a:extLst>
                  <a:ext uri="{FF2B5EF4-FFF2-40B4-BE49-F238E27FC236}">
                    <a16:creationId xmlns:a16="http://schemas.microsoft.com/office/drawing/2014/main" id="{62EE8C08-85C8-CE3F-0FF9-2130EFB88C9B}"/>
                  </a:ext>
                </a:extLst>
              </p:cNvPr>
              <p:cNvGrpSpPr/>
              <p:nvPr/>
            </p:nvGrpSpPr>
            <p:grpSpPr>
              <a:xfrm>
                <a:off x="3517901" y="1225551"/>
                <a:ext cx="5260975" cy="4090987"/>
                <a:chOff x="3517901" y="1225551"/>
                <a:chExt cx="5260975" cy="4090987"/>
              </a:xfrm>
              <a:grpFill/>
            </p:grpSpPr>
            <p:sp>
              <p:nvSpPr>
                <p:cNvPr id="41" name="Freeform 12">
                  <a:extLst>
                    <a:ext uri="{FF2B5EF4-FFF2-40B4-BE49-F238E27FC236}">
                      <a16:creationId xmlns:a16="http://schemas.microsoft.com/office/drawing/2014/main" id="{E745965E-483B-CCB6-8F19-8CBE5B86DFD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13">
                  <a:extLst>
                    <a:ext uri="{FF2B5EF4-FFF2-40B4-BE49-F238E27FC236}">
                      <a16:creationId xmlns:a16="http://schemas.microsoft.com/office/drawing/2014/main" id="{D37E6A38-5156-3AB2-F0A1-3985AAF42320}"/>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14">
                  <a:extLst>
                    <a:ext uri="{FF2B5EF4-FFF2-40B4-BE49-F238E27FC236}">
                      <a16:creationId xmlns:a16="http://schemas.microsoft.com/office/drawing/2014/main" id="{43CADEFE-BD87-622B-0DBC-5AF94E10C809}"/>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15">
                  <a:extLst>
                    <a:ext uri="{FF2B5EF4-FFF2-40B4-BE49-F238E27FC236}">
                      <a16:creationId xmlns:a16="http://schemas.microsoft.com/office/drawing/2014/main" id="{6F8B7E0C-33BB-D27D-985F-FB5C66105432}"/>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16">
                  <a:extLst>
                    <a:ext uri="{FF2B5EF4-FFF2-40B4-BE49-F238E27FC236}">
                      <a16:creationId xmlns:a16="http://schemas.microsoft.com/office/drawing/2014/main" id="{EA6909B0-DA4C-A5BB-760C-A574012EA6E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17">
                  <a:extLst>
                    <a:ext uri="{FF2B5EF4-FFF2-40B4-BE49-F238E27FC236}">
                      <a16:creationId xmlns:a16="http://schemas.microsoft.com/office/drawing/2014/main" id="{AA3372CD-004B-8C90-B1F4-A5FB00E09080}"/>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18">
                  <a:extLst>
                    <a:ext uri="{FF2B5EF4-FFF2-40B4-BE49-F238E27FC236}">
                      <a16:creationId xmlns:a16="http://schemas.microsoft.com/office/drawing/2014/main" id="{D713C685-71B9-95A9-2C41-A2DA628D841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19">
                  <a:extLst>
                    <a:ext uri="{FF2B5EF4-FFF2-40B4-BE49-F238E27FC236}">
                      <a16:creationId xmlns:a16="http://schemas.microsoft.com/office/drawing/2014/main" id="{E835728D-5D32-6AAC-2E4B-DDA80F7FE70E}"/>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20">
                  <a:extLst>
                    <a:ext uri="{FF2B5EF4-FFF2-40B4-BE49-F238E27FC236}">
                      <a16:creationId xmlns:a16="http://schemas.microsoft.com/office/drawing/2014/main" id="{B2807303-53AE-97A9-2DC8-C517F3E70E6E}"/>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21">
                  <a:extLst>
                    <a:ext uri="{FF2B5EF4-FFF2-40B4-BE49-F238E27FC236}">
                      <a16:creationId xmlns:a16="http://schemas.microsoft.com/office/drawing/2014/main" id="{877BA9BB-3329-E79E-4325-E5B8F15FE5F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22">
                  <a:extLst>
                    <a:ext uri="{FF2B5EF4-FFF2-40B4-BE49-F238E27FC236}">
                      <a16:creationId xmlns:a16="http://schemas.microsoft.com/office/drawing/2014/main" id="{CA0F251F-3607-DC6D-F9E4-0859DA7804CF}"/>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23">
                  <a:extLst>
                    <a:ext uri="{FF2B5EF4-FFF2-40B4-BE49-F238E27FC236}">
                      <a16:creationId xmlns:a16="http://schemas.microsoft.com/office/drawing/2014/main" id="{7D5847E0-52F9-BDE2-F201-A0DA539170B1}"/>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24">
                  <a:extLst>
                    <a:ext uri="{FF2B5EF4-FFF2-40B4-BE49-F238E27FC236}">
                      <a16:creationId xmlns:a16="http://schemas.microsoft.com/office/drawing/2014/main" id="{E48D147C-97EC-CA2A-608A-0AA52F845A91}"/>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25">
                  <a:extLst>
                    <a:ext uri="{FF2B5EF4-FFF2-40B4-BE49-F238E27FC236}">
                      <a16:creationId xmlns:a16="http://schemas.microsoft.com/office/drawing/2014/main" id="{FB490C3B-D891-1C75-F922-B91A59E6415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26">
                  <a:extLst>
                    <a:ext uri="{FF2B5EF4-FFF2-40B4-BE49-F238E27FC236}">
                      <a16:creationId xmlns:a16="http://schemas.microsoft.com/office/drawing/2014/main" id="{88981DC1-C874-1D0C-9BA7-CF752FB934BC}"/>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27">
                  <a:extLst>
                    <a:ext uri="{FF2B5EF4-FFF2-40B4-BE49-F238E27FC236}">
                      <a16:creationId xmlns:a16="http://schemas.microsoft.com/office/drawing/2014/main" id="{39D95A49-8A42-6DF1-C84F-7D8F4B4ED02B}"/>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28">
                  <a:extLst>
                    <a:ext uri="{FF2B5EF4-FFF2-40B4-BE49-F238E27FC236}">
                      <a16:creationId xmlns:a16="http://schemas.microsoft.com/office/drawing/2014/main" id="{33325C26-E627-A142-0CC7-E3B97D8227B7}"/>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29">
                  <a:extLst>
                    <a:ext uri="{FF2B5EF4-FFF2-40B4-BE49-F238E27FC236}">
                      <a16:creationId xmlns:a16="http://schemas.microsoft.com/office/drawing/2014/main" id="{BCD7ED5C-3CB8-C219-1751-45A3BE5F586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30">
                  <a:extLst>
                    <a:ext uri="{FF2B5EF4-FFF2-40B4-BE49-F238E27FC236}">
                      <a16:creationId xmlns:a16="http://schemas.microsoft.com/office/drawing/2014/main" id="{217BAA2D-9DEF-E172-E446-4BB16509EABA}"/>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31">
                  <a:extLst>
                    <a:ext uri="{FF2B5EF4-FFF2-40B4-BE49-F238E27FC236}">
                      <a16:creationId xmlns:a16="http://schemas.microsoft.com/office/drawing/2014/main" id="{17295249-4B3F-C85A-E5C8-4130B74235B5}"/>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32">
                  <a:extLst>
                    <a:ext uri="{FF2B5EF4-FFF2-40B4-BE49-F238E27FC236}">
                      <a16:creationId xmlns:a16="http://schemas.microsoft.com/office/drawing/2014/main" id="{46B70AB0-FB2E-8826-5780-52665D35E689}"/>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33">
                  <a:extLst>
                    <a:ext uri="{FF2B5EF4-FFF2-40B4-BE49-F238E27FC236}">
                      <a16:creationId xmlns:a16="http://schemas.microsoft.com/office/drawing/2014/main" id="{DE264C1E-409E-0A0C-5764-74B3ABDE2D85}"/>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34">
                  <a:extLst>
                    <a:ext uri="{FF2B5EF4-FFF2-40B4-BE49-F238E27FC236}">
                      <a16:creationId xmlns:a16="http://schemas.microsoft.com/office/drawing/2014/main" id="{4BDED3DB-CC7B-29E0-A96B-CAFC631525C9}"/>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35">
                  <a:extLst>
                    <a:ext uri="{FF2B5EF4-FFF2-40B4-BE49-F238E27FC236}">
                      <a16:creationId xmlns:a16="http://schemas.microsoft.com/office/drawing/2014/main" id="{1A133B89-7D55-F120-E030-926CD46EFCE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36">
                  <a:extLst>
                    <a:ext uri="{FF2B5EF4-FFF2-40B4-BE49-F238E27FC236}">
                      <a16:creationId xmlns:a16="http://schemas.microsoft.com/office/drawing/2014/main" id="{0AFBB285-816C-CFE0-0D74-AFAA02FB9509}"/>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37">
                  <a:extLst>
                    <a:ext uri="{FF2B5EF4-FFF2-40B4-BE49-F238E27FC236}">
                      <a16:creationId xmlns:a16="http://schemas.microsoft.com/office/drawing/2014/main" id="{BAF607A5-158D-3E7C-E7E1-524281EAC856}"/>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38">
                  <a:extLst>
                    <a:ext uri="{FF2B5EF4-FFF2-40B4-BE49-F238E27FC236}">
                      <a16:creationId xmlns:a16="http://schemas.microsoft.com/office/drawing/2014/main" id="{F856CEBB-4D2F-FBA6-612E-E13C2E87B690}"/>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39">
                  <a:extLst>
                    <a:ext uri="{FF2B5EF4-FFF2-40B4-BE49-F238E27FC236}">
                      <a16:creationId xmlns:a16="http://schemas.microsoft.com/office/drawing/2014/main" id="{6D3362BC-97A3-84A0-E37E-4ADD3E318DAD}"/>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40">
                  <a:extLst>
                    <a:ext uri="{FF2B5EF4-FFF2-40B4-BE49-F238E27FC236}">
                      <a16:creationId xmlns:a16="http://schemas.microsoft.com/office/drawing/2014/main" id="{834CE85F-E555-C4CD-A6F9-2FAAE5E05DBD}"/>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41">
                  <a:extLst>
                    <a:ext uri="{FF2B5EF4-FFF2-40B4-BE49-F238E27FC236}">
                      <a16:creationId xmlns:a16="http://schemas.microsoft.com/office/drawing/2014/main" id="{48F71CFE-E78B-2E80-B19D-D7371B2D6925}"/>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42">
                  <a:extLst>
                    <a:ext uri="{FF2B5EF4-FFF2-40B4-BE49-F238E27FC236}">
                      <a16:creationId xmlns:a16="http://schemas.microsoft.com/office/drawing/2014/main" id="{A36D5F31-B6D7-54CF-F491-789453E41960}"/>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43">
                  <a:extLst>
                    <a:ext uri="{FF2B5EF4-FFF2-40B4-BE49-F238E27FC236}">
                      <a16:creationId xmlns:a16="http://schemas.microsoft.com/office/drawing/2014/main" id="{95FAE0EB-A37A-F515-72A7-8D21474120B5}"/>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44">
                  <a:extLst>
                    <a:ext uri="{FF2B5EF4-FFF2-40B4-BE49-F238E27FC236}">
                      <a16:creationId xmlns:a16="http://schemas.microsoft.com/office/drawing/2014/main" id="{7BE71A2B-A5D9-C0F4-80E0-2A8AD095412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45">
                  <a:extLst>
                    <a:ext uri="{FF2B5EF4-FFF2-40B4-BE49-F238E27FC236}">
                      <a16:creationId xmlns:a16="http://schemas.microsoft.com/office/drawing/2014/main" id="{482379ED-BC43-BDC1-CE1B-0E68DEC1EEE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46">
                  <a:extLst>
                    <a:ext uri="{FF2B5EF4-FFF2-40B4-BE49-F238E27FC236}">
                      <a16:creationId xmlns:a16="http://schemas.microsoft.com/office/drawing/2014/main" id="{8FE68A09-2E3B-78EA-68F4-3EFCF9A9D56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47">
                  <a:extLst>
                    <a:ext uri="{FF2B5EF4-FFF2-40B4-BE49-F238E27FC236}">
                      <a16:creationId xmlns:a16="http://schemas.microsoft.com/office/drawing/2014/main" id="{697A935B-2DF9-57A4-9FC8-47A64C92574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48">
                  <a:extLst>
                    <a:ext uri="{FF2B5EF4-FFF2-40B4-BE49-F238E27FC236}">
                      <a16:creationId xmlns:a16="http://schemas.microsoft.com/office/drawing/2014/main" id="{A0F5BD1B-FD96-93CB-8736-DF199073253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49">
                  <a:extLst>
                    <a:ext uri="{FF2B5EF4-FFF2-40B4-BE49-F238E27FC236}">
                      <a16:creationId xmlns:a16="http://schemas.microsoft.com/office/drawing/2014/main" id="{59BC69EC-A5E5-2A79-C410-79959DE9E71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50">
                  <a:extLst>
                    <a:ext uri="{FF2B5EF4-FFF2-40B4-BE49-F238E27FC236}">
                      <a16:creationId xmlns:a16="http://schemas.microsoft.com/office/drawing/2014/main" id="{1E00ED48-85F7-9010-89F6-4F74FC824466}"/>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51">
                  <a:extLst>
                    <a:ext uri="{FF2B5EF4-FFF2-40B4-BE49-F238E27FC236}">
                      <a16:creationId xmlns:a16="http://schemas.microsoft.com/office/drawing/2014/main" id="{E70BB74A-115E-97BA-5F59-D244D763D452}"/>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52">
                  <a:extLst>
                    <a:ext uri="{FF2B5EF4-FFF2-40B4-BE49-F238E27FC236}">
                      <a16:creationId xmlns:a16="http://schemas.microsoft.com/office/drawing/2014/main" id="{849B8467-F727-6EE8-645B-0868C20CEECA}"/>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53">
                  <a:extLst>
                    <a:ext uri="{FF2B5EF4-FFF2-40B4-BE49-F238E27FC236}">
                      <a16:creationId xmlns:a16="http://schemas.microsoft.com/office/drawing/2014/main" id="{4C66E80B-D892-AAB9-DAD1-163ECF211F1B}"/>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54">
                  <a:extLst>
                    <a:ext uri="{FF2B5EF4-FFF2-40B4-BE49-F238E27FC236}">
                      <a16:creationId xmlns:a16="http://schemas.microsoft.com/office/drawing/2014/main" id="{4A8893C0-9979-6BA5-4640-6ABC0598E368}"/>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55">
                  <a:extLst>
                    <a:ext uri="{FF2B5EF4-FFF2-40B4-BE49-F238E27FC236}">
                      <a16:creationId xmlns:a16="http://schemas.microsoft.com/office/drawing/2014/main" id="{4B8DA62F-F42D-5809-1BFD-1A00A89C4FF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56">
                  <a:extLst>
                    <a:ext uri="{FF2B5EF4-FFF2-40B4-BE49-F238E27FC236}">
                      <a16:creationId xmlns:a16="http://schemas.microsoft.com/office/drawing/2014/main" id="{346DB91B-10F8-4358-199D-80D9490F8215}"/>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57">
                  <a:extLst>
                    <a:ext uri="{FF2B5EF4-FFF2-40B4-BE49-F238E27FC236}">
                      <a16:creationId xmlns:a16="http://schemas.microsoft.com/office/drawing/2014/main" id="{7B116F7C-E750-0755-C877-C095E680F944}"/>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58">
                  <a:extLst>
                    <a:ext uri="{FF2B5EF4-FFF2-40B4-BE49-F238E27FC236}">
                      <a16:creationId xmlns:a16="http://schemas.microsoft.com/office/drawing/2014/main" id="{2C77C4E7-44DC-0C88-C4FD-2B57ED1D29CB}"/>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59">
                  <a:extLst>
                    <a:ext uri="{FF2B5EF4-FFF2-40B4-BE49-F238E27FC236}">
                      <a16:creationId xmlns:a16="http://schemas.microsoft.com/office/drawing/2014/main" id="{7FEC47D5-85DE-02B6-748C-4C09F585455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60">
                  <a:extLst>
                    <a:ext uri="{FF2B5EF4-FFF2-40B4-BE49-F238E27FC236}">
                      <a16:creationId xmlns:a16="http://schemas.microsoft.com/office/drawing/2014/main" id="{3F4BB4BA-AAD3-0FC6-30E5-A43A21D55730}"/>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61">
                  <a:extLst>
                    <a:ext uri="{FF2B5EF4-FFF2-40B4-BE49-F238E27FC236}">
                      <a16:creationId xmlns:a16="http://schemas.microsoft.com/office/drawing/2014/main" id="{290CC463-489C-0E14-7E53-E492D0933F94}"/>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62">
                  <a:extLst>
                    <a:ext uri="{FF2B5EF4-FFF2-40B4-BE49-F238E27FC236}">
                      <a16:creationId xmlns:a16="http://schemas.microsoft.com/office/drawing/2014/main" id="{0A901481-D9F8-FF78-4AA4-197A22D5EEE8}"/>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63">
                  <a:extLst>
                    <a:ext uri="{FF2B5EF4-FFF2-40B4-BE49-F238E27FC236}">
                      <a16:creationId xmlns:a16="http://schemas.microsoft.com/office/drawing/2014/main" id="{8CC387F0-6517-C341-EEB3-E1515510952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64">
                  <a:extLst>
                    <a:ext uri="{FF2B5EF4-FFF2-40B4-BE49-F238E27FC236}">
                      <a16:creationId xmlns:a16="http://schemas.microsoft.com/office/drawing/2014/main" id="{CBF62AEE-02D5-32CA-3CE7-5037A6240FED}"/>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65">
                  <a:extLst>
                    <a:ext uri="{FF2B5EF4-FFF2-40B4-BE49-F238E27FC236}">
                      <a16:creationId xmlns:a16="http://schemas.microsoft.com/office/drawing/2014/main" id="{5E3C91DC-B0EB-5E3B-E477-021A0BF95A48}"/>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66">
                  <a:extLst>
                    <a:ext uri="{FF2B5EF4-FFF2-40B4-BE49-F238E27FC236}">
                      <a16:creationId xmlns:a16="http://schemas.microsoft.com/office/drawing/2014/main" id="{B906BB51-DEDD-788F-0BFC-B62E6294CCC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67">
                  <a:extLst>
                    <a:ext uri="{FF2B5EF4-FFF2-40B4-BE49-F238E27FC236}">
                      <a16:creationId xmlns:a16="http://schemas.microsoft.com/office/drawing/2014/main" id="{0DEB8476-2342-1563-6161-C921ECFE726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68">
                  <a:extLst>
                    <a:ext uri="{FF2B5EF4-FFF2-40B4-BE49-F238E27FC236}">
                      <a16:creationId xmlns:a16="http://schemas.microsoft.com/office/drawing/2014/main" id="{86383E58-5C45-FCB6-7286-3144B0DD7F3D}"/>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69">
                  <a:extLst>
                    <a:ext uri="{FF2B5EF4-FFF2-40B4-BE49-F238E27FC236}">
                      <a16:creationId xmlns:a16="http://schemas.microsoft.com/office/drawing/2014/main" id="{FF30AD16-1BD7-9A1D-5BDD-907AD4B79B4A}"/>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70">
                  <a:extLst>
                    <a:ext uri="{FF2B5EF4-FFF2-40B4-BE49-F238E27FC236}">
                      <a16:creationId xmlns:a16="http://schemas.microsoft.com/office/drawing/2014/main" id="{DCE7A0EF-FF0E-A354-A391-9D7F88FAF0B0}"/>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71">
                  <a:extLst>
                    <a:ext uri="{FF2B5EF4-FFF2-40B4-BE49-F238E27FC236}">
                      <a16:creationId xmlns:a16="http://schemas.microsoft.com/office/drawing/2014/main" id="{F6C22BE2-CE49-FB4F-291D-CFC7B3652614}"/>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72">
                  <a:extLst>
                    <a:ext uri="{FF2B5EF4-FFF2-40B4-BE49-F238E27FC236}">
                      <a16:creationId xmlns:a16="http://schemas.microsoft.com/office/drawing/2014/main" id="{B3A70C21-982C-0439-0126-BE71969F8779}"/>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73">
                  <a:extLst>
                    <a:ext uri="{FF2B5EF4-FFF2-40B4-BE49-F238E27FC236}">
                      <a16:creationId xmlns:a16="http://schemas.microsoft.com/office/drawing/2014/main" id="{4C72D383-39A3-7D55-C6CE-B7F899E83F70}"/>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4">
                  <a:extLst>
                    <a:ext uri="{FF2B5EF4-FFF2-40B4-BE49-F238E27FC236}">
                      <a16:creationId xmlns:a16="http://schemas.microsoft.com/office/drawing/2014/main" id="{0465C3A5-70D4-D996-8B69-0594E338DAE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75">
                  <a:extLst>
                    <a:ext uri="{FF2B5EF4-FFF2-40B4-BE49-F238E27FC236}">
                      <a16:creationId xmlns:a16="http://schemas.microsoft.com/office/drawing/2014/main" id="{5E43985C-4473-F452-2F81-5F2639019C78}"/>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76">
                  <a:extLst>
                    <a:ext uri="{FF2B5EF4-FFF2-40B4-BE49-F238E27FC236}">
                      <a16:creationId xmlns:a16="http://schemas.microsoft.com/office/drawing/2014/main" id="{9F97DCE8-5D87-E172-9019-85643B381EAE}"/>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77">
                  <a:extLst>
                    <a:ext uri="{FF2B5EF4-FFF2-40B4-BE49-F238E27FC236}">
                      <a16:creationId xmlns:a16="http://schemas.microsoft.com/office/drawing/2014/main" id="{26F3CEBD-95B2-60B6-CDFE-CD4C5AD1F24B}"/>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78">
                  <a:extLst>
                    <a:ext uri="{FF2B5EF4-FFF2-40B4-BE49-F238E27FC236}">
                      <a16:creationId xmlns:a16="http://schemas.microsoft.com/office/drawing/2014/main" id="{C747EFD2-3651-5AD4-CE68-48E87D9E6AFB}"/>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79">
                  <a:extLst>
                    <a:ext uri="{FF2B5EF4-FFF2-40B4-BE49-F238E27FC236}">
                      <a16:creationId xmlns:a16="http://schemas.microsoft.com/office/drawing/2014/main" id="{A576E812-0BBE-CB82-BF9D-D91666F8A0B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9" name="Freeform 80">
                  <a:extLst>
                    <a:ext uri="{FF2B5EF4-FFF2-40B4-BE49-F238E27FC236}">
                      <a16:creationId xmlns:a16="http://schemas.microsoft.com/office/drawing/2014/main" id="{097F338E-6E83-2D8C-5086-2CC73CB6C82B}"/>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81">
                  <a:extLst>
                    <a:ext uri="{FF2B5EF4-FFF2-40B4-BE49-F238E27FC236}">
                      <a16:creationId xmlns:a16="http://schemas.microsoft.com/office/drawing/2014/main" id="{A8C0038F-8B8B-FE52-99C5-1772EA8AFD4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82">
                  <a:extLst>
                    <a:ext uri="{FF2B5EF4-FFF2-40B4-BE49-F238E27FC236}">
                      <a16:creationId xmlns:a16="http://schemas.microsoft.com/office/drawing/2014/main" id="{B573AC85-FD6C-AD16-752C-88F55FB4E3F2}"/>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83">
                  <a:extLst>
                    <a:ext uri="{FF2B5EF4-FFF2-40B4-BE49-F238E27FC236}">
                      <a16:creationId xmlns:a16="http://schemas.microsoft.com/office/drawing/2014/main" id="{DDC2AE83-F3B9-B22A-B3F7-7E5DDA2AA6B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84">
                  <a:extLst>
                    <a:ext uri="{FF2B5EF4-FFF2-40B4-BE49-F238E27FC236}">
                      <a16:creationId xmlns:a16="http://schemas.microsoft.com/office/drawing/2014/main" id="{7977DBAE-9893-5246-3AC6-64EDFE67EF57}"/>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85">
                  <a:extLst>
                    <a:ext uri="{FF2B5EF4-FFF2-40B4-BE49-F238E27FC236}">
                      <a16:creationId xmlns:a16="http://schemas.microsoft.com/office/drawing/2014/main" id="{DF2D28B8-ABAB-A66A-EDA0-D65032BD547C}"/>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86">
                  <a:extLst>
                    <a:ext uri="{FF2B5EF4-FFF2-40B4-BE49-F238E27FC236}">
                      <a16:creationId xmlns:a16="http://schemas.microsoft.com/office/drawing/2014/main" id="{97212A1B-5540-599F-30BD-1E3769627E9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87">
                  <a:extLst>
                    <a:ext uri="{FF2B5EF4-FFF2-40B4-BE49-F238E27FC236}">
                      <a16:creationId xmlns:a16="http://schemas.microsoft.com/office/drawing/2014/main" id="{FCB56488-7E04-E9F6-99A4-9E53F850AC0B}"/>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88">
                  <a:extLst>
                    <a:ext uri="{FF2B5EF4-FFF2-40B4-BE49-F238E27FC236}">
                      <a16:creationId xmlns:a16="http://schemas.microsoft.com/office/drawing/2014/main" id="{5A2F75AD-4C93-419A-10B2-D93D9DB3E56B}"/>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89">
                  <a:extLst>
                    <a:ext uri="{FF2B5EF4-FFF2-40B4-BE49-F238E27FC236}">
                      <a16:creationId xmlns:a16="http://schemas.microsoft.com/office/drawing/2014/main" id="{EAE47AA1-C0E5-4747-86FE-7E16DA013B7F}"/>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90">
                  <a:extLst>
                    <a:ext uri="{FF2B5EF4-FFF2-40B4-BE49-F238E27FC236}">
                      <a16:creationId xmlns:a16="http://schemas.microsoft.com/office/drawing/2014/main" id="{1A148D2C-9244-6837-27DB-0111E2658161}"/>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91">
                  <a:extLst>
                    <a:ext uri="{FF2B5EF4-FFF2-40B4-BE49-F238E27FC236}">
                      <a16:creationId xmlns:a16="http://schemas.microsoft.com/office/drawing/2014/main" id="{BB2F2A24-A5B5-1E56-4CC7-018C079E6C11}"/>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92">
                  <a:extLst>
                    <a:ext uri="{FF2B5EF4-FFF2-40B4-BE49-F238E27FC236}">
                      <a16:creationId xmlns:a16="http://schemas.microsoft.com/office/drawing/2014/main" id="{C0CC72CD-3E31-8D56-EDA0-639E8513A410}"/>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32" name="文本框 49">
              <a:extLst>
                <a:ext uri="{FF2B5EF4-FFF2-40B4-BE49-F238E27FC236}">
                  <a16:creationId xmlns:a16="http://schemas.microsoft.com/office/drawing/2014/main" id="{B3E0D093-E37C-0747-284B-A168BDC818C3}"/>
                </a:ext>
              </a:extLst>
            </p:cNvPr>
            <p:cNvSpPr txBox="1">
              <a:spLocks noChangeArrowheads="1"/>
            </p:cNvSpPr>
            <p:nvPr/>
          </p:nvSpPr>
          <p:spPr bwMode="auto">
            <a:xfrm>
              <a:off x="2166846" y="2196932"/>
              <a:ext cx="2787487" cy="1015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Yêu</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cầu</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đối</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với</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biên</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bản</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là</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gì</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a:t>
              </a:r>
              <a:endParaRPr kumimoji="0" lang="en-US" sz="4000" b="1" i="0" u="none" strike="noStrike" kern="1200" cap="none" spc="0" normalizeH="0" baseline="0" noProof="0" dirty="0">
                <a:ln>
                  <a:noFill/>
                </a:ln>
                <a:solidFill>
                  <a:srgbClr val="000000"/>
                </a:solidFill>
                <a:effectLst/>
                <a:uLnTx/>
                <a:uFillTx/>
                <a:latin typeface="Calibri"/>
                <a:ea typeface="宋体" pitchFamily="2" charset="-122"/>
                <a:cs typeface="+mn-cs"/>
              </a:endParaRPr>
            </a:p>
          </p:txBody>
        </p:sp>
      </p:grpSp>
    </p:spTree>
    <p:extLst>
      <p:ext uri="{BB962C8B-B14F-4D97-AF65-F5344CB8AC3E}">
        <p14:creationId xmlns:p14="http://schemas.microsoft.com/office/powerpoint/2010/main" val="295736658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43949" y="295712"/>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3734" y="5339593"/>
            <a:ext cx="1795244" cy="1795244"/>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10410738" y="4952001"/>
            <a:ext cx="1670807" cy="1868250"/>
          </a:xfrm>
          <a:prstGeom prst="rect">
            <a:avLst/>
          </a:prstGeom>
        </p:spPr>
      </p:pic>
      <p:sp>
        <p:nvSpPr>
          <p:cNvPr id="10" name="TextBox 9">
            <a:extLst>
              <a:ext uri="{FF2B5EF4-FFF2-40B4-BE49-F238E27FC236}">
                <a16:creationId xmlns:a16="http://schemas.microsoft.com/office/drawing/2014/main" id="{33ECA829-0D09-63B2-E56F-C18EE20665D6}"/>
              </a:ext>
            </a:extLst>
          </p:cNvPr>
          <p:cNvSpPr txBox="1"/>
          <p:nvPr/>
        </p:nvSpPr>
        <p:spPr>
          <a:xfrm>
            <a:off x="76551" y="2230537"/>
            <a:ext cx="4006441" cy="1323439"/>
          </a:xfrm>
          <a:prstGeom prst="rect">
            <a:avLst/>
          </a:prstGeom>
          <a:solidFill>
            <a:schemeClr val="accent1">
              <a:lumMod val="20000"/>
              <a:lumOff val="80000"/>
            </a:schemeClr>
          </a:solidFill>
        </p:spPr>
        <p:txBody>
          <a:bodyPr wrap="square" rtlCol="0">
            <a:spAutoFit/>
          </a:bodyPr>
          <a:lstStyle/>
          <a:p>
            <a:pPr lvl="0" algn="ctr"/>
            <a:r>
              <a:rPr lang="en-US" sz="4000" b="1" dirty="0" err="1">
                <a:solidFill>
                  <a:prstClr val="black"/>
                </a:solidFill>
                <a:latin typeface="Times New Roman" panose="02020603050405020304" pitchFamily="18" charset="0"/>
                <a:cs typeface="Times New Roman" panose="02020603050405020304" pitchFamily="18" charset="0"/>
              </a:rPr>
              <a:t>Yêu</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cầu</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đối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với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biên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bản</a:t>
            </a:r>
            <a:endParaRPr lang="en-US" sz="4000" b="1" dirty="0">
              <a:solidFill>
                <a:prstClr val="black"/>
              </a:solidFill>
              <a:latin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C9CEF76D-C743-82E7-103B-4BB9BEB74308}"/>
              </a:ext>
            </a:extLst>
          </p:cNvPr>
          <p:cNvCxnSpPr>
            <a:cxnSpLocks/>
          </p:cNvCxnSpPr>
          <p:nvPr/>
        </p:nvCxnSpPr>
        <p:spPr>
          <a:xfrm flipV="1">
            <a:off x="4082992" y="1182848"/>
            <a:ext cx="1407602" cy="153053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4B3505D-C1FF-5C2B-5145-0616E335D5E3}"/>
              </a:ext>
            </a:extLst>
          </p:cNvPr>
          <p:cNvSpPr txBox="1"/>
          <p:nvPr/>
        </p:nvSpPr>
        <p:spPr>
          <a:xfrm>
            <a:off x="5371748" y="394439"/>
            <a:ext cx="6820252" cy="1077218"/>
          </a:xfrm>
          <a:prstGeom prst="rect">
            <a:avLst/>
          </a:prstGeom>
          <a:solidFill>
            <a:schemeClr val="accent5">
              <a:lumMod val="40000"/>
              <a:lumOff val="60000"/>
            </a:schemeClr>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Phản ánh đúng nội dung của văn bản gốc</a:t>
            </a:r>
            <a:endParaRPr lang="en-US" sz="3200" b="1" dirty="0">
              <a:solidFill>
                <a:prstClr val="black"/>
              </a:solidFill>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38C98D08-B9D5-1798-5C77-C6ED2A28F01E}"/>
              </a:ext>
            </a:extLst>
          </p:cNvPr>
          <p:cNvCxnSpPr>
            <a:cxnSpLocks/>
          </p:cNvCxnSpPr>
          <p:nvPr/>
        </p:nvCxnSpPr>
        <p:spPr>
          <a:xfrm flipV="1">
            <a:off x="4084393" y="2396803"/>
            <a:ext cx="1276171" cy="29749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DF17C1E-5979-3DB1-AA9E-81FF46681A03}"/>
              </a:ext>
            </a:extLst>
          </p:cNvPr>
          <p:cNvSpPr txBox="1"/>
          <p:nvPr/>
        </p:nvSpPr>
        <p:spPr>
          <a:xfrm>
            <a:off x="5373150" y="1858194"/>
            <a:ext cx="6825143" cy="1077218"/>
          </a:xfrm>
          <a:prstGeom prst="rect">
            <a:avLst/>
          </a:prstGeom>
          <a:solidFill>
            <a:schemeClr val="accent2">
              <a:lumMod val="60000"/>
              <a:lumOff val="40000"/>
            </a:schemeClr>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Trình bày được những ý chính, những điểm quan trọng của văn bản gốc</a:t>
            </a:r>
            <a:endParaRPr lang="en-US" sz="3200" b="1" dirty="0">
              <a:solidFill>
                <a:prstClr val="black"/>
              </a:solidFill>
              <a:latin typeface="Times New Roman" panose="02020603050405020304" pitchFamily="18" charset="0"/>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1B3F1EC4-BB0E-3A1F-3ED8-3335FD7164F9}"/>
              </a:ext>
            </a:extLst>
          </p:cNvPr>
          <p:cNvCxnSpPr>
            <a:cxnSpLocks/>
          </p:cNvCxnSpPr>
          <p:nvPr/>
        </p:nvCxnSpPr>
        <p:spPr>
          <a:xfrm>
            <a:off x="4159543" y="2730704"/>
            <a:ext cx="1212206" cy="116224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1A801EA-7D83-0190-4854-AC2A91FE1B4E}"/>
              </a:ext>
            </a:extLst>
          </p:cNvPr>
          <p:cNvSpPr txBox="1"/>
          <p:nvPr/>
        </p:nvSpPr>
        <p:spPr>
          <a:xfrm>
            <a:off x="5366858" y="3356274"/>
            <a:ext cx="6825142" cy="1077218"/>
          </a:xfrm>
          <a:prstGeom prst="rect">
            <a:avLst/>
          </a:prstGeom>
          <a:solidFill>
            <a:schemeClr val="accent6">
              <a:lumMod val="60000"/>
              <a:lumOff val="40000"/>
            </a:schemeClr>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Sử dụng các từ ngữ quan trọng của văn bản gốc</a:t>
            </a:r>
            <a:endParaRPr lang="en-US" sz="3200" b="1" dirty="0">
              <a:solidFill>
                <a:prstClr val="black"/>
              </a:solidFill>
              <a:latin typeface="Times New Roman" panose="02020603050405020304" pitchFamily="18"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47871E27-1D5D-5C58-1990-A62A8995B498}"/>
              </a:ext>
            </a:extLst>
          </p:cNvPr>
          <p:cNvCxnSpPr>
            <a:cxnSpLocks/>
          </p:cNvCxnSpPr>
          <p:nvPr/>
        </p:nvCxnSpPr>
        <p:spPr>
          <a:xfrm>
            <a:off x="4095578" y="2694299"/>
            <a:ext cx="1289454" cy="256238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BFF21F5-07C0-B381-5E6D-B5E2BB664D2F}"/>
              </a:ext>
            </a:extLst>
          </p:cNvPr>
          <p:cNvSpPr txBox="1"/>
          <p:nvPr/>
        </p:nvSpPr>
        <p:spPr>
          <a:xfrm>
            <a:off x="5360563" y="5013782"/>
            <a:ext cx="6837729" cy="1077218"/>
          </a:xfrm>
          <a:prstGeom prst="rect">
            <a:avLst/>
          </a:prstGeom>
          <a:solidFill>
            <a:srgbClr val="00B0F0"/>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Đáp ứng được những yêu cầu khác nhau về độ dài của văn bản tóm tắt</a:t>
            </a:r>
            <a:endParaRPr lang="en-US" sz="3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901632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500" fill="hold"/>
                                        <p:tgtEl>
                                          <p:spTgt spid="25"/>
                                        </p:tgtEl>
                                        <p:attrNameLst>
                                          <p:attrName>ppt_w</p:attrName>
                                        </p:attrNameLst>
                                      </p:cBhvr>
                                      <p:tavLst>
                                        <p:tav tm="0">
                                          <p:val>
                                            <p:fltVal val="0"/>
                                          </p:val>
                                        </p:tav>
                                        <p:tav tm="100000">
                                          <p:val>
                                            <p:strVal val="#ppt_w"/>
                                          </p:val>
                                        </p:tav>
                                      </p:tavLst>
                                    </p:anim>
                                    <p:anim calcmode="lin" valueType="num">
                                      <p:cBhvr>
                                        <p:cTn id="56" dur="500" fill="hold"/>
                                        <p:tgtEl>
                                          <p:spTgt spid="25"/>
                                        </p:tgtEl>
                                        <p:attrNameLst>
                                          <p:attrName>ppt_h</p:attrName>
                                        </p:attrNameLst>
                                      </p:cBhvr>
                                      <p:tavLst>
                                        <p:tav tm="0">
                                          <p:val>
                                            <p:fltVal val="0"/>
                                          </p:val>
                                        </p:tav>
                                        <p:tav tm="100000">
                                          <p:val>
                                            <p:strVal val="#ppt_h"/>
                                          </p:val>
                                        </p:tav>
                                      </p:tavLst>
                                    </p:anim>
                                    <p:animEffect transition="in" filter="fade">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6" grpId="0"/>
      <p:bldP spid="22"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2AE30B-5E59-623E-1C69-D2950620D622}"/>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D0F9259-5BA6-236E-2D7A-87C07EC257ED}"/>
              </a:ext>
            </a:extLst>
          </p:cNvPr>
          <p:cNvSpPr txBox="1"/>
          <p:nvPr/>
        </p:nvSpPr>
        <p:spPr>
          <a:xfrm>
            <a:off x="2541864" y="1975878"/>
            <a:ext cx="8867164"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III. Thực hành viết theo các bước</a:t>
            </a:r>
            <a:endParaRPr kumimoji="0" lang="en-US" sz="6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90058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45F07E-6867-E8C2-DA92-2B376031AB1A}"/>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FEF8438-CDCD-6E1B-4082-6608C128C4DB}"/>
              </a:ext>
            </a:extLst>
          </p:cNvPr>
          <p:cNvSpPr txBox="1"/>
          <p:nvPr/>
        </p:nvSpPr>
        <p:spPr>
          <a:xfrm>
            <a:off x="2044817" y="2136338"/>
            <a:ext cx="8273642" cy="2585323"/>
          </a:xfrm>
          <a:prstGeom prst="rect">
            <a:avLst/>
          </a:prstGeom>
          <a:noFill/>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khoảng</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6-8 </a:t>
            </a: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tóm</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tắt</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Bầy</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chìa</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vôi</a:t>
            </a:r>
            <a:endParaRPr kumimoji="0" lang="en-US" sz="54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164370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7C3550-2259-224E-5DCB-D2EB16EA0D27}"/>
              </a:ext>
            </a:extLst>
          </p:cNvPr>
          <p:cNvPicPr>
            <a:picLocks noChangeAspect="1"/>
          </p:cNvPicPr>
          <p:nvPr/>
        </p:nvPicPr>
        <p:blipFill>
          <a:blip r:embed="rId2"/>
          <a:stretch>
            <a:fillRect/>
          </a:stretch>
        </p:blipFill>
        <p:spPr>
          <a:xfrm>
            <a:off x="-528" y="0"/>
            <a:ext cx="12192528" cy="6937695"/>
          </a:xfrm>
          <a:prstGeom prst="rect">
            <a:avLst/>
          </a:prstGeom>
        </p:spPr>
      </p:pic>
      <p:pic>
        <p:nvPicPr>
          <p:cNvPr id="5" name="Picture 4">
            <a:extLst>
              <a:ext uri="{FF2B5EF4-FFF2-40B4-BE49-F238E27FC236}">
                <a16:creationId xmlns:a16="http://schemas.microsoft.com/office/drawing/2014/main" id="{917133FA-A378-CC12-ED06-6841EA007835}"/>
              </a:ext>
            </a:extLst>
          </p:cNvPr>
          <p:cNvPicPr>
            <a:picLocks noChangeAspect="1"/>
          </p:cNvPicPr>
          <p:nvPr/>
        </p:nvPicPr>
        <p:blipFill>
          <a:blip r:embed="rId3"/>
          <a:stretch>
            <a:fillRect/>
          </a:stretch>
        </p:blipFill>
        <p:spPr>
          <a:xfrm>
            <a:off x="2055303" y="350253"/>
            <a:ext cx="8875551" cy="6157494"/>
          </a:xfrm>
          <a:prstGeom prst="rect">
            <a:avLst/>
          </a:prstGeom>
        </p:spPr>
      </p:pic>
    </p:spTree>
    <p:extLst>
      <p:ext uri="{BB962C8B-B14F-4D97-AF65-F5344CB8AC3E}">
        <p14:creationId xmlns:p14="http://schemas.microsoft.com/office/powerpoint/2010/main" val="133548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45F07E-6867-E8C2-DA92-2B376031AB1A}"/>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67F10A7-3395-D78A-8B20-0A012CACB1F6}"/>
              </a:ext>
            </a:extLst>
          </p:cNvPr>
          <p:cNvSpPr txBox="1"/>
          <p:nvPr/>
        </p:nvSpPr>
        <p:spPr>
          <a:xfrm>
            <a:off x="3800214" y="755010"/>
            <a:ext cx="4158511" cy="646331"/>
          </a:xfrm>
          <a:prstGeom prst="rect">
            <a:avLst/>
          </a:prstGeom>
          <a:noFill/>
        </p:spPr>
        <p:txBody>
          <a:bodyPr wrap="none" rtlCol="0">
            <a:spAutoFit/>
          </a:bodyPr>
          <a:lstStyle/>
          <a:p>
            <a:r>
              <a:rPr lang="vi-VN" sz="3600" b="1" dirty="0">
                <a:latin typeface="Times New Roman" panose="02020603050405020304" pitchFamily="18" charset="0"/>
                <a:cs typeface="Times New Roman" panose="02020603050405020304" pitchFamily="18" charset="0"/>
              </a:rPr>
              <a:t>1. Trước khi tóm tắt</a:t>
            </a:r>
            <a:endParaRPr lang="en-US" sz="3600"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B612B83-73F7-4A1B-5B96-BF23ABDC09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9893938" y="755010"/>
            <a:ext cx="1390651" cy="823913"/>
          </a:xfrm>
          <a:prstGeom prst="rect">
            <a:avLst/>
          </a:prstGeom>
        </p:spPr>
      </p:pic>
      <p:pic>
        <p:nvPicPr>
          <p:cNvPr id="7" name="Picture 6">
            <a:extLst>
              <a:ext uri="{FF2B5EF4-FFF2-40B4-BE49-F238E27FC236}">
                <a16:creationId xmlns:a16="http://schemas.microsoft.com/office/drawing/2014/main" id="{E4ABE855-A3BD-5CAF-BFC3-EF5C9B98A460}"/>
              </a:ext>
            </a:extLst>
          </p:cNvPr>
          <p:cNvPicPr>
            <a:picLocks noChangeAspect="1"/>
          </p:cNvPicPr>
          <p:nvPr/>
        </p:nvPicPr>
        <p:blipFill>
          <a:blip r:embed="rId5"/>
          <a:stretch>
            <a:fillRect/>
          </a:stretch>
        </p:blipFill>
        <p:spPr>
          <a:xfrm>
            <a:off x="2550252" y="791371"/>
            <a:ext cx="796955" cy="891132"/>
          </a:xfrm>
          <a:prstGeom prst="rect">
            <a:avLst/>
          </a:prstGeom>
        </p:spPr>
      </p:pic>
      <p:pic>
        <p:nvPicPr>
          <p:cNvPr id="8" name="Picture 7">
            <a:extLst>
              <a:ext uri="{FF2B5EF4-FFF2-40B4-BE49-F238E27FC236}">
                <a16:creationId xmlns:a16="http://schemas.microsoft.com/office/drawing/2014/main" id="{D1968158-6CA7-1360-BC39-A08C2931B285}"/>
              </a:ext>
            </a:extLst>
          </p:cNvPr>
          <p:cNvPicPr>
            <a:picLocks noChangeAspect="1"/>
          </p:cNvPicPr>
          <p:nvPr/>
        </p:nvPicPr>
        <p:blipFill>
          <a:blip r:embed="rId5"/>
          <a:stretch>
            <a:fillRect/>
          </a:stretch>
        </p:blipFill>
        <p:spPr>
          <a:xfrm>
            <a:off x="8283252" y="687791"/>
            <a:ext cx="796955" cy="891132"/>
          </a:xfrm>
          <a:prstGeom prst="rect">
            <a:avLst/>
          </a:prstGeom>
        </p:spPr>
      </p:pic>
      <p:grpSp>
        <p:nvGrpSpPr>
          <p:cNvPr id="12" name="组合 2">
            <a:extLst>
              <a:ext uri="{FF2B5EF4-FFF2-40B4-BE49-F238E27FC236}">
                <a16:creationId xmlns:a16="http://schemas.microsoft.com/office/drawing/2014/main" id="{AA4D9AF7-3819-C78B-FE71-F550EC8E8A04}"/>
              </a:ext>
            </a:extLst>
          </p:cNvPr>
          <p:cNvGrpSpPr/>
          <p:nvPr/>
        </p:nvGrpSpPr>
        <p:grpSpPr>
          <a:xfrm>
            <a:off x="908603" y="3222160"/>
            <a:ext cx="3026429" cy="2524706"/>
            <a:chOff x="1949253" y="1627716"/>
            <a:chExt cx="3271491" cy="2309600"/>
          </a:xfrm>
        </p:grpSpPr>
        <p:grpSp>
          <p:nvGrpSpPr>
            <p:cNvPr id="13" name="组合 135">
              <a:extLst>
                <a:ext uri="{FF2B5EF4-FFF2-40B4-BE49-F238E27FC236}">
                  <a16:creationId xmlns:a16="http://schemas.microsoft.com/office/drawing/2014/main" id="{612305DD-5FFC-CF44-A72F-B512F0308CE1}"/>
                </a:ext>
              </a:extLst>
            </p:cNvPr>
            <p:cNvGrpSpPr/>
            <p:nvPr/>
          </p:nvGrpSpPr>
          <p:grpSpPr>
            <a:xfrm>
              <a:off x="1949253" y="1627716"/>
              <a:ext cx="3271491" cy="2309600"/>
              <a:chOff x="3246438" y="1068388"/>
              <a:chExt cx="5711825" cy="4678363"/>
            </a:xfrm>
            <a:solidFill>
              <a:schemeClr val="tx1"/>
            </a:solidFill>
          </p:grpSpPr>
          <p:sp>
            <p:nvSpPr>
              <p:cNvPr id="15" name="Freeform 5">
                <a:extLst>
                  <a:ext uri="{FF2B5EF4-FFF2-40B4-BE49-F238E27FC236}">
                    <a16:creationId xmlns:a16="http://schemas.microsoft.com/office/drawing/2014/main" id="{2FC1CE42-3CEC-2083-6592-114762CDB4B7}"/>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 name="Freeform 6">
                <a:extLst>
                  <a:ext uri="{FF2B5EF4-FFF2-40B4-BE49-F238E27FC236}">
                    <a16:creationId xmlns:a16="http://schemas.microsoft.com/office/drawing/2014/main" id="{0C6B94A1-4497-BC42-7D37-C54E9F46E471}"/>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7">
                <a:extLst>
                  <a:ext uri="{FF2B5EF4-FFF2-40B4-BE49-F238E27FC236}">
                    <a16:creationId xmlns:a16="http://schemas.microsoft.com/office/drawing/2014/main" id="{5C1A968C-C5C8-1ACE-EF46-B361DC1A34AE}"/>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8">
                <a:extLst>
                  <a:ext uri="{FF2B5EF4-FFF2-40B4-BE49-F238E27FC236}">
                    <a16:creationId xmlns:a16="http://schemas.microsoft.com/office/drawing/2014/main" id="{96D85061-B4BA-7C77-C6F8-A5D9ECE555B3}"/>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9">
                <a:extLst>
                  <a:ext uri="{FF2B5EF4-FFF2-40B4-BE49-F238E27FC236}">
                    <a16:creationId xmlns:a16="http://schemas.microsoft.com/office/drawing/2014/main" id="{CD3D9E0D-50A7-F3A6-7AD9-F7DA69904B74}"/>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0">
                <a:extLst>
                  <a:ext uri="{FF2B5EF4-FFF2-40B4-BE49-F238E27FC236}">
                    <a16:creationId xmlns:a16="http://schemas.microsoft.com/office/drawing/2014/main" id="{5C0BD739-12DA-29B4-46C0-847E3435DFBB}"/>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1">
                <a:extLst>
                  <a:ext uri="{FF2B5EF4-FFF2-40B4-BE49-F238E27FC236}">
                    <a16:creationId xmlns:a16="http://schemas.microsoft.com/office/drawing/2014/main" id="{5538D14F-7F79-7C8A-9D87-CA8348528004}"/>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2" name="组合 143">
                <a:extLst>
                  <a:ext uri="{FF2B5EF4-FFF2-40B4-BE49-F238E27FC236}">
                    <a16:creationId xmlns:a16="http://schemas.microsoft.com/office/drawing/2014/main" id="{9DED0621-C243-B67D-0B4F-96692FF02382}"/>
                  </a:ext>
                </a:extLst>
              </p:cNvPr>
              <p:cNvGrpSpPr/>
              <p:nvPr/>
            </p:nvGrpSpPr>
            <p:grpSpPr>
              <a:xfrm>
                <a:off x="3517901" y="1225551"/>
                <a:ext cx="5260975" cy="4090987"/>
                <a:chOff x="3517901" y="1225551"/>
                <a:chExt cx="5260975" cy="4090987"/>
              </a:xfrm>
              <a:grpFill/>
            </p:grpSpPr>
            <p:sp>
              <p:nvSpPr>
                <p:cNvPr id="23" name="Freeform 12">
                  <a:extLst>
                    <a:ext uri="{FF2B5EF4-FFF2-40B4-BE49-F238E27FC236}">
                      <a16:creationId xmlns:a16="http://schemas.microsoft.com/office/drawing/2014/main" id="{A64D617F-E7BF-4FA5-3472-FA72366AD339}"/>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3">
                  <a:extLst>
                    <a:ext uri="{FF2B5EF4-FFF2-40B4-BE49-F238E27FC236}">
                      <a16:creationId xmlns:a16="http://schemas.microsoft.com/office/drawing/2014/main" id="{9869E6D1-4F92-98C9-5344-7580D916D585}"/>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4">
                  <a:extLst>
                    <a:ext uri="{FF2B5EF4-FFF2-40B4-BE49-F238E27FC236}">
                      <a16:creationId xmlns:a16="http://schemas.microsoft.com/office/drawing/2014/main" id="{248DB090-9EA7-5516-CA6E-9A96F159C647}"/>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5">
                  <a:extLst>
                    <a:ext uri="{FF2B5EF4-FFF2-40B4-BE49-F238E27FC236}">
                      <a16:creationId xmlns:a16="http://schemas.microsoft.com/office/drawing/2014/main" id="{4803786D-8540-0D70-18BA-6D995CBE9918}"/>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6">
                  <a:extLst>
                    <a:ext uri="{FF2B5EF4-FFF2-40B4-BE49-F238E27FC236}">
                      <a16:creationId xmlns:a16="http://schemas.microsoft.com/office/drawing/2014/main" id="{FED60347-1BF4-251C-20D4-64A39F99108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7">
                  <a:extLst>
                    <a:ext uri="{FF2B5EF4-FFF2-40B4-BE49-F238E27FC236}">
                      <a16:creationId xmlns:a16="http://schemas.microsoft.com/office/drawing/2014/main" id="{F132D0F4-1035-114F-0430-6F6FF92F887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8">
                  <a:extLst>
                    <a:ext uri="{FF2B5EF4-FFF2-40B4-BE49-F238E27FC236}">
                      <a16:creationId xmlns:a16="http://schemas.microsoft.com/office/drawing/2014/main" id="{F312B59F-589C-0D13-A0B8-0715B8C37F1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9">
                  <a:extLst>
                    <a:ext uri="{FF2B5EF4-FFF2-40B4-BE49-F238E27FC236}">
                      <a16:creationId xmlns:a16="http://schemas.microsoft.com/office/drawing/2014/main" id="{B876731B-52AE-CE5D-F80A-FB565F6A66C9}"/>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0">
                  <a:extLst>
                    <a:ext uri="{FF2B5EF4-FFF2-40B4-BE49-F238E27FC236}">
                      <a16:creationId xmlns:a16="http://schemas.microsoft.com/office/drawing/2014/main" id="{00EA5479-3460-DC8D-B819-FB119DCC9C98}"/>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1">
                  <a:extLst>
                    <a:ext uri="{FF2B5EF4-FFF2-40B4-BE49-F238E27FC236}">
                      <a16:creationId xmlns:a16="http://schemas.microsoft.com/office/drawing/2014/main" id="{759A9CD8-6D46-1266-0CC8-A54CBA58207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2">
                  <a:extLst>
                    <a:ext uri="{FF2B5EF4-FFF2-40B4-BE49-F238E27FC236}">
                      <a16:creationId xmlns:a16="http://schemas.microsoft.com/office/drawing/2014/main" id="{3DC89659-E7F8-8A3C-9849-5C41B47377B0}"/>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3">
                  <a:extLst>
                    <a:ext uri="{FF2B5EF4-FFF2-40B4-BE49-F238E27FC236}">
                      <a16:creationId xmlns:a16="http://schemas.microsoft.com/office/drawing/2014/main" id="{A975C038-550E-3593-5069-E7B247480DD9}"/>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4">
                  <a:extLst>
                    <a:ext uri="{FF2B5EF4-FFF2-40B4-BE49-F238E27FC236}">
                      <a16:creationId xmlns:a16="http://schemas.microsoft.com/office/drawing/2014/main" id="{20CE2BFA-FB9E-2947-1A3E-994435B60776}"/>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5">
                  <a:extLst>
                    <a:ext uri="{FF2B5EF4-FFF2-40B4-BE49-F238E27FC236}">
                      <a16:creationId xmlns:a16="http://schemas.microsoft.com/office/drawing/2014/main" id="{E3E194CB-72BE-9913-1C75-2726993C9E29}"/>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6">
                  <a:extLst>
                    <a:ext uri="{FF2B5EF4-FFF2-40B4-BE49-F238E27FC236}">
                      <a16:creationId xmlns:a16="http://schemas.microsoft.com/office/drawing/2014/main" id="{72356F9A-95C9-45EC-E633-56581F31C3EA}"/>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7">
                  <a:extLst>
                    <a:ext uri="{FF2B5EF4-FFF2-40B4-BE49-F238E27FC236}">
                      <a16:creationId xmlns:a16="http://schemas.microsoft.com/office/drawing/2014/main" id="{4577DFFD-1FEF-7C48-4B1A-6F0E3B9A0BB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8">
                  <a:extLst>
                    <a:ext uri="{FF2B5EF4-FFF2-40B4-BE49-F238E27FC236}">
                      <a16:creationId xmlns:a16="http://schemas.microsoft.com/office/drawing/2014/main" id="{4581F4EB-F8A8-FE66-5438-C2C52F186181}"/>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9">
                  <a:extLst>
                    <a:ext uri="{FF2B5EF4-FFF2-40B4-BE49-F238E27FC236}">
                      <a16:creationId xmlns:a16="http://schemas.microsoft.com/office/drawing/2014/main" id="{C9F2B2C6-1C28-CD37-1BB4-FA994CA06205}"/>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0">
                  <a:extLst>
                    <a:ext uri="{FF2B5EF4-FFF2-40B4-BE49-F238E27FC236}">
                      <a16:creationId xmlns:a16="http://schemas.microsoft.com/office/drawing/2014/main" id="{38FCD6D1-E763-DB63-0124-FF133125EBC6}"/>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1">
                  <a:extLst>
                    <a:ext uri="{FF2B5EF4-FFF2-40B4-BE49-F238E27FC236}">
                      <a16:creationId xmlns:a16="http://schemas.microsoft.com/office/drawing/2014/main" id="{444DA985-0DC1-22D3-8879-7C317E0ABA30}"/>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2">
                  <a:extLst>
                    <a:ext uri="{FF2B5EF4-FFF2-40B4-BE49-F238E27FC236}">
                      <a16:creationId xmlns:a16="http://schemas.microsoft.com/office/drawing/2014/main" id="{84A4B104-2F27-DA27-B344-0DEC76A7E71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3">
                  <a:extLst>
                    <a:ext uri="{FF2B5EF4-FFF2-40B4-BE49-F238E27FC236}">
                      <a16:creationId xmlns:a16="http://schemas.microsoft.com/office/drawing/2014/main" id="{EE6DB28E-EBCB-9885-DBB0-080520ACA539}"/>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4">
                  <a:extLst>
                    <a:ext uri="{FF2B5EF4-FFF2-40B4-BE49-F238E27FC236}">
                      <a16:creationId xmlns:a16="http://schemas.microsoft.com/office/drawing/2014/main" id="{99A6C44A-50D4-2FB5-180A-5C92856EF512}"/>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5">
                  <a:extLst>
                    <a:ext uri="{FF2B5EF4-FFF2-40B4-BE49-F238E27FC236}">
                      <a16:creationId xmlns:a16="http://schemas.microsoft.com/office/drawing/2014/main" id="{FF9D17CD-514D-13A8-4839-59C9933EB7EA}"/>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6">
                  <a:extLst>
                    <a:ext uri="{FF2B5EF4-FFF2-40B4-BE49-F238E27FC236}">
                      <a16:creationId xmlns:a16="http://schemas.microsoft.com/office/drawing/2014/main" id="{1E667793-0E55-03EC-999E-5520FEB611D8}"/>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7">
                  <a:extLst>
                    <a:ext uri="{FF2B5EF4-FFF2-40B4-BE49-F238E27FC236}">
                      <a16:creationId xmlns:a16="http://schemas.microsoft.com/office/drawing/2014/main" id="{9FDC0094-A031-A961-7D58-84CF64F2F8A7}"/>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8">
                  <a:extLst>
                    <a:ext uri="{FF2B5EF4-FFF2-40B4-BE49-F238E27FC236}">
                      <a16:creationId xmlns:a16="http://schemas.microsoft.com/office/drawing/2014/main" id="{3EBD3D51-0452-332C-CE94-C704B49104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9">
                  <a:extLst>
                    <a:ext uri="{FF2B5EF4-FFF2-40B4-BE49-F238E27FC236}">
                      <a16:creationId xmlns:a16="http://schemas.microsoft.com/office/drawing/2014/main" id="{8A6F1A7A-75D6-A46E-2BD7-F87F485AE1E9}"/>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0">
                  <a:extLst>
                    <a:ext uri="{FF2B5EF4-FFF2-40B4-BE49-F238E27FC236}">
                      <a16:creationId xmlns:a16="http://schemas.microsoft.com/office/drawing/2014/main" id="{35EEE00F-BEF6-0FEA-D3EC-B7F4778202CF}"/>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1">
                  <a:extLst>
                    <a:ext uri="{FF2B5EF4-FFF2-40B4-BE49-F238E27FC236}">
                      <a16:creationId xmlns:a16="http://schemas.microsoft.com/office/drawing/2014/main" id="{50A68A9A-609F-EE7B-1909-70637E97119B}"/>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2">
                  <a:extLst>
                    <a:ext uri="{FF2B5EF4-FFF2-40B4-BE49-F238E27FC236}">
                      <a16:creationId xmlns:a16="http://schemas.microsoft.com/office/drawing/2014/main" id="{07624528-DBF0-4D82-7BF1-9F282FA3869B}"/>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3">
                  <a:extLst>
                    <a:ext uri="{FF2B5EF4-FFF2-40B4-BE49-F238E27FC236}">
                      <a16:creationId xmlns:a16="http://schemas.microsoft.com/office/drawing/2014/main" id="{B06D3A5F-3BC6-A8E1-B312-09C878D44EDD}"/>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4">
                  <a:extLst>
                    <a:ext uri="{FF2B5EF4-FFF2-40B4-BE49-F238E27FC236}">
                      <a16:creationId xmlns:a16="http://schemas.microsoft.com/office/drawing/2014/main" id="{3A172AE8-D107-BE62-B532-474DF2A63F48}"/>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5">
                  <a:extLst>
                    <a:ext uri="{FF2B5EF4-FFF2-40B4-BE49-F238E27FC236}">
                      <a16:creationId xmlns:a16="http://schemas.microsoft.com/office/drawing/2014/main" id="{CB2ADF55-44A1-9493-E586-B116F7217161}"/>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6">
                  <a:extLst>
                    <a:ext uri="{FF2B5EF4-FFF2-40B4-BE49-F238E27FC236}">
                      <a16:creationId xmlns:a16="http://schemas.microsoft.com/office/drawing/2014/main" id="{A684B6FA-A5BA-F192-0E17-CBD5A84F2E1C}"/>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7">
                  <a:extLst>
                    <a:ext uri="{FF2B5EF4-FFF2-40B4-BE49-F238E27FC236}">
                      <a16:creationId xmlns:a16="http://schemas.microsoft.com/office/drawing/2014/main" id="{698863CB-7F1D-DACE-3FC3-53319D4F6CD4}"/>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8">
                  <a:extLst>
                    <a:ext uri="{FF2B5EF4-FFF2-40B4-BE49-F238E27FC236}">
                      <a16:creationId xmlns:a16="http://schemas.microsoft.com/office/drawing/2014/main" id="{0411A9F8-AC92-60B9-981A-BE74D09BFA5E}"/>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9">
                  <a:extLst>
                    <a:ext uri="{FF2B5EF4-FFF2-40B4-BE49-F238E27FC236}">
                      <a16:creationId xmlns:a16="http://schemas.microsoft.com/office/drawing/2014/main" id="{528974A4-7114-018E-8664-7295672D2B24}"/>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0">
                  <a:extLst>
                    <a:ext uri="{FF2B5EF4-FFF2-40B4-BE49-F238E27FC236}">
                      <a16:creationId xmlns:a16="http://schemas.microsoft.com/office/drawing/2014/main" id="{32951CC0-80F6-F028-87C1-C0089A70B12E}"/>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1">
                  <a:extLst>
                    <a:ext uri="{FF2B5EF4-FFF2-40B4-BE49-F238E27FC236}">
                      <a16:creationId xmlns:a16="http://schemas.microsoft.com/office/drawing/2014/main" id="{206CF8CE-9B48-6A6D-D14D-F4C47F61DAA6}"/>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2">
                  <a:extLst>
                    <a:ext uri="{FF2B5EF4-FFF2-40B4-BE49-F238E27FC236}">
                      <a16:creationId xmlns:a16="http://schemas.microsoft.com/office/drawing/2014/main" id="{BB54E40E-7CAF-7E1B-9398-24C77C64C3C1}"/>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3">
                  <a:extLst>
                    <a:ext uri="{FF2B5EF4-FFF2-40B4-BE49-F238E27FC236}">
                      <a16:creationId xmlns:a16="http://schemas.microsoft.com/office/drawing/2014/main" id="{962E0931-332E-CD8E-B4CC-9AF1874F3FAC}"/>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4">
                  <a:extLst>
                    <a:ext uri="{FF2B5EF4-FFF2-40B4-BE49-F238E27FC236}">
                      <a16:creationId xmlns:a16="http://schemas.microsoft.com/office/drawing/2014/main" id="{DE4362AB-D0C3-F343-1805-F997951AE3D1}"/>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5">
                  <a:extLst>
                    <a:ext uri="{FF2B5EF4-FFF2-40B4-BE49-F238E27FC236}">
                      <a16:creationId xmlns:a16="http://schemas.microsoft.com/office/drawing/2014/main" id="{C7817AEC-8CBF-4743-8172-D630B122C57D}"/>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6">
                  <a:extLst>
                    <a:ext uri="{FF2B5EF4-FFF2-40B4-BE49-F238E27FC236}">
                      <a16:creationId xmlns:a16="http://schemas.microsoft.com/office/drawing/2014/main" id="{C295E60A-53C5-EF45-E766-2EC2A32DA57B}"/>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7">
                  <a:extLst>
                    <a:ext uri="{FF2B5EF4-FFF2-40B4-BE49-F238E27FC236}">
                      <a16:creationId xmlns:a16="http://schemas.microsoft.com/office/drawing/2014/main" id="{0128C7DC-C0EF-8043-3FDB-DE5F10CD01C6}"/>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8">
                  <a:extLst>
                    <a:ext uri="{FF2B5EF4-FFF2-40B4-BE49-F238E27FC236}">
                      <a16:creationId xmlns:a16="http://schemas.microsoft.com/office/drawing/2014/main" id="{0A61B4CF-D2EF-65C8-294B-43631574F2AC}"/>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9">
                  <a:extLst>
                    <a:ext uri="{FF2B5EF4-FFF2-40B4-BE49-F238E27FC236}">
                      <a16:creationId xmlns:a16="http://schemas.microsoft.com/office/drawing/2014/main" id="{7D511E12-64D3-89AD-11CC-511CF75ED586}"/>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0">
                  <a:extLst>
                    <a:ext uri="{FF2B5EF4-FFF2-40B4-BE49-F238E27FC236}">
                      <a16:creationId xmlns:a16="http://schemas.microsoft.com/office/drawing/2014/main" id="{C53A46DE-8B42-E512-DB75-EDE4DC7ABC0E}"/>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1">
                  <a:extLst>
                    <a:ext uri="{FF2B5EF4-FFF2-40B4-BE49-F238E27FC236}">
                      <a16:creationId xmlns:a16="http://schemas.microsoft.com/office/drawing/2014/main" id="{A0CA9EAA-0459-DE9A-FEDD-F4B3BFA3B650}"/>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2">
                  <a:extLst>
                    <a:ext uri="{FF2B5EF4-FFF2-40B4-BE49-F238E27FC236}">
                      <a16:creationId xmlns:a16="http://schemas.microsoft.com/office/drawing/2014/main" id="{674A3F31-BAE4-D275-3B9F-D47EA06356D8}"/>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3">
                  <a:extLst>
                    <a:ext uri="{FF2B5EF4-FFF2-40B4-BE49-F238E27FC236}">
                      <a16:creationId xmlns:a16="http://schemas.microsoft.com/office/drawing/2014/main" id="{63082C37-A628-E05A-4092-6EDDA175FD04}"/>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4">
                  <a:extLst>
                    <a:ext uri="{FF2B5EF4-FFF2-40B4-BE49-F238E27FC236}">
                      <a16:creationId xmlns:a16="http://schemas.microsoft.com/office/drawing/2014/main" id="{7DF15D23-E14E-90F1-6E0A-45BFE26C76B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5">
                  <a:extLst>
                    <a:ext uri="{FF2B5EF4-FFF2-40B4-BE49-F238E27FC236}">
                      <a16:creationId xmlns:a16="http://schemas.microsoft.com/office/drawing/2014/main" id="{9F85B1FA-E1BA-F757-F808-2DF374DDED8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6">
                  <a:extLst>
                    <a:ext uri="{FF2B5EF4-FFF2-40B4-BE49-F238E27FC236}">
                      <a16:creationId xmlns:a16="http://schemas.microsoft.com/office/drawing/2014/main" id="{66EBACE9-2A7F-E918-22B5-252AEC202314}"/>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7">
                  <a:extLst>
                    <a:ext uri="{FF2B5EF4-FFF2-40B4-BE49-F238E27FC236}">
                      <a16:creationId xmlns:a16="http://schemas.microsoft.com/office/drawing/2014/main" id="{ECFDF40B-9C81-3B81-0D13-A120E7500DEE}"/>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8">
                  <a:extLst>
                    <a:ext uri="{FF2B5EF4-FFF2-40B4-BE49-F238E27FC236}">
                      <a16:creationId xmlns:a16="http://schemas.microsoft.com/office/drawing/2014/main" id="{305510E9-32EF-32C8-B9FF-CB782D43B445}"/>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9">
                  <a:extLst>
                    <a:ext uri="{FF2B5EF4-FFF2-40B4-BE49-F238E27FC236}">
                      <a16:creationId xmlns:a16="http://schemas.microsoft.com/office/drawing/2014/main" id="{6A5A6A1A-C1BE-C5D5-5C33-DA5DF1B396D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0">
                  <a:extLst>
                    <a:ext uri="{FF2B5EF4-FFF2-40B4-BE49-F238E27FC236}">
                      <a16:creationId xmlns:a16="http://schemas.microsoft.com/office/drawing/2014/main" id="{55048F56-78AC-5F66-E884-3ECE3939B52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1">
                  <a:extLst>
                    <a:ext uri="{FF2B5EF4-FFF2-40B4-BE49-F238E27FC236}">
                      <a16:creationId xmlns:a16="http://schemas.microsoft.com/office/drawing/2014/main" id="{FCAB7EEA-54C8-EC29-8B56-12FF4F91F60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2">
                  <a:extLst>
                    <a:ext uri="{FF2B5EF4-FFF2-40B4-BE49-F238E27FC236}">
                      <a16:creationId xmlns:a16="http://schemas.microsoft.com/office/drawing/2014/main" id="{5CBAFAB2-85CC-FA98-EBDF-4BA34B22496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3">
                  <a:extLst>
                    <a:ext uri="{FF2B5EF4-FFF2-40B4-BE49-F238E27FC236}">
                      <a16:creationId xmlns:a16="http://schemas.microsoft.com/office/drawing/2014/main" id="{704F61A1-B671-84DF-EA40-31D3A38B90A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4">
                  <a:extLst>
                    <a:ext uri="{FF2B5EF4-FFF2-40B4-BE49-F238E27FC236}">
                      <a16:creationId xmlns:a16="http://schemas.microsoft.com/office/drawing/2014/main" id="{3D0BF9B9-7572-065E-A43E-A7934BF8270F}"/>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5">
                  <a:extLst>
                    <a:ext uri="{FF2B5EF4-FFF2-40B4-BE49-F238E27FC236}">
                      <a16:creationId xmlns:a16="http://schemas.microsoft.com/office/drawing/2014/main" id="{5BE9B610-1D6F-C466-F090-DF6139163607}"/>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6">
                  <a:extLst>
                    <a:ext uri="{FF2B5EF4-FFF2-40B4-BE49-F238E27FC236}">
                      <a16:creationId xmlns:a16="http://schemas.microsoft.com/office/drawing/2014/main" id="{909B1D9C-E211-92EC-3C47-04AE013E5288}"/>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7">
                  <a:extLst>
                    <a:ext uri="{FF2B5EF4-FFF2-40B4-BE49-F238E27FC236}">
                      <a16:creationId xmlns:a16="http://schemas.microsoft.com/office/drawing/2014/main" id="{C7C634F5-7756-DECD-D5E2-6FD116C8107B}"/>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8">
                  <a:extLst>
                    <a:ext uri="{FF2B5EF4-FFF2-40B4-BE49-F238E27FC236}">
                      <a16:creationId xmlns:a16="http://schemas.microsoft.com/office/drawing/2014/main" id="{C859048E-1E03-FA0B-BB7C-E77DCD63736A}"/>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9">
                  <a:extLst>
                    <a:ext uri="{FF2B5EF4-FFF2-40B4-BE49-F238E27FC236}">
                      <a16:creationId xmlns:a16="http://schemas.microsoft.com/office/drawing/2014/main" id="{131B52F6-A686-0015-73CE-F96CA36A3C79}"/>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0">
                  <a:extLst>
                    <a:ext uri="{FF2B5EF4-FFF2-40B4-BE49-F238E27FC236}">
                      <a16:creationId xmlns:a16="http://schemas.microsoft.com/office/drawing/2014/main" id="{7CE2E771-87A7-B29F-EF71-1C716D9B3D2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1">
                  <a:extLst>
                    <a:ext uri="{FF2B5EF4-FFF2-40B4-BE49-F238E27FC236}">
                      <a16:creationId xmlns:a16="http://schemas.microsoft.com/office/drawing/2014/main" id="{34FDE0DE-4B47-33A6-0B46-131530BD68E3}"/>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2">
                  <a:extLst>
                    <a:ext uri="{FF2B5EF4-FFF2-40B4-BE49-F238E27FC236}">
                      <a16:creationId xmlns:a16="http://schemas.microsoft.com/office/drawing/2014/main" id="{6761E808-62D8-25B5-5985-896B6BD3BF42}"/>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3">
                  <a:extLst>
                    <a:ext uri="{FF2B5EF4-FFF2-40B4-BE49-F238E27FC236}">
                      <a16:creationId xmlns:a16="http://schemas.microsoft.com/office/drawing/2014/main" id="{7FB04F24-CC80-0804-7698-37C25D1EF6A6}"/>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4">
                  <a:extLst>
                    <a:ext uri="{FF2B5EF4-FFF2-40B4-BE49-F238E27FC236}">
                      <a16:creationId xmlns:a16="http://schemas.microsoft.com/office/drawing/2014/main" id="{7F1764A5-1769-400A-A968-1285BA25B6A7}"/>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5">
                  <a:extLst>
                    <a:ext uri="{FF2B5EF4-FFF2-40B4-BE49-F238E27FC236}">
                      <a16:creationId xmlns:a16="http://schemas.microsoft.com/office/drawing/2014/main" id="{8267ACB4-1043-F536-5CD5-1A06F7441167}"/>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6">
                  <a:extLst>
                    <a:ext uri="{FF2B5EF4-FFF2-40B4-BE49-F238E27FC236}">
                      <a16:creationId xmlns:a16="http://schemas.microsoft.com/office/drawing/2014/main" id="{008AD33E-D31E-317D-769F-A0213D81BE40}"/>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7">
                  <a:extLst>
                    <a:ext uri="{FF2B5EF4-FFF2-40B4-BE49-F238E27FC236}">
                      <a16:creationId xmlns:a16="http://schemas.microsoft.com/office/drawing/2014/main" id="{D4641F97-4781-2ED2-2C08-FAEE2879825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8">
                  <a:extLst>
                    <a:ext uri="{FF2B5EF4-FFF2-40B4-BE49-F238E27FC236}">
                      <a16:creationId xmlns:a16="http://schemas.microsoft.com/office/drawing/2014/main" id="{5010A1FA-22AD-8104-686E-527A6D7AAE62}"/>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9">
                  <a:extLst>
                    <a:ext uri="{FF2B5EF4-FFF2-40B4-BE49-F238E27FC236}">
                      <a16:creationId xmlns:a16="http://schemas.microsoft.com/office/drawing/2014/main" id="{98F9D6B8-EE7F-1804-B85B-508C8ECEEE84}"/>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90">
                  <a:extLst>
                    <a:ext uri="{FF2B5EF4-FFF2-40B4-BE49-F238E27FC236}">
                      <a16:creationId xmlns:a16="http://schemas.microsoft.com/office/drawing/2014/main" id="{AC9824D9-95F3-A0B3-E63B-68161AB73946}"/>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1">
                  <a:extLst>
                    <a:ext uri="{FF2B5EF4-FFF2-40B4-BE49-F238E27FC236}">
                      <a16:creationId xmlns:a16="http://schemas.microsoft.com/office/drawing/2014/main" id="{74A84E1E-4B93-0770-2845-A25B902C9863}"/>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2">
                  <a:extLst>
                    <a:ext uri="{FF2B5EF4-FFF2-40B4-BE49-F238E27FC236}">
                      <a16:creationId xmlns:a16="http://schemas.microsoft.com/office/drawing/2014/main" id="{2759C66C-C642-9593-F5F0-D798875E55EF}"/>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4" name="文本框 49">
              <a:extLst>
                <a:ext uri="{FF2B5EF4-FFF2-40B4-BE49-F238E27FC236}">
                  <a16:creationId xmlns:a16="http://schemas.microsoft.com/office/drawing/2014/main" id="{66DD9593-2435-73B9-5BF5-35157369FFC9}"/>
                </a:ext>
              </a:extLst>
            </p:cNvPr>
            <p:cNvSpPr txBox="1">
              <a:spLocks noChangeArrowheads="1"/>
            </p:cNvSpPr>
            <p:nvPr/>
          </p:nvSpPr>
          <p:spPr bwMode="auto">
            <a:xfrm>
              <a:off x="2166845" y="2196932"/>
              <a:ext cx="2787487" cy="895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lang="en-US" sz="3200" b="1" i="1" dirty="0" err="1">
                  <a:solidFill>
                    <a:srgbClr val="000000"/>
                  </a:solidFill>
                  <a:latin typeface="Times New Roman" panose="02020603050405020304" pitchFamily="18" charset="0"/>
                </a:rPr>
                <a:t>Đọc</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kĩ</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văn</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bản</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gốc</a:t>
              </a:r>
              <a:endParaRPr kumimoji="0" lang="en-US" sz="3200" b="1" i="0" u="none" strike="noStrike" kern="1200" cap="none" spc="0" normalizeH="0" baseline="0" noProof="0" dirty="0">
                <a:ln>
                  <a:noFill/>
                </a:ln>
                <a:solidFill>
                  <a:srgbClr val="000000"/>
                </a:solidFill>
                <a:effectLst/>
                <a:uLnTx/>
                <a:uFillTx/>
                <a:latin typeface="Calibri"/>
              </a:endParaRPr>
            </a:p>
          </p:txBody>
        </p:sp>
      </p:grpSp>
      <p:grpSp>
        <p:nvGrpSpPr>
          <p:cNvPr id="108" name="组合 2">
            <a:extLst>
              <a:ext uri="{FF2B5EF4-FFF2-40B4-BE49-F238E27FC236}">
                <a16:creationId xmlns:a16="http://schemas.microsoft.com/office/drawing/2014/main" id="{CE20BA24-DF19-B9DE-1D1F-41D8BAE6B5A4}"/>
              </a:ext>
            </a:extLst>
          </p:cNvPr>
          <p:cNvGrpSpPr/>
          <p:nvPr/>
        </p:nvGrpSpPr>
        <p:grpSpPr>
          <a:xfrm>
            <a:off x="3492649" y="1519562"/>
            <a:ext cx="3709270" cy="2524706"/>
            <a:chOff x="1949253" y="1627716"/>
            <a:chExt cx="3271491" cy="2309600"/>
          </a:xfrm>
        </p:grpSpPr>
        <p:grpSp>
          <p:nvGrpSpPr>
            <p:cNvPr id="109" name="组合 135">
              <a:extLst>
                <a:ext uri="{FF2B5EF4-FFF2-40B4-BE49-F238E27FC236}">
                  <a16:creationId xmlns:a16="http://schemas.microsoft.com/office/drawing/2014/main" id="{F9BEEB3A-4425-E8DF-BE57-289CF2E64B7C}"/>
                </a:ext>
              </a:extLst>
            </p:cNvPr>
            <p:cNvGrpSpPr/>
            <p:nvPr/>
          </p:nvGrpSpPr>
          <p:grpSpPr>
            <a:xfrm>
              <a:off x="1949253" y="1627716"/>
              <a:ext cx="3271491" cy="2309600"/>
              <a:chOff x="3246438" y="1068388"/>
              <a:chExt cx="5711825" cy="4678363"/>
            </a:xfrm>
            <a:solidFill>
              <a:schemeClr val="tx1"/>
            </a:solidFill>
          </p:grpSpPr>
          <p:sp>
            <p:nvSpPr>
              <p:cNvPr id="111" name="Freeform 5">
                <a:extLst>
                  <a:ext uri="{FF2B5EF4-FFF2-40B4-BE49-F238E27FC236}">
                    <a16:creationId xmlns:a16="http://schemas.microsoft.com/office/drawing/2014/main" id="{EAE76F53-0DC2-AE62-F599-97760D0E37D9}"/>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6">
                <a:extLst>
                  <a:ext uri="{FF2B5EF4-FFF2-40B4-BE49-F238E27FC236}">
                    <a16:creationId xmlns:a16="http://schemas.microsoft.com/office/drawing/2014/main" id="{CBFEDB92-F9C7-8B48-E9F2-54C6CA142FC6}"/>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7">
                <a:extLst>
                  <a:ext uri="{FF2B5EF4-FFF2-40B4-BE49-F238E27FC236}">
                    <a16:creationId xmlns:a16="http://schemas.microsoft.com/office/drawing/2014/main" id="{7EC6E35F-BF5E-1BC6-8BB2-0FDD12A14917}"/>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8">
                <a:extLst>
                  <a:ext uri="{FF2B5EF4-FFF2-40B4-BE49-F238E27FC236}">
                    <a16:creationId xmlns:a16="http://schemas.microsoft.com/office/drawing/2014/main" id="{FD0DB831-058E-A1D3-2FB0-A9473FF7D38E}"/>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9">
                <a:extLst>
                  <a:ext uri="{FF2B5EF4-FFF2-40B4-BE49-F238E27FC236}">
                    <a16:creationId xmlns:a16="http://schemas.microsoft.com/office/drawing/2014/main" id="{C535DBB5-80D5-C9D3-0846-87D552DD4A59}"/>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0">
                <a:extLst>
                  <a:ext uri="{FF2B5EF4-FFF2-40B4-BE49-F238E27FC236}">
                    <a16:creationId xmlns:a16="http://schemas.microsoft.com/office/drawing/2014/main" id="{5C9D488B-AEF8-1EF0-26FA-477EA82E7019}"/>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11">
                <a:extLst>
                  <a:ext uri="{FF2B5EF4-FFF2-40B4-BE49-F238E27FC236}">
                    <a16:creationId xmlns:a16="http://schemas.microsoft.com/office/drawing/2014/main" id="{02A3DD31-1F32-8802-EE1F-582F3C614E4C}"/>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18" name="组合 143">
                <a:extLst>
                  <a:ext uri="{FF2B5EF4-FFF2-40B4-BE49-F238E27FC236}">
                    <a16:creationId xmlns:a16="http://schemas.microsoft.com/office/drawing/2014/main" id="{FDA252BC-FA70-36BE-25EF-1B2AE7168539}"/>
                  </a:ext>
                </a:extLst>
              </p:cNvPr>
              <p:cNvGrpSpPr/>
              <p:nvPr/>
            </p:nvGrpSpPr>
            <p:grpSpPr>
              <a:xfrm>
                <a:off x="3517901" y="1225551"/>
                <a:ext cx="5260975" cy="4090987"/>
                <a:chOff x="3517901" y="1225551"/>
                <a:chExt cx="5260975" cy="4090987"/>
              </a:xfrm>
              <a:grpFill/>
            </p:grpSpPr>
            <p:sp>
              <p:nvSpPr>
                <p:cNvPr id="119" name="Freeform 12">
                  <a:extLst>
                    <a:ext uri="{FF2B5EF4-FFF2-40B4-BE49-F238E27FC236}">
                      <a16:creationId xmlns:a16="http://schemas.microsoft.com/office/drawing/2014/main" id="{380F18B0-63AE-9322-DB5C-A5B2243BD644}"/>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13">
                  <a:extLst>
                    <a:ext uri="{FF2B5EF4-FFF2-40B4-BE49-F238E27FC236}">
                      <a16:creationId xmlns:a16="http://schemas.microsoft.com/office/drawing/2014/main" id="{6F09CA7B-DBB5-845A-BC67-4ADCDE4CAE9C}"/>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14">
                  <a:extLst>
                    <a:ext uri="{FF2B5EF4-FFF2-40B4-BE49-F238E27FC236}">
                      <a16:creationId xmlns:a16="http://schemas.microsoft.com/office/drawing/2014/main" id="{3AF63988-75CA-6B54-5C68-D74A526342F6}"/>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15">
                  <a:extLst>
                    <a:ext uri="{FF2B5EF4-FFF2-40B4-BE49-F238E27FC236}">
                      <a16:creationId xmlns:a16="http://schemas.microsoft.com/office/drawing/2014/main" id="{C3948834-466F-34FA-6073-B4AE1A9B8C95}"/>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16">
                  <a:extLst>
                    <a:ext uri="{FF2B5EF4-FFF2-40B4-BE49-F238E27FC236}">
                      <a16:creationId xmlns:a16="http://schemas.microsoft.com/office/drawing/2014/main" id="{41596125-96F4-32DA-1DD6-9335A4B1A488}"/>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17">
                  <a:extLst>
                    <a:ext uri="{FF2B5EF4-FFF2-40B4-BE49-F238E27FC236}">
                      <a16:creationId xmlns:a16="http://schemas.microsoft.com/office/drawing/2014/main" id="{D6E04302-C478-81AF-F6C8-5BF8B7F3BE4F}"/>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18">
                  <a:extLst>
                    <a:ext uri="{FF2B5EF4-FFF2-40B4-BE49-F238E27FC236}">
                      <a16:creationId xmlns:a16="http://schemas.microsoft.com/office/drawing/2014/main" id="{66EAC338-07A1-8718-FD2A-6D231ACC17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19">
                  <a:extLst>
                    <a:ext uri="{FF2B5EF4-FFF2-40B4-BE49-F238E27FC236}">
                      <a16:creationId xmlns:a16="http://schemas.microsoft.com/office/drawing/2014/main" id="{81BD40BB-F8B4-8617-A4B5-B21BE41D6CDF}"/>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20">
                  <a:extLst>
                    <a:ext uri="{FF2B5EF4-FFF2-40B4-BE49-F238E27FC236}">
                      <a16:creationId xmlns:a16="http://schemas.microsoft.com/office/drawing/2014/main" id="{851D062F-6E41-0093-6BB6-E659E7A60FAE}"/>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21">
                  <a:extLst>
                    <a:ext uri="{FF2B5EF4-FFF2-40B4-BE49-F238E27FC236}">
                      <a16:creationId xmlns:a16="http://schemas.microsoft.com/office/drawing/2014/main" id="{D855BA8B-AF09-C97D-C69F-9C21E86745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22">
                  <a:extLst>
                    <a:ext uri="{FF2B5EF4-FFF2-40B4-BE49-F238E27FC236}">
                      <a16:creationId xmlns:a16="http://schemas.microsoft.com/office/drawing/2014/main" id="{32C089C7-86AB-44C6-1C43-44DEB8F5FCBE}"/>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23">
                  <a:extLst>
                    <a:ext uri="{FF2B5EF4-FFF2-40B4-BE49-F238E27FC236}">
                      <a16:creationId xmlns:a16="http://schemas.microsoft.com/office/drawing/2014/main" id="{AF9D4EB1-031C-B0EC-7D11-FBCF1D26CBEF}"/>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24">
                  <a:extLst>
                    <a:ext uri="{FF2B5EF4-FFF2-40B4-BE49-F238E27FC236}">
                      <a16:creationId xmlns:a16="http://schemas.microsoft.com/office/drawing/2014/main" id="{7AE8107A-3DCB-B02F-084B-F6845F8838D6}"/>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25">
                  <a:extLst>
                    <a:ext uri="{FF2B5EF4-FFF2-40B4-BE49-F238E27FC236}">
                      <a16:creationId xmlns:a16="http://schemas.microsoft.com/office/drawing/2014/main" id="{78232DE5-F66D-822C-7250-27EB4FEC53CC}"/>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26">
                  <a:extLst>
                    <a:ext uri="{FF2B5EF4-FFF2-40B4-BE49-F238E27FC236}">
                      <a16:creationId xmlns:a16="http://schemas.microsoft.com/office/drawing/2014/main" id="{9D719646-E0D9-9998-92FE-B0CE26B47617}"/>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27">
                  <a:extLst>
                    <a:ext uri="{FF2B5EF4-FFF2-40B4-BE49-F238E27FC236}">
                      <a16:creationId xmlns:a16="http://schemas.microsoft.com/office/drawing/2014/main" id="{303E4F09-6617-A28C-7747-081EF9762EE0}"/>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28">
                  <a:extLst>
                    <a:ext uri="{FF2B5EF4-FFF2-40B4-BE49-F238E27FC236}">
                      <a16:creationId xmlns:a16="http://schemas.microsoft.com/office/drawing/2014/main" id="{FD833386-485F-C67B-A890-D94A2A99C735}"/>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29">
                  <a:extLst>
                    <a:ext uri="{FF2B5EF4-FFF2-40B4-BE49-F238E27FC236}">
                      <a16:creationId xmlns:a16="http://schemas.microsoft.com/office/drawing/2014/main" id="{48405623-A905-A10E-913C-284B56AE2E9D}"/>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30">
                  <a:extLst>
                    <a:ext uri="{FF2B5EF4-FFF2-40B4-BE49-F238E27FC236}">
                      <a16:creationId xmlns:a16="http://schemas.microsoft.com/office/drawing/2014/main" id="{BCB6AAD3-1E6D-48F6-39DB-E8EEB2C0E2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31">
                  <a:extLst>
                    <a:ext uri="{FF2B5EF4-FFF2-40B4-BE49-F238E27FC236}">
                      <a16:creationId xmlns:a16="http://schemas.microsoft.com/office/drawing/2014/main" id="{D0ED4719-4360-3C80-8E7F-B2510F98C066}"/>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32">
                  <a:extLst>
                    <a:ext uri="{FF2B5EF4-FFF2-40B4-BE49-F238E27FC236}">
                      <a16:creationId xmlns:a16="http://schemas.microsoft.com/office/drawing/2014/main" id="{C2D60E89-DDF3-30C8-31F0-1BF87B9748F7}"/>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33">
                  <a:extLst>
                    <a:ext uri="{FF2B5EF4-FFF2-40B4-BE49-F238E27FC236}">
                      <a16:creationId xmlns:a16="http://schemas.microsoft.com/office/drawing/2014/main" id="{69F643B8-6333-8A24-3230-411E24F1579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34">
                  <a:extLst>
                    <a:ext uri="{FF2B5EF4-FFF2-40B4-BE49-F238E27FC236}">
                      <a16:creationId xmlns:a16="http://schemas.microsoft.com/office/drawing/2014/main" id="{49F66A07-AA9B-D56B-036C-6238E4BB3A6E}"/>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35">
                  <a:extLst>
                    <a:ext uri="{FF2B5EF4-FFF2-40B4-BE49-F238E27FC236}">
                      <a16:creationId xmlns:a16="http://schemas.microsoft.com/office/drawing/2014/main" id="{78F387AA-B9F9-0F0B-86CC-6B09DA03213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36">
                  <a:extLst>
                    <a:ext uri="{FF2B5EF4-FFF2-40B4-BE49-F238E27FC236}">
                      <a16:creationId xmlns:a16="http://schemas.microsoft.com/office/drawing/2014/main" id="{E1E223C0-BB47-428D-D242-E1E66EF13000}"/>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37">
                  <a:extLst>
                    <a:ext uri="{FF2B5EF4-FFF2-40B4-BE49-F238E27FC236}">
                      <a16:creationId xmlns:a16="http://schemas.microsoft.com/office/drawing/2014/main" id="{A61D0FBF-72E9-10B9-FA66-685896628430}"/>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38">
                  <a:extLst>
                    <a:ext uri="{FF2B5EF4-FFF2-40B4-BE49-F238E27FC236}">
                      <a16:creationId xmlns:a16="http://schemas.microsoft.com/office/drawing/2014/main" id="{D99ED2AC-1452-E0B3-8DAC-825C95F0A1EB}"/>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39">
                  <a:extLst>
                    <a:ext uri="{FF2B5EF4-FFF2-40B4-BE49-F238E27FC236}">
                      <a16:creationId xmlns:a16="http://schemas.microsoft.com/office/drawing/2014/main" id="{12DF9BC2-43BE-B740-1FEC-908490AEE43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40">
                  <a:extLst>
                    <a:ext uri="{FF2B5EF4-FFF2-40B4-BE49-F238E27FC236}">
                      <a16:creationId xmlns:a16="http://schemas.microsoft.com/office/drawing/2014/main" id="{CC62E813-385F-7B79-901F-0E0AE737BC82}"/>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41">
                  <a:extLst>
                    <a:ext uri="{FF2B5EF4-FFF2-40B4-BE49-F238E27FC236}">
                      <a16:creationId xmlns:a16="http://schemas.microsoft.com/office/drawing/2014/main" id="{A3FE3086-808B-6585-9D9B-40EF31A89546}"/>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42">
                  <a:extLst>
                    <a:ext uri="{FF2B5EF4-FFF2-40B4-BE49-F238E27FC236}">
                      <a16:creationId xmlns:a16="http://schemas.microsoft.com/office/drawing/2014/main" id="{1F4B2818-9BB3-4E74-B2E0-5B6150F63089}"/>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43">
                  <a:extLst>
                    <a:ext uri="{FF2B5EF4-FFF2-40B4-BE49-F238E27FC236}">
                      <a16:creationId xmlns:a16="http://schemas.microsoft.com/office/drawing/2014/main" id="{7F74C578-3C62-5F85-06CC-628BBC28BBB0}"/>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44">
                  <a:extLst>
                    <a:ext uri="{FF2B5EF4-FFF2-40B4-BE49-F238E27FC236}">
                      <a16:creationId xmlns:a16="http://schemas.microsoft.com/office/drawing/2014/main" id="{7D5F109E-AA79-BC77-B395-F7399B38890D}"/>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45">
                  <a:extLst>
                    <a:ext uri="{FF2B5EF4-FFF2-40B4-BE49-F238E27FC236}">
                      <a16:creationId xmlns:a16="http://schemas.microsoft.com/office/drawing/2014/main" id="{1C2CB2EA-9DAC-8C87-D6D4-3CA7C599C15D}"/>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46">
                  <a:extLst>
                    <a:ext uri="{FF2B5EF4-FFF2-40B4-BE49-F238E27FC236}">
                      <a16:creationId xmlns:a16="http://schemas.microsoft.com/office/drawing/2014/main" id="{6B3764B2-EAB0-AC75-23BC-5E01DF8CFA40}"/>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47">
                  <a:extLst>
                    <a:ext uri="{FF2B5EF4-FFF2-40B4-BE49-F238E27FC236}">
                      <a16:creationId xmlns:a16="http://schemas.microsoft.com/office/drawing/2014/main" id="{B71F5DDA-E9D7-CA00-FCF5-E9ECA299FBB9}"/>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48">
                  <a:extLst>
                    <a:ext uri="{FF2B5EF4-FFF2-40B4-BE49-F238E27FC236}">
                      <a16:creationId xmlns:a16="http://schemas.microsoft.com/office/drawing/2014/main" id="{A57ED1E7-AE76-AB70-E60A-1FABD927AC6D}"/>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49">
                  <a:extLst>
                    <a:ext uri="{FF2B5EF4-FFF2-40B4-BE49-F238E27FC236}">
                      <a16:creationId xmlns:a16="http://schemas.microsoft.com/office/drawing/2014/main" id="{75B01E17-B082-8F0A-E0EF-AACC30FF32E3}"/>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50">
                  <a:extLst>
                    <a:ext uri="{FF2B5EF4-FFF2-40B4-BE49-F238E27FC236}">
                      <a16:creationId xmlns:a16="http://schemas.microsoft.com/office/drawing/2014/main" id="{E3594D4F-B5E8-BF9D-92DA-E7AA355D822E}"/>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51">
                  <a:extLst>
                    <a:ext uri="{FF2B5EF4-FFF2-40B4-BE49-F238E27FC236}">
                      <a16:creationId xmlns:a16="http://schemas.microsoft.com/office/drawing/2014/main" id="{62697DC3-B479-50EE-9659-9137649187EC}"/>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52">
                  <a:extLst>
                    <a:ext uri="{FF2B5EF4-FFF2-40B4-BE49-F238E27FC236}">
                      <a16:creationId xmlns:a16="http://schemas.microsoft.com/office/drawing/2014/main" id="{0A052484-7697-98A7-F024-9055E3256EF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53">
                  <a:extLst>
                    <a:ext uri="{FF2B5EF4-FFF2-40B4-BE49-F238E27FC236}">
                      <a16:creationId xmlns:a16="http://schemas.microsoft.com/office/drawing/2014/main" id="{16E33ECC-2993-92FA-B0BF-5DDF6B7E8521}"/>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54">
                  <a:extLst>
                    <a:ext uri="{FF2B5EF4-FFF2-40B4-BE49-F238E27FC236}">
                      <a16:creationId xmlns:a16="http://schemas.microsoft.com/office/drawing/2014/main" id="{50AE4827-F660-8F72-8241-CDE480D112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55">
                  <a:extLst>
                    <a:ext uri="{FF2B5EF4-FFF2-40B4-BE49-F238E27FC236}">
                      <a16:creationId xmlns:a16="http://schemas.microsoft.com/office/drawing/2014/main" id="{F92988D5-8F9E-A108-DA2E-7ACF45FCE1DD}"/>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56">
                  <a:extLst>
                    <a:ext uri="{FF2B5EF4-FFF2-40B4-BE49-F238E27FC236}">
                      <a16:creationId xmlns:a16="http://schemas.microsoft.com/office/drawing/2014/main" id="{D30F3C2B-AAD1-06A9-7957-DA2C1CFA7C48}"/>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57">
                  <a:extLst>
                    <a:ext uri="{FF2B5EF4-FFF2-40B4-BE49-F238E27FC236}">
                      <a16:creationId xmlns:a16="http://schemas.microsoft.com/office/drawing/2014/main" id="{AA78950E-175D-8F2C-7D84-62B977D991C9}"/>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58">
                  <a:extLst>
                    <a:ext uri="{FF2B5EF4-FFF2-40B4-BE49-F238E27FC236}">
                      <a16:creationId xmlns:a16="http://schemas.microsoft.com/office/drawing/2014/main" id="{43061A46-316D-5A02-ABA5-A197458D847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59">
                  <a:extLst>
                    <a:ext uri="{FF2B5EF4-FFF2-40B4-BE49-F238E27FC236}">
                      <a16:creationId xmlns:a16="http://schemas.microsoft.com/office/drawing/2014/main" id="{11745B92-876C-BDF7-4608-327908409F6F}"/>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60">
                  <a:extLst>
                    <a:ext uri="{FF2B5EF4-FFF2-40B4-BE49-F238E27FC236}">
                      <a16:creationId xmlns:a16="http://schemas.microsoft.com/office/drawing/2014/main" id="{6225F30C-A749-9FDB-AA55-604EE8374DD4}"/>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61">
                  <a:extLst>
                    <a:ext uri="{FF2B5EF4-FFF2-40B4-BE49-F238E27FC236}">
                      <a16:creationId xmlns:a16="http://schemas.microsoft.com/office/drawing/2014/main" id="{30B220E1-6BF9-4BBD-CA5A-F27E67A7E7AA}"/>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62">
                  <a:extLst>
                    <a:ext uri="{FF2B5EF4-FFF2-40B4-BE49-F238E27FC236}">
                      <a16:creationId xmlns:a16="http://schemas.microsoft.com/office/drawing/2014/main" id="{7D9D704B-EA30-613A-27C9-DBADC6B845CC}"/>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63">
                  <a:extLst>
                    <a:ext uri="{FF2B5EF4-FFF2-40B4-BE49-F238E27FC236}">
                      <a16:creationId xmlns:a16="http://schemas.microsoft.com/office/drawing/2014/main" id="{08D46FEC-587E-340A-CE98-0B3B2E636C48}"/>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64">
                  <a:extLst>
                    <a:ext uri="{FF2B5EF4-FFF2-40B4-BE49-F238E27FC236}">
                      <a16:creationId xmlns:a16="http://schemas.microsoft.com/office/drawing/2014/main" id="{D37E655E-DB8B-BAC8-07C5-28EBEED83A5F}"/>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65">
                  <a:extLst>
                    <a:ext uri="{FF2B5EF4-FFF2-40B4-BE49-F238E27FC236}">
                      <a16:creationId xmlns:a16="http://schemas.microsoft.com/office/drawing/2014/main" id="{A671F3BC-B254-9C56-FC5D-6EF7A34334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66">
                  <a:extLst>
                    <a:ext uri="{FF2B5EF4-FFF2-40B4-BE49-F238E27FC236}">
                      <a16:creationId xmlns:a16="http://schemas.microsoft.com/office/drawing/2014/main" id="{AD4D40E3-959F-933B-523C-8EEDE97704C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67">
                  <a:extLst>
                    <a:ext uri="{FF2B5EF4-FFF2-40B4-BE49-F238E27FC236}">
                      <a16:creationId xmlns:a16="http://schemas.microsoft.com/office/drawing/2014/main" id="{67EF2589-860C-8D02-5C2C-49E4AD000394}"/>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68">
                  <a:extLst>
                    <a:ext uri="{FF2B5EF4-FFF2-40B4-BE49-F238E27FC236}">
                      <a16:creationId xmlns:a16="http://schemas.microsoft.com/office/drawing/2014/main" id="{C58C7D29-A78F-D5BA-7250-1755891EE4DE}"/>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69">
                  <a:extLst>
                    <a:ext uri="{FF2B5EF4-FFF2-40B4-BE49-F238E27FC236}">
                      <a16:creationId xmlns:a16="http://schemas.microsoft.com/office/drawing/2014/main" id="{CBD5CDF8-CA0D-31E3-F1A9-84A10EE8C384}"/>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70">
                  <a:extLst>
                    <a:ext uri="{FF2B5EF4-FFF2-40B4-BE49-F238E27FC236}">
                      <a16:creationId xmlns:a16="http://schemas.microsoft.com/office/drawing/2014/main" id="{00D33EF9-29F5-7715-CA6B-8408A32F46E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71">
                  <a:extLst>
                    <a:ext uri="{FF2B5EF4-FFF2-40B4-BE49-F238E27FC236}">
                      <a16:creationId xmlns:a16="http://schemas.microsoft.com/office/drawing/2014/main" id="{FC420E39-BD23-B028-37BE-FEAB398A0AED}"/>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72">
                  <a:extLst>
                    <a:ext uri="{FF2B5EF4-FFF2-40B4-BE49-F238E27FC236}">
                      <a16:creationId xmlns:a16="http://schemas.microsoft.com/office/drawing/2014/main" id="{BDB1ED8D-73A0-93E4-4EBF-B54A5A4EEB6A}"/>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73">
                  <a:extLst>
                    <a:ext uri="{FF2B5EF4-FFF2-40B4-BE49-F238E27FC236}">
                      <a16:creationId xmlns:a16="http://schemas.microsoft.com/office/drawing/2014/main" id="{3CB93984-2CA4-65DE-05E0-0BB43AD8094B}"/>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74">
                  <a:extLst>
                    <a:ext uri="{FF2B5EF4-FFF2-40B4-BE49-F238E27FC236}">
                      <a16:creationId xmlns:a16="http://schemas.microsoft.com/office/drawing/2014/main" id="{DDFCB54C-6D70-5845-DA84-04C1D0ACD3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75">
                  <a:extLst>
                    <a:ext uri="{FF2B5EF4-FFF2-40B4-BE49-F238E27FC236}">
                      <a16:creationId xmlns:a16="http://schemas.microsoft.com/office/drawing/2014/main" id="{962EBD0F-BD20-1084-B2E0-9D3EC2EC3AA2}"/>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76">
                  <a:extLst>
                    <a:ext uri="{FF2B5EF4-FFF2-40B4-BE49-F238E27FC236}">
                      <a16:creationId xmlns:a16="http://schemas.microsoft.com/office/drawing/2014/main" id="{3A369520-A078-5CE1-A439-BD9B260EA5E7}"/>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77">
                  <a:extLst>
                    <a:ext uri="{FF2B5EF4-FFF2-40B4-BE49-F238E27FC236}">
                      <a16:creationId xmlns:a16="http://schemas.microsoft.com/office/drawing/2014/main" id="{30E2444D-BE7D-5D77-79DA-AA162F0A75CD}"/>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78">
                  <a:extLst>
                    <a:ext uri="{FF2B5EF4-FFF2-40B4-BE49-F238E27FC236}">
                      <a16:creationId xmlns:a16="http://schemas.microsoft.com/office/drawing/2014/main" id="{CD03500C-D12A-1F2A-2BA1-36AB09ABA5A7}"/>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79">
                  <a:extLst>
                    <a:ext uri="{FF2B5EF4-FFF2-40B4-BE49-F238E27FC236}">
                      <a16:creationId xmlns:a16="http://schemas.microsoft.com/office/drawing/2014/main" id="{E825BDED-8DD8-9F37-407A-CE9D663DCCE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80">
                  <a:extLst>
                    <a:ext uri="{FF2B5EF4-FFF2-40B4-BE49-F238E27FC236}">
                      <a16:creationId xmlns:a16="http://schemas.microsoft.com/office/drawing/2014/main" id="{4A060F11-5A39-6DF3-34BE-270AE41B6626}"/>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81">
                  <a:extLst>
                    <a:ext uri="{FF2B5EF4-FFF2-40B4-BE49-F238E27FC236}">
                      <a16:creationId xmlns:a16="http://schemas.microsoft.com/office/drawing/2014/main" id="{859214AB-455E-08F3-1E28-F3B7E2384D74}"/>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82">
                  <a:extLst>
                    <a:ext uri="{FF2B5EF4-FFF2-40B4-BE49-F238E27FC236}">
                      <a16:creationId xmlns:a16="http://schemas.microsoft.com/office/drawing/2014/main" id="{17C7B3DB-BC29-D664-8A07-151BB6315A0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0" name="Freeform 83">
                  <a:extLst>
                    <a:ext uri="{FF2B5EF4-FFF2-40B4-BE49-F238E27FC236}">
                      <a16:creationId xmlns:a16="http://schemas.microsoft.com/office/drawing/2014/main" id="{F834103A-2629-A7CC-0CF6-48DCA659E7D2}"/>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1" name="Freeform 84">
                  <a:extLst>
                    <a:ext uri="{FF2B5EF4-FFF2-40B4-BE49-F238E27FC236}">
                      <a16:creationId xmlns:a16="http://schemas.microsoft.com/office/drawing/2014/main" id="{049074C7-7D78-47AE-09F1-6C910C7DFA91}"/>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2" name="Freeform 85">
                  <a:extLst>
                    <a:ext uri="{FF2B5EF4-FFF2-40B4-BE49-F238E27FC236}">
                      <a16:creationId xmlns:a16="http://schemas.microsoft.com/office/drawing/2014/main" id="{9E5776F2-62AD-C258-64F2-01A0C3506622}"/>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3" name="Freeform 86">
                  <a:extLst>
                    <a:ext uri="{FF2B5EF4-FFF2-40B4-BE49-F238E27FC236}">
                      <a16:creationId xmlns:a16="http://schemas.microsoft.com/office/drawing/2014/main" id="{3E00CF40-EFC8-02C1-189A-A9CC5E46327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4" name="Freeform 87">
                  <a:extLst>
                    <a:ext uri="{FF2B5EF4-FFF2-40B4-BE49-F238E27FC236}">
                      <a16:creationId xmlns:a16="http://schemas.microsoft.com/office/drawing/2014/main" id="{7F9622FA-AC17-4E20-3BC0-0D835059B831}"/>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5" name="Freeform 88">
                  <a:extLst>
                    <a:ext uri="{FF2B5EF4-FFF2-40B4-BE49-F238E27FC236}">
                      <a16:creationId xmlns:a16="http://schemas.microsoft.com/office/drawing/2014/main" id="{5DCD7CA7-9478-D6DE-7A13-A13F6EF30529}"/>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6" name="Freeform 89">
                  <a:extLst>
                    <a:ext uri="{FF2B5EF4-FFF2-40B4-BE49-F238E27FC236}">
                      <a16:creationId xmlns:a16="http://schemas.microsoft.com/office/drawing/2014/main" id="{C851395E-E0E1-A635-68D3-8042A50FC234}"/>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7" name="Freeform 90">
                  <a:extLst>
                    <a:ext uri="{FF2B5EF4-FFF2-40B4-BE49-F238E27FC236}">
                      <a16:creationId xmlns:a16="http://schemas.microsoft.com/office/drawing/2014/main" id="{E8840C90-874A-24B4-F46E-B0462D4FDC25}"/>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8" name="Freeform 91">
                  <a:extLst>
                    <a:ext uri="{FF2B5EF4-FFF2-40B4-BE49-F238E27FC236}">
                      <a16:creationId xmlns:a16="http://schemas.microsoft.com/office/drawing/2014/main" id="{8F0EDB92-AF30-D032-2310-08853267053A}"/>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9" name="Freeform 92">
                  <a:extLst>
                    <a:ext uri="{FF2B5EF4-FFF2-40B4-BE49-F238E27FC236}">
                      <a16:creationId xmlns:a16="http://schemas.microsoft.com/office/drawing/2014/main" id="{CEE50508-0CA9-DC81-A4CA-ABCE062AE003}"/>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10" name="文本框 49">
              <a:extLst>
                <a:ext uri="{FF2B5EF4-FFF2-40B4-BE49-F238E27FC236}">
                  <a16:creationId xmlns:a16="http://schemas.microsoft.com/office/drawing/2014/main" id="{19865A83-F559-7BEF-56B0-F26A0890E060}"/>
                </a:ext>
              </a:extLst>
            </p:cNvPr>
            <p:cNvSpPr txBox="1">
              <a:spLocks noChangeArrowheads="1"/>
            </p:cNvSpPr>
            <p:nvPr/>
          </p:nvSpPr>
          <p:spPr bwMode="auto">
            <a:xfrm>
              <a:off x="2168251" y="2059788"/>
              <a:ext cx="2787487" cy="895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lang="en-US" sz="3200" b="1" i="1" dirty="0" err="1">
                  <a:solidFill>
                    <a:srgbClr val="000000"/>
                  </a:solidFill>
                  <a:latin typeface="Times New Roman" panose="02020603050405020304" pitchFamily="18" charset="0"/>
                </a:rPr>
                <a:t>Xác</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định</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nội</a:t>
              </a:r>
              <a:r>
                <a:rPr lang="en-US" sz="3200" b="1" i="1" dirty="0">
                  <a:solidFill>
                    <a:srgbClr val="000000"/>
                  </a:solidFill>
                  <a:latin typeface="Times New Roman" panose="02020603050405020304" pitchFamily="18" charset="0"/>
                </a:rPr>
                <a:t> dung </a:t>
              </a:r>
              <a:r>
                <a:rPr lang="en-US" sz="3200" b="1" i="1" dirty="0" err="1">
                  <a:solidFill>
                    <a:srgbClr val="000000"/>
                  </a:solidFill>
                  <a:latin typeface="Times New Roman" panose="02020603050405020304" pitchFamily="18" charset="0"/>
                </a:rPr>
                <a:t>chính</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cần</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tóm</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tắt</a:t>
              </a:r>
              <a:endParaRPr kumimoji="0" lang="en-US" sz="3200" b="1" i="0" u="none" strike="noStrike" kern="1200" cap="none" spc="0" normalizeH="0" baseline="0" noProof="0" dirty="0">
                <a:ln>
                  <a:noFill/>
                </a:ln>
                <a:solidFill>
                  <a:srgbClr val="000000"/>
                </a:solidFill>
                <a:effectLst/>
                <a:uLnTx/>
                <a:uFillTx/>
                <a:latin typeface="Calibri"/>
              </a:endParaRPr>
            </a:p>
          </p:txBody>
        </p:sp>
      </p:grpSp>
      <p:grpSp>
        <p:nvGrpSpPr>
          <p:cNvPr id="206" name="组合 2">
            <a:extLst>
              <a:ext uri="{FF2B5EF4-FFF2-40B4-BE49-F238E27FC236}">
                <a16:creationId xmlns:a16="http://schemas.microsoft.com/office/drawing/2014/main" id="{87586F5B-2E6F-8EC6-C08D-90ED7525440C}"/>
              </a:ext>
            </a:extLst>
          </p:cNvPr>
          <p:cNvGrpSpPr/>
          <p:nvPr/>
        </p:nvGrpSpPr>
        <p:grpSpPr>
          <a:xfrm>
            <a:off x="7143150" y="2998132"/>
            <a:ext cx="3915661" cy="2524706"/>
            <a:chOff x="1949253" y="1627716"/>
            <a:chExt cx="3271491" cy="2309600"/>
          </a:xfrm>
        </p:grpSpPr>
        <p:grpSp>
          <p:nvGrpSpPr>
            <p:cNvPr id="207" name="组合 135">
              <a:extLst>
                <a:ext uri="{FF2B5EF4-FFF2-40B4-BE49-F238E27FC236}">
                  <a16:creationId xmlns:a16="http://schemas.microsoft.com/office/drawing/2014/main" id="{4657B17D-3B28-46A3-9DD6-9D3CC8396BE9}"/>
                </a:ext>
              </a:extLst>
            </p:cNvPr>
            <p:cNvGrpSpPr/>
            <p:nvPr/>
          </p:nvGrpSpPr>
          <p:grpSpPr>
            <a:xfrm>
              <a:off x="1949253" y="1627716"/>
              <a:ext cx="3271491" cy="2309600"/>
              <a:chOff x="3246438" y="1068388"/>
              <a:chExt cx="5711825" cy="4678363"/>
            </a:xfrm>
            <a:solidFill>
              <a:schemeClr val="tx1"/>
            </a:solidFill>
          </p:grpSpPr>
          <p:sp>
            <p:nvSpPr>
              <p:cNvPr id="209" name="Freeform 5">
                <a:extLst>
                  <a:ext uri="{FF2B5EF4-FFF2-40B4-BE49-F238E27FC236}">
                    <a16:creationId xmlns:a16="http://schemas.microsoft.com/office/drawing/2014/main" id="{382A5490-F760-3823-8AF7-AA53673605F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0" name="Freeform 6">
                <a:extLst>
                  <a:ext uri="{FF2B5EF4-FFF2-40B4-BE49-F238E27FC236}">
                    <a16:creationId xmlns:a16="http://schemas.microsoft.com/office/drawing/2014/main" id="{259BA130-52AC-85C1-23B6-28851B2F207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1" name="Freeform 7">
                <a:extLst>
                  <a:ext uri="{FF2B5EF4-FFF2-40B4-BE49-F238E27FC236}">
                    <a16:creationId xmlns:a16="http://schemas.microsoft.com/office/drawing/2014/main" id="{8B03BD26-99B7-6679-0313-86D7EBBC0507}"/>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2" name="Freeform 8">
                <a:extLst>
                  <a:ext uri="{FF2B5EF4-FFF2-40B4-BE49-F238E27FC236}">
                    <a16:creationId xmlns:a16="http://schemas.microsoft.com/office/drawing/2014/main" id="{E237F4CE-0CFA-4FFA-DC43-070FBBC06BEE}"/>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3" name="Freeform 9">
                <a:extLst>
                  <a:ext uri="{FF2B5EF4-FFF2-40B4-BE49-F238E27FC236}">
                    <a16:creationId xmlns:a16="http://schemas.microsoft.com/office/drawing/2014/main" id="{F0AC7D15-5946-52CE-4E81-7A4AF01E0CED}"/>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4" name="Freeform 10">
                <a:extLst>
                  <a:ext uri="{FF2B5EF4-FFF2-40B4-BE49-F238E27FC236}">
                    <a16:creationId xmlns:a16="http://schemas.microsoft.com/office/drawing/2014/main" id="{3B774183-6BA6-6241-85A7-66B745E51C4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5" name="Freeform 11">
                <a:extLst>
                  <a:ext uri="{FF2B5EF4-FFF2-40B4-BE49-F238E27FC236}">
                    <a16:creationId xmlns:a16="http://schemas.microsoft.com/office/drawing/2014/main" id="{D99C128D-3BBD-6177-2983-9F9BC668B04E}"/>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16" name="组合 143">
                <a:extLst>
                  <a:ext uri="{FF2B5EF4-FFF2-40B4-BE49-F238E27FC236}">
                    <a16:creationId xmlns:a16="http://schemas.microsoft.com/office/drawing/2014/main" id="{C57787E0-C380-D4BC-7830-2BCCBDE1E8E4}"/>
                  </a:ext>
                </a:extLst>
              </p:cNvPr>
              <p:cNvGrpSpPr/>
              <p:nvPr/>
            </p:nvGrpSpPr>
            <p:grpSpPr>
              <a:xfrm>
                <a:off x="3517901" y="1225551"/>
                <a:ext cx="5260975" cy="4090987"/>
                <a:chOff x="3517901" y="1225551"/>
                <a:chExt cx="5260975" cy="4090987"/>
              </a:xfrm>
              <a:grpFill/>
            </p:grpSpPr>
            <p:sp>
              <p:nvSpPr>
                <p:cNvPr id="217" name="Freeform 12">
                  <a:extLst>
                    <a:ext uri="{FF2B5EF4-FFF2-40B4-BE49-F238E27FC236}">
                      <a16:creationId xmlns:a16="http://schemas.microsoft.com/office/drawing/2014/main" id="{E3E618D2-881A-C278-8E7F-DE3418ABEDDD}"/>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8" name="Freeform 13">
                  <a:extLst>
                    <a:ext uri="{FF2B5EF4-FFF2-40B4-BE49-F238E27FC236}">
                      <a16:creationId xmlns:a16="http://schemas.microsoft.com/office/drawing/2014/main" id="{E2E934F3-7380-0707-BB01-2E51FE8EF840}"/>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9" name="Freeform 14">
                  <a:extLst>
                    <a:ext uri="{FF2B5EF4-FFF2-40B4-BE49-F238E27FC236}">
                      <a16:creationId xmlns:a16="http://schemas.microsoft.com/office/drawing/2014/main" id="{8CAB6E1E-61B5-5DCA-5C49-F5D989D2171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0" name="Freeform 15">
                  <a:extLst>
                    <a:ext uri="{FF2B5EF4-FFF2-40B4-BE49-F238E27FC236}">
                      <a16:creationId xmlns:a16="http://schemas.microsoft.com/office/drawing/2014/main" id="{175D1043-BF07-421C-79E2-2C3643776E7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1" name="Freeform 16">
                  <a:extLst>
                    <a:ext uri="{FF2B5EF4-FFF2-40B4-BE49-F238E27FC236}">
                      <a16:creationId xmlns:a16="http://schemas.microsoft.com/office/drawing/2014/main" id="{09905FB9-F364-A698-19DC-F44DD500B106}"/>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2" name="Freeform 17">
                  <a:extLst>
                    <a:ext uri="{FF2B5EF4-FFF2-40B4-BE49-F238E27FC236}">
                      <a16:creationId xmlns:a16="http://schemas.microsoft.com/office/drawing/2014/main" id="{7C7CDCD4-0AFF-4C90-159C-0B6DA58C5DDD}"/>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3" name="Freeform 18">
                  <a:extLst>
                    <a:ext uri="{FF2B5EF4-FFF2-40B4-BE49-F238E27FC236}">
                      <a16:creationId xmlns:a16="http://schemas.microsoft.com/office/drawing/2014/main" id="{913A7D3A-7CD9-A1D9-B55A-AD9B3F4DCA68}"/>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4" name="Freeform 19">
                  <a:extLst>
                    <a:ext uri="{FF2B5EF4-FFF2-40B4-BE49-F238E27FC236}">
                      <a16:creationId xmlns:a16="http://schemas.microsoft.com/office/drawing/2014/main" id="{43825655-4BE8-9926-01C2-8A7533F0AFFE}"/>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5" name="Freeform 20">
                  <a:extLst>
                    <a:ext uri="{FF2B5EF4-FFF2-40B4-BE49-F238E27FC236}">
                      <a16:creationId xmlns:a16="http://schemas.microsoft.com/office/drawing/2014/main" id="{BD20DA23-A1BF-7084-94C6-4107BC34F63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6" name="Freeform 21">
                  <a:extLst>
                    <a:ext uri="{FF2B5EF4-FFF2-40B4-BE49-F238E27FC236}">
                      <a16:creationId xmlns:a16="http://schemas.microsoft.com/office/drawing/2014/main" id="{3F025039-8BE7-32A5-E1E1-59443B8575E9}"/>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7" name="Freeform 22">
                  <a:extLst>
                    <a:ext uri="{FF2B5EF4-FFF2-40B4-BE49-F238E27FC236}">
                      <a16:creationId xmlns:a16="http://schemas.microsoft.com/office/drawing/2014/main" id="{CB941E63-EF39-B9A8-0200-C9824855F3F6}"/>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8" name="Freeform 23">
                  <a:extLst>
                    <a:ext uri="{FF2B5EF4-FFF2-40B4-BE49-F238E27FC236}">
                      <a16:creationId xmlns:a16="http://schemas.microsoft.com/office/drawing/2014/main" id="{8E914EF5-B9BF-4CBE-C7E3-52D98F6581B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9" name="Freeform 24">
                  <a:extLst>
                    <a:ext uri="{FF2B5EF4-FFF2-40B4-BE49-F238E27FC236}">
                      <a16:creationId xmlns:a16="http://schemas.microsoft.com/office/drawing/2014/main" id="{E293975D-AB58-DCC9-F318-10C21E7E7556}"/>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0" name="Freeform 25">
                  <a:extLst>
                    <a:ext uri="{FF2B5EF4-FFF2-40B4-BE49-F238E27FC236}">
                      <a16:creationId xmlns:a16="http://schemas.microsoft.com/office/drawing/2014/main" id="{A6DD8439-91D3-ED1E-26F1-1844CBC63E1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1" name="Freeform 26">
                  <a:extLst>
                    <a:ext uri="{FF2B5EF4-FFF2-40B4-BE49-F238E27FC236}">
                      <a16:creationId xmlns:a16="http://schemas.microsoft.com/office/drawing/2014/main" id="{9CA5CF56-92E7-CEBF-D66A-899BF1C1B9CF}"/>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2" name="Freeform 27">
                  <a:extLst>
                    <a:ext uri="{FF2B5EF4-FFF2-40B4-BE49-F238E27FC236}">
                      <a16:creationId xmlns:a16="http://schemas.microsoft.com/office/drawing/2014/main" id="{C4E81620-9C65-1F1B-2CA9-4671D362D53B}"/>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3" name="Freeform 28">
                  <a:extLst>
                    <a:ext uri="{FF2B5EF4-FFF2-40B4-BE49-F238E27FC236}">
                      <a16:creationId xmlns:a16="http://schemas.microsoft.com/office/drawing/2014/main" id="{8671F988-FB7D-FE05-2512-7C8C95178FD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4" name="Freeform 29">
                  <a:extLst>
                    <a:ext uri="{FF2B5EF4-FFF2-40B4-BE49-F238E27FC236}">
                      <a16:creationId xmlns:a16="http://schemas.microsoft.com/office/drawing/2014/main" id="{60AB5071-F26D-A64F-43D6-B2995426436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5" name="Freeform 30">
                  <a:extLst>
                    <a:ext uri="{FF2B5EF4-FFF2-40B4-BE49-F238E27FC236}">
                      <a16:creationId xmlns:a16="http://schemas.microsoft.com/office/drawing/2014/main" id="{BA58F1B2-B51D-B463-B97A-030047FF985B}"/>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6" name="Freeform 31">
                  <a:extLst>
                    <a:ext uri="{FF2B5EF4-FFF2-40B4-BE49-F238E27FC236}">
                      <a16:creationId xmlns:a16="http://schemas.microsoft.com/office/drawing/2014/main" id="{9BE55A99-1E08-622B-3BD5-F8EC00AC7F5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7" name="Freeform 32">
                  <a:extLst>
                    <a:ext uri="{FF2B5EF4-FFF2-40B4-BE49-F238E27FC236}">
                      <a16:creationId xmlns:a16="http://schemas.microsoft.com/office/drawing/2014/main" id="{6DC33A05-38E5-2D06-E93D-042197045D5D}"/>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8" name="Freeform 33">
                  <a:extLst>
                    <a:ext uri="{FF2B5EF4-FFF2-40B4-BE49-F238E27FC236}">
                      <a16:creationId xmlns:a16="http://schemas.microsoft.com/office/drawing/2014/main" id="{6406A3ED-CB34-40F7-8D32-FEC3464A65C5}"/>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9" name="Freeform 34">
                  <a:extLst>
                    <a:ext uri="{FF2B5EF4-FFF2-40B4-BE49-F238E27FC236}">
                      <a16:creationId xmlns:a16="http://schemas.microsoft.com/office/drawing/2014/main" id="{4CE8D253-1330-B967-4051-4A43B5634EDB}"/>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0" name="Freeform 35">
                  <a:extLst>
                    <a:ext uri="{FF2B5EF4-FFF2-40B4-BE49-F238E27FC236}">
                      <a16:creationId xmlns:a16="http://schemas.microsoft.com/office/drawing/2014/main" id="{9F49884A-A9C2-4015-4F8B-4BEF30EE19B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1" name="Freeform 36">
                  <a:extLst>
                    <a:ext uri="{FF2B5EF4-FFF2-40B4-BE49-F238E27FC236}">
                      <a16:creationId xmlns:a16="http://schemas.microsoft.com/office/drawing/2014/main" id="{40F887E6-9CAA-5C01-41C7-C3A8AC7A5358}"/>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2" name="Freeform 37">
                  <a:extLst>
                    <a:ext uri="{FF2B5EF4-FFF2-40B4-BE49-F238E27FC236}">
                      <a16:creationId xmlns:a16="http://schemas.microsoft.com/office/drawing/2014/main" id="{322C1A0A-235C-B7A0-4443-9A86C5BD49E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3" name="Freeform 38">
                  <a:extLst>
                    <a:ext uri="{FF2B5EF4-FFF2-40B4-BE49-F238E27FC236}">
                      <a16:creationId xmlns:a16="http://schemas.microsoft.com/office/drawing/2014/main" id="{B125B772-B1A0-750F-04AD-053B337C156B}"/>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4" name="Freeform 39">
                  <a:extLst>
                    <a:ext uri="{FF2B5EF4-FFF2-40B4-BE49-F238E27FC236}">
                      <a16:creationId xmlns:a16="http://schemas.microsoft.com/office/drawing/2014/main" id="{04C3DDF5-C815-8F26-D72A-E38EEEB4FA8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5" name="Freeform 40">
                  <a:extLst>
                    <a:ext uri="{FF2B5EF4-FFF2-40B4-BE49-F238E27FC236}">
                      <a16:creationId xmlns:a16="http://schemas.microsoft.com/office/drawing/2014/main" id="{A2E5424B-2390-CFA3-39C3-10D963038435}"/>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6" name="Freeform 41">
                  <a:extLst>
                    <a:ext uri="{FF2B5EF4-FFF2-40B4-BE49-F238E27FC236}">
                      <a16:creationId xmlns:a16="http://schemas.microsoft.com/office/drawing/2014/main" id="{473B0EA0-93A2-4D3F-E934-C734EC192314}"/>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7" name="Freeform 42">
                  <a:extLst>
                    <a:ext uri="{FF2B5EF4-FFF2-40B4-BE49-F238E27FC236}">
                      <a16:creationId xmlns:a16="http://schemas.microsoft.com/office/drawing/2014/main" id="{1CA94F3B-8C33-70B8-3746-173A1F0250FB}"/>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8" name="Freeform 43">
                  <a:extLst>
                    <a:ext uri="{FF2B5EF4-FFF2-40B4-BE49-F238E27FC236}">
                      <a16:creationId xmlns:a16="http://schemas.microsoft.com/office/drawing/2014/main" id="{624B97F3-170B-A0E7-F540-5C38878F20A4}"/>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9" name="Freeform 44">
                  <a:extLst>
                    <a:ext uri="{FF2B5EF4-FFF2-40B4-BE49-F238E27FC236}">
                      <a16:creationId xmlns:a16="http://schemas.microsoft.com/office/drawing/2014/main" id="{C0E8AEF0-627A-8D9D-8AF1-F36C16BA79E7}"/>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0" name="Freeform 45">
                  <a:extLst>
                    <a:ext uri="{FF2B5EF4-FFF2-40B4-BE49-F238E27FC236}">
                      <a16:creationId xmlns:a16="http://schemas.microsoft.com/office/drawing/2014/main" id="{E1E27365-44E3-BB03-D392-B07CB5D1EF0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1" name="Freeform 46">
                  <a:extLst>
                    <a:ext uri="{FF2B5EF4-FFF2-40B4-BE49-F238E27FC236}">
                      <a16:creationId xmlns:a16="http://schemas.microsoft.com/office/drawing/2014/main" id="{36A10A26-4B26-F93B-057B-1AE849C4BDA5}"/>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2" name="Freeform 47">
                  <a:extLst>
                    <a:ext uri="{FF2B5EF4-FFF2-40B4-BE49-F238E27FC236}">
                      <a16:creationId xmlns:a16="http://schemas.microsoft.com/office/drawing/2014/main" id="{EBBD4555-63CD-9024-2BED-468AF6C2BF25}"/>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3" name="Freeform 48">
                  <a:extLst>
                    <a:ext uri="{FF2B5EF4-FFF2-40B4-BE49-F238E27FC236}">
                      <a16:creationId xmlns:a16="http://schemas.microsoft.com/office/drawing/2014/main" id="{32937F5D-A78C-0E6B-EFCE-E2ABD1A7EAF7}"/>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4" name="Freeform 49">
                  <a:extLst>
                    <a:ext uri="{FF2B5EF4-FFF2-40B4-BE49-F238E27FC236}">
                      <a16:creationId xmlns:a16="http://schemas.microsoft.com/office/drawing/2014/main" id="{4C7CE689-3333-64CE-1187-9183D87DC58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5" name="Freeform 50">
                  <a:extLst>
                    <a:ext uri="{FF2B5EF4-FFF2-40B4-BE49-F238E27FC236}">
                      <a16:creationId xmlns:a16="http://schemas.microsoft.com/office/drawing/2014/main" id="{865BB44F-0E17-B41D-4005-8828F1B79F69}"/>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6" name="Freeform 51">
                  <a:extLst>
                    <a:ext uri="{FF2B5EF4-FFF2-40B4-BE49-F238E27FC236}">
                      <a16:creationId xmlns:a16="http://schemas.microsoft.com/office/drawing/2014/main" id="{925E2B3D-AA46-EEEF-5102-69CF55E3337A}"/>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7" name="Freeform 52">
                  <a:extLst>
                    <a:ext uri="{FF2B5EF4-FFF2-40B4-BE49-F238E27FC236}">
                      <a16:creationId xmlns:a16="http://schemas.microsoft.com/office/drawing/2014/main" id="{E5562D54-8D73-4AA6-9ACB-1350FC71BDD3}"/>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8" name="Freeform 53">
                  <a:extLst>
                    <a:ext uri="{FF2B5EF4-FFF2-40B4-BE49-F238E27FC236}">
                      <a16:creationId xmlns:a16="http://schemas.microsoft.com/office/drawing/2014/main" id="{7EC2EDBA-BC53-DAB3-B9B9-AA586112F117}"/>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9" name="Freeform 54">
                  <a:extLst>
                    <a:ext uri="{FF2B5EF4-FFF2-40B4-BE49-F238E27FC236}">
                      <a16:creationId xmlns:a16="http://schemas.microsoft.com/office/drawing/2014/main" id="{3D1DF475-9A82-D132-0831-07F473DC7ABD}"/>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0" name="Freeform 55">
                  <a:extLst>
                    <a:ext uri="{FF2B5EF4-FFF2-40B4-BE49-F238E27FC236}">
                      <a16:creationId xmlns:a16="http://schemas.microsoft.com/office/drawing/2014/main" id="{736977FF-DB1B-A2C2-3C28-09512B6CF7C7}"/>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1" name="Freeform 56">
                  <a:extLst>
                    <a:ext uri="{FF2B5EF4-FFF2-40B4-BE49-F238E27FC236}">
                      <a16:creationId xmlns:a16="http://schemas.microsoft.com/office/drawing/2014/main" id="{B4C87CB7-E16D-9037-77D7-F8DDD1BF4944}"/>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2" name="Freeform 57">
                  <a:extLst>
                    <a:ext uri="{FF2B5EF4-FFF2-40B4-BE49-F238E27FC236}">
                      <a16:creationId xmlns:a16="http://schemas.microsoft.com/office/drawing/2014/main" id="{0CB2CE99-ED00-84A5-6FCA-06D466A94BE9}"/>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3" name="Freeform 58">
                  <a:extLst>
                    <a:ext uri="{FF2B5EF4-FFF2-40B4-BE49-F238E27FC236}">
                      <a16:creationId xmlns:a16="http://schemas.microsoft.com/office/drawing/2014/main" id="{38CCF7E7-E54D-85F4-0833-091660EB3939}"/>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4" name="Freeform 59">
                  <a:extLst>
                    <a:ext uri="{FF2B5EF4-FFF2-40B4-BE49-F238E27FC236}">
                      <a16:creationId xmlns:a16="http://schemas.microsoft.com/office/drawing/2014/main" id="{A4EEE707-1F1D-42EB-F497-D86D827F79BD}"/>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5" name="Freeform 60">
                  <a:extLst>
                    <a:ext uri="{FF2B5EF4-FFF2-40B4-BE49-F238E27FC236}">
                      <a16:creationId xmlns:a16="http://schemas.microsoft.com/office/drawing/2014/main" id="{355B8EBF-58DB-16B6-C2E0-6C18358F98D6}"/>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6" name="Freeform 61">
                  <a:extLst>
                    <a:ext uri="{FF2B5EF4-FFF2-40B4-BE49-F238E27FC236}">
                      <a16:creationId xmlns:a16="http://schemas.microsoft.com/office/drawing/2014/main" id="{E814D868-370B-3377-ABA4-91FD1F74DF0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7" name="Freeform 62">
                  <a:extLst>
                    <a:ext uri="{FF2B5EF4-FFF2-40B4-BE49-F238E27FC236}">
                      <a16:creationId xmlns:a16="http://schemas.microsoft.com/office/drawing/2014/main" id="{E1B49AF4-083C-D95F-EE88-CB0392812578}"/>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8" name="Freeform 63">
                  <a:extLst>
                    <a:ext uri="{FF2B5EF4-FFF2-40B4-BE49-F238E27FC236}">
                      <a16:creationId xmlns:a16="http://schemas.microsoft.com/office/drawing/2014/main" id="{98112CD0-3237-818D-E231-1DD69D034289}"/>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9" name="Freeform 64">
                  <a:extLst>
                    <a:ext uri="{FF2B5EF4-FFF2-40B4-BE49-F238E27FC236}">
                      <a16:creationId xmlns:a16="http://schemas.microsoft.com/office/drawing/2014/main" id="{02C4B2ED-2F7B-6C57-9B9D-A180EB68D584}"/>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0" name="Freeform 65">
                  <a:extLst>
                    <a:ext uri="{FF2B5EF4-FFF2-40B4-BE49-F238E27FC236}">
                      <a16:creationId xmlns:a16="http://schemas.microsoft.com/office/drawing/2014/main" id="{7CE81290-0E98-AC14-3C53-F5C794EF2EBE}"/>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1" name="Freeform 66">
                  <a:extLst>
                    <a:ext uri="{FF2B5EF4-FFF2-40B4-BE49-F238E27FC236}">
                      <a16:creationId xmlns:a16="http://schemas.microsoft.com/office/drawing/2014/main" id="{443E66A8-6229-8D1C-073B-787A1F012DD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2" name="Freeform 67">
                  <a:extLst>
                    <a:ext uri="{FF2B5EF4-FFF2-40B4-BE49-F238E27FC236}">
                      <a16:creationId xmlns:a16="http://schemas.microsoft.com/office/drawing/2014/main" id="{0B8B4AE7-21D1-9F56-DF50-C626396E0ADE}"/>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3" name="Freeform 68">
                  <a:extLst>
                    <a:ext uri="{FF2B5EF4-FFF2-40B4-BE49-F238E27FC236}">
                      <a16:creationId xmlns:a16="http://schemas.microsoft.com/office/drawing/2014/main" id="{38C63856-5EF0-1072-DE43-8D499293FB72}"/>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4" name="Freeform 69">
                  <a:extLst>
                    <a:ext uri="{FF2B5EF4-FFF2-40B4-BE49-F238E27FC236}">
                      <a16:creationId xmlns:a16="http://schemas.microsoft.com/office/drawing/2014/main" id="{0511B059-6FB4-DAC3-8C84-DCBDA3B534B6}"/>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5" name="Freeform 70">
                  <a:extLst>
                    <a:ext uri="{FF2B5EF4-FFF2-40B4-BE49-F238E27FC236}">
                      <a16:creationId xmlns:a16="http://schemas.microsoft.com/office/drawing/2014/main" id="{C6B1B9B0-F05C-EA0D-217E-BCC7102B21FC}"/>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6" name="Freeform 71">
                  <a:extLst>
                    <a:ext uri="{FF2B5EF4-FFF2-40B4-BE49-F238E27FC236}">
                      <a16:creationId xmlns:a16="http://schemas.microsoft.com/office/drawing/2014/main" id="{17431E7C-7414-B42E-1DD2-282F9C1A1FFB}"/>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7" name="Freeform 72">
                  <a:extLst>
                    <a:ext uri="{FF2B5EF4-FFF2-40B4-BE49-F238E27FC236}">
                      <a16:creationId xmlns:a16="http://schemas.microsoft.com/office/drawing/2014/main" id="{9D23894B-A536-1ADD-BDD2-5B711113888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8" name="Freeform 73">
                  <a:extLst>
                    <a:ext uri="{FF2B5EF4-FFF2-40B4-BE49-F238E27FC236}">
                      <a16:creationId xmlns:a16="http://schemas.microsoft.com/office/drawing/2014/main" id="{1003CA1F-2726-B221-1259-3D92025081C4}"/>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9" name="Freeform 74">
                  <a:extLst>
                    <a:ext uri="{FF2B5EF4-FFF2-40B4-BE49-F238E27FC236}">
                      <a16:creationId xmlns:a16="http://schemas.microsoft.com/office/drawing/2014/main" id="{A2D91774-8F19-7537-A1AD-C3808E0B4D08}"/>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0" name="Freeform 75">
                  <a:extLst>
                    <a:ext uri="{FF2B5EF4-FFF2-40B4-BE49-F238E27FC236}">
                      <a16:creationId xmlns:a16="http://schemas.microsoft.com/office/drawing/2014/main" id="{921809FA-8207-C20C-F5C9-87F8CACC875B}"/>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1" name="Freeform 76">
                  <a:extLst>
                    <a:ext uri="{FF2B5EF4-FFF2-40B4-BE49-F238E27FC236}">
                      <a16:creationId xmlns:a16="http://schemas.microsoft.com/office/drawing/2014/main" id="{E4C62064-D1E3-597C-41AF-A8DD77B8AE88}"/>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2" name="Freeform 77">
                  <a:extLst>
                    <a:ext uri="{FF2B5EF4-FFF2-40B4-BE49-F238E27FC236}">
                      <a16:creationId xmlns:a16="http://schemas.microsoft.com/office/drawing/2014/main" id="{6835EB91-EBE6-4640-94D7-207A98670DF5}"/>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3" name="Freeform 78">
                  <a:extLst>
                    <a:ext uri="{FF2B5EF4-FFF2-40B4-BE49-F238E27FC236}">
                      <a16:creationId xmlns:a16="http://schemas.microsoft.com/office/drawing/2014/main" id="{1407600D-E842-D71B-B428-F5BC06633C6E}"/>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4" name="Freeform 79">
                  <a:extLst>
                    <a:ext uri="{FF2B5EF4-FFF2-40B4-BE49-F238E27FC236}">
                      <a16:creationId xmlns:a16="http://schemas.microsoft.com/office/drawing/2014/main" id="{1303E829-1CC3-CADF-2830-215D668C118F}"/>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5" name="Freeform 80">
                  <a:extLst>
                    <a:ext uri="{FF2B5EF4-FFF2-40B4-BE49-F238E27FC236}">
                      <a16:creationId xmlns:a16="http://schemas.microsoft.com/office/drawing/2014/main" id="{39D1B5D7-82E3-1248-088C-6A97FA6FF3B1}"/>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6" name="Freeform 81">
                  <a:extLst>
                    <a:ext uri="{FF2B5EF4-FFF2-40B4-BE49-F238E27FC236}">
                      <a16:creationId xmlns:a16="http://schemas.microsoft.com/office/drawing/2014/main" id="{46818DE5-3902-04E0-9010-6E5BB37421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7" name="Freeform 82">
                  <a:extLst>
                    <a:ext uri="{FF2B5EF4-FFF2-40B4-BE49-F238E27FC236}">
                      <a16:creationId xmlns:a16="http://schemas.microsoft.com/office/drawing/2014/main" id="{A1FA18F1-C8B8-C7A6-53C7-EAA2F6150D12}"/>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8" name="Freeform 83">
                  <a:extLst>
                    <a:ext uri="{FF2B5EF4-FFF2-40B4-BE49-F238E27FC236}">
                      <a16:creationId xmlns:a16="http://schemas.microsoft.com/office/drawing/2014/main" id="{44E0EA24-BE4B-0E7E-04F6-B84E43BC959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9" name="Freeform 84">
                  <a:extLst>
                    <a:ext uri="{FF2B5EF4-FFF2-40B4-BE49-F238E27FC236}">
                      <a16:creationId xmlns:a16="http://schemas.microsoft.com/office/drawing/2014/main" id="{F6B4890F-994A-2F1E-500E-D93B69F426E7}"/>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0" name="Freeform 85">
                  <a:extLst>
                    <a:ext uri="{FF2B5EF4-FFF2-40B4-BE49-F238E27FC236}">
                      <a16:creationId xmlns:a16="http://schemas.microsoft.com/office/drawing/2014/main" id="{24CA0C0E-A89F-40E7-47DD-E5F1F357ACC3}"/>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1" name="Freeform 86">
                  <a:extLst>
                    <a:ext uri="{FF2B5EF4-FFF2-40B4-BE49-F238E27FC236}">
                      <a16:creationId xmlns:a16="http://schemas.microsoft.com/office/drawing/2014/main" id="{6FB2F268-9E92-1064-3EC4-33F61E7DBECD}"/>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2" name="Freeform 87">
                  <a:extLst>
                    <a:ext uri="{FF2B5EF4-FFF2-40B4-BE49-F238E27FC236}">
                      <a16:creationId xmlns:a16="http://schemas.microsoft.com/office/drawing/2014/main" id="{8CA14E91-AA33-B6F8-2813-A6530300A027}"/>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3" name="Freeform 88">
                  <a:extLst>
                    <a:ext uri="{FF2B5EF4-FFF2-40B4-BE49-F238E27FC236}">
                      <a16:creationId xmlns:a16="http://schemas.microsoft.com/office/drawing/2014/main" id="{E886FA3E-3DEF-5DE4-C064-222A9BDEF91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4" name="Freeform 89">
                  <a:extLst>
                    <a:ext uri="{FF2B5EF4-FFF2-40B4-BE49-F238E27FC236}">
                      <a16:creationId xmlns:a16="http://schemas.microsoft.com/office/drawing/2014/main" id="{F79CA454-0634-CF44-D081-499D2B9F40E2}"/>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5" name="Freeform 90">
                  <a:extLst>
                    <a:ext uri="{FF2B5EF4-FFF2-40B4-BE49-F238E27FC236}">
                      <a16:creationId xmlns:a16="http://schemas.microsoft.com/office/drawing/2014/main" id="{C60E835F-FC46-60C8-1680-74F4AF6995A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6" name="Freeform 91">
                  <a:extLst>
                    <a:ext uri="{FF2B5EF4-FFF2-40B4-BE49-F238E27FC236}">
                      <a16:creationId xmlns:a16="http://schemas.microsoft.com/office/drawing/2014/main" id="{FCFC467D-63B0-DF94-DB4D-364E457D31E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7" name="Freeform 92">
                  <a:extLst>
                    <a:ext uri="{FF2B5EF4-FFF2-40B4-BE49-F238E27FC236}">
                      <a16:creationId xmlns:a16="http://schemas.microsoft.com/office/drawing/2014/main" id="{499A80C6-69BA-5AAD-6398-1B04245B8E8E}"/>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208" name="文本框 49">
              <a:extLst>
                <a:ext uri="{FF2B5EF4-FFF2-40B4-BE49-F238E27FC236}">
                  <a16:creationId xmlns:a16="http://schemas.microsoft.com/office/drawing/2014/main" id="{E8867306-BBDE-FA2F-FD0B-F0312BFE6E07}"/>
                </a:ext>
              </a:extLst>
            </p:cNvPr>
            <p:cNvSpPr txBox="1">
              <a:spLocks noChangeArrowheads="1"/>
            </p:cNvSpPr>
            <p:nvPr/>
          </p:nvSpPr>
          <p:spPr bwMode="auto">
            <a:xfrm>
              <a:off x="2168251" y="2059788"/>
              <a:ext cx="2787487" cy="13007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lang="en-US" sz="3200" b="1" i="1" dirty="0" err="1">
                  <a:solidFill>
                    <a:srgbClr val="000000"/>
                  </a:solidFill>
                  <a:latin typeface="Times New Roman" panose="02020603050405020304" pitchFamily="18" charset="0"/>
                </a:rPr>
                <a:t>Xác</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định</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yêu</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cầu</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về</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độ</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dài</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của</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văn</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bản</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tóm</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tắt</a:t>
              </a:r>
              <a:endParaRPr kumimoji="0" lang="en-US" sz="3200" b="1" i="0" u="none" strike="noStrike" kern="1200" cap="none" spc="0" normalizeH="0" baseline="0" noProof="0" dirty="0">
                <a:ln>
                  <a:noFill/>
                </a:ln>
                <a:solidFill>
                  <a:srgbClr val="000000"/>
                </a:solidFill>
                <a:effectLst/>
                <a:uLnTx/>
                <a:uFillTx/>
                <a:latin typeface="Calibri"/>
              </a:endParaRPr>
            </a:p>
          </p:txBody>
        </p:sp>
      </p:grpSp>
      <p:pic>
        <p:nvPicPr>
          <p:cNvPr id="298" name="Picture 297">
            <a:extLst>
              <a:ext uri="{FF2B5EF4-FFF2-40B4-BE49-F238E27FC236}">
                <a16:creationId xmlns:a16="http://schemas.microsoft.com/office/drawing/2014/main" id="{90AA9371-DAA2-BC26-3A29-50938FAC2F8D}"/>
              </a:ext>
            </a:extLst>
          </p:cNvPr>
          <p:cNvPicPr>
            <a:picLocks noChangeAspect="1"/>
          </p:cNvPicPr>
          <p:nvPr/>
        </p:nvPicPr>
        <p:blipFill>
          <a:blip r:embed="rId5"/>
          <a:stretch>
            <a:fillRect/>
          </a:stretch>
        </p:blipFill>
        <p:spPr>
          <a:xfrm>
            <a:off x="4477020" y="4462009"/>
            <a:ext cx="2065329" cy="2309391"/>
          </a:xfrm>
          <a:prstGeom prst="rect">
            <a:avLst/>
          </a:prstGeom>
        </p:spPr>
      </p:pic>
    </p:spTree>
    <p:extLst>
      <p:ext uri="{BB962C8B-B14F-4D97-AF65-F5344CB8AC3E}">
        <p14:creationId xmlns:p14="http://schemas.microsoft.com/office/powerpoint/2010/main" val="191897205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p:cTn id="31" dur="500" fill="hold"/>
                                        <p:tgtEl>
                                          <p:spTgt spid="108"/>
                                        </p:tgtEl>
                                        <p:attrNameLst>
                                          <p:attrName>ppt_w</p:attrName>
                                        </p:attrNameLst>
                                      </p:cBhvr>
                                      <p:tavLst>
                                        <p:tav tm="0">
                                          <p:val>
                                            <p:fltVal val="0"/>
                                          </p:val>
                                        </p:tav>
                                        <p:tav tm="100000">
                                          <p:val>
                                            <p:strVal val="#ppt_w"/>
                                          </p:val>
                                        </p:tav>
                                      </p:tavLst>
                                    </p:anim>
                                    <p:anim calcmode="lin" valueType="num">
                                      <p:cBhvr>
                                        <p:cTn id="32" dur="500" fill="hold"/>
                                        <p:tgtEl>
                                          <p:spTgt spid="108"/>
                                        </p:tgtEl>
                                        <p:attrNameLst>
                                          <p:attrName>ppt_h</p:attrName>
                                        </p:attrNameLst>
                                      </p:cBhvr>
                                      <p:tavLst>
                                        <p:tav tm="0">
                                          <p:val>
                                            <p:fltVal val="0"/>
                                          </p:val>
                                        </p:tav>
                                        <p:tav tm="100000">
                                          <p:val>
                                            <p:strVal val="#ppt_h"/>
                                          </p:val>
                                        </p:tav>
                                      </p:tavLst>
                                    </p:anim>
                                    <p:animEffect transition="in" filter="fade">
                                      <p:cBhvr>
                                        <p:cTn id="33" dur="500"/>
                                        <p:tgtEl>
                                          <p:spTgt spid="10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06"/>
                                        </p:tgtEl>
                                        <p:attrNameLst>
                                          <p:attrName>style.visibility</p:attrName>
                                        </p:attrNameLst>
                                      </p:cBhvr>
                                      <p:to>
                                        <p:strVal val="visible"/>
                                      </p:to>
                                    </p:set>
                                    <p:anim calcmode="lin" valueType="num">
                                      <p:cBhvr>
                                        <p:cTn id="38" dur="500" fill="hold"/>
                                        <p:tgtEl>
                                          <p:spTgt spid="206"/>
                                        </p:tgtEl>
                                        <p:attrNameLst>
                                          <p:attrName>ppt_w</p:attrName>
                                        </p:attrNameLst>
                                      </p:cBhvr>
                                      <p:tavLst>
                                        <p:tav tm="0">
                                          <p:val>
                                            <p:fltVal val="0"/>
                                          </p:val>
                                        </p:tav>
                                        <p:tav tm="100000">
                                          <p:val>
                                            <p:strVal val="#ppt_w"/>
                                          </p:val>
                                        </p:tav>
                                      </p:tavLst>
                                    </p:anim>
                                    <p:anim calcmode="lin" valueType="num">
                                      <p:cBhvr>
                                        <p:cTn id="39" dur="500" fill="hold"/>
                                        <p:tgtEl>
                                          <p:spTgt spid="206"/>
                                        </p:tgtEl>
                                        <p:attrNameLst>
                                          <p:attrName>ppt_h</p:attrName>
                                        </p:attrNameLst>
                                      </p:cBhvr>
                                      <p:tavLst>
                                        <p:tav tm="0">
                                          <p:val>
                                            <p:fltVal val="0"/>
                                          </p:val>
                                        </p:tav>
                                        <p:tav tm="100000">
                                          <p:val>
                                            <p:strVal val="#ppt_h"/>
                                          </p:val>
                                        </p:tav>
                                      </p:tavLst>
                                    </p:anim>
                                    <p:animEffect transition="in" filter="fade">
                                      <p:cBhvr>
                                        <p:cTn id="40" dur="500"/>
                                        <p:tgtEl>
                                          <p:spTgt spid="206"/>
                                        </p:tgtEl>
                                      </p:cBhvr>
                                    </p:animEffect>
                                  </p:childTnLst>
                                </p:cTn>
                              </p:par>
                              <p:par>
                                <p:cTn id="41" presetID="53" presetClass="entr" presetSubtype="16" fill="hold" nodeType="withEffect">
                                  <p:stCondLst>
                                    <p:cond delay="0"/>
                                  </p:stCondLst>
                                  <p:childTnLst>
                                    <p:set>
                                      <p:cBhvr>
                                        <p:cTn id="42" dur="1" fill="hold">
                                          <p:stCondLst>
                                            <p:cond delay="0"/>
                                          </p:stCondLst>
                                        </p:cTn>
                                        <p:tgtEl>
                                          <p:spTgt spid="298"/>
                                        </p:tgtEl>
                                        <p:attrNameLst>
                                          <p:attrName>style.visibility</p:attrName>
                                        </p:attrNameLst>
                                      </p:cBhvr>
                                      <p:to>
                                        <p:strVal val="visible"/>
                                      </p:to>
                                    </p:set>
                                    <p:anim calcmode="lin" valueType="num">
                                      <p:cBhvr>
                                        <p:cTn id="43" dur="500" fill="hold"/>
                                        <p:tgtEl>
                                          <p:spTgt spid="298"/>
                                        </p:tgtEl>
                                        <p:attrNameLst>
                                          <p:attrName>ppt_w</p:attrName>
                                        </p:attrNameLst>
                                      </p:cBhvr>
                                      <p:tavLst>
                                        <p:tav tm="0">
                                          <p:val>
                                            <p:fltVal val="0"/>
                                          </p:val>
                                        </p:tav>
                                        <p:tav tm="100000">
                                          <p:val>
                                            <p:strVal val="#ppt_w"/>
                                          </p:val>
                                        </p:tav>
                                      </p:tavLst>
                                    </p:anim>
                                    <p:anim calcmode="lin" valueType="num">
                                      <p:cBhvr>
                                        <p:cTn id="44" dur="500" fill="hold"/>
                                        <p:tgtEl>
                                          <p:spTgt spid="298"/>
                                        </p:tgtEl>
                                        <p:attrNameLst>
                                          <p:attrName>ppt_h</p:attrName>
                                        </p:attrNameLst>
                                      </p:cBhvr>
                                      <p:tavLst>
                                        <p:tav tm="0">
                                          <p:val>
                                            <p:fltVal val="0"/>
                                          </p:val>
                                        </p:tav>
                                        <p:tav tm="100000">
                                          <p:val>
                                            <p:strVal val="#ppt_h"/>
                                          </p:val>
                                        </p:tav>
                                      </p:tavLst>
                                    </p:anim>
                                    <p:animEffect transition="in" filter="fade">
                                      <p:cBhvr>
                                        <p:cTn id="45" dur="500"/>
                                        <p:tgtEl>
                                          <p:spTgt spid="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43949" y="295712"/>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3734" y="5339593"/>
            <a:ext cx="1795244" cy="1795244"/>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10410738" y="4952001"/>
            <a:ext cx="1670807" cy="1868250"/>
          </a:xfrm>
          <a:prstGeom prst="rect">
            <a:avLst/>
          </a:prstGeom>
        </p:spPr>
      </p:pic>
      <p:sp>
        <p:nvSpPr>
          <p:cNvPr id="10" name="TextBox 9">
            <a:extLst>
              <a:ext uri="{FF2B5EF4-FFF2-40B4-BE49-F238E27FC236}">
                <a16:creationId xmlns:a16="http://schemas.microsoft.com/office/drawing/2014/main" id="{33ECA829-0D09-63B2-E56F-C18EE20665D6}"/>
              </a:ext>
            </a:extLst>
          </p:cNvPr>
          <p:cNvSpPr txBox="1"/>
          <p:nvPr/>
        </p:nvSpPr>
        <p:spPr>
          <a:xfrm>
            <a:off x="8198842" y="2465063"/>
            <a:ext cx="3619848" cy="1077218"/>
          </a:xfrm>
          <a:prstGeom prst="rect">
            <a:avLst/>
          </a:prstGeom>
          <a:solidFill>
            <a:schemeClr val="accent1">
              <a:lumMod val="20000"/>
              <a:lumOff val="80000"/>
            </a:schemeClr>
          </a:solidFill>
        </p:spPr>
        <p:txBody>
          <a:bodyPr wrap="square" rtlCol="0">
            <a:spAutoFit/>
          </a:bodyPr>
          <a:lstStyle/>
          <a:p>
            <a:pPr lvl="0" algn="ctr"/>
            <a:r>
              <a:rPr lang="en-US" sz="3200" b="1" dirty="0" err="1">
                <a:solidFill>
                  <a:prstClr val="black"/>
                </a:solidFill>
                <a:latin typeface="Times New Roman" panose="02020603050405020304" pitchFamily="18" charset="0"/>
                <a:cs typeface="Times New Roman" panose="02020603050405020304" pitchFamily="18" charset="0"/>
              </a:rPr>
              <a:t>Xác</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định</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nội</a:t>
            </a:r>
            <a:r>
              <a:rPr lang="en-US" sz="3200" b="1" dirty="0">
                <a:solidFill>
                  <a:prstClr val="black"/>
                </a:solidFill>
                <a:latin typeface="Times New Roman" panose="02020603050405020304" pitchFamily="18" charset="0"/>
                <a:cs typeface="Times New Roman" panose="02020603050405020304" pitchFamily="18" charset="0"/>
              </a:rPr>
              <a:t> dung </a:t>
            </a:r>
            <a:r>
              <a:rPr lang="en-US" sz="3200" b="1" dirty="0" err="1">
                <a:solidFill>
                  <a:prstClr val="black"/>
                </a:solidFill>
                <a:latin typeface="Times New Roman" panose="02020603050405020304" pitchFamily="18" charset="0"/>
                <a:cs typeface="Times New Roman" panose="02020603050405020304" pitchFamily="18" charset="0"/>
              </a:rPr>
              <a:t>chính</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cần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tóm</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tắt</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4B3505D-C1FF-5C2B-5145-0616E335D5E3}"/>
              </a:ext>
            </a:extLst>
          </p:cNvPr>
          <p:cNvSpPr txBox="1"/>
          <p:nvPr/>
        </p:nvSpPr>
        <p:spPr>
          <a:xfrm>
            <a:off x="648746" y="311558"/>
            <a:ext cx="6104392" cy="1077218"/>
          </a:xfrm>
          <a:prstGeom prst="rect">
            <a:avLst/>
          </a:prstGeom>
          <a:solidFill>
            <a:schemeClr val="accent5">
              <a:lumMod val="40000"/>
              <a:lumOff val="60000"/>
            </a:schemeClr>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Xác định nội dung khái quát, cốt lõi của toàn văn bản</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a:extLst>
              <a:ext uri="{FF2B5EF4-FFF2-40B4-BE49-F238E27FC236}">
                <a16:creationId xmlns:a16="http://schemas.microsoft.com/office/drawing/2014/main" id="{0DF17C1E-5979-3DB1-AA9E-81FF46681A03}"/>
              </a:ext>
            </a:extLst>
          </p:cNvPr>
          <p:cNvSpPr txBox="1"/>
          <p:nvPr/>
        </p:nvSpPr>
        <p:spPr>
          <a:xfrm>
            <a:off x="579143" y="2103182"/>
            <a:ext cx="6104392" cy="1569660"/>
          </a:xfrm>
          <a:prstGeom prst="rect">
            <a:avLst/>
          </a:prstGeom>
          <a:solidFill>
            <a:schemeClr val="accent2">
              <a:lumMod val="60000"/>
              <a:lumOff val="40000"/>
            </a:schemeClr>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Tìm ý chính của từng phần hoặc đoạn và xác định quan hệ giữa các phần hoặc các đoạn</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2" name="TextBox 21">
            <a:extLst>
              <a:ext uri="{FF2B5EF4-FFF2-40B4-BE49-F238E27FC236}">
                <a16:creationId xmlns:a16="http://schemas.microsoft.com/office/drawing/2014/main" id="{21A801EA-7D83-0190-4854-AC2A91FE1B4E}"/>
              </a:ext>
            </a:extLst>
          </p:cNvPr>
          <p:cNvSpPr txBox="1"/>
          <p:nvPr/>
        </p:nvSpPr>
        <p:spPr>
          <a:xfrm>
            <a:off x="527018" y="4754818"/>
            <a:ext cx="6208643" cy="584775"/>
          </a:xfrm>
          <a:prstGeom prst="rect">
            <a:avLst/>
          </a:prstGeom>
          <a:solidFill>
            <a:schemeClr val="accent6">
              <a:lumMod val="60000"/>
              <a:lumOff val="40000"/>
            </a:schemeClr>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Tìm các từ ngữ quan trọng</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ight Brace 1">
            <a:extLst>
              <a:ext uri="{FF2B5EF4-FFF2-40B4-BE49-F238E27FC236}">
                <a16:creationId xmlns:a16="http://schemas.microsoft.com/office/drawing/2014/main" id="{AC9FAFBF-2168-71C8-F802-3BE327CF02C6}"/>
              </a:ext>
            </a:extLst>
          </p:cNvPr>
          <p:cNvSpPr/>
          <p:nvPr/>
        </p:nvSpPr>
        <p:spPr>
          <a:xfrm>
            <a:off x="7231309" y="823912"/>
            <a:ext cx="788565" cy="4427595"/>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7777479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2"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18782" y="27683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07295" y="2681865"/>
            <a:ext cx="4572568" cy="4572568"/>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sp>
        <p:nvSpPr>
          <p:cNvPr id="9" name="TextBox 8">
            <a:extLst>
              <a:ext uri="{FF2B5EF4-FFF2-40B4-BE49-F238E27FC236}">
                <a16:creationId xmlns:a16="http://schemas.microsoft.com/office/drawing/2014/main" id="{763E3BDA-D213-6B8C-17F5-BA6D62F56B8D}"/>
              </a:ext>
            </a:extLst>
          </p:cNvPr>
          <p:cNvSpPr txBox="1"/>
          <p:nvPr/>
        </p:nvSpPr>
        <p:spPr>
          <a:xfrm>
            <a:off x="1639764" y="2445390"/>
            <a:ext cx="943455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KHỞI ĐỘNG</a:t>
            </a:r>
          </a:p>
        </p:txBody>
      </p:sp>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2236693" y="1894218"/>
            <a:ext cx="738265" cy="825507"/>
          </a:xfrm>
          <a:prstGeom prst="rect">
            <a:avLst/>
          </a:prstGeom>
        </p:spPr>
      </p:pic>
      <p:pic>
        <p:nvPicPr>
          <p:cNvPr id="13" name="Picture 12">
            <a:extLst>
              <a:ext uri="{FF2B5EF4-FFF2-40B4-BE49-F238E27FC236}">
                <a16:creationId xmlns:a16="http://schemas.microsoft.com/office/drawing/2014/main" id="{53B8C9E7-5E75-CB50-9F73-4EBD65A02D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11040" y="4921958"/>
            <a:ext cx="2225464" cy="2225464"/>
          </a:xfrm>
          <a:prstGeom prst="rect">
            <a:avLst/>
          </a:prstGeom>
        </p:spPr>
      </p:pic>
      <p:pic>
        <p:nvPicPr>
          <p:cNvPr id="14" name="Picture 13">
            <a:extLst>
              <a:ext uri="{FF2B5EF4-FFF2-40B4-BE49-F238E27FC236}">
                <a16:creationId xmlns:a16="http://schemas.microsoft.com/office/drawing/2014/main" id="{36BE823F-8E71-08B3-ABA7-CF482A535105}"/>
              </a:ext>
            </a:extLst>
          </p:cNvPr>
          <p:cNvPicPr>
            <a:picLocks noChangeAspect="1"/>
          </p:cNvPicPr>
          <p:nvPr/>
        </p:nvPicPr>
        <p:blipFill>
          <a:blip r:embed="rId7"/>
          <a:stretch>
            <a:fillRect/>
          </a:stretch>
        </p:blipFill>
        <p:spPr>
          <a:xfrm>
            <a:off x="10022150" y="3334878"/>
            <a:ext cx="738265" cy="825507"/>
          </a:xfrm>
          <a:prstGeom prst="rect">
            <a:avLst/>
          </a:prstGeom>
        </p:spPr>
      </p:pic>
      <p:pic>
        <p:nvPicPr>
          <p:cNvPr id="15" name="Picture 14">
            <a:extLst>
              <a:ext uri="{FF2B5EF4-FFF2-40B4-BE49-F238E27FC236}">
                <a16:creationId xmlns:a16="http://schemas.microsoft.com/office/drawing/2014/main" id="{9FCACDB2-F872-FEEE-B6A2-3767771E4D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08750" y="4888278"/>
            <a:ext cx="2225464" cy="2225464"/>
          </a:xfrm>
          <a:prstGeom prst="rect">
            <a:avLst/>
          </a:prstGeom>
        </p:spPr>
      </p:pic>
      <p:pic>
        <p:nvPicPr>
          <p:cNvPr id="16" name="Picture 15">
            <a:extLst>
              <a:ext uri="{FF2B5EF4-FFF2-40B4-BE49-F238E27FC236}">
                <a16:creationId xmlns:a16="http://schemas.microsoft.com/office/drawing/2014/main" id="{72EF2C32-FC9C-E03C-031E-E74A27F43E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11450" y="4982778"/>
            <a:ext cx="2225464" cy="2225464"/>
          </a:xfrm>
          <a:prstGeom prst="rect">
            <a:avLst/>
          </a:prstGeom>
        </p:spPr>
      </p:pic>
      <p:pic>
        <p:nvPicPr>
          <p:cNvPr id="17" name="Picture 16">
            <a:extLst>
              <a:ext uri="{FF2B5EF4-FFF2-40B4-BE49-F238E27FC236}">
                <a16:creationId xmlns:a16="http://schemas.microsoft.com/office/drawing/2014/main" id="{8DBB7900-E36A-8C49-8E5F-A4D617E1E59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31635" y="5013188"/>
            <a:ext cx="2225464" cy="2225464"/>
          </a:xfrm>
          <a:prstGeom prst="rect">
            <a:avLst/>
          </a:prstGeom>
        </p:spPr>
      </p:pic>
      <p:pic>
        <p:nvPicPr>
          <p:cNvPr id="18" name="Picture 17">
            <a:extLst>
              <a:ext uri="{FF2B5EF4-FFF2-40B4-BE49-F238E27FC236}">
                <a16:creationId xmlns:a16="http://schemas.microsoft.com/office/drawing/2014/main" id="{F9421C6B-D76C-0DCD-E009-5BB586C00D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974432" y="5013188"/>
            <a:ext cx="2225464" cy="2225464"/>
          </a:xfrm>
          <a:prstGeom prst="rect">
            <a:avLst/>
          </a:prstGeom>
        </p:spPr>
      </p:pic>
      <p:pic>
        <p:nvPicPr>
          <p:cNvPr id="19" name="Picture 18">
            <a:extLst>
              <a:ext uri="{FF2B5EF4-FFF2-40B4-BE49-F238E27FC236}">
                <a16:creationId xmlns:a16="http://schemas.microsoft.com/office/drawing/2014/main" id="{EAC90226-87CC-FC32-D200-23591A643C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40035" y="4921958"/>
            <a:ext cx="2225464" cy="2225464"/>
          </a:xfrm>
          <a:prstGeom prst="rect">
            <a:avLst/>
          </a:prstGeom>
        </p:spPr>
      </p:pic>
      <p:pic>
        <p:nvPicPr>
          <p:cNvPr id="20" name="Picture 19">
            <a:extLst>
              <a:ext uri="{FF2B5EF4-FFF2-40B4-BE49-F238E27FC236}">
                <a16:creationId xmlns:a16="http://schemas.microsoft.com/office/drawing/2014/main" id="{8CB2DDE7-06DA-C4E2-5A4F-CCDF7CB920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95698" y="5014170"/>
            <a:ext cx="2225464" cy="2225464"/>
          </a:xfrm>
          <a:prstGeom prst="rect">
            <a:avLst/>
          </a:prstGeom>
        </p:spPr>
      </p:pic>
      <p:pic>
        <p:nvPicPr>
          <p:cNvPr id="21" name="Picture 20">
            <a:extLst>
              <a:ext uri="{FF2B5EF4-FFF2-40B4-BE49-F238E27FC236}">
                <a16:creationId xmlns:a16="http://schemas.microsoft.com/office/drawing/2014/main" id="{CAE3978C-816B-11EB-DB0C-AFD2ED447B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802592" y="4968149"/>
            <a:ext cx="2225464" cy="2225464"/>
          </a:xfrm>
          <a:prstGeom prst="rect">
            <a:avLst/>
          </a:prstGeom>
        </p:spPr>
      </p:pic>
      <p:pic>
        <p:nvPicPr>
          <p:cNvPr id="22" name="Picture 21">
            <a:extLst>
              <a:ext uri="{FF2B5EF4-FFF2-40B4-BE49-F238E27FC236}">
                <a16:creationId xmlns:a16="http://schemas.microsoft.com/office/drawing/2014/main" id="{F8990EEB-DC71-4521-953D-7E26793BBC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893002" y="5004643"/>
            <a:ext cx="2225464" cy="2225464"/>
          </a:xfrm>
          <a:prstGeom prst="rect">
            <a:avLst/>
          </a:prstGeom>
        </p:spPr>
      </p:pic>
      <p:pic>
        <p:nvPicPr>
          <p:cNvPr id="23" name="Picture 22">
            <a:extLst>
              <a:ext uri="{FF2B5EF4-FFF2-40B4-BE49-F238E27FC236}">
                <a16:creationId xmlns:a16="http://schemas.microsoft.com/office/drawing/2014/main" id="{231FF679-605F-1554-8500-9A80A82F64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237324" y="5013188"/>
            <a:ext cx="2225464" cy="2225464"/>
          </a:xfrm>
          <a:prstGeom prst="rect">
            <a:avLst/>
          </a:prstGeom>
        </p:spPr>
      </p:pic>
      <p:pic>
        <p:nvPicPr>
          <p:cNvPr id="24" name="Picture 23">
            <a:extLst>
              <a:ext uri="{FF2B5EF4-FFF2-40B4-BE49-F238E27FC236}">
                <a16:creationId xmlns:a16="http://schemas.microsoft.com/office/drawing/2014/main" id="{D93CEFD8-2571-F105-0C89-EEF52D9E381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279214" y="4909373"/>
            <a:ext cx="2225464" cy="2225464"/>
          </a:xfrm>
          <a:prstGeom prst="rect">
            <a:avLst/>
          </a:prstGeom>
        </p:spPr>
      </p:pic>
      <p:pic>
        <p:nvPicPr>
          <p:cNvPr id="25" name="Picture 24">
            <a:extLst>
              <a:ext uri="{FF2B5EF4-FFF2-40B4-BE49-F238E27FC236}">
                <a16:creationId xmlns:a16="http://schemas.microsoft.com/office/drawing/2014/main" id="{04C69D77-76EC-6724-381F-F1272F3AE2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586108" y="4969131"/>
            <a:ext cx="2225464" cy="2225464"/>
          </a:xfrm>
          <a:prstGeom prst="rect">
            <a:avLst/>
          </a:prstGeom>
        </p:spPr>
      </p:pic>
      <p:pic>
        <p:nvPicPr>
          <p:cNvPr id="26" name="Picture 25">
            <a:extLst>
              <a:ext uri="{FF2B5EF4-FFF2-40B4-BE49-F238E27FC236}">
                <a16:creationId xmlns:a16="http://schemas.microsoft.com/office/drawing/2014/main" id="{DC1C557A-04D1-F9EF-143A-C988050A43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949156" y="4909373"/>
            <a:ext cx="2225464" cy="2225464"/>
          </a:xfrm>
          <a:prstGeom prst="rect">
            <a:avLst/>
          </a:prstGeom>
        </p:spPr>
      </p:pic>
      <p:pic>
        <p:nvPicPr>
          <p:cNvPr id="27" name="Picture 26">
            <a:extLst>
              <a:ext uri="{FF2B5EF4-FFF2-40B4-BE49-F238E27FC236}">
                <a16:creationId xmlns:a16="http://schemas.microsoft.com/office/drawing/2014/main" id="{8BB29CCC-2BBE-96A2-2897-D418675F32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711055" y="4918233"/>
            <a:ext cx="2225464" cy="2225464"/>
          </a:xfrm>
          <a:prstGeom prst="rect">
            <a:avLst/>
          </a:prstGeom>
        </p:spPr>
      </p:pic>
    </p:spTree>
    <p:extLst>
      <p:ext uri="{BB962C8B-B14F-4D97-AF65-F5344CB8AC3E}">
        <p14:creationId xmlns:p14="http://schemas.microsoft.com/office/powerpoint/2010/main" val="2884871447"/>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43949" y="295712"/>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3734" y="5339593"/>
            <a:ext cx="1795244" cy="1795244"/>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10410738" y="4952001"/>
            <a:ext cx="1670807" cy="1868250"/>
          </a:xfrm>
          <a:prstGeom prst="rect">
            <a:avLst/>
          </a:prstGeom>
        </p:spPr>
      </p:pic>
      <p:sp>
        <p:nvSpPr>
          <p:cNvPr id="10" name="TextBox 9">
            <a:extLst>
              <a:ext uri="{FF2B5EF4-FFF2-40B4-BE49-F238E27FC236}">
                <a16:creationId xmlns:a16="http://schemas.microsoft.com/office/drawing/2014/main" id="{33ECA829-0D09-63B2-E56F-C18EE20665D6}"/>
              </a:ext>
            </a:extLst>
          </p:cNvPr>
          <p:cNvSpPr txBox="1"/>
          <p:nvPr/>
        </p:nvSpPr>
        <p:spPr>
          <a:xfrm>
            <a:off x="8198842" y="2465063"/>
            <a:ext cx="3619848" cy="1569660"/>
          </a:xfrm>
          <a:prstGeom prst="rect">
            <a:avLst/>
          </a:prstGeom>
          <a:solidFill>
            <a:schemeClr val="accent1">
              <a:lumMod val="20000"/>
              <a:lumOff val="80000"/>
            </a:schemeClr>
          </a:solidFill>
        </p:spPr>
        <p:txBody>
          <a:bodyPr wrap="square" rtlCol="0">
            <a:spAutoFit/>
          </a:bodyPr>
          <a:lstStyle/>
          <a:p>
            <a:pPr lvl="0" algn="ctr"/>
            <a:r>
              <a:rPr lang="vi-VN" sz="3200" b="1">
                <a:solidFill>
                  <a:prstClr val="black"/>
                </a:solidFill>
                <a:latin typeface="Times New Roman" panose="02020603050405020304" pitchFamily="18" charset="0"/>
                <a:cs typeface="Times New Roman" panose="02020603050405020304" pitchFamily="18" charset="0"/>
              </a:rPr>
              <a:t>Xác định yêu cầu về độ dài của văn bản tóm tắt</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4B3505D-C1FF-5C2B-5145-0616E335D5E3}"/>
              </a:ext>
            </a:extLst>
          </p:cNvPr>
          <p:cNvSpPr txBox="1"/>
          <p:nvPr/>
        </p:nvSpPr>
        <p:spPr>
          <a:xfrm>
            <a:off x="735433" y="483825"/>
            <a:ext cx="6104392" cy="1077218"/>
          </a:xfrm>
          <a:prstGeom prst="rect">
            <a:avLst/>
          </a:prstGeom>
          <a:solidFill>
            <a:schemeClr val="accent5">
              <a:lumMod val="40000"/>
              <a:lumOff val="60000"/>
            </a:schemeClr>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Xác định ý lớn và ý nhỏ của văn bản gốc</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a:extLst>
              <a:ext uri="{FF2B5EF4-FFF2-40B4-BE49-F238E27FC236}">
                <a16:creationId xmlns:a16="http://schemas.microsoft.com/office/drawing/2014/main" id="{0DF17C1E-5979-3DB1-AA9E-81FF46681A03}"/>
              </a:ext>
            </a:extLst>
          </p:cNvPr>
          <p:cNvSpPr txBox="1"/>
          <p:nvPr/>
        </p:nvSpPr>
        <p:spPr>
          <a:xfrm>
            <a:off x="587532" y="4082983"/>
            <a:ext cx="6104392" cy="1569660"/>
          </a:xfrm>
          <a:prstGeom prst="rect">
            <a:avLst/>
          </a:prstGeom>
          <a:solidFill>
            <a:schemeClr val="accent2">
              <a:lumMod val="60000"/>
              <a:lumOff val="40000"/>
            </a:schemeClr>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Tùy theo yêu cầu về độ dài của văn bản tóm tắt mà lựa chọn ý lớn hay ý nhỏ từ văn bản gốc </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ight Brace 1">
            <a:extLst>
              <a:ext uri="{FF2B5EF4-FFF2-40B4-BE49-F238E27FC236}">
                <a16:creationId xmlns:a16="http://schemas.microsoft.com/office/drawing/2014/main" id="{AC9FAFBF-2168-71C8-F802-3BE327CF02C6}"/>
              </a:ext>
            </a:extLst>
          </p:cNvPr>
          <p:cNvSpPr/>
          <p:nvPr/>
        </p:nvSpPr>
        <p:spPr>
          <a:xfrm>
            <a:off x="7231309" y="823912"/>
            <a:ext cx="788565" cy="4427595"/>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361991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45F07E-6867-E8C2-DA92-2B376031AB1A}"/>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67F10A7-3395-D78A-8B20-0A012CACB1F6}"/>
              </a:ext>
            </a:extLst>
          </p:cNvPr>
          <p:cNvSpPr txBox="1"/>
          <p:nvPr/>
        </p:nvSpPr>
        <p:spPr>
          <a:xfrm>
            <a:off x="3800214" y="755010"/>
            <a:ext cx="468109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Viết văn bản tóm tắt</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BB612B83-73F7-4A1B-5B96-BF23ABDC09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9893938" y="755010"/>
            <a:ext cx="1390651" cy="823913"/>
          </a:xfrm>
          <a:prstGeom prst="rect">
            <a:avLst/>
          </a:prstGeom>
        </p:spPr>
      </p:pic>
      <p:pic>
        <p:nvPicPr>
          <p:cNvPr id="7" name="Picture 6">
            <a:extLst>
              <a:ext uri="{FF2B5EF4-FFF2-40B4-BE49-F238E27FC236}">
                <a16:creationId xmlns:a16="http://schemas.microsoft.com/office/drawing/2014/main" id="{E4ABE855-A3BD-5CAF-BFC3-EF5C9B98A460}"/>
              </a:ext>
            </a:extLst>
          </p:cNvPr>
          <p:cNvPicPr>
            <a:picLocks noChangeAspect="1"/>
          </p:cNvPicPr>
          <p:nvPr/>
        </p:nvPicPr>
        <p:blipFill>
          <a:blip r:embed="rId5"/>
          <a:stretch>
            <a:fillRect/>
          </a:stretch>
        </p:blipFill>
        <p:spPr>
          <a:xfrm>
            <a:off x="2550252" y="791371"/>
            <a:ext cx="796955" cy="891132"/>
          </a:xfrm>
          <a:prstGeom prst="rect">
            <a:avLst/>
          </a:prstGeom>
        </p:spPr>
      </p:pic>
      <p:pic>
        <p:nvPicPr>
          <p:cNvPr id="8" name="Picture 7">
            <a:extLst>
              <a:ext uri="{FF2B5EF4-FFF2-40B4-BE49-F238E27FC236}">
                <a16:creationId xmlns:a16="http://schemas.microsoft.com/office/drawing/2014/main" id="{D1968158-6CA7-1360-BC39-A08C2931B285}"/>
              </a:ext>
            </a:extLst>
          </p:cNvPr>
          <p:cNvPicPr>
            <a:picLocks noChangeAspect="1"/>
          </p:cNvPicPr>
          <p:nvPr/>
        </p:nvPicPr>
        <p:blipFill>
          <a:blip r:embed="rId5"/>
          <a:stretch>
            <a:fillRect/>
          </a:stretch>
        </p:blipFill>
        <p:spPr>
          <a:xfrm>
            <a:off x="8283252" y="687791"/>
            <a:ext cx="796955" cy="891132"/>
          </a:xfrm>
          <a:prstGeom prst="rect">
            <a:avLst/>
          </a:prstGeom>
        </p:spPr>
      </p:pic>
      <p:sp>
        <p:nvSpPr>
          <p:cNvPr id="299" name="TextBox 298">
            <a:extLst>
              <a:ext uri="{FF2B5EF4-FFF2-40B4-BE49-F238E27FC236}">
                <a16:creationId xmlns:a16="http://schemas.microsoft.com/office/drawing/2014/main" id="{96591D36-9D58-3588-16F2-8B61F78695B9}"/>
              </a:ext>
            </a:extLst>
          </p:cNvPr>
          <p:cNvSpPr txBox="1"/>
          <p:nvPr/>
        </p:nvSpPr>
        <p:spPr>
          <a:xfrm>
            <a:off x="2265011" y="1753656"/>
            <a:ext cx="6669265" cy="1077218"/>
          </a:xfrm>
          <a:prstGeom prst="rect">
            <a:avLst/>
          </a:prstGeom>
          <a:solidFill>
            <a:schemeClr val="accent6">
              <a:lumMod val="20000"/>
              <a:lumOff val="80000"/>
            </a:schemeClr>
          </a:solidFill>
        </p:spPr>
        <p:txBody>
          <a:bodyPr wrap="square" rtlCol="0">
            <a:spAutoFit/>
          </a:bodyPr>
          <a:lstStyle/>
          <a:p>
            <a:pPr lvl="0"/>
            <a:r>
              <a:rPr lang="vi-VN" sz="3200" b="1" dirty="0">
                <a:solidFill>
                  <a:prstClr val="black"/>
                </a:solidFill>
                <a:latin typeface="Times New Roman" panose="02020603050405020304" pitchFamily="18" charset="0"/>
                <a:cs typeface="Times New Roman" panose="02020603050405020304" pitchFamily="18" charset="0"/>
              </a:rPr>
              <a:t>Sắp xếp các ý chính của văn bản gốc theo một trình tự hợp lí</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0" name="TextBox 299">
            <a:extLst>
              <a:ext uri="{FF2B5EF4-FFF2-40B4-BE49-F238E27FC236}">
                <a16:creationId xmlns:a16="http://schemas.microsoft.com/office/drawing/2014/main" id="{5D056D21-A7E1-9F29-0A67-1DE6CABAAC4D}"/>
              </a:ext>
            </a:extLst>
          </p:cNvPr>
          <p:cNvSpPr txBox="1"/>
          <p:nvPr/>
        </p:nvSpPr>
        <p:spPr>
          <a:xfrm>
            <a:off x="3919998" y="3109517"/>
            <a:ext cx="6669265" cy="1569660"/>
          </a:xfrm>
          <a:prstGeom prst="rect">
            <a:avLst/>
          </a:prstGeom>
          <a:solidFill>
            <a:schemeClr val="accent2">
              <a:lumMod val="40000"/>
              <a:lumOff val="60000"/>
            </a:schemeClr>
          </a:solidFill>
        </p:spPr>
        <p:txBody>
          <a:bodyPr wrap="square" rtlCol="0">
            <a:spAutoFit/>
          </a:bodyPr>
          <a:lstStyle/>
          <a:p>
            <a:pPr lvl="0"/>
            <a:r>
              <a:rPr lang="vi-VN" sz="3200" b="1" dirty="0">
                <a:solidFill>
                  <a:prstClr val="black"/>
                </a:solidFill>
                <a:latin typeface="Times New Roman" panose="02020603050405020304" pitchFamily="18" charset="0"/>
                <a:cs typeface="Times New Roman" panose="02020603050405020304" pitchFamily="18" charset="0"/>
              </a:rPr>
              <a:t>Dùng lời văn của em kết hợp với những từ ngữ quan trọng trong văn bản gốc để viết văn bản tóm tắt</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1" name="TextBox 300">
            <a:extLst>
              <a:ext uri="{FF2B5EF4-FFF2-40B4-BE49-F238E27FC236}">
                <a16:creationId xmlns:a16="http://schemas.microsoft.com/office/drawing/2014/main" id="{BE543582-6936-327A-E255-12CC8C09A776}"/>
              </a:ext>
            </a:extLst>
          </p:cNvPr>
          <p:cNvSpPr txBox="1"/>
          <p:nvPr/>
        </p:nvSpPr>
        <p:spPr>
          <a:xfrm>
            <a:off x="4211256" y="5229979"/>
            <a:ext cx="6669265" cy="1077218"/>
          </a:xfrm>
          <a:prstGeom prst="rect">
            <a:avLst/>
          </a:prstGeom>
          <a:solidFill>
            <a:schemeClr val="accent6">
              <a:lumMod val="60000"/>
              <a:lumOff val="40000"/>
            </a:schemeClr>
          </a:solidFill>
        </p:spPr>
        <p:txBody>
          <a:bodyPr wrap="square" rtlCol="0">
            <a:spAutoFit/>
          </a:bodyPr>
          <a:lstStyle/>
          <a:p>
            <a:pPr lvl="0"/>
            <a:r>
              <a:rPr lang="vi-VN" sz="3200" b="1" dirty="0">
                <a:solidFill>
                  <a:prstClr val="black"/>
                </a:solidFill>
                <a:latin typeface="Times New Roman" panose="02020603050405020304" pitchFamily="18" charset="0"/>
                <a:cs typeface="Times New Roman" panose="02020603050405020304" pitchFamily="18" charset="0"/>
              </a:rPr>
              <a:t>Chú ý bảo đảm yêu cầu về độ dài của văn bản tóm tắt</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302" name="Picture 301">
            <a:extLst>
              <a:ext uri="{FF2B5EF4-FFF2-40B4-BE49-F238E27FC236}">
                <a16:creationId xmlns:a16="http://schemas.microsoft.com/office/drawing/2014/main" id="{790BD1A0-3B56-9D9D-9F3B-0DA48AE2090D}"/>
              </a:ext>
            </a:extLst>
          </p:cNvPr>
          <p:cNvPicPr>
            <a:picLocks noChangeAspect="1"/>
          </p:cNvPicPr>
          <p:nvPr/>
        </p:nvPicPr>
        <p:blipFill>
          <a:blip r:embed="rId5"/>
          <a:stretch>
            <a:fillRect/>
          </a:stretch>
        </p:blipFill>
        <p:spPr>
          <a:xfrm>
            <a:off x="978298" y="3240412"/>
            <a:ext cx="2573426" cy="2877530"/>
          </a:xfrm>
          <a:prstGeom prst="rect">
            <a:avLst/>
          </a:prstGeom>
        </p:spPr>
      </p:pic>
    </p:spTree>
    <p:extLst>
      <p:ext uri="{BB962C8B-B14F-4D97-AF65-F5344CB8AC3E}">
        <p14:creationId xmlns:p14="http://schemas.microsoft.com/office/powerpoint/2010/main" val="357274190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99"/>
                                        </p:tgtEl>
                                        <p:attrNameLst>
                                          <p:attrName>style.visibility</p:attrName>
                                        </p:attrNameLst>
                                      </p:cBhvr>
                                      <p:to>
                                        <p:strVal val="visible"/>
                                      </p:to>
                                    </p:set>
                                    <p:anim calcmode="lin" valueType="num">
                                      <p:cBhvr>
                                        <p:cTn id="24" dur="500" fill="hold"/>
                                        <p:tgtEl>
                                          <p:spTgt spid="299"/>
                                        </p:tgtEl>
                                        <p:attrNameLst>
                                          <p:attrName>ppt_w</p:attrName>
                                        </p:attrNameLst>
                                      </p:cBhvr>
                                      <p:tavLst>
                                        <p:tav tm="0">
                                          <p:val>
                                            <p:fltVal val="0"/>
                                          </p:val>
                                        </p:tav>
                                        <p:tav tm="100000">
                                          <p:val>
                                            <p:strVal val="#ppt_w"/>
                                          </p:val>
                                        </p:tav>
                                      </p:tavLst>
                                    </p:anim>
                                    <p:anim calcmode="lin" valueType="num">
                                      <p:cBhvr>
                                        <p:cTn id="25" dur="500" fill="hold"/>
                                        <p:tgtEl>
                                          <p:spTgt spid="299"/>
                                        </p:tgtEl>
                                        <p:attrNameLst>
                                          <p:attrName>ppt_h</p:attrName>
                                        </p:attrNameLst>
                                      </p:cBhvr>
                                      <p:tavLst>
                                        <p:tav tm="0">
                                          <p:val>
                                            <p:fltVal val="0"/>
                                          </p:val>
                                        </p:tav>
                                        <p:tav tm="100000">
                                          <p:val>
                                            <p:strVal val="#ppt_h"/>
                                          </p:val>
                                        </p:tav>
                                      </p:tavLst>
                                    </p:anim>
                                    <p:animEffect transition="in" filter="fade">
                                      <p:cBhvr>
                                        <p:cTn id="26" dur="500"/>
                                        <p:tgtEl>
                                          <p:spTgt spid="29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00"/>
                                        </p:tgtEl>
                                        <p:attrNameLst>
                                          <p:attrName>style.visibility</p:attrName>
                                        </p:attrNameLst>
                                      </p:cBhvr>
                                      <p:to>
                                        <p:strVal val="visible"/>
                                      </p:to>
                                    </p:set>
                                    <p:anim calcmode="lin" valueType="num">
                                      <p:cBhvr>
                                        <p:cTn id="31" dur="500" fill="hold"/>
                                        <p:tgtEl>
                                          <p:spTgt spid="300"/>
                                        </p:tgtEl>
                                        <p:attrNameLst>
                                          <p:attrName>ppt_w</p:attrName>
                                        </p:attrNameLst>
                                      </p:cBhvr>
                                      <p:tavLst>
                                        <p:tav tm="0">
                                          <p:val>
                                            <p:fltVal val="0"/>
                                          </p:val>
                                        </p:tav>
                                        <p:tav tm="100000">
                                          <p:val>
                                            <p:strVal val="#ppt_w"/>
                                          </p:val>
                                        </p:tav>
                                      </p:tavLst>
                                    </p:anim>
                                    <p:anim calcmode="lin" valueType="num">
                                      <p:cBhvr>
                                        <p:cTn id="32" dur="500" fill="hold"/>
                                        <p:tgtEl>
                                          <p:spTgt spid="300"/>
                                        </p:tgtEl>
                                        <p:attrNameLst>
                                          <p:attrName>ppt_h</p:attrName>
                                        </p:attrNameLst>
                                      </p:cBhvr>
                                      <p:tavLst>
                                        <p:tav tm="0">
                                          <p:val>
                                            <p:fltVal val="0"/>
                                          </p:val>
                                        </p:tav>
                                        <p:tav tm="100000">
                                          <p:val>
                                            <p:strVal val="#ppt_h"/>
                                          </p:val>
                                        </p:tav>
                                      </p:tavLst>
                                    </p:anim>
                                    <p:animEffect transition="in" filter="fade">
                                      <p:cBhvr>
                                        <p:cTn id="33" dur="500"/>
                                        <p:tgtEl>
                                          <p:spTgt spid="30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01"/>
                                        </p:tgtEl>
                                        <p:attrNameLst>
                                          <p:attrName>style.visibility</p:attrName>
                                        </p:attrNameLst>
                                      </p:cBhvr>
                                      <p:to>
                                        <p:strVal val="visible"/>
                                      </p:to>
                                    </p:set>
                                    <p:anim calcmode="lin" valueType="num">
                                      <p:cBhvr>
                                        <p:cTn id="38" dur="500" fill="hold"/>
                                        <p:tgtEl>
                                          <p:spTgt spid="301"/>
                                        </p:tgtEl>
                                        <p:attrNameLst>
                                          <p:attrName>ppt_w</p:attrName>
                                        </p:attrNameLst>
                                      </p:cBhvr>
                                      <p:tavLst>
                                        <p:tav tm="0">
                                          <p:val>
                                            <p:fltVal val="0"/>
                                          </p:val>
                                        </p:tav>
                                        <p:tav tm="100000">
                                          <p:val>
                                            <p:strVal val="#ppt_w"/>
                                          </p:val>
                                        </p:tav>
                                      </p:tavLst>
                                    </p:anim>
                                    <p:anim calcmode="lin" valueType="num">
                                      <p:cBhvr>
                                        <p:cTn id="39" dur="500" fill="hold"/>
                                        <p:tgtEl>
                                          <p:spTgt spid="301"/>
                                        </p:tgtEl>
                                        <p:attrNameLst>
                                          <p:attrName>ppt_h</p:attrName>
                                        </p:attrNameLst>
                                      </p:cBhvr>
                                      <p:tavLst>
                                        <p:tav tm="0">
                                          <p:val>
                                            <p:fltVal val="0"/>
                                          </p:val>
                                        </p:tav>
                                        <p:tav tm="100000">
                                          <p:val>
                                            <p:strVal val="#ppt_h"/>
                                          </p:val>
                                        </p:tav>
                                      </p:tavLst>
                                    </p:anim>
                                    <p:animEffect transition="in" filter="fade">
                                      <p:cBhvr>
                                        <p:cTn id="40" dur="500"/>
                                        <p:tgtEl>
                                          <p:spTgt spid="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99" grpId="0"/>
      <p:bldP spid="300" grpId="0"/>
      <p:bldP spid="30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18782" y="27683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07295" y="2681865"/>
            <a:ext cx="4572568" cy="4572568"/>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570485" y="102672"/>
            <a:ext cx="738265" cy="825507"/>
          </a:xfrm>
          <a:prstGeom prst="rect">
            <a:avLst/>
          </a:prstGeom>
        </p:spPr>
      </p:pic>
      <p:pic>
        <p:nvPicPr>
          <p:cNvPr id="13" name="Picture 12">
            <a:extLst>
              <a:ext uri="{FF2B5EF4-FFF2-40B4-BE49-F238E27FC236}">
                <a16:creationId xmlns:a16="http://schemas.microsoft.com/office/drawing/2014/main" id="{53B8C9E7-5E75-CB50-9F73-4EBD65A02D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11040" y="4921958"/>
            <a:ext cx="2225464" cy="2225464"/>
          </a:xfrm>
          <a:prstGeom prst="rect">
            <a:avLst/>
          </a:prstGeom>
        </p:spPr>
      </p:pic>
      <p:pic>
        <p:nvPicPr>
          <p:cNvPr id="14" name="Picture 13">
            <a:extLst>
              <a:ext uri="{FF2B5EF4-FFF2-40B4-BE49-F238E27FC236}">
                <a16:creationId xmlns:a16="http://schemas.microsoft.com/office/drawing/2014/main" id="{36BE823F-8E71-08B3-ABA7-CF482A535105}"/>
              </a:ext>
            </a:extLst>
          </p:cNvPr>
          <p:cNvPicPr>
            <a:picLocks noChangeAspect="1"/>
          </p:cNvPicPr>
          <p:nvPr/>
        </p:nvPicPr>
        <p:blipFill>
          <a:blip r:embed="rId7"/>
          <a:stretch>
            <a:fillRect/>
          </a:stretch>
        </p:blipFill>
        <p:spPr>
          <a:xfrm>
            <a:off x="1191320" y="21095"/>
            <a:ext cx="738265" cy="825507"/>
          </a:xfrm>
          <a:prstGeom prst="rect">
            <a:avLst/>
          </a:prstGeom>
        </p:spPr>
      </p:pic>
      <p:pic>
        <p:nvPicPr>
          <p:cNvPr id="15" name="Picture 14">
            <a:extLst>
              <a:ext uri="{FF2B5EF4-FFF2-40B4-BE49-F238E27FC236}">
                <a16:creationId xmlns:a16="http://schemas.microsoft.com/office/drawing/2014/main" id="{9FCACDB2-F872-FEEE-B6A2-3767771E4D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08750" y="4888278"/>
            <a:ext cx="2225464" cy="2225464"/>
          </a:xfrm>
          <a:prstGeom prst="rect">
            <a:avLst/>
          </a:prstGeom>
        </p:spPr>
      </p:pic>
      <p:pic>
        <p:nvPicPr>
          <p:cNvPr id="16" name="Picture 15">
            <a:extLst>
              <a:ext uri="{FF2B5EF4-FFF2-40B4-BE49-F238E27FC236}">
                <a16:creationId xmlns:a16="http://schemas.microsoft.com/office/drawing/2014/main" id="{72EF2C32-FC9C-E03C-031E-E74A27F43E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11450" y="4982778"/>
            <a:ext cx="2225464" cy="2225464"/>
          </a:xfrm>
          <a:prstGeom prst="rect">
            <a:avLst/>
          </a:prstGeom>
        </p:spPr>
      </p:pic>
      <p:pic>
        <p:nvPicPr>
          <p:cNvPr id="17" name="Picture 16">
            <a:extLst>
              <a:ext uri="{FF2B5EF4-FFF2-40B4-BE49-F238E27FC236}">
                <a16:creationId xmlns:a16="http://schemas.microsoft.com/office/drawing/2014/main" id="{8DBB7900-E36A-8C49-8E5F-A4D617E1E59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31635" y="5013188"/>
            <a:ext cx="2225464" cy="2225464"/>
          </a:xfrm>
          <a:prstGeom prst="rect">
            <a:avLst/>
          </a:prstGeom>
        </p:spPr>
      </p:pic>
      <p:pic>
        <p:nvPicPr>
          <p:cNvPr id="18" name="Picture 17">
            <a:extLst>
              <a:ext uri="{FF2B5EF4-FFF2-40B4-BE49-F238E27FC236}">
                <a16:creationId xmlns:a16="http://schemas.microsoft.com/office/drawing/2014/main" id="{F9421C6B-D76C-0DCD-E009-5BB586C00D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974432" y="5013188"/>
            <a:ext cx="2225464" cy="2225464"/>
          </a:xfrm>
          <a:prstGeom prst="rect">
            <a:avLst/>
          </a:prstGeom>
        </p:spPr>
      </p:pic>
      <p:pic>
        <p:nvPicPr>
          <p:cNvPr id="19" name="Picture 18">
            <a:extLst>
              <a:ext uri="{FF2B5EF4-FFF2-40B4-BE49-F238E27FC236}">
                <a16:creationId xmlns:a16="http://schemas.microsoft.com/office/drawing/2014/main" id="{EAC90226-87CC-FC32-D200-23591A643C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40035" y="4921958"/>
            <a:ext cx="2225464" cy="2225464"/>
          </a:xfrm>
          <a:prstGeom prst="rect">
            <a:avLst/>
          </a:prstGeom>
        </p:spPr>
      </p:pic>
      <p:pic>
        <p:nvPicPr>
          <p:cNvPr id="20" name="Picture 19">
            <a:extLst>
              <a:ext uri="{FF2B5EF4-FFF2-40B4-BE49-F238E27FC236}">
                <a16:creationId xmlns:a16="http://schemas.microsoft.com/office/drawing/2014/main" id="{8CB2DDE7-06DA-C4E2-5A4F-CCDF7CB920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95698" y="5014170"/>
            <a:ext cx="2225464" cy="2225464"/>
          </a:xfrm>
          <a:prstGeom prst="rect">
            <a:avLst/>
          </a:prstGeom>
        </p:spPr>
      </p:pic>
      <p:pic>
        <p:nvPicPr>
          <p:cNvPr id="21" name="Picture 20">
            <a:extLst>
              <a:ext uri="{FF2B5EF4-FFF2-40B4-BE49-F238E27FC236}">
                <a16:creationId xmlns:a16="http://schemas.microsoft.com/office/drawing/2014/main" id="{CAE3978C-816B-11EB-DB0C-AFD2ED447B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802592" y="4968149"/>
            <a:ext cx="2225464" cy="2225464"/>
          </a:xfrm>
          <a:prstGeom prst="rect">
            <a:avLst/>
          </a:prstGeom>
        </p:spPr>
      </p:pic>
      <p:pic>
        <p:nvPicPr>
          <p:cNvPr id="22" name="Picture 21">
            <a:extLst>
              <a:ext uri="{FF2B5EF4-FFF2-40B4-BE49-F238E27FC236}">
                <a16:creationId xmlns:a16="http://schemas.microsoft.com/office/drawing/2014/main" id="{F8990EEB-DC71-4521-953D-7E26793BBC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893002" y="5004643"/>
            <a:ext cx="2225464" cy="2225464"/>
          </a:xfrm>
          <a:prstGeom prst="rect">
            <a:avLst/>
          </a:prstGeom>
        </p:spPr>
      </p:pic>
      <p:pic>
        <p:nvPicPr>
          <p:cNvPr id="23" name="Picture 22">
            <a:extLst>
              <a:ext uri="{FF2B5EF4-FFF2-40B4-BE49-F238E27FC236}">
                <a16:creationId xmlns:a16="http://schemas.microsoft.com/office/drawing/2014/main" id="{231FF679-605F-1554-8500-9A80A82F64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237324" y="5013188"/>
            <a:ext cx="2225464" cy="2225464"/>
          </a:xfrm>
          <a:prstGeom prst="rect">
            <a:avLst/>
          </a:prstGeom>
        </p:spPr>
      </p:pic>
      <p:pic>
        <p:nvPicPr>
          <p:cNvPr id="24" name="Picture 23">
            <a:extLst>
              <a:ext uri="{FF2B5EF4-FFF2-40B4-BE49-F238E27FC236}">
                <a16:creationId xmlns:a16="http://schemas.microsoft.com/office/drawing/2014/main" id="{D93CEFD8-2571-F105-0C89-EEF52D9E381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279214" y="4909373"/>
            <a:ext cx="2225464" cy="2225464"/>
          </a:xfrm>
          <a:prstGeom prst="rect">
            <a:avLst/>
          </a:prstGeom>
        </p:spPr>
      </p:pic>
      <p:pic>
        <p:nvPicPr>
          <p:cNvPr id="25" name="Picture 24">
            <a:extLst>
              <a:ext uri="{FF2B5EF4-FFF2-40B4-BE49-F238E27FC236}">
                <a16:creationId xmlns:a16="http://schemas.microsoft.com/office/drawing/2014/main" id="{04C69D77-76EC-6724-381F-F1272F3AE2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586108" y="4969131"/>
            <a:ext cx="2225464" cy="2225464"/>
          </a:xfrm>
          <a:prstGeom prst="rect">
            <a:avLst/>
          </a:prstGeom>
        </p:spPr>
      </p:pic>
      <p:pic>
        <p:nvPicPr>
          <p:cNvPr id="26" name="Picture 25">
            <a:extLst>
              <a:ext uri="{FF2B5EF4-FFF2-40B4-BE49-F238E27FC236}">
                <a16:creationId xmlns:a16="http://schemas.microsoft.com/office/drawing/2014/main" id="{DC1C557A-04D1-F9EF-143A-C988050A43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949156" y="4909373"/>
            <a:ext cx="2225464" cy="2225464"/>
          </a:xfrm>
          <a:prstGeom prst="rect">
            <a:avLst/>
          </a:prstGeom>
        </p:spPr>
      </p:pic>
      <p:pic>
        <p:nvPicPr>
          <p:cNvPr id="27" name="Picture 26">
            <a:extLst>
              <a:ext uri="{FF2B5EF4-FFF2-40B4-BE49-F238E27FC236}">
                <a16:creationId xmlns:a16="http://schemas.microsoft.com/office/drawing/2014/main" id="{8BB29CCC-2BBE-96A2-2897-D418675F32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711055" y="4918233"/>
            <a:ext cx="2225464" cy="2225464"/>
          </a:xfrm>
          <a:prstGeom prst="rect">
            <a:avLst/>
          </a:prstGeom>
        </p:spPr>
      </p:pic>
      <p:sp>
        <p:nvSpPr>
          <p:cNvPr id="29" name="TextBox 28">
            <a:extLst>
              <a:ext uri="{FF2B5EF4-FFF2-40B4-BE49-F238E27FC236}">
                <a16:creationId xmlns:a16="http://schemas.microsoft.com/office/drawing/2014/main" id="{26683F3C-E369-C79F-90E0-5CE539EB67EE}"/>
              </a:ext>
            </a:extLst>
          </p:cNvPr>
          <p:cNvSpPr txBox="1"/>
          <p:nvPr/>
        </p:nvSpPr>
        <p:spPr>
          <a:xfrm>
            <a:off x="1560452" y="336933"/>
            <a:ext cx="943455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Chỉnh sửa</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30" name="组合 2">
            <a:extLst>
              <a:ext uri="{FF2B5EF4-FFF2-40B4-BE49-F238E27FC236}">
                <a16:creationId xmlns:a16="http://schemas.microsoft.com/office/drawing/2014/main" id="{83FCAC1D-60C7-BA11-E0E6-4CF088E59235}"/>
              </a:ext>
            </a:extLst>
          </p:cNvPr>
          <p:cNvGrpSpPr/>
          <p:nvPr/>
        </p:nvGrpSpPr>
        <p:grpSpPr>
          <a:xfrm>
            <a:off x="2882137" y="1602943"/>
            <a:ext cx="6073856" cy="3515988"/>
            <a:chOff x="1949253" y="1627716"/>
            <a:chExt cx="3271491" cy="2309600"/>
          </a:xfrm>
        </p:grpSpPr>
        <p:grpSp>
          <p:nvGrpSpPr>
            <p:cNvPr id="31" name="组合 135">
              <a:extLst>
                <a:ext uri="{FF2B5EF4-FFF2-40B4-BE49-F238E27FC236}">
                  <a16:creationId xmlns:a16="http://schemas.microsoft.com/office/drawing/2014/main" id="{DB86A37E-8ACF-5611-7ECB-33D56AE32729}"/>
                </a:ext>
              </a:extLst>
            </p:cNvPr>
            <p:cNvGrpSpPr/>
            <p:nvPr/>
          </p:nvGrpSpPr>
          <p:grpSpPr>
            <a:xfrm>
              <a:off x="1949253" y="1627716"/>
              <a:ext cx="3271491" cy="2309600"/>
              <a:chOff x="3246438" y="1068388"/>
              <a:chExt cx="5711825" cy="4678363"/>
            </a:xfrm>
            <a:solidFill>
              <a:schemeClr val="tx1"/>
            </a:solidFill>
          </p:grpSpPr>
          <p:sp>
            <p:nvSpPr>
              <p:cNvPr id="33" name="Freeform 5">
                <a:extLst>
                  <a:ext uri="{FF2B5EF4-FFF2-40B4-BE49-F238E27FC236}">
                    <a16:creationId xmlns:a16="http://schemas.microsoft.com/office/drawing/2014/main" id="{46577597-B528-EF0B-5042-658045E4AC6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6">
                <a:extLst>
                  <a:ext uri="{FF2B5EF4-FFF2-40B4-BE49-F238E27FC236}">
                    <a16:creationId xmlns:a16="http://schemas.microsoft.com/office/drawing/2014/main" id="{5352DD52-DB7E-8064-BEBE-7CEABFE921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7">
                <a:extLst>
                  <a:ext uri="{FF2B5EF4-FFF2-40B4-BE49-F238E27FC236}">
                    <a16:creationId xmlns:a16="http://schemas.microsoft.com/office/drawing/2014/main" id="{C23992E6-B829-BD55-D218-B058324CADF5}"/>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8">
                <a:extLst>
                  <a:ext uri="{FF2B5EF4-FFF2-40B4-BE49-F238E27FC236}">
                    <a16:creationId xmlns:a16="http://schemas.microsoft.com/office/drawing/2014/main" id="{1705E9BD-9EEB-725A-0F56-E8DBA640C8A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9">
                <a:extLst>
                  <a:ext uri="{FF2B5EF4-FFF2-40B4-BE49-F238E27FC236}">
                    <a16:creationId xmlns:a16="http://schemas.microsoft.com/office/drawing/2014/main" id="{D478C045-F2BC-CC68-D5E7-32D574A8202A}"/>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10">
                <a:extLst>
                  <a:ext uri="{FF2B5EF4-FFF2-40B4-BE49-F238E27FC236}">
                    <a16:creationId xmlns:a16="http://schemas.microsoft.com/office/drawing/2014/main" id="{49BD9BAF-FC85-B804-E100-FA82393088BB}"/>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11">
                <a:extLst>
                  <a:ext uri="{FF2B5EF4-FFF2-40B4-BE49-F238E27FC236}">
                    <a16:creationId xmlns:a16="http://schemas.microsoft.com/office/drawing/2014/main" id="{DAEB523D-43C8-D22A-45E2-EB160B536091}"/>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40" name="组合 143">
                <a:extLst>
                  <a:ext uri="{FF2B5EF4-FFF2-40B4-BE49-F238E27FC236}">
                    <a16:creationId xmlns:a16="http://schemas.microsoft.com/office/drawing/2014/main" id="{62EE8C08-85C8-CE3F-0FF9-2130EFB88C9B}"/>
                  </a:ext>
                </a:extLst>
              </p:cNvPr>
              <p:cNvGrpSpPr/>
              <p:nvPr/>
            </p:nvGrpSpPr>
            <p:grpSpPr>
              <a:xfrm>
                <a:off x="3517901" y="1225551"/>
                <a:ext cx="5260975" cy="4090987"/>
                <a:chOff x="3517901" y="1225551"/>
                <a:chExt cx="5260975" cy="4090987"/>
              </a:xfrm>
              <a:grpFill/>
            </p:grpSpPr>
            <p:sp>
              <p:nvSpPr>
                <p:cNvPr id="41" name="Freeform 12">
                  <a:extLst>
                    <a:ext uri="{FF2B5EF4-FFF2-40B4-BE49-F238E27FC236}">
                      <a16:creationId xmlns:a16="http://schemas.microsoft.com/office/drawing/2014/main" id="{E745965E-483B-CCB6-8F19-8CBE5B86DFD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13">
                  <a:extLst>
                    <a:ext uri="{FF2B5EF4-FFF2-40B4-BE49-F238E27FC236}">
                      <a16:creationId xmlns:a16="http://schemas.microsoft.com/office/drawing/2014/main" id="{D37E6A38-5156-3AB2-F0A1-3985AAF42320}"/>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14">
                  <a:extLst>
                    <a:ext uri="{FF2B5EF4-FFF2-40B4-BE49-F238E27FC236}">
                      <a16:creationId xmlns:a16="http://schemas.microsoft.com/office/drawing/2014/main" id="{43CADEFE-BD87-622B-0DBC-5AF94E10C809}"/>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15">
                  <a:extLst>
                    <a:ext uri="{FF2B5EF4-FFF2-40B4-BE49-F238E27FC236}">
                      <a16:creationId xmlns:a16="http://schemas.microsoft.com/office/drawing/2014/main" id="{6F8B7E0C-33BB-D27D-985F-FB5C66105432}"/>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16">
                  <a:extLst>
                    <a:ext uri="{FF2B5EF4-FFF2-40B4-BE49-F238E27FC236}">
                      <a16:creationId xmlns:a16="http://schemas.microsoft.com/office/drawing/2014/main" id="{EA6909B0-DA4C-A5BB-760C-A574012EA6E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17">
                  <a:extLst>
                    <a:ext uri="{FF2B5EF4-FFF2-40B4-BE49-F238E27FC236}">
                      <a16:creationId xmlns:a16="http://schemas.microsoft.com/office/drawing/2014/main" id="{AA3372CD-004B-8C90-B1F4-A5FB00E09080}"/>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18">
                  <a:extLst>
                    <a:ext uri="{FF2B5EF4-FFF2-40B4-BE49-F238E27FC236}">
                      <a16:creationId xmlns:a16="http://schemas.microsoft.com/office/drawing/2014/main" id="{D713C685-71B9-95A9-2C41-A2DA628D841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19">
                  <a:extLst>
                    <a:ext uri="{FF2B5EF4-FFF2-40B4-BE49-F238E27FC236}">
                      <a16:creationId xmlns:a16="http://schemas.microsoft.com/office/drawing/2014/main" id="{E835728D-5D32-6AAC-2E4B-DDA80F7FE70E}"/>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20">
                  <a:extLst>
                    <a:ext uri="{FF2B5EF4-FFF2-40B4-BE49-F238E27FC236}">
                      <a16:creationId xmlns:a16="http://schemas.microsoft.com/office/drawing/2014/main" id="{B2807303-53AE-97A9-2DC8-C517F3E70E6E}"/>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21">
                  <a:extLst>
                    <a:ext uri="{FF2B5EF4-FFF2-40B4-BE49-F238E27FC236}">
                      <a16:creationId xmlns:a16="http://schemas.microsoft.com/office/drawing/2014/main" id="{877BA9BB-3329-E79E-4325-E5B8F15FE5F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22">
                  <a:extLst>
                    <a:ext uri="{FF2B5EF4-FFF2-40B4-BE49-F238E27FC236}">
                      <a16:creationId xmlns:a16="http://schemas.microsoft.com/office/drawing/2014/main" id="{CA0F251F-3607-DC6D-F9E4-0859DA7804CF}"/>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23">
                  <a:extLst>
                    <a:ext uri="{FF2B5EF4-FFF2-40B4-BE49-F238E27FC236}">
                      <a16:creationId xmlns:a16="http://schemas.microsoft.com/office/drawing/2014/main" id="{7D5847E0-52F9-BDE2-F201-A0DA539170B1}"/>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24">
                  <a:extLst>
                    <a:ext uri="{FF2B5EF4-FFF2-40B4-BE49-F238E27FC236}">
                      <a16:creationId xmlns:a16="http://schemas.microsoft.com/office/drawing/2014/main" id="{E48D147C-97EC-CA2A-608A-0AA52F845A91}"/>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25">
                  <a:extLst>
                    <a:ext uri="{FF2B5EF4-FFF2-40B4-BE49-F238E27FC236}">
                      <a16:creationId xmlns:a16="http://schemas.microsoft.com/office/drawing/2014/main" id="{FB490C3B-D891-1C75-F922-B91A59E6415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26">
                  <a:extLst>
                    <a:ext uri="{FF2B5EF4-FFF2-40B4-BE49-F238E27FC236}">
                      <a16:creationId xmlns:a16="http://schemas.microsoft.com/office/drawing/2014/main" id="{88981DC1-C874-1D0C-9BA7-CF752FB934BC}"/>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27">
                  <a:extLst>
                    <a:ext uri="{FF2B5EF4-FFF2-40B4-BE49-F238E27FC236}">
                      <a16:creationId xmlns:a16="http://schemas.microsoft.com/office/drawing/2014/main" id="{39D95A49-8A42-6DF1-C84F-7D8F4B4ED02B}"/>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28">
                  <a:extLst>
                    <a:ext uri="{FF2B5EF4-FFF2-40B4-BE49-F238E27FC236}">
                      <a16:creationId xmlns:a16="http://schemas.microsoft.com/office/drawing/2014/main" id="{33325C26-E627-A142-0CC7-E3B97D8227B7}"/>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29">
                  <a:extLst>
                    <a:ext uri="{FF2B5EF4-FFF2-40B4-BE49-F238E27FC236}">
                      <a16:creationId xmlns:a16="http://schemas.microsoft.com/office/drawing/2014/main" id="{BCD7ED5C-3CB8-C219-1751-45A3BE5F586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30">
                  <a:extLst>
                    <a:ext uri="{FF2B5EF4-FFF2-40B4-BE49-F238E27FC236}">
                      <a16:creationId xmlns:a16="http://schemas.microsoft.com/office/drawing/2014/main" id="{217BAA2D-9DEF-E172-E446-4BB16509EABA}"/>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31">
                  <a:extLst>
                    <a:ext uri="{FF2B5EF4-FFF2-40B4-BE49-F238E27FC236}">
                      <a16:creationId xmlns:a16="http://schemas.microsoft.com/office/drawing/2014/main" id="{17295249-4B3F-C85A-E5C8-4130B74235B5}"/>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32">
                  <a:extLst>
                    <a:ext uri="{FF2B5EF4-FFF2-40B4-BE49-F238E27FC236}">
                      <a16:creationId xmlns:a16="http://schemas.microsoft.com/office/drawing/2014/main" id="{46B70AB0-FB2E-8826-5780-52665D35E689}"/>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33">
                  <a:extLst>
                    <a:ext uri="{FF2B5EF4-FFF2-40B4-BE49-F238E27FC236}">
                      <a16:creationId xmlns:a16="http://schemas.microsoft.com/office/drawing/2014/main" id="{DE264C1E-409E-0A0C-5764-74B3ABDE2D85}"/>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34">
                  <a:extLst>
                    <a:ext uri="{FF2B5EF4-FFF2-40B4-BE49-F238E27FC236}">
                      <a16:creationId xmlns:a16="http://schemas.microsoft.com/office/drawing/2014/main" id="{4BDED3DB-CC7B-29E0-A96B-CAFC631525C9}"/>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35">
                  <a:extLst>
                    <a:ext uri="{FF2B5EF4-FFF2-40B4-BE49-F238E27FC236}">
                      <a16:creationId xmlns:a16="http://schemas.microsoft.com/office/drawing/2014/main" id="{1A133B89-7D55-F120-E030-926CD46EFCE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36">
                  <a:extLst>
                    <a:ext uri="{FF2B5EF4-FFF2-40B4-BE49-F238E27FC236}">
                      <a16:creationId xmlns:a16="http://schemas.microsoft.com/office/drawing/2014/main" id="{0AFBB285-816C-CFE0-0D74-AFAA02FB9509}"/>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37">
                  <a:extLst>
                    <a:ext uri="{FF2B5EF4-FFF2-40B4-BE49-F238E27FC236}">
                      <a16:creationId xmlns:a16="http://schemas.microsoft.com/office/drawing/2014/main" id="{BAF607A5-158D-3E7C-E7E1-524281EAC856}"/>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38">
                  <a:extLst>
                    <a:ext uri="{FF2B5EF4-FFF2-40B4-BE49-F238E27FC236}">
                      <a16:creationId xmlns:a16="http://schemas.microsoft.com/office/drawing/2014/main" id="{F856CEBB-4D2F-FBA6-612E-E13C2E87B690}"/>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39">
                  <a:extLst>
                    <a:ext uri="{FF2B5EF4-FFF2-40B4-BE49-F238E27FC236}">
                      <a16:creationId xmlns:a16="http://schemas.microsoft.com/office/drawing/2014/main" id="{6D3362BC-97A3-84A0-E37E-4ADD3E318DAD}"/>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40">
                  <a:extLst>
                    <a:ext uri="{FF2B5EF4-FFF2-40B4-BE49-F238E27FC236}">
                      <a16:creationId xmlns:a16="http://schemas.microsoft.com/office/drawing/2014/main" id="{834CE85F-E555-C4CD-A6F9-2FAAE5E05DBD}"/>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41">
                  <a:extLst>
                    <a:ext uri="{FF2B5EF4-FFF2-40B4-BE49-F238E27FC236}">
                      <a16:creationId xmlns:a16="http://schemas.microsoft.com/office/drawing/2014/main" id="{48F71CFE-E78B-2E80-B19D-D7371B2D6925}"/>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42">
                  <a:extLst>
                    <a:ext uri="{FF2B5EF4-FFF2-40B4-BE49-F238E27FC236}">
                      <a16:creationId xmlns:a16="http://schemas.microsoft.com/office/drawing/2014/main" id="{A36D5F31-B6D7-54CF-F491-789453E41960}"/>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43">
                  <a:extLst>
                    <a:ext uri="{FF2B5EF4-FFF2-40B4-BE49-F238E27FC236}">
                      <a16:creationId xmlns:a16="http://schemas.microsoft.com/office/drawing/2014/main" id="{95FAE0EB-A37A-F515-72A7-8D21474120B5}"/>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44">
                  <a:extLst>
                    <a:ext uri="{FF2B5EF4-FFF2-40B4-BE49-F238E27FC236}">
                      <a16:creationId xmlns:a16="http://schemas.microsoft.com/office/drawing/2014/main" id="{7BE71A2B-A5D9-C0F4-80E0-2A8AD095412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45">
                  <a:extLst>
                    <a:ext uri="{FF2B5EF4-FFF2-40B4-BE49-F238E27FC236}">
                      <a16:creationId xmlns:a16="http://schemas.microsoft.com/office/drawing/2014/main" id="{482379ED-BC43-BDC1-CE1B-0E68DEC1EEE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46">
                  <a:extLst>
                    <a:ext uri="{FF2B5EF4-FFF2-40B4-BE49-F238E27FC236}">
                      <a16:creationId xmlns:a16="http://schemas.microsoft.com/office/drawing/2014/main" id="{8FE68A09-2E3B-78EA-68F4-3EFCF9A9D56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47">
                  <a:extLst>
                    <a:ext uri="{FF2B5EF4-FFF2-40B4-BE49-F238E27FC236}">
                      <a16:creationId xmlns:a16="http://schemas.microsoft.com/office/drawing/2014/main" id="{697A935B-2DF9-57A4-9FC8-47A64C92574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48">
                  <a:extLst>
                    <a:ext uri="{FF2B5EF4-FFF2-40B4-BE49-F238E27FC236}">
                      <a16:creationId xmlns:a16="http://schemas.microsoft.com/office/drawing/2014/main" id="{A0F5BD1B-FD96-93CB-8736-DF199073253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49">
                  <a:extLst>
                    <a:ext uri="{FF2B5EF4-FFF2-40B4-BE49-F238E27FC236}">
                      <a16:creationId xmlns:a16="http://schemas.microsoft.com/office/drawing/2014/main" id="{59BC69EC-A5E5-2A79-C410-79959DE9E71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50">
                  <a:extLst>
                    <a:ext uri="{FF2B5EF4-FFF2-40B4-BE49-F238E27FC236}">
                      <a16:creationId xmlns:a16="http://schemas.microsoft.com/office/drawing/2014/main" id="{1E00ED48-85F7-9010-89F6-4F74FC824466}"/>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51">
                  <a:extLst>
                    <a:ext uri="{FF2B5EF4-FFF2-40B4-BE49-F238E27FC236}">
                      <a16:creationId xmlns:a16="http://schemas.microsoft.com/office/drawing/2014/main" id="{E70BB74A-115E-97BA-5F59-D244D763D452}"/>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52">
                  <a:extLst>
                    <a:ext uri="{FF2B5EF4-FFF2-40B4-BE49-F238E27FC236}">
                      <a16:creationId xmlns:a16="http://schemas.microsoft.com/office/drawing/2014/main" id="{849B8467-F727-6EE8-645B-0868C20CEECA}"/>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53">
                  <a:extLst>
                    <a:ext uri="{FF2B5EF4-FFF2-40B4-BE49-F238E27FC236}">
                      <a16:creationId xmlns:a16="http://schemas.microsoft.com/office/drawing/2014/main" id="{4C66E80B-D892-AAB9-DAD1-163ECF211F1B}"/>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54">
                  <a:extLst>
                    <a:ext uri="{FF2B5EF4-FFF2-40B4-BE49-F238E27FC236}">
                      <a16:creationId xmlns:a16="http://schemas.microsoft.com/office/drawing/2014/main" id="{4A8893C0-9979-6BA5-4640-6ABC0598E368}"/>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55">
                  <a:extLst>
                    <a:ext uri="{FF2B5EF4-FFF2-40B4-BE49-F238E27FC236}">
                      <a16:creationId xmlns:a16="http://schemas.microsoft.com/office/drawing/2014/main" id="{4B8DA62F-F42D-5809-1BFD-1A00A89C4FF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56">
                  <a:extLst>
                    <a:ext uri="{FF2B5EF4-FFF2-40B4-BE49-F238E27FC236}">
                      <a16:creationId xmlns:a16="http://schemas.microsoft.com/office/drawing/2014/main" id="{346DB91B-10F8-4358-199D-80D9490F8215}"/>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57">
                  <a:extLst>
                    <a:ext uri="{FF2B5EF4-FFF2-40B4-BE49-F238E27FC236}">
                      <a16:creationId xmlns:a16="http://schemas.microsoft.com/office/drawing/2014/main" id="{7B116F7C-E750-0755-C877-C095E680F944}"/>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58">
                  <a:extLst>
                    <a:ext uri="{FF2B5EF4-FFF2-40B4-BE49-F238E27FC236}">
                      <a16:creationId xmlns:a16="http://schemas.microsoft.com/office/drawing/2014/main" id="{2C77C4E7-44DC-0C88-C4FD-2B57ED1D29CB}"/>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59">
                  <a:extLst>
                    <a:ext uri="{FF2B5EF4-FFF2-40B4-BE49-F238E27FC236}">
                      <a16:creationId xmlns:a16="http://schemas.microsoft.com/office/drawing/2014/main" id="{7FEC47D5-85DE-02B6-748C-4C09F585455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60">
                  <a:extLst>
                    <a:ext uri="{FF2B5EF4-FFF2-40B4-BE49-F238E27FC236}">
                      <a16:creationId xmlns:a16="http://schemas.microsoft.com/office/drawing/2014/main" id="{3F4BB4BA-AAD3-0FC6-30E5-A43A21D55730}"/>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61">
                  <a:extLst>
                    <a:ext uri="{FF2B5EF4-FFF2-40B4-BE49-F238E27FC236}">
                      <a16:creationId xmlns:a16="http://schemas.microsoft.com/office/drawing/2014/main" id="{290CC463-489C-0E14-7E53-E492D0933F94}"/>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62">
                  <a:extLst>
                    <a:ext uri="{FF2B5EF4-FFF2-40B4-BE49-F238E27FC236}">
                      <a16:creationId xmlns:a16="http://schemas.microsoft.com/office/drawing/2014/main" id="{0A901481-D9F8-FF78-4AA4-197A22D5EEE8}"/>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63">
                  <a:extLst>
                    <a:ext uri="{FF2B5EF4-FFF2-40B4-BE49-F238E27FC236}">
                      <a16:creationId xmlns:a16="http://schemas.microsoft.com/office/drawing/2014/main" id="{8CC387F0-6517-C341-EEB3-E1515510952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64">
                  <a:extLst>
                    <a:ext uri="{FF2B5EF4-FFF2-40B4-BE49-F238E27FC236}">
                      <a16:creationId xmlns:a16="http://schemas.microsoft.com/office/drawing/2014/main" id="{CBF62AEE-02D5-32CA-3CE7-5037A6240FED}"/>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65">
                  <a:extLst>
                    <a:ext uri="{FF2B5EF4-FFF2-40B4-BE49-F238E27FC236}">
                      <a16:creationId xmlns:a16="http://schemas.microsoft.com/office/drawing/2014/main" id="{5E3C91DC-B0EB-5E3B-E477-021A0BF95A48}"/>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66">
                  <a:extLst>
                    <a:ext uri="{FF2B5EF4-FFF2-40B4-BE49-F238E27FC236}">
                      <a16:creationId xmlns:a16="http://schemas.microsoft.com/office/drawing/2014/main" id="{B906BB51-DEDD-788F-0BFC-B62E6294CCC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67">
                  <a:extLst>
                    <a:ext uri="{FF2B5EF4-FFF2-40B4-BE49-F238E27FC236}">
                      <a16:creationId xmlns:a16="http://schemas.microsoft.com/office/drawing/2014/main" id="{0DEB8476-2342-1563-6161-C921ECFE726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68">
                  <a:extLst>
                    <a:ext uri="{FF2B5EF4-FFF2-40B4-BE49-F238E27FC236}">
                      <a16:creationId xmlns:a16="http://schemas.microsoft.com/office/drawing/2014/main" id="{86383E58-5C45-FCB6-7286-3144B0DD7F3D}"/>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69">
                  <a:extLst>
                    <a:ext uri="{FF2B5EF4-FFF2-40B4-BE49-F238E27FC236}">
                      <a16:creationId xmlns:a16="http://schemas.microsoft.com/office/drawing/2014/main" id="{FF30AD16-1BD7-9A1D-5BDD-907AD4B79B4A}"/>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70">
                  <a:extLst>
                    <a:ext uri="{FF2B5EF4-FFF2-40B4-BE49-F238E27FC236}">
                      <a16:creationId xmlns:a16="http://schemas.microsoft.com/office/drawing/2014/main" id="{DCE7A0EF-FF0E-A354-A391-9D7F88FAF0B0}"/>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71">
                  <a:extLst>
                    <a:ext uri="{FF2B5EF4-FFF2-40B4-BE49-F238E27FC236}">
                      <a16:creationId xmlns:a16="http://schemas.microsoft.com/office/drawing/2014/main" id="{F6C22BE2-CE49-FB4F-291D-CFC7B3652614}"/>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72">
                  <a:extLst>
                    <a:ext uri="{FF2B5EF4-FFF2-40B4-BE49-F238E27FC236}">
                      <a16:creationId xmlns:a16="http://schemas.microsoft.com/office/drawing/2014/main" id="{B3A70C21-982C-0439-0126-BE71969F8779}"/>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73">
                  <a:extLst>
                    <a:ext uri="{FF2B5EF4-FFF2-40B4-BE49-F238E27FC236}">
                      <a16:creationId xmlns:a16="http://schemas.microsoft.com/office/drawing/2014/main" id="{4C72D383-39A3-7D55-C6CE-B7F899E83F70}"/>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4">
                  <a:extLst>
                    <a:ext uri="{FF2B5EF4-FFF2-40B4-BE49-F238E27FC236}">
                      <a16:creationId xmlns:a16="http://schemas.microsoft.com/office/drawing/2014/main" id="{0465C3A5-70D4-D996-8B69-0594E338DAE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75">
                  <a:extLst>
                    <a:ext uri="{FF2B5EF4-FFF2-40B4-BE49-F238E27FC236}">
                      <a16:creationId xmlns:a16="http://schemas.microsoft.com/office/drawing/2014/main" id="{5E43985C-4473-F452-2F81-5F2639019C78}"/>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76">
                  <a:extLst>
                    <a:ext uri="{FF2B5EF4-FFF2-40B4-BE49-F238E27FC236}">
                      <a16:creationId xmlns:a16="http://schemas.microsoft.com/office/drawing/2014/main" id="{9F97DCE8-5D87-E172-9019-85643B381EAE}"/>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77">
                  <a:extLst>
                    <a:ext uri="{FF2B5EF4-FFF2-40B4-BE49-F238E27FC236}">
                      <a16:creationId xmlns:a16="http://schemas.microsoft.com/office/drawing/2014/main" id="{26F3CEBD-95B2-60B6-CDFE-CD4C5AD1F24B}"/>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78">
                  <a:extLst>
                    <a:ext uri="{FF2B5EF4-FFF2-40B4-BE49-F238E27FC236}">
                      <a16:creationId xmlns:a16="http://schemas.microsoft.com/office/drawing/2014/main" id="{C747EFD2-3651-5AD4-CE68-48E87D9E6AFB}"/>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79">
                  <a:extLst>
                    <a:ext uri="{FF2B5EF4-FFF2-40B4-BE49-F238E27FC236}">
                      <a16:creationId xmlns:a16="http://schemas.microsoft.com/office/drawing/2014/main" id="{A576E812-0BBE-CB82-BF9D-D91666F8A0B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9" name="Freeform 80">
                  <a:extLst>
                    <a:ext uri="{FF2B5EF4-FFF2-40B4-BE49-F238E27FC236}">
                      <a16:creationId xmlns:a16="http://schemas.microsoft.com/office/drawing/2014/main" id="{097F338E-6E83-2D8C-5086-2CC73CB6C82B}"/>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81">
                  <a:extLst>
                    <a:ext uri="{FF2B5EF4-FFF2-40B4-BE49-F238E27FC236}">
                      <a16:creationId xmlns:a16="http://schemas.microsoft.com/office/drawing/2014/main" id="{A8C0038F-8B8B-FE52-99C5-1772EA8AFD4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82">
                  <a:extLst>
                    <a:ext uri="{FF2B5EF4-FFF2-40B4-BE49-F238E27FC236}">
                      <a16:creationId xmlns:a16="http://schemas.microsoft.com/office/drawing/2014/main" id="{B573AC85-FD6C-AD16-752C-88F55FB4E3F2}"/>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83">
                  <a:extLst>
                    <a:ext uri="{FF2B5EF4-FFF2-40B4-BE49-F238E27FC236}">
                      <a16:creationId xmlns:a16="http://schemas.microsoft.com/office/drawing/2014/main" id="{DDC2AE83-F3B9-B22A-B3F7-7E5DDA2AA6B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84">
                  <a:extLst>
                    <a:ext uri="{FF2B5EF4-FFF2-40B4-BE49-F238E27FC236}">
                      <a16:creationId xmlns:a16="http://schemas.microsoft.com/office/drawing/2014/main" id="{7977DBAE-9893-5246-3AC6-64EDFE67EF57}"/>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85">
                  <a:extLst>
                    <a:ext uri="{FF2B5EF4-FFF2-40B4-BE49-F238E27FC236}">
                      <a16:creationId xmlns:a16="http://schemas.microsoft.com/office/drawing/2014/main" id="{DF2D28B8-ABAB-A66A-EDA0-D65032BD547C}"/>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86">
                  <a:extLst>
                    <a:ext uri="{FF2B5EF4-FFF2-40B4-BE49-F238E27FC236}">
                      <a16:creationId xmlns:a16="http://schemas.microsoft.com/office/drawing/2014/main" id="{97212A1B-5540-599F-30BD-1E3769627E9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87">
                  <a:extLst>
                    <a:ext uri="{FF2B5EF4-FFF2-40B4-BE49-F238E27FC236}">
                      <a16:creationId xmlns:a16="http://schemas.microsoft.com/office/drawing/2014/main" id="{FCB56488-7E04-E9F6-99A4-9E53F850AC0B}"/>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88">
                  <a:extLst>
                    <a:ext uri="{FF2B5EF4-FFF2-40B4-BE49-F238E27FC236}">
                      <a16:creationId xmlns:a16="http://schemas.microsoft.com/office/drawing/2014/main" id="{5A2F75AD-4C93-419A-10B2-D93D9DB3E56B}"/>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89">
                  <a:extLst>
                    <a:ext uri="{FF2B5EF4-FFF2-40B4-BE49-F238E27FC236}">
                      <a16:creationId xmlns:a16="http://schemas.microsoft.com/office/drawing/2014/main" id="{EAE47AA1-C0E5-4747-86FE-7E16DA013B7F}"/>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90">
                  <a:extLst>
                    <a:ext uri="{FF2B5EF4-FFF2-40B4-BE49-F238E27FC236}">
                      <a16:creationId xmlns:a16="http://schemas.microsoft.com/office/drawing/2014/main" id="{1A148D2C-9244-6837-27DB-0111E2658161}"/>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91">
                  <a:extLst>
                    <a:ext uri="{FF2B5EF4-FFF2-40B4-BE49-F238E27FC236}">
                      <a16:creationId xmlns:a16="http://schemas.microsoft.com/office/drawing/2014/main" id="{BB2F2A24-A5B5-1E56-4CC7-018C079E6C11}"/>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92">
                  <a:extLst>
                    <a:ext uri="{FF2B5EF4-FFF2-40B4-BE49-F238E27FC236}">
                      <a16:creationId xmlns:a16="http://schemas.microsoft.com/office/drawing/2014/main" id="{C0CC72CD-3E31-8D56-EDA0-639E8513A410}"/>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32" name="文本框 49">
              <a:extLst>
                <a:ext uri="{FF2B5EF4-FFF2-40B4-BE49-F238E27FC236}">
                  <a16:creationId xmlns:a16="http://schemas.microsoft.com/office/drawing/2014/main" id="{B3E0D093-E37C-0747-284B-A168BDC818C3}"/>
                </a:ext>
              </a:extLst>
            </p:cNvPr>
            <p:cNvSpPr txBox="1">
              <a:spLocks noChangeArrowheads="1"/>
            </p:cNvSpPr>
            <p:nvPr/>
          </p:nvSpPr>
          <p:spPr bwMode="auto">
            <a:xfrm>
              <a:off x="2166846" y="2196932"/>
              <a:ext cx="2787487" cy="115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Rà</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soát</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tự</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chỉnh</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sửa</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văn</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bản</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tóm</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tắt</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của</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em</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a:t>
              </a:r>
              <a:endParaRPr kumimoji="0" lang="en-US" sz="4000" b="1" i="0" u="none" strike="noStrike" kern="1200" cap="none" spc="0" normalizeH="0" baseline="0" noProof="0" dirty="0">
                <a:ln>
                  <a:noFill/>
                </a:ln>
                <a:solidFill>
                  <a:srgbClr val="000000"/>
                </a:solidFill>
                <a:effectLst/>
                <a:uLnTx/>
                <a:uFillTx/>
                <a:latin typeface="Calibri"/>
                <a:ea typeface="宋体" pitchFamily="2" charset="-122"/>
                <a:cs typeface="+mn-cs"/>
              </a:endParaRPr>
            </a:p>
          </p:txBody>
        </p:sp>
      </p:grpSp>
    </p:spTree>
    <p:extLst>
      <p:ext uri="{BB962C8B-B14F-4D97-AF65-F5344CB8AC3E}">
        <p14:creationId xmlns:p14="http://schemas.microsoft.com/office/powerpoint/2010/main" val="157058252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45F07E-6867-E8C2-DA92-2B376031AB1A}"/>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67F10A7-3395-D78A-8B20-0A012CACB1F6}"/>
              </a:ext>
            </a:extLst>
          </p:cNvPr>
          <p:cNvSpPr txBox="1"/>
          <p:nvPr/>
        </p:nvSpPr>
        <p:spPr>
          <a:xfrm>
            <a:off x="4066653" y="586626"/>
            <a:ext cx="2929007" cy="646331"/>
          </a:xfrm>
          <a:prstGeom prst="rect">
            <a:avLst/>
          </a:prstGeom>
          <a:noFill/>
        </p:spPr>
        <p:txBody>
          <a:bodyPr wrap="none" rtlCol="0">
            <a:spAutoFit/>
          </a:bodyPr>
          <a:lstStyle/>
          <a:p>
            <a:r>
              <a:rPr lang="en-US" sz="3600" dirty="0" err="1">
                <a:latin typeface="Times New Roman" panose="02020603050405020304" pitchFamily="18" charset="0"/>
                <a:cs typeface="Times New Roman" panose="02020603050405020304" pitchFamily="18" charset="0"/>
              </a:rPr>
              <a:t>Phiếu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giá</a:t>
            </a:r>
            <a:endParaRPr lang="en-US" sz="36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B612B83-73F7-4A1B-5B96-BF23ABDC09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9893938" y="755010"/>
            <a:ext cx="1390651" cy="823913"/>
          </a:xfrm>
          <a:prstGeom prst="rect">
            <a:avLst/>
          </a:prstGeom>
        </p:spPr>
      </p:pic>
      <p:pic>
        <p:nvPicPr>
          <p:cNvPr id="7" name="Picture 6">
            <a:extLst>
              <a:ext uri="{FF2B5EF4-FFF2-40B4-BE49-F238E27FC236}">
                <a16:creationId xmlns:a16="http://schemas.microsoft.com/office/drawing/2014/main" id="{E4ABE855-A3BD-5CAF-BFC3-EF5C9B98A460}"/>
              </a:ext>
            </a:extLst>
          </p:cNvPr>
          <p:cNvPicPr>
            <a:picLocks noChangeAspect="1"/>
          </p:cNvPicPr>
          <p:nvPr/>
        </p:nvPicPr>
        <p:blipFill>
          <a:blip r:embed="rId5"/>
          <a:stretch>
            <a:fillRect/>
          </a:stretch>
        </p:blipFill>
        <p:spPr>
          <a:xfrm>
            <a:off x="2550252" y="791371"/>
            <a:ext cx="796955" cy="891132"/>
          </a:xfrm>
          <a:prstGeom prst="rect">
            <a:avLst/>
          </a:prstGeom>
        </p:spPr>
      </p:pic>
      <p:pic>
        <p:nvPicPr>
          <p:cNvPr id="8" name="Picture 7">
            <a:extLst>
              <a:ext uri="{FF2B5EF4-FFF2-40B4-BE49-F238E27FC236}">
                <a16:creationId xmlns:a16="http://schemas.microsoft.com/office/drawing/2014/main" id="{D1968158-6CA7-1360-BC39-A08C2931B285}"/>
              </a:ext>
            </a:extLst>
          </p:cNvPr>
          <p:cNvPicPr>
            <a:picLocks noChangeAspect="1"/>
          </p:cNvPicPr>
          <p:nvPr/>
        </p:nvPicPr>
        <p:blipFill>
          <a:blip r:embed="rId5"/>
          <a:stretch>
            <a:fillRect/>
          </a:stretch>
        </p:blipFill>
        <p:spPr>
          <a:xfrm>
            <a:off x="7696101" y="345805"/>
            <a:ext cx="796955" cy="891132"/>
          </a:xfrm>
          <a:prstGeom prst="rect">
            <a:avLst/>
          </a:prstGeom>
        </p:spPr>
      </p:pic>
      <p:graphicFrame>
        <p:nvGraphicFramePr>
          <p:cNvPr id="2" name="Table 1">
            <a:extLst>
              <a:ext uri="{FF2B5EF4-FFF2-40B4-BE49-F238E27FC236}">
                <a16:creationId xmlns:a16="http://schemas.microsoft.com/office/drawing/2014/main" id="{9C979640-226D-8EDC-37D6-B45E9B79E758}"/>
              </a:ext>
            </a:extLst>
          </p:cNvPr>
          <p:cNvGraphicFramePr>
            <a:graphicFrameLocks noGrp="1"/>
          </p:cNvGraphicFramePr>
          <p:nvPr>
            <p:extLst>
              <p:ext uri="{D42A27DB-BD31-4B8C-83A1-F6EECF244321}">
                <p14:modId xmlns:p14="http://schemas.microsoft.com/office/powerpoint/2010/main" val="3618383746"/>
              </p:ext>
            </p:extLst>
          </p:nvPr>
        </p:nvGraphicFramePr>
        <p:xfrm>
          <a:off x="717847" y="1385242"/>
          <a:ext cx="10049854" cy="4693920"/>
        </p:xfrm>
        <a:graphic>
          <a:graphicData uri="http://schemas.openxmlformats.org/drawingml/2006/table">
            <a:tbl>
              <a:tblPr firstRow="1" firstCol="1" bandRow="1"/>
              <a:tblGrid>
                <a:gridCol w="922946">
                  <a:extLst>
                    <a:ext uri="{9D8B030D-6E8A-4147-A177-3AD203B41FA5}">
                      <a16:colId xmlns:a16="http://schemas.microsoft.com/office/drawing/2014/main" val="979228788"/>
                    </a:ext>
                  </a:extLst>
                </a:gridCol>
                <a:gridCol w="6824789">
                  <a:extLst>
                    <a:ext uri="{9D8B030D-6E8A-4147-A177-3AD203B41FA5}">
                      <a16:colId xmlns:a16="http://schemas.microsoft.com/office/drawing/2014/main" val="1589276718"/>
                    </a:ext>
                  </a:extLst>
                </a:gridCol>
                <a:gridCol w="994612">
                  <a:extLst>
                    <a:ext uri="{9D8B030D-6E8A-4147-A177-3AD203B41FA5}">
                      <a16:colId xmlns:a16="http://schemas.microsoft.com/office/drawing/2014/main" val="2083466929"/>
                    </a:ext>
                  </a:extLst>
                </a:gridCol>
                <a:gridCol w="1307507">
                  <a:extLst>
                    <a:ext uri="{9D8B030D-6E8A-4147-A177-3AD203B41FA5}">
                      <a16:colId xmlns:a16="http://schemas.microsoft.com/office/drawing/2014/main" val="3758647478"/>
                    </a:ext>
                  </a:extLst>
                </a:gridCol>
              </a:tblGrid>
              <a:tr h="0">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STT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52744876"/>
                  </a:ext>
                </a:extLst>
              </a:tr>
              <a:tr h="0">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gốc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715562"/>
                  </a:ext>
                </a:extLst>
              </a:tr>
              <a:tr h="0">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1946529"/>
                  </a:ext>
                </a:extLst>
              </a:tr>
              <a:tr h="182245">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7817389"/>
                  </a:ext>
                </a:extLst>
              </a:tr>
              <a:tr h="0">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7414588"/>
                  </a:ext>
                </a:extLst>
              </a:tr>
              <a:tr h="0">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0414852"/>
                  </a:ext>
                </a:extLst>
              </a:tr>
              <a:tr h="0">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3613148"/>
                  </a:ext>
                </a:extLst>
              </a:tr>
            </a:tbl>
          </a:graphicData>
        </a:graphic>
      </p:graphicFrame>
      <p:sp>
        <p:nvSpPr>
          <p:cNvPr id="3" name="Rectangle 1">
            <a:extLst>
              <a:ext uri="{FF2B5EF4-FFF2-40B4-BE49-F238E27FC236}">
                <a16:creationId xmlns:a16="http://schemas.microsoft.com/office/drawing/2014/main" id="{14FE78D4-B3B3-8329-0DB0-B45DB6138F0B}"/>
              </a:ext>
            </a:extLst>
          </p:cNvPr>
          <p:cNvSpPr>
            <a:spLocks noChangeArrowheads="1"/>
          </p:cNvSpPr>
          <p:nvPr/>
        </p:nvSpPr>
        <p:spPr bwMode="auto">
          <a:xfrm>
            <a:off x="3127375" y="32702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76268830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0454A0-E613-9031-64DA-62D008FF7D94}"/>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6EC4F7F-3EF8-2F03-910E-DD23E3C63488}"/>
              </a:ext>
            </a:extLst>
          </p:cNvPr>
          <p:cNvSpPr txBox="1"/>
          <p:nvPr/>
        </p:nvSpPr>
        <p:spPr>
          <a:xfrm>
            <a:off x="1742813" y="628255"/>
            <a:ext cx="9456490" cy="600164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Hai</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giờ sáng, trong một đêm mưa to, hai anh em Mon và Mên trò chuyện cùng nhau</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húng lo lắng nước sông sẽ dâng cao</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Như</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vậy</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thì</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tổ chim chìa vôi ở dải cát giữa sông sẽ bị nhấn chìm. Hai anh em quyết định sẽ đến tận nơi để giúp bầy chim chìa vôi</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Mên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Mon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sẽ</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đưa chúng vào bờ trước con nước mạnh mẽ. Khi trời vừa sáng, cũng là lúc dải cát giữa sông bị nhấn chìm</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hững con chim chìa vôi nhỏ đã kịp cất cánh bay lên trong khoảnh khắc cuối cùng trước mắt hai đứa trẻ. Khung cảnh bình minh cùng bầy chim chìa vôi đẹp đẽ khiến hai anh em Mon và Mên vừa vui mừng, vừa cảm động.</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7445935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18782" y="27683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07295" y="2681865"/>
            <a:ext cx="4572568" cy="4572568"/>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sp>
        <p:nvSpPr>
          <p:cNvPr id="9" name="TextBox 8">
            <a:extLst>
              <a:ext uri="{FF2B5EF4-FFF2-40B4-BE49-F238E27FC236}">
                <a16:creationId xmlns:a16="http://schemas.microsoft.com/office/drawing/2014/main" id="{763E3BDA-D213-6B8C-17F5-BA6D62F56B8D}"/>
              </a:ext>
            </a:extLst>
          </p:cNvPr>
          <p:cNvSpPr txBox="1"/>
          <p:nvPr/>
        </p:nvSpPr>
        <p:spPr>
          <a:xfrm>
            <a:off x="1891841" y="2143368"/>
            <a:ext cx="943455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LUYỆN TẬP</a:t>
            </a:r>
          </a:p>
        </p:txBody>
      </p:sp>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2236693" y="1894218"/>
            <a:ext cx="738265" cy="825507"/>
          </a:xfrm>
          <a:prstGeom prst="rect">
            <a:avLst/>
          </a:prstGeom>
        </p:spPr>
      </p:pic>
      <p:pic>
        <p:nvPicPr>
          <p:cNvPr id="13" name="Picture 12">
            <a:extLst>
              <a:ext uri="{FF2B5EF4-FFF2-40B4-BE49-F238E27FC236}">
                <a16:creationId xmlns:a16="http://schemas.microsoft.com/office/drawing/2014/main" id="{53B8C9E7-5E75-CB50-9F73-4EBD65A02D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11040" y="4921958"/>
            <a:ext cx="2225464" cy="2225464"/>
          </a:xfrm>
          <a:prstGeom prst="rect">
            <a:avLst/>
          </a:prstGeom>
        </p:spPr>
      </p:pic>
      <p:pic>
        <p:nvPicPr>
          <p:cNvPr id="14" name="Picture 13">
            <a:extLst>
              <a:ext uri="{FF2B5EF4-FFF2-40B4-BE49-F238E27FC236}">
                <a16:creationId xmlns:a16="http://schemas.microsoft.com/office/drawing/2014/main" id="{36BE823F-8E71-08B3-ABA7-CF482A535105}"/>
              </a:ext>
            </a:extLst>
          </p:cNvPr>
          <p:cNvPicPr>
            <a:picLocks noChangeAspect="1"/>
          </p:cNvPicPr>
          <p:nvPr/>
        </p:nvPicPr>
        <p:blipFill>
          <a:blip r:embed="rId7"/>
          <a:stretch>
            <a:fillRect/>
          </a:stretch>
        </p:blipFill>
        <p:spPr>
          <a:xfrm>
            <a:off x="10022150" y="3334878"/>
            <a:ext cx="738265" cy="825507"/>
          </a:xfrm>
          <a:prstGeom prst="rect">
            <a:avLst/>
          </a:prstGeom>
        </p:spPr>
      </p:pic>
      <p:pic>
        <p:nvPicPr>
          <p:cNvPr id="15" name="Picture 14">
            <a:extLst>
              <a:ext uri="{FF2B5EF4-FFF2-40B4-BE49-F238E27FC236}">
                <a16:creationId xmlns:a16="http://schemas.microsoft.com/office/drawing/2014/main" id="{9FCACDB2-F872-FEEE-B6A2-3767771E4D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08750" y="4888278"/>
            <a:ext cx="2225464" cy="2225464"/>
          </a:xfrm>
          <a:prstGeom prst="rect">
            <a:avLst/>
          </a:prstGeom>
        </p:spPr>
      </p:pic>
      <p:pic>
        <p:nvPicPr>
          <p:cNvPr id="16" name="Picture 15">
            <a:extLst>
              <a:ext uri="{FF2B5EF4-FFF2-40B4-BE49-F238E27FC236}">
                <a16:creationId xmlns:a16="http://schemas.microsoft.com/office/drawing/2014/main" id="{72EF2C32-FC9C-E03C-031E-E74A27F43E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11450" y="4982778"/>
            <a:ext cx="2225464" cy="2225464"/>
          </a:xfrm>
          <a:prstGeom prst="rect">
            <a:avLst/>
          </a:prstGeom>
        </p:spPr>
      </p:pic>
      <p:pic>
        <p:nvPicPr>
          <p:cNvPr id="17" name="Picture 16">
            <a:extLst>
              <a:ext uri="{FF2B5EF4-FFF2-40B4-BE49-F238E27FC236}">
                <a16:creationId xmlns:a16="http://schemas.microsoft.com/office/drawing/2014/main" id="{8DBB7900-E36A-8C49-8E5F-A4D617E1E59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31635" y="5013188"/>
            <a:ext cx="2225464" cy="2225464"/>
          </a:xfrm>
          <a:prstGeom prst="rect">
            <a:avLst/>
          </a:prstGeom>
        </p:spPr>
      </p:pic>
      <p:pic>
        <p:nvPicPr>
          <p:cNvPr id="18" name="Picture 17">
            <a:extLst>
              <a:ext uri="{FF2B5EF4-FFF2-40B4-BE49-F238E27FC236}">
                <a16:creationId xmlns:a16="http://schemas.microsoft.com/office/drawing/2014/main" id="{F9421C6B-D76C-0DCD-E009-5BB586C00D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974432" y="5013188"/>
            <a:ext cx="2225464" cy="2225464"/>
          </a:xfrm>
          <a:prstGeom prst="rect">
            <a:avLst/>
          </a:prstGeom>
        </p:spPr>
      </p:pic>
      <p:pic>
        <p:nvPicPr>
          <p:cNvPr id="19" name="Picture 18">
            <a:extLst>
              <a:ext uri="{FF2B5EF4-FFF2-40B4-BE49-F238E27FC236}">
                <a16:creationId xmlns:a16="http://schemas.microsoft.com/office/drawing/2014/main" id="{EAC90226-87CC-FC32-D200-23591A643C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40035" y="4921958"/>
            <a:ext cx="2225464" cy="2225464"/>
          </a:xfrm>
          <a:prstGeom prst="rect">
            <a:avLst/>
          </a:prstGeom>
        </p:spPr>
      </p:pic>
      <p:pic>
        <p:nvPicPr>
          <p:cNvPr id="20" name="Picture 19">
            <a:extLst>
              <a:ext uri="{FF2B5EF4-FFF2-40B4-BE49-F238E27FC236}">
                <a16:creationId xmlns:a16="http://schemas.microsoft.com/office/drawing/2014/main" id="{8CB2DDE7-06DA-C4E2-5A4F-CCDF7CB920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95698" y="5014170"/>
            <a:ext cx="2225464" cy="2225464"/>
          </a:xfrm>
          <a:prstGeom prst="rect">
            <a:avLst/>
          </a:prstGeom>
        </p:spPr>
      </p:pic>
      <p:pic>
        <p:nvPicPr>
          <p:cNvPr id="21" name="Picture 20">
            <a:extLst>
              <a:ext uri="{FF2B5EF4-FFF2-40B4-BE49-F238E27FC236}">
                <a16:creationId xmlns:a16="http://schemas.microsoft.com/office/drawing/2014/main" id="{CAE3978C-816B-11EB-DB0C-AFD2ED447B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802592" y="4968149"/>
            <a:ext cx="2225464" cy="2225464"/>
          </a:xfrm>
          <a:prstGeom prst="rect">
            <a:avLst/>
          </a:prstGeom>
        </p:spPr>
      </p:pic>
      <p:pic>
        <p:nvPicPr>
          <p:cNvPr id="22" name="Picture 21">
            <a:extLst>
              <a:ext uri="{FF2B5EF4-FFF2-40B4-BE49-F238E27FC236}">
                <a16:creationId xmlns:a16="http://schemas.microsoft.com/office/drawing/2014/main" id="{F8990EEB-DC71-4521-953D-7E26793BBC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893002" y="5004643"/>
            <a:ext cx="2225464" cy="2225464"/>
          </a:xfrm>
          <a:prstGeom prst="rect">
            <a:avLst/>
          </a:prstGeom>
        </p:spPr>
      </p:pic>
      <p:pic>
        <p:nvPicPr>
          <p:cNvPr id="23" name="Picture 22">
            <a:extLst>
              <a:ext uri="{FF2B5EF4-FFF2-40B4-BE49-F238E27FC236}">
                <a16:creationId xmlns:a16="http://schemas.microsoft.com/office/drawing/2014/main" id="{231FF679-605F-1554-8500-9A80A82F64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237324" y="5013188"/>
            <a:ext cx="2225464" cy="2225464"/>
          </a:xfrm>
          <a:prstGeom prst="rect">
            <a:avLst/>
          </a:prstGeom>
        </p:spPr>
      </p:pic>
      <p:pic>
        <p:nvPicPr>
          <p:cNvPr id="24" name="Picture 23">
            <a:extLst>
              <a:ext uri="{FF2B5EF4-FFF2-40B4-BE49-F238E27FC236}">
                <a16:creationId xmlns:a16="http://schemas.microsoft.com/office/drawing/2014/main" id="{D93CEFD8-2571-F105-0C89-EEF52D9E381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279214" y="4909373"/>
            <a:ext cx="2225464" cy="2225464"/>
          </a:xfrm>
          <a:prstGeom prst="rect">
            <a:avLst/>
          </a:prstGeom>
        </p:spPr>
      </p:pic>
      <p:pic>
        <p:nvPicPr>
          <p:cNvPr id="25" name="Picture 24">
            <a:extLst>
              <a:ext uri="{FF2B5EF4-FFF2-40B4-BE49-F238E27FC236}">
                <a16:creationId xmlns:a16="http://schemas.microsoft.com/office/drawing/2014/main" id="{04C69D77-76EC-6724-381F-F1272F3AE2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586108" y="4969131"/>
            <a:ext cx="2225464" cy="2225464"/>
          </a:xfrm>
          <a:prstGeom prst="rect">
            <a:avLst/>
          </a:prstGeom>
        </p:spPr>
      </p:pic>
      <p:pic>
        <p:nvPicPr>
          <p:cNvPr id="26" name="Picture 25">
            <a:extLst>
              <a:ext uri="{FF2B5EF4-FFF2-40B4-BE49-F238E27FC236}">
                <a16:creationId xmlns:a16="http://schemas.microsoft.com/office/drawing/2014/main" id="{DC1C557A-04D1-F9EF-143A-C988050A43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949156" y="4909373"/>
            <a:ext cx="2225464" cy="2225464"/>
          </a:xfrm>
          <a:prstGeom prst="rect">
            <a:avLst/>
          </a:prstGeom>
        </p:spPr>
      </p:pic>
      <p:pic>
        <p:nvPicPr>
          <p:cNvPr id="27" name="Picture 26">
            <a:extLst>
              <a:ext uri="{FF2B5EF4-FFF2-40B4-BE49-F238E27FC236}">
                <a16:creationId xmlns:a16="http://schemas.microsoft.com/office/drawing/2014/main" id="{8BB29CCC-2BBE-96A2-2897-D418675F32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711055" y="4918233"/>
            <a:ext cx="2225464" cy="2225464"/>
          </a:xfrm>
          <a:prstGeom prst="rect">
            <a:avLst/>
          </a:prstGeom>
        </p:spPr>
      </p:pic>
    </p:spTree>
    <p:extLst>
      <p:ext uri="{BB962C8B-B14F-4D97-AF65-F5344CB8AC3E}">
        <p14:creationId xmlns:p14="http://schemas.microsoft.com/office/powerpoint/2010/main" val="204260850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18782" y="27683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07295" y="2681865"/>
            <a:ext cx="4572568" cy="4572568"/>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570485" y="102672"/>
            <a:ext cx="738265" cy="825507"/>
          </a:xfrm>
          <a:prstGeom prst="rect">
            <a:avLst/>
          </a:prstGeom>
        </p:spPr>
      </p:pic>
      <p:pic>
        <p:nvPicPr>
          <p:cNvPr id="13" name="Picture 12">
            <a:extLst>
              <a:ext uri="{FF2B5EF4-FFF2-40B4-BE49-F238E27FC236}">
                <a16:creationId xmlns:a16="http://schemas.microsoft.com/office/drawing/2014/main" id="{53B8C9E7-5E75-CB50-9F73-4EBD65A02D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11040" y="4921958"/>
            <a:ext cx="2225464" cy="2225464"/>
          </a:xfrm>
          <a:prstGeom prst="rect">
            <a:avLst/>
          </a:prstGeom>
        </p:spPr>
      </p:pic>
      <p:pic>
        <p:nvPicPr>
          <p:cNvPr id="14" name="Picture 13">
            <a:extLst>
              <a:ext uri="{FF2B5EF4-FFF2-40B4-BE49-F238E27FC236}">
                <a16:creationId xmlns:a16="http://schemas.microsoft.com/office/drawing/2014/main" id="{36BE823F-8E71-08B3-ABA7-CF482A535105}"/>
              </a:ext>
            </a:extLst>
          </p:cNvPr>
          <p:cNvPicPr>
            <a:picLocks noChangeAspect="1"/>
          </p:cNvPicPr>
          <p:nvPr/>
        </p:nvPicPr>
        <p:blipFill>
          <a:blip r:embed="rId7"/>
          <a:stretch>
            <a:fillRect/>
          </a:stretch>
        </p:blipFill>
        <p:spPr>
          <a:xfrm>
            <a:off x="1191320" y="21095"/>
            <a:ext cx="738265" cy="825507"/>
          </a:xfrm>
          <a:prstGeom prst="rect">
            <a:avLst/>
          </a:prstGeom>
        </p:spPr>
      </p:pic>
      <p:pic>
        <p:nvPicPr>
          <p:cNvPr id="15" name="Picture 14">
            <a:extLst>
              <a:ext uri="{FF2B5EF4-FFF2-40B4-BE49-F238E27FC236}">
                <a16:creationId xmlns:a16="http://schemas.microsoft.com/office/drawing/2014/main" id="{9FCACDB2-F872-FEEE-B6A2-3767771E4D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08750" y="4888278"/>
            <a:ext cx="2225464" cy="2225464"/>
          </a:xfrm>
          <a:prstGeom prst="rect">
            <a:avLst/>
          </a:prstGeom>
        </p:spPr>
      </p:pic>
      <p:pic>
        <p:nvPicPr>
          <p:cNvPr id="16" name="Picture 15">
            <a:extLst>
              <a:ext uri="{FF2B5EF4-FFF2-40B4-BE49-F238E27FC236}">
                <a16:creationId xmlns:a16="http://schemas.microsoft.com/office/drawing/2014/main" id="{72EF2C32-FC9C-E03C-031E-E74A27F43E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11450" y="4982778"/>
            <a:ext cx="2225464" cy="2225464"/>
          </a:xfrm>
          <a:prstGeom prst="rect">
            <a:avLst/>
          </a:prstGeom>
        </p:spPr>
      </p:pic>
      <p:pic>
        <p:nvPicPr>
          <p:cNvPr id="17" name="Picture 16">
            <a:extLst>
              <a:ext uri="{FF2B5EF4-FFF2-40B4-BE49-F238E27FC236}">
                <a16:creationId xmlns:a16="http://schemas.microsoft.com/office/drawing/2014/main" id="{8DBB7900-E36A-8C49-8E5F-A4D617E1E59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31635" y="5013188"/>
            <a:ext cx="2225464" cy="2225464"/>
          </a:xfrm>
          <a:prstGeom prst="rect">
            <a:avLst/>
          </a:prstGeom>
        </p:spPr>
      </p:pic>
      <p:pic>
        <p:nvPicPr>
          <p:cNvPr id="18" name="Picture 17">
            <a:extLst>
              <a:ext uri="{FF2B5EF4-FFF2-40B4-BE49-F238E27FC236}">
                <a16:creationId xmlns:a16="http://schemas.microsoft.com/office/drawing/2014/main" id="{F9421C6B-D76C-0DCD-E009-5BB586C00D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974432" y="5013188"/>
            <a:ext cx="2225464" cy="2225464"/>
          </a:xfrm>
          <a:prstGeom prst="rect">
            <a:avLst/>
          </a:prstGeom>
        </p:spPr>
      </p:pic>
      <p:pic>
        <p:nvPicPr>
          <p:cNvPr id="19" name="Picture 18">
            <a:extLst>
              <a:ext uri="{FF2B5EF4-FFF2-40B4-BE49-F238E27FC236}">
                <a16:creationId xmlns:a16="http://schemas.microsoft.com/office/drawing/2014/main" id="{EAC90226-87CC-FC32-D200-23591A643C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40035" y="4921958"/>
            <a:ext cx="2225464" cy="2225464"/>
          </a:xfrm>
          <a:prstGeom prst="rect">
            <a:avLst/>
          </a:prstGeom>
        </p:spPr>
      </p:pic>
      <p:pic>
        <p:nvPicPr>
          <p:cNvPr id="20" name="Picture 19">
            <a:extLst>
              <a:ext uri="{FF2B5EF4-FFF2-40B4-BE49-F238E27FC236}">
                <a16:creationId xmlns:a16="http://schemas.microsoft.com/office/drawing/2014/main" id="{8CB2DDE7-06DA-C4E2-5A4F-CCDF7CB920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95698" y="5014170"/>
            <a:ext cx="2225464" cy="2225464"/>
          </a:xfrm>
          <a:prstGeom prst="rect">
            <a:avLst/>
          </a:prstGeom>
        </p:spPr>
      </p:pic>
      <p:pic>
        <p:nvPicPr>
          <p:cNvPr id="21" name="Picture 20">
            <a:extLst>
              <a:ext uri="{FF2B5EF4-FFF2-40B4-BE49-F238E27FC236}">
                <a16:creationId xmlns:a16="http://schemas.microsoft.com/office/drawing/2014/main" id="{CAE3978C-816B-11EB-DB0C-AFD2ED447B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802592" y="4968149"/>
            <a:ext cx="2225464" cy="2225464"/>
          </a:xfrm>
          <a:prstGeom prst="rect">
            <a:avLst/>
          </a:prstGeom>
        </p:spPr>
      </p:pic>
      <p:pic>
        <p:nvPicPr>
          <p:cNvPr id="22" name="Picture 21">
            <a:extLst>
              <a:ext uri="{FF2B5EF4-FFF2-40B4-BE49-F238E27FC236}">
                <a16:creationId xmlns:a16="http://schemas.microsoft.com/office/drawing/2014/main" id="{F8990EEB-DC71-4521-953D-7E26793BBC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893002" y="5004643"/>
            <a:ext cx="2225464" cy="2225464"/>
          </a:xfrm>
          <a:prstGeom prst="rect">
            <a:avLst/>
          </a:prstGeom>
        </p:spPr>
      </p:pic>
      <p:pic>
        <p:nvPicPr>
          <p:cNvPr id="23" name="Picture 22">
            <a:extLst>
              <a:ext uri="{FF2B5EF4-FFF2-40B4-BE49-F238E27FC236}">
                <a16:creationId xmlns:a16="http://schemas.microsoft.com/office/drawing/2014/main" id="{231FF679-605F-1554-8500-9A80A82F64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237324" y="5013188"/>
            <a:ext cx="2225464" cy="2225464"/>
          </a:xfrm>
          <a:prstGeom prst="rect">
            <a:avLst/>
          </a:prstGeom>
        </p:spPr>
      </p:pic>
      <p:pic>
        <p:nvPicPr>
          <p:cNvPr id="24" name="Picture 23">
            <a:extLst>
              <a:ext uri="{FF2B5EF4-FFF2-40B4-BE49-F238E27FC236}">
                <a16:creationId xmlns:a16="http://schemas.microsoft.com/office/drawing/2014/main" id="{D93CEFD8-2571-F105-0C89-EEF52D9E381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279214" y="4909373"/>
            <a:ext cx="2225464" cy="2225464"/>
          </a:xfrm>
          <a:prstGeom prst="rect">
            <a:avLst/>
          </a:prstGeom>
        </p:spPr>
      </p:pic>
      <p:pic>
        <p:nvPicPr>
          <p:cNvPr id="25" name="Picture 24">
            <a:extLst>
              <a:ext uri="{FF2B5EF4-FFF2-40B4-BE49-F238E27FC236}">
                <a16:creationId xmlns:a16="http://schemas.microsoft.com/office/drawing/2014/main" id="{04C69D77-76EC-6724-381F-F1272F3AE2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586108" y="4969131"/>
            <a:ext cx="2225464" cy="2225464"/>
          </a:xfrm>
          <a:prstGeom prst="rect">
            <a:avLst/>
          </a:prstGeom>
        </p:spPr>
      </p:pic>
      <p:pic>
        <p:nvPicPr>
          <p:cNvPr id="26" name="Picture 25">
            <a:extLst>
              <a:ext uri="{FF2B5EF4-FFF2-40B4-BE49-F238E27FC236}">
                <a16:creationId xmlns:a16="http://schemas.microsoft.com/office/drawing/2014/main" id="{DC1C557A-04D1-F9EF-143A-C988050A43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949156" y="4909373"/>
            <a:ext cx="2225464" cy="2225464"/>
          </a:xfrm>
          <a:prstGeom prst="rect">
            <a:avLst/>
          </a:prstGeom>
        </p:spPr>
      </p:pic>
      <p:pic>
        <p:nvPicPr>
          <p:cNvPr id="27" name="Picture 26">
            <a:extLst>
              <a:ext uri="{FF2B5EF4-FFF2-40B4-BE49-F238E27FC236}">
                <a16:creationId xmlns:a16="http://schemas.microsoft.com/office/drawing/2014/main" id="{8BB29CCC-2BBE-96A2-2897-D418675F32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711055" y="4918233"/>
            <a:ext cx="2225464" cy="2225464"/>
          </a:xfrm>
          <a:prstGeom prst="rect">
            <a:avLst/>
          </a:prstGeom>
        </p:spPr>
      </p:pic>
      <p:sp>
        <p:nvSpPr>
          <p:cNvPr id="29" name="TextBox 28">
            <a:extLst>
              <a:ext uri="{FF2B5EF4-FFF2-40B4-BE49-F238E27FC236}">
                <a16:creationId xmlns:a16="http://schemas.microsoft.com/office/drawing/2014/main" id="{26683F3C-E369-C79F-90E0-5CE539EB67EE}"/>
              </a:ext>
            </a:extLst>
          </p:cNvPr>
          <p:cNvSpPr txBox="1"/>
          <p:nvPr/>
        </p:nvSpPr>
        <p:spPr>
          <a:xfrm>
            <a:off x="1560452" y="336933"/>
            <a:ext cx="943455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prstClr val="black"/>
                </a:solidFill>
                <a:latin typeface="Times New Roman" panose="02020603050405020304" pitchFamily="18" charset="0"/>
                <a:cs typeface="Times New Roman" panose="02020603050405020304" pitchFamily="18" charset="0"/>
              </a:rPr>
              <a:t>Luyện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tập</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30" name="组合 2">
            <a:extLst>
              <a:ext uri="{FF2B5EF4-FFF2-40B4-BE49-F238E27FC236}">
                <a16:creationId xmlns:a16="http://schemas.microsoft.com/office/drawing/2014/main" id="{83FCAC1D-60C7-BA11-E0E6-4CF088E59235}"/>
              </a:ext>
            </a:extLst>
          </p:cNvPr>
          <p:cNvGrpSpPr/>
          <p:nvPr/>
        </p:nvGrpSpPr>
        <p:grpSpPr>
          <a:xfrm>
            <a:off x="2882137" y="1602943"/>
            <a:ext cx="6073856" cy="3515988"/>
            <a:chOff x="1949253" y="1627716"/>
            <a:chExt cx="3271491" cy="2309600"/>
          </a:xfrm>
        </p:grpSpPr>
        <p:grpSp>
          <p:nvGrpSpPr>
            <p:cNvPr id="31" name="组合 135">
              <a:extLst>
                <a:ext uri="{FF2B5EF4-FFF2-40B4-BE49-F238E27FC236}">
                  <a16:creationId xmlns:a16="http://schemas.microsoft.com/office/drawing/2014/main" id="{DB86A37E-8ACF-5611-7ECB-33D56AE32729}"/>
                </a:ext>
              </a:extLst>
            </p:cNvPr>
            <p:cNvGrpSpPr/>
            <p:nvPr/>
          </p:nvGrpSpPr>
          <p:grpSpPr>
            <a:xfrm>
              <a:off x="1949253" y="1627716"/>
              <a:ext cx="3271491" cy="2309600"/>
              <a:chOff x="3246438" y="1068388"/>
              <a:chExt cx="5711825" cy="4678363"/>
            </a:xfrm>
            <a:solidFill>
              <a:schemeClr val="tx1"/>
            </a:solidFill>
          </p:grpSpPr>
          <p:sp>
            <p:nvSpPr>
              <p:cNvPr id="33" name="Freeform 5">
                <a:extLst>
                  <a:ext uri="{FF2B5EF4-FFF2-40B4-BE49-F238E27FC236}">
                    <a16:creationId xmlns:a16="http://schemas.microsoft.com/office/drawing/2014/main" id="{46577597-B528-EF0B-5042-658045E4AC6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6">
                <a:extLst>
                  <a:ext uri="{FF2B5EF4-FFF2-40B4-BE49-F238E27FC236}">
                    <a16:creationId xmlns:a16="http://schemas.microsoft.com/office/drawing/2014/main" id="{5352DD52-DB7E-8064-BEBE-7CEABFE921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7">
                <a:extLst>
                  <a:ext uri="{FF2B5EF4-FFF2-40B4-BE49-F238E27FC236}">
                    <a16:creationId xmlns:a16="http://schemas.microsoft.com/office/drawing/2014/main" id="{C23992E6-B829-BD55-D218-B058324CADF5}"/>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8">
                <a:extLst>
                  <a:ext uri="{FF2B5EF4-FFF2-40B4-BE49-F238E27FC236}">
                    <a16:creationId xmlns:a16="http://schemas.microsoft.com/office/drawing/2014/main" id="{1705E9BD-9EEB-725A-0F56-E8DBA640C8A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9">
                <a:extLst>
                  <a:ext uri="{FF2B5EF4-FFF2-40B4-BE49-F238E27FC236}">
                    <a16:creationId xmlns:a16="http://schemas.microsoft.com/office/drawing/2014/main" id="{D478C045-F2BC-CC68-D5E7-32D574A8202A}"/>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10">
                <a:extLst>
                  <a:ext uri="{FF2B5EF4-FFF2-40B4-BE49-F238E27FC236}">
                    <a16:creationId xmlns:a16="http://schemas.microsoft.com/office/drawing/2014/main" id="{49BD9BAF-FC85-B804-E100-FA82393088BB}"/>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11">
                <a:extLst>
                  <a:ext uri="{FF2B5EF4-FFF2-40B4-BE49-F238E27FC236}">
                    <a16:creationId xmlns:a16="http://schemas.microsoft.com/office/drawing/2014/main" id="{DAEB523D-43C8-D22A-45E2-EB160B536091}"/>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40" name="组合 143">
                <a:extLst>
                  <a:ext uri="{FF2B5EF4-FFF2-40B4-BE49-F238E27FC236}">
                    <a16:creationId xmlns:a16="http://schemas.microsoft.com/office/drawing/2014/main" id="{62EE8C08-85C8-CE3F-0FF9-2130EFB88C9B}"/>
                  </a:ext>
                </a:extLst>
              </p:cNvPr>
              <p:cNvGrpSpPr/>
              <p:nvPr/>
            </p:nvGrpSpPr>
            <p:grpSpPr>
              <a:xfrm>
                <a:off x="3517901" y="1225551"/>
                <a:ext cx="5260975" cy="4090987"/>
                <a:chOff x="3517901" y="1225551"/>
                <a:chExt cx="5260975" cy="4090987"/>
              </a:xfrm>
              <a:grpFill/>
            </p:grpSpPr>
            <p:sp>
              <p:nvSpPr>
                <p:cNvPr id="41" name="Freeform 12">
                  <a:extLst>
                    <a:ext uri="{FF2B5EF4-FFF2-40B4-BE49-F238E27FC236}">
                      <a16:creationId xmlns:a16="http://schemas.microsoft.com/office/drawing/2014/main" id="{E745965E-483B-CCB6-8F19-8CBE5B86DFD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13">
                  <a:extLst>
                    <a:ext uri="{FF2B5EF4-FFF2-40B4-BE49-F238E27FC236}">
                      <a16:creationId xmlns:a16="http://schemas.microsoft.com/office/drawing/2014/main" id="{D37E6A38-5156-3AB2-F0A1-3985AAF42320}"/>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14">
                  <a:extLst>
                    <a:ext uri="{FF2B5EF4-FFF2-40B4-BE49-F238E27FC236}">
                      <a16:creationId xmlns:a16="http://schemas.microsoft.com/office/drawing/2014/main" id="{43CADEFE-BD87-622B-0DBC-5AF94E10C809}"/>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15">
                  <a:extLst>
                    <a:ext uri="{FF2B5EF4-FFF2-40B4-BE49-F238E27FC236}">
                      <a16:creationId xmlns:a16="http://schemas.microsoft.com/office/drawing/2014/main" id="{6F8B7E0C-33BB-D27D-985F-FB5C66105432}"/>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16">
                  <a:extLst>
                    <a:ext uri="{FF2B5EF4-FFF2-40B4-BE49-F238E27FC236}">
                      <a16:creationId xmlns:a16="http://schemas.microsoft.com/office/drawing/2014/main" id="{EA6909B0-DA4C-A5BB-760C-A574012EA6E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17">
                  <a:extLst>
                    <a:ext uri="{FF2B5EF4-FFF2-40B4-BE49-F238E27FC236}">
                      <a16:creationId xmlns:a16="http://schemas.microsoft.com/office/drawing/2014/main" id="{AA3372CD-004B-8C90-B1F4-A5FB00E09080}"/>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18">
                  <a:extLst>
                    <a:ext uri="{FF2B5EF4-FFF2-40B4-BE49-F238E27FC236}">
                      <a16:creationId xmlns:a16="http://schemas.microsoft.com/office/drawing/2014/main" id="{D713C685-71B9-95A9-2C41-A2DA628D841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19">
                  <a:extLst>
                    <a:ext uri="{FF2B5EF4-FFF2-40B4-BE49-F238E27FC236}">
                      <a16:creationId xmlns:a16="http://schemas.microsoft.com/office/drawing/2014/main" id="{E835728D-5D32-6AAC-2E4B-DDA80F7FE70E}"/>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20">
                  <a:extLst>
                    <a:ext uri="{FF2B5EF4-FFF2-40B4-BE49-F238E27FC236}">
                      <a16:creationId xmlns:a16="http://schemas.microsoft.com/office/drawing/2014/main" id="{B2807303-53AE-97A9-2DC8-C517F3E70E6E}"/>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21">
                  <a:extLst>
                    <a:ext uri="{FF2B5EF4-FFF2-40B4-BE49-F238E27FC236}">
                      <a16:creationId xmlns:a16="http://schemas.microsoft.com/office/drawing/2014/main" id="{877BA9BB-3329-E79E-4325-E5B8F15FE5F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22">
                  <a:extLst>
                    <a:ext uri="{FF2B5EF4-FFF2-40B4-BE49-F238E27FC236}">
                      <a16:creationId xmlns:a16="http://schemas.microsoft.com/office/drawing/2014/main" id="{CA0F251F-3607-DC6D-F9E4-0859DA7804CF}"/>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23">
                  <a:extLst>
                    <a:ext uri="{FF2B5EF4-FFF2-40B4-BE49-F238E27FC236}">
                      <a16:creationId xmlns:a16="http://schemas.microsoft.com/office/drawing/2014/main" id="{7D5847E0-52F9-BDE2-F201-A0DA539170B1}"/>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24">
                  <a:extLst>
                    <a:ext uri="{FF2B5EF4-FFF2-40B4-BE49-F238E27FC236}">
                      <a16:creationId xmlns:a16="http://schemas.microsoft.com/office/drawing/2014/main" id="{E48D147C-97EC-CA2A-608A-0AA52F845A91}"/>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25">
                  <a:extLst>
                    <a:ext uri="{FF2B5EF4-FFF2-40B4-BE49-F238E27FC236}">
                      <a16:creationId xmlns:a16="http://schemas.microsoft.com/office/drawing/2014/main" id="{FB490C3B-D891-1C75-F922-B91A59E6415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26">
                  <a:extLst>
                    <a:ext uri="{FF2B5EF4-FFF2-40B4-BE49-F238E27FC236}">
                      <a16:creationId xmlns:a16="http://schemas.microsoft.com/office/drawing/2014/main" id="{88981DC1-C874-1D0C-9BA7-CF752FB934BC}"/>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27">
                  <a:extLst>
                    <a:ext uri="{FF2B5EF4-FFF2-40B4-BE49-F238E27FC236}">
                      <a16:creationId xmlns:a16="http://schemas.microsoft.com/office/drawing/2014/main" id="{39D95A49-8A42-6DF1-C84F-7D8F4B4ED02B}"/>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28">
                  <a:extLst>
                    <a:ext uri="{FF2B5EF4-FFF2-40B4-BE49-F238E27FC236}">
                      <a16:creationId xmlns:a16="http://schemas.microsoft.com/office/drawing/2014/main" id="{33325C26-E627-A142-0CC7-E3B97D8227B7}"/>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29">
                  <a:extLst>
                    <a:ext uri="{FF2B5EF4-FFF2-40B4-BE49-F238E27FC236}">
                      <a16:creationId xmlns:a16="http://schemas.microsoft.com/office/drawing/2014/main" id="{BCD7ED5C-3CB8-C219-1751-45A3BE5F586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30">
                  <a:extLst>
                    <a:ext uri="{FF2B5EF4-FFF2-40B4-BE49-F238E27FC236}">
                      <a16:creationId xmlns:a16="http://schemas.microsoft.com/office/drawing/2014/main" id="{217BAA2D-9DEF-E172-E446-4BB16509EABA}"/>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31">
                  <a:extLst>
                    <a:ext uri="{FF2B5EF4-FFF2-40B4-BE49-F238E27FC236}">
                      <a16:creationId xmlns:a16="http://schemas.microsoft.com/office/drawing/2014/main" id="{17295249-4B3F-C85A-E5C8-4130B74235B5}"/>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32">
                  <a:extLst>
                    <a:ext uri="{FF2B5EF4-FFF2-40B4-BE49-F238E27FC236}">
                      <a16:creationId xmlns:a16="http://schemas.microsoft.com/office/drawing/2014/main" id="{46B70AB0-FB2E-8826-5780-52665D35E689}"/>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33">
                  <a:extLst>
                    <a:ext uri="{FF2B5EF4-FFF2-40B4-BE49-F238E27FC236}">
                      <a16:creationId xmlns:a16="http://schemas.microsoft.com/office/drawing/2014/main" id="{DE264C1E-409E-0A0C-5764-74B3ABDE2D85}"/>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34">
                  <a:extLst>
                    <a:ext uri="{FF2B5EF4-FFF2-40B4-BE49-F238E27FC236}">
                      <a16:creationId xmlns:a16="http://schemas.microsoft.com/office/drawing/2014/main" id="{4BDED3DB-CC7B-29E0-A96B-CAFC631525C9}"/>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35">
                  <a:extLst>
                    <a:ext uri="{FF2B5EF4-FFF2-40B4-BE49-F238E27FC236}">
                      <a16:creationId xmlns:a16="http://schemas.microsoft.com/office/drawing/2014/main" id="{1A133B89-7D55-F120-E030-926CD46EFCE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36">
                  <a:extLst>
                    <a:ext uri="{FF2B5EF4-FFF2-40B4-BE49-F238E27FC236}">
                      <a16:creationId xmlns:a16="http://schemas.microsoft.com/office/drawing/2014/main" id="{0AFBB285-816C-CFE0-0D74-AFAA02FB9509}"/>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37">
                  <a:extLst>
                    <a:ext uri="{FF2B5EF4-FFF2-40B4-BE49-F238E27FC236}">
                      <a16:creationId xmlns:a16="http://schemas.microsoft.com/office/drawing/2014/main" id="{BAF607A5-158D-3E7C-E7E1-524281EAC856}"/>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38">
                  <a:extLst>
                    <a:ext uri="{FF2B5EF4-FFF2-40B4-BE49-F238E27FC236}">
                      <a16:creationId xmlns:a16="http://schemas.microsoft.com/office/drawing/2014/main" id="{F856CEBB-4D2F-FBA6-612E-E13C2E87B690}"/>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39">
                  <a:extLst>
                    <a:ext uri="{FF2B5EF4-FFF2-40B4-BE49-F238E27FC236}">
                      <a16:creationId xmlns:a16="http://schemas.microsoft.com/office/drawing/2014/main" id="{6D3362BC-97A3-84A0-E37E-4ADD3E318DAD}"/>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40">
                  <a:extLst>
                    <a:ext uri="{FF2B5EF4-FFF2-40B4-BE49-F238E27FC236}">
                      <a16:creationId xmlns:a16="http://schemas.microsoft.com/office/drawing/2014/main" id="{834CE85F-E555-C4CD-A6F9-2FAAE5E05DBD}"/>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41">
                  <a:extLst>
                    <a:ext uri="{FF2B5EF4-FFF2-40B4-BE49-F238E27FC236}">
                      <a16:creationId xmlns:a16="http://schemas.microsoft.com/office/drawing/2014/main" id="{48F71CFE-E78B-2E80-B19D-D7371B2D6925}"/>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42">
                  <a:extLst>
                    <a:ext uri="{FF2B5EF4-FFF2-40B4-BE49-F238E27FC236}">
                      <a16:creationId xmlns:a16="http://schemas.microsoft.com/office/drawing/2014/main" id="{A36D5F31-B6D7-54CF-F491-789453E41960}"/>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43">
                  <a:extLst>
                    <a:ext uri="{FF2B5EF4-FFF2-40B4-BE49-F238E27FC236}">
                      <a16:creationId xmlns:a16="http://schemas.microsoft.com/office/drawing/2014/main" id="{95FAE0EB-A37A-F515-72A7-8D21474120B5}"/>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44">
                  <a:extLst>
                    <a:ext uri="{FF2B5EF4-FFF2-40B4-BE49-F238E27FC236}">
                      <a16:creationId xmlns:a16="http://schemas.microsoft.com/office/drawing/2014/main" id="{7BE71A2B-A5D9-C0F4-80E0-2A8AD095412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45">
                  <a:extLst>
                    <a:ext uri="{FF2B5EF4-FFF2-40B4-BE49-F238E27FC236}">
                      <a16:creationId xmlns:a16="http://schemas.microsoft.com/office/drawing/2014/main" id="{482379ED-BC43-BDC1-CE1B-0E68DEC1EEE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46">
                  <a:extLst>
                    <a:ext uri="{FF2B5EF4-FFF2-40B4-BE49-F238E27FC236}">
                      <a16:creationId xmlns:a16="http://schemas.microsoft.com/office/drawing/2014/main" id="{8FE68A09-2E3B-78EA-68F4-3EFCF9A9D56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47">
                  <a:extLst>
                    <a:ext uri="{FF2B5EF4-FFF2-40B4-BE49-F238E27FC236}">
                      <a16:creationId xmlns:a16="http://schemas.microsoft.com/office/drawing/2014/main" id="{697A935B-2DF9-57A4-9FC8-47A64C92574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48">
                  <a:extLst>
                    <a:ext uri="{FF2B5EF4-FFF2-40B4-BE49-F238E27FC236}">
                      <a16:creationId xmlns:a16="http://schemas.microsoft.com/office/drawing/2014/main" id="{A0F5BD1B-FD96-93CB-8736-DF199073253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49">
                  <a:extLst>
                    <a:ext uri="{FF2B5EF4-FFF2-40B4-BE49-F238E27FC236}">
                      <a16:creationId xmlns:a16="http://schemas.microsoft.com/office/drawing/2014/main" id="{59BC69EC-A5E5-2A79-C410-79959DE9E71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50">
                  <a:extLst>
                    <a:ext uri="{FF2B5EF4-FFF2-40B4-BE49-F238E27FC236}">
                      <a16:creationId xmlns:a16="http://schemas.microsoft.com/office/drawing/2014/main" id="{1E00ED48-85F7-9010-89F6-4F74FC824466}"/>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51">
                  <a:extLst>
                    <a:ext uri="{FF2B5EF4-FFF2-40B4-BE49-F238E27FC236}">
                      <a16:creationId xmlns:a16="http://schemas.microsoft.com/office/drawing/2014/main" id="{E70BB74A-115E-97BA-5F59-D244D763D452}"/>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52">
                  <a:extLst>
                    <a:ext uri="{FF2B5EF4-FFF2-40B4-BE49-F238E27FC236}">
                      <a16:creationId xmlns:a16="http://schemas.microsoft.com/office/drawing/2014/main" id="{849B8467-F727-6EE8-645B-0868C20CEECA}"/>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53">
                  <a:extLst>
                    <a:ext uri="{FF2B5EF4-FFF2-40B4-BE49-F238E27FC236}">
                      <a16:creationId xmlns:a16="http://schemas.microsoft.com/office/drawing/2014/main" id="{4C66E80B-D892-AAB9-DAD1-163ECF211F1B}"/>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54">
                  <a:extLst>
                    <a:ext uri="{FF2B5EF4-FFF2-40B4-BE49-F238E27FC236}">
                      <a16:creationId xmlns:a16="http://schemas.microsoft.com/office/drawing/2014/main" id="{4A8893C0-9979-6BA5-4640-6ABC0598E368}"/>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55">
                  <a:extLst>
                    <a:ext uri="{FF2B5EF4-FFF2-40B4-BE49-F238E27FC236}">
                      <a16:creationId xmlns:a16="http://schemas.microsoft.com/office/drawing/2014/main" id="{4B8DA62F-F42D-5809-1BFD-1A00A89C4FF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56">
                  <a:extLst>
                    <a:ext uri="{FF2B5EF4-FFF2-40B4-BE49-F238E27FC236}">
                      <a16:creationId xmlns:a16="http://schemas.microsoft.com/office/drawing/2014/main" id="{346DB91B-10F8-4358-199D-80D9490F8215}"/>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57">
                  <a:extLst>
                    <a:ext uri="{FF2B5EF4-FFF2-40B4-BE49-F238E27FC236}">
                      <a16:creationId xmlns:a16="http://schemas.microsoft.com/office/drawing/2014/main" id="{7B116F7C-E750-0755-C877-C095E680F944}"/>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58">
                  <a:extLst>
                    <a:ext uri="{FF2B5EF4-FFF2-40B4-BE49-F238E27FC236}">
                      <a16:creationId xmlns:a16="http://schemas.microsoft.com/office/drawing/2014/main" id="{2C77C4E7-44DC-0C88-C4FD-2B57ED1D29CB}"/>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59">
                  <a:extLst>
                    <a:ext uri="{FF2B5EF4-FFF2-40B4-BE49-F238E27FC236}">
                      <a16:creationId xmlns:a16="http://schemas.microsoft.com/office/drawing/2014/main" id="{7FEC47D5-85DE-02B6-748C-4C09F585455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60">
                  <a:extLst>
                    <a:ext uri="{FF2B5EF4-FFF2-40B4-BE49-F238E27FC236}">
                      <a16:creationId xmlns:a16="http://schemas.microsoft.com/office/drawing/2014/main" id="{3F4BB4BA-AAD3-0FC6-30E5-A43A21D55730}"/>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61">
                  <a:extLst>
                    <a:ext uri="{FF2B5EF4-FFF2-40B4-BE49-F238E27FC236}">
                      <a16:creationId xmlns:a16="http://schemas.microsoft.com/office/drawing/2014/main" id="{290CC463-489C-0E14-7E53-E492D0933F94}"/>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62">
                  <a:extLst>
                    <a:ext uri="{FF2B5EF4-FFF2-40B4-BE49-F238E27FC236}">
                      <a16:creationId xmlns:a16="http://schemas.microsoft.com/office/drawing/2014/main" id="{0A901481-D9F8-FF78-4AA4-197A22D5EEE8}"/>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63">
                  <a:extLst>
                    <a:ext uri="{FF2B5EF4-FFF2-40B4-BE49-F238E27FC236}">
                      <a16:creationId xmlns:a16="http://schemas.microsoft.com/office/drawing/2014/main" id="{8CC387F0-6517-C341-EEB3-E1515510952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64">
                  <a:extLst>
                    <a:ext uri="{FF2B5EF4-FFF2-40B4-BE49-F238E27FC236}">
                      <a16:creationId xmlns:a16="http://schemas.microsoft.com/office/drawing/2014/main" id="{CBF62AEE-02D5-32CA-3CE7-5037A6240FED}"/>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65">
                  <a:extLst>
                    <a:ext uri="{FF2B5EF4-FFF2-40B4-BE49-F238E27FC236}">
                      <a16:creationId xmlns:a16="http://schemas.microsoft.com/office/drawing/2014/main" id="{5E3C91DC-B0EB-5E3B-E477-021A0BF95A48}"/>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66">
                  <a:extLst>
                    <a:ext uri="{FF2B5EF4-FFF2-40B4-BE49-F238E27FC236}">
                      <a16:creationId xmlns:a16="http://schemas.microsoft.com/office/drawing/2014/main" id="{B906BB51-DEDD-788F-0BFC-B62E6294CCC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67">
                  <a:extLst>
                    <a:ext uri="{FF2B5EF4-FFF2-40B4-BE49-F238E27FC236}">
                      <a16:creationId xmlns:a16="http://schemas.microsoft.com/office/drawing/2014/main" id="{0DEB8476-2342-1563-6161-C921ECFE726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68">
                  <a:extLst>
                    <a:ext uri="{FF2B5EF4-FFF2-40B4-BE49-F238E27FC236}">
                      <a16:creationId xmlns:a16="http://schemas.microsoft.com/office/drawing/2014/main" id="{86383E58-5C45-FCB6-7286-3144B0DD7F3D}"/>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69">
                  <a:extLst>
                    <a:ext uri="{FF2B5EF4-FFF2-40B4-BE49-F238E27FC236}">
                      <a16:creationId xmlns:a16="http://schemas.microsoft.com/office/drawing/2014/main" id="{FF30AD16-1BD7-9A1D-5BDD-907AD4B79B4A}"/>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70">
                  <a:extLst>
                    <a:ext uri="{FF2B5EF4-FFF2-40B4-BE49-F238E27FC236}">
                      <a16:creationId xmlns:a16="http://schemas.microsoft.com/office/drawing/2014/main" id="{DCE7A0EF-FF0E-A354-A391-9D7F88FAF0B0}"/>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71">
                  <a:extLst>
                    <a:ext uri="{FF2B5EF4-FFF2-40B4-BE49-F238E27FC236}">
                      <a16:creationId xmlns:a16="http://schemas.microsoft.com/office/drawing/2014/main" id="{F6C22BE2-CE49-FB4F-291D-CFC7B3652614}"/>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72">
                  <a:extLst>
                    <a:ext uri="{FF2B5EF4-FFF2-40B4-BE49-F238E27FC236}">
                      <a16:creationId xmlns:a16="http://schemas.microsoft.com/office/drawing/2014/main" id="{B3A70C21-982C-0439-0126-BE71969F8779}"/>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73">
                  <a:extLst>
                    <a:ext uri="{FF2B5EF4-FFF2-40B4-BE49-F238E27FC236}">
                      <a16:creationId xmlns:a16="http://schemas.microsoft.com/office/drawing/2014/main" id="{4C72D383-39A3-7D55-C6CE-B7F899E83F70}"/>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4">
                  <a:extLst>
                    <a:ext uri="{FF2B5EF4-FFF2-40B4-BE49-F238E27FC236}">
                      <a16:creationId xmlns:a16="http://schemas.microsoft.com/office/drawing/2014/main" id="{0465C3A5-70D4-D996-8B69-0594E338DAE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75">
                  <a:extLst>
                    <a:ext uri="{FF2B5EF4-FFF2-40B4-BE49-F238E27FC236}">
                      <a16:creationId xmlns:a16="http://schemas.microsoft.com/office/drawing/2014/main" id="{5E43985C-4473-F452-2F81-5F2639019C78}"/>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76">
                  <a:extLst>
                    <a:ext uri="{FF2B5EF4-FFF2-40B4-BE49-F238E27FC236}">
                      <a16:creationId xmlns:a16="http://schemas.microsoft.com/office/drawing/2014/main" id="{9F97DCE8-5D87-E172-9019-85643B381EAE}"/>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77">
                  <a:extLst>
                    <a:ext uri="{FF2B5EF4-FFF2-40B4-BE49-F238E27FC236}">
                      <a16:creationId xmlns:a16="http://schemas.microsoft.com/office/drawing/2014/main" id="{26F3CEBD-95B2-60B6-CDFE-CD4C5AD1F24B}"/>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78">
                  <a:extLst>
                    <a:ext uri="{FF2B5EF4-FFF2-40B4-BE49-F238E27FC236}">
                      <a16:creationId xmlns:a16="http://schemas.microsoft.com/office/drawing/2014/main" id="{C747EFD2-3651-5AD4-CE68-48E87D9E6AFB}"/>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79">
                  <a:extLst>
                    <a:ext uri="{FF2B5EF4-FFF2-40B4-BE49-F238E27FC236}">
                      <a16:creationId xmlns:a16="http://schemas.microsoft.com/office/drawing/2014/main" id="{A576E812-0BBE-CB82-BF9D-D91666F8A0B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9" name="Freeform 80">
                  <a:extLst>
                    <a:ext uri="{FF2B5EF4-FFF2-40B4-BE49-F238E27FC236}">
                      <a16:creationId xmlns:a16="http://schemas.microsoft.com/office/drawing/2014/main" id="{097F338E-6E83-2D8C-5086-2CC73CB6C82B}"/>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81">
                  <a:extLst>
                    <a:ext uri="{FF2B5EF4-FFF2-40B4-BE49-F238E27FC236}">
                      <a16:creationId xmlns:a16="http://schemas.microsoft.com/office/drawing/2014/main" id="{A8C0038F-8B8B-FE52-99C5-1772EA8AFD4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82">
                  <a:extLst>
                    <a:ext uri="{FF2B5EF4-FFF2-40B4-BE49-F238E27FC236}">
                      <a16:creationId xmlns:a16="http://schemas.microsoft.com/office/drawing/2014/main" id="{B573AC85-FD6C-AD16-752C-88F55FB4E3F2}"/>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83">
                  <a:extLst>
                    <a:ext uri="{FF2B5EF4-FFF2-40B4-BE49-F238E27FC236}">
                      <a16:creationId xmlns:a16="http://schemas.microsoft.com/office/drawing/2014/main" id="{DDC2AE83-F3B9-B22A-B3F7-7E5DDA2AA6B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84">
                  <a:extLst>
                    <a:ext uri="{FF2B5EF4-FFF2-40B4-BE49-F238E27FC236}">
                      <a16:creationId xmlns:a16="http://schemas.microsoft.com/office/drawing/2014/main" id="{7977DBAE-9893-5246-3AC6-64EDFE67EF57}"/>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85">
                  <a:extLst>
                    <a:ext uri="{FF2B5EF4-FFF2-40B4-BE49-F238E27FC236}">
                      <a16:creationId xmlns:a16="http://schemas.microsoft.com/office/drawing/2014/main" id="{DF2D28B8-ABAB-A66A-EDA0-D65032BD547C}"/>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86">
                  <a:extLst>
                    <a:ext uri="{FF2B5EF4-FFF2-40B4-BE49-F238E27FC236}">
                      <a16:creationId xmlns:a16="http://schemas.microsoft.com/office/drawing/2014/main" id="{97212A1B-5540-599F-30BD-1E3769627E9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87">
                  <a:extLst>
                    <a:ext uri="{FF2B5EF4-FFF2-40B4-BE49-F238E27FC236}">
                      <a16:creationId xmlns:a16="http://schemas.microsoft.com/office/drawing/2014/main" id="{FCB56488-7E04-E9F6-99A4-9E53F850AC0B}"/>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88">
                  <a:extLst>
                    <a:ext uri="{FF2B5EF4-FFF2-40B4-BE49-F238E27FC236}">
                      <a16:creationId xmlns:a16="http://schemas.microsoft.com/office/drawing/2014/main" id="{5A2F75AD-4C93-419A-10B2-D93D9DB3E56B}"/>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89">
                  <a:extLst>
                    <a:ext uri="{FF2B5EF4-FFF2-40B4-BE49-F238E27FC236}">
                      <a16:creationId xmlns:a16="http://schemas.microsoft.com/office/drawing/2014/main" id="{EAE47AA1-C0E5-4747-86FE-7E16DA013B7F}"/>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90">
                  <a:extLst>
                    <a:ext uri="{FF2B5EF4-FFF2-40B4-BE49-F238E27FC236}">
                      <a16:creationId xmlns:a16="http://schemas.microsoft.com/office/drawing/2014/main" id="{1A148D2C-9244-6837-27DB-0111E2658161}"/>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91">
                  <a:extLst>
                    <a:ext uri="{FF2B5EF4-FFF2-40B4-BE49-F238E27FC236}">
                      <a16:creationId xmlns:a16="http://schemas.microsoft.com/office/drawing/2014/main" id="{BB2F2A24-A5B5-1E56-4CC7-018C079E6C11}"/>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92">
                  <a:extLst>
                    <a:ext uri="{FF2B5EF4-FFF2-40B4-BE49-F238E27FC236}">
                      <a16:creationId xmlns:a16="http://schemas.microsoft.com/office/drawing/2014/main" id="{C0CC72CD-3E31-8D56-EDA0-639E8513A410}"/>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32" name="文本框 49">
              <a:extLst>
                <a:ext uri="{FF2B5EF4-FFF2-40B4-BE49-F238E27FC236}">
                  <a16:creationId xmlns:a16="http://schemas.microsoft.com/office/drawing/2014/main" id="{B3E0D093-E37C-0747-284B-A168BDC818C3}"/>
                </a:ext>
              </a:extLst>
            </p:cNvPr>
            <p:cNvSpPr txBox="1">
              <a:spLocks noChangeArrowheads="1"/>
            </p:cNvSpPr>
            <p:nvPr/>
          </p:nvSpPr>
          <p:spPr bwMode="auto">
            <a:xfrm>
              <a:off x="2166846" y="2196932"/>
              <a:ext cx="2787487" cy="7884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Tóm</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tắt</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văn</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bản</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Bầu</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trời</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lung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linh</a:t>
              </a:r>
              <a:endParaRPr kumimoji="0" lang="en-US" sz="4000" b="1" i="0" u="none" strike="noStrike" kern="1200" cap="none" spc="0" normalizeH="0" baseline="0" noProof="0" dirty="0">
                <a:ln>
                  <a:noFill/>
                </a:ln>
                <a:solidFill>
                  <a:srgbClr val="000000"/>
                </a:solidFill>
                <a:effectLst/>
                <a:uLnTx/>
                <a:uFillTx/>
                <a:latin typeface="Calibri"/>
                <a:ea typeface="宋体" pitchFamily="2" charset="-122"/>
                <a:cs typeface="+mn-cs"/>
              </a:endParaRPr>
            </a:p>
          </p:txBody>
        </p:sp>
      </p:grpSp>
    </p:spTree>
    <p:extLst>
      <p:ext uri="{BB962C8B-B14F-4D97-AF65-F5344CB8AC3E}">
        <p14:creationId xmlns:p14="http://schemas.microsoft.com/office/powerpoint/2010/main" val="49753081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982B1B-5427-269F-E73B-A6D48C0FD257}"/>
              </a:ext>
            </a:extLst>
          </p:cNvPr>
          <p:cNvPicPr>
            <a:picLocks noChangeAspect="1"/>
          </p:cNvPicPr>
          <p:nvPr/>
        </p:nvPicPr>
        <p:blipFill>
          <a:blip r:embed="rId2"/>
          <a:stretch>
            <a:fillRect/>
          </a:stretch>
        </p:blipFill>
        <p:spPr>
          <a:xfrm>
            <a:off x="-15100" y="-20341"/>
            <a:ext cx="12256316" cy="6858000"/>
          </a:xfrm>
          <a:prstGeom prst="rect">
            <a:avLst/>
          </a:prstGeom>
        </p:spPr>
      </p:pic>
      <p:sp>
        <p:nvSpPr>
          <p:cNvPr id="5" name="Freeform 84">
            <a:extLst>
              <a:ext uri="{FF2B5EF4-FFF2-40B4-BE49-F238E27FC236}">
                <a16:creationId xmlns:a16="http://schemas.microsoft.com/office/drawing/2014/main" id="{480FDFF0-6265-A317-9B76-2CE3E2D01426}"/>
              </a:ext>
            </a:extLst>
          </p:cNvPr>
          <p:cNvSpPr/>
          <p:nvPr/>
        </p:nvSpPr>
        <p:spPr bwMode="auto">
          <a:xfrm>
            <a:off x="2995355" y="2183690"/>
            <a:ext cx="75793" cy="27796"/>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6" name="组合 2">
            <a:extLst>
              <a:ext uri="{FF2B5EF4-FFF2-40B4-BE49-F238E27FC236}">
                <a16:creationId xmlns:a16="http://schemas.microsoft.com/office/drawing/2014/main" id="{203D3D5D-886A-360D-2156-84AB39286C34}"/>
              </a:ext>
            </a:extLst>
          </p:cNvPr>
          <p:cNvGrpSpPr/>
          <p:nvPr/>
        </p:nvGrpSpPr>
        <p:grpSpPr>
          <a:xfrm>
            <a:off x="2335423" y="2063733"/>
            <a:ext cx="4296698" cy="2730533"/>
            <a:chOff x="1949253" y="1627716"/>
            <a:chExt cx="3271491" cy="2309600"/>
          </a:xfrm>
        </p:grpSpPr>
        <p:grpSp>
          <p:nvGrpSpPr>
            <p:cNvPr id="7" name="组合 135">
              <a:extLst>
                <a:ext uri="{FF2B5EF4-FFF2-40B4-BE49-F238E27FC236}">
                  <a16:creationId xmlns:a16="http://schemas.microsoft.com/office/drawing/2014/main" id="{7FD458F5-3554-2940-A37B-B7C6E716350E}"/>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id="{69B14288-4E8A-A147-BB9D-4F27BEB2368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a16="http://schemas.microsoft.com/office/drawing/2014/main" id="{A90A7255-A8F1-5A2A-92A8-8496BB8C4727}"/>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a16="http://schemas.microsoft.com/office/drawing/2014/main" id="{0781FC25-426F-0C61-27A1-32D70F13433D}"/>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a16="http://schemas.microsoft.com/office/drawing/2014/main" id="{732B8D5D-5175-D0DD-BAF5-CC328C653397}"/>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a16="http://schemas.microsoft.com/office/drawing/2014/main" id="{E5D3E968-5448-399E-E601-861975230ED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a16="http://schemas.microsoft.com/office/drawing/2014/main" id="{09891CA5-410F-64E8-BA0C-EAF62E2909E2}"/>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a16="http://schemas.microsoft.com/office/drawing/2014/main" id="{A288265C-51F2-6424-7BD6-A1756DFF1D6A}"/>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a:extLst>
                  <a:ext uri="{FF2B5EF4-FFF2-40B4-BE49-F238E27FC236}">
                    <a16:creationId xmlns:a16="http://schemas.microsoft.com/office/drawing/2014/main" id="{DC2CA236-5AFC-34C1-EFDD-56A2B04077E3}"/>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id="{E587D01C-ADCE-531C-3CEC-AD71C844F0E3}"/>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a16="http://schemas.microsoft.com/office/drawing/2014/main" id="{7CCE05C2-9EBE-0F7D-D163-DDBF083ED2CF}"/>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a16="http://schemas.microsoft.com/office/drawing/2014/main" id="{5659A219-A355-EC7E-D33D-A2207A019939}"/>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a16="http://schemas.microsoft.com/office/drawing/2014/main" id="{D1AACE79-8520-D3E8-41E6-5DD21FF6B33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a16="http://schemas.microsoft.com/office/drawing/2014/main" id="{5061EED3-892B-CDDE-6CD0-A0FA32B90C9A}"/>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a16="http://schemas.microsoft.com/office/drawing/2014/main" id="{2F2259E2-02FC-1485-8C4F-FDB4B0975D09}"/>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a16="http://schemas.microsoft.com/office/drawing/2014/main" id="{4A583772-86FF-8A8A-B514-79F51101EAD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a16="http://schemas.microsoft.com/office/drawing/2014/main" id="{8973E5CB-A05C-DCC3-9307-27001847E7FC}"/>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a16="http://schemas.microsoft.com/office/drawing/2014/main" id="{19950B05-CF7A-785D-159A-06A1754B83FA}"/>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a16="http://schemas.microsoft.com/office/drawing/2014/main" id="{6DB29605-B68F-D6C9-A9F6-0EBBF771B9A1}"/>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a16="http://schemas.microsoft.com/office/drawing/2014/main" id="{D2D9CF6F-F10F-38B8-8ECD-7A2EC6AD4D4C}"/>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a16="http://schemas.microsoft.com/office/drawing/2014/main" id="{11127768-F566-0DAF-84A3-C7032E8EC540}"/>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a16="http://schemas.microsoft.com/office/drawing/2014/main" id="{B0076BD3-6318-3597-5BB4-B454C3A1F83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a16="http://schemas.microsoft.com/office/drawing/2014/main" id="{500919A3-C42E-50C7-7B7B-8BEC3F419EE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a16="http://schemas.microsoft.com/office/drawing/2014/main" id="{0D092F1F-773B-EC6F-9B21-E5E3784D6667}"/>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a16="http://schemas.microsoft.com/office/drawing/2014/main" id="{ECC6E3D7-50A3-F4CE-C021-ADDAC3DD619B}"/>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a16="http://schemas.microsoft.com/office/drawing/2014/main" id="{284E0D26-CDA6-ABDD-158C-E2941E2E70F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a16="http://schemas.microsoft.com/office/drawing/2014/main" id="{F84DE7EA-B371-B30A-6905-72563F76C99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a16="http://schemas.microsoft.com/office/drawing/2014/main" id="{F87023DA-8329-97FB-9C6E-F6253CE4D696}"/>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a16="http://schemas.microsoft.com/office/drawing/2014/main" id="{20B56753-EA69-8E01-FC26-C36363546EE9}"/>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a16="http://schemas.microsoft.com/office/drawing/2014/main" id="{4258FAA0-128D-D2E0-2E94-E80525ED890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a16="http://schemas.microsoft.com/office/drawing/2014/main" id="{9ABFFA94-99E6-2AEC-1909-3C5FAFBBE06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a16="http://schemas.microsoft.com/office/drawing/2014/main" id="{A936B691-08EB-19FD-0225-700AFE195BC5}"/>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a16="http://schemas.microsoft.com/office/drawing/2014/main" id="{00E7579E-F890-32A9-3A8F-CB5C464BB65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a16="http://schemas.microsoft.com/office/drawing/2014/main" id="{D63D3258-FDB8-5DE1-DB6F-84BD37BE5AD8}"/>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a16="http://schemas.microsoft.com/office/drawing/2014/main" id="{32FCFE24-6DD0-E0FC-F3F4-9CF776B2E104}"/>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a16="http://schemas.microsoft.com/office/drawing/2014/main" id="{5787D4C8-CB4F-4A5E-C56E-397E3A11B65C}"/>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a16="http://schemas.microsoft.com/office/drawing/2014/main" id="{94AC8778-A8C4-64B6-50ED-2E2CFEE5BF6E}"/>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a16="http://schemas.microsoft.com/office/drawing/2014/main" id="{12061BC5-BF9B-B9E3-875B-726D387251A1}"/>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a16="http://schemas.microsoft.com/office/drawing/2014/main" id="{5941E626-FFA9-B403-DC5D-CDD6E27DAA53}"/>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a16="http://schemas.microsoft.com/office/drawing/2014/main" id="{2706313B-FC4B-8FAB-38E2-86FB6BD9C1BF}"/>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a16="http://schemas.microsoft.com/office/drawing/2014/main" id="{0EA90F50-ECCA-6DD3-8C30-C468D6D593B0}"/>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a16="http://schemas.microsoft.com/office/drawing/2014/main" id="{E57342C8-C1E5-9AD5-0EEC-24522A13F05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a16="http://schemas.microsoft.com/office/drawing/2014/main" id="{4514B99E-3AAA-C799-016C-CBED806A9163}"/>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a16="http://schemas.microsoft.com/office/drawing/2014/main" id="{6DBEC612-9A2E-C5C0-F915-CED091A9ADBC}"/>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a16="http://schemas.microsoft.com/office/drawing/2014/main" id="{392330C3-D480-664A-A0E8-97ACCE2A5973}"/>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a16="http://schemas.microsoft.com/office/drawing/2014/main" id="{4EF39AB9-D56E-EFD2-FDEC-6F0BBF4238D2}"/>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a16="http://schemas.microsoft.com/office/drawing/2014/main" id="{4FF884BB-8325-646B-DDE7-C6447639B88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a16="http://schemas.microsoft.com/office/drawing/2014/main" id="{01E05754-124A-92EE-C7D9-916DF07E311B}"/>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a16="http://schemas.microsoft.com/office/drawing/2014/main" id="{F9F900A0-6B75-2AE6-DF63-FD7537695B28}"/>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a16="http://schemas.microsoft.com/office/drawing/2014/main" id="{5B103AFE-9361-CE0B-0B7E-ED5AD47E5741}"/>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a16="http://schemas.microsoft.com/office/drawing/2014/main" id="{65C44DFD-97E7-0F9E-6284-DFB973760D6B}"/>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a16="http://schemas.microsoft.com/office/drawing/2014/main" id="{42A6F41D-023D-9DB3-3384-4C7358D037FC}"/>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a16="http://schemas.microsoft.com/office/drawing/2014/main" id="{680A8165-6FA7-9860-05B0-FD751CEBFDB6}"/>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a16="http://schemas.microsoft.com/office/drawing/2014/main" id="{AF924CBC-0F09-81AE-6B87-FC9021652A28}"/>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a16="http://schemas.microsoft.com/office/drawing/2014/main" id="{20A520C3-BB6E-E2D3-4523-2D6BBEF4F3D6}"/>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a16="http://schemas.microsoft.com/office/drawing/2014/main" id="{0E5C43EA-3809-A73D-674A-84C76E30C693}"/>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a16="http://schemas.microsoft.com/office/drawing/2014/main" id="{1399DBCD-B0A0-CB52-53A4-898CBCC00257}"/>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a16="http://schemas.microsoft.com/office/drawing/2014/main" id="{544CCCD3-4645-7B35-0DFE-F5B7CACCCD81}"/>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a16="http://schemas.microsoft.com/office/drawing/2014/main" id="{02133F4D-D825-9907-8A6D-8643F665047F}"/>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a16="http://schemas.microsoft.com/office/drawing/2014/main" id="{E3BF00F4-8778-133D-DB96-B77E03CC05B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a16="http://schemas.microsoft.com/office/drawing/2014/main" id="{6F9B02B3-9FB8-94C6-B24A-F5217D963D8F}"/>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a16="http://schemas.microsoft.com/office/drawing/2014/main" id="{C5E8190D-BF16-BB98-7EB6-F6205642C7C0}"/>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a16="http://schemas.microsoft.com/office/drawing/2014/main" id="{6155D68C-C5EF-BBBD-8845-CEE8EAA85FCD}"/>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a16="http://schemas.microsoft.com/office/drawing/2014/main" id="{BC37AEF0-DE0E-6471-A604-D1C1B0680F4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a16="http://schemas.microsoft.com/office/drawing/2014/main" id="{1B2376FB-2831-C110-C7C3-79CDDC95550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a16="http://schemas.microsoft.com/office/drawing/2014/main" id="{F6864432-4974-3298-D8C0-E58C677ECB5F}"/>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a16="http://schemas.microsoft.com/office/drawing/2014/main" id="{AFCAC95C-A5A9-2692-7767-7D3F763216C0}"/>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a16="http://schemas.microsoft.com/office/drawing/2014/main" id="{427B2F73-A440-64C0-3730-D87B18AD029D}"/>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a16="http://schemas.microsoft.com/office/drawing/2014/main" id="{26C8F919-C5D3-FAE1-DCDD-7355763A94F4}"/>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a16="http://schemas.microsoft.com/office/drawing/2014/main" id="{F8C6AEB7-8E3E-C4BD-E709-77EA2F85974B}"/>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a16="http://schemas.microsoft.com/office/drawing/2014/main" id="{0F9634C0-874B-ECE6-A95E-D1040C94C321}"/>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a16="http://schemas.microsoft.com/office/drawing/2014/main" id="{4AC048F9-163A-20C5-3389-B3CB7E0A5146}"/>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a16="http://schemas.microsoft.com/office/drawing/2014/main" id="{3E69F93D-6854-EC56-4F63-666622493AE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a16="http://schemas.microsoft.com/office/drawing/2014/main" id="{246FBB8B-FC0F-4C70-4A1C-BBFEE1EAE106}"/>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a16="http://schemas.microsoft.com/office/drawing/2014/main" id="{365C86DB-0206-CEEA-83F5-3A491F6630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a16="http://schemas.microsoft.com/office/drawing/2014/main" id="{75B7DB2D-F694-9B90-4530-DEE8F8ECA684}"/>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a16="http://schemas.microsoft.com/office/drawing/2014/main" id="{64081447-3EDA-DA29-116C-77A12A712A6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a16="http://schemas.microsoft.com/office/drawing/2014/main" id="{3164742D-3C30-295E-23A6-F57380D14C08}"/>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a16="http://schemas.microsoft.com/office/drawing/2014/main" id="{48285692-BC8A-CC28-79EF-0CE6A6DA2B0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a16="http://schemas.microsoft.com/office/drawing/2014/main" id="{A53F13EF-8190-ADA2-A428-BA6BF39FA661}"/>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a16="http://schemas.microsoft.com/office/drawing/2014/main" id="{4B35F26C-267A-8643-C78D-8123D3B625E0}"/>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a16="http://schemas.microsoft.com/office/drawing/2014/main" id="{CA686244-99B4-DC28-D98D-D3D84C03D4CA}"/>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a16="http://schemas.microsoft.com/office/drawing/2014/main" id="{DE35A38E-6927-1BF6-6892-31396E40054C}"/>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a16="http://schemas.microsoft.com/office/drawing/2014/main" id="{0F69DDFA-F125-854B-7C63-DD0F76C389AA}"/>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a16="http://schemas.microsoft.com/office/drawing/2014/main" id="{CDEECC21-C73E-03B1-45B8-EC69C7B2876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a16="http://schemas.microsoft.com/office/drawing/2014/main" id="{2B26CE93-C767-8DD6-EB25-53C769516796}"/>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a16="http://schemas.microsoft.com/office/drawing/2014/main" id="{9C52A053-EF53-BBFD-A203-613FFBFAD44F}"/>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a16="http://schemas.microsoft.com/office/drawing/2014/main" id="{A47E4088-0773-C86E-7025-75EC1B39D2CC}"/>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a16="http://schemas.microsoft.com/office/drawing/2014/main" id="{D0CE8C87-5BA8-486C-E61F-4B998011427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a16="http://schemas.microsoft.com/office/drawing/2014/main" id="{B7FBB6E0-FAE8-6B2D-FFD9-2818AE32B5F3}"/>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a16="http://schemas.microsoft.com/office/drawing/2014/main" id="{4568DF08-862C-58A2-D31A-B68D9CBECF3E}"/>
                </a:ext>
              </a:extLst>
            </p:cNvPr>
            <p:cNvSpPr txBox="1">
              <a:spLocks noChangeArrowheads="1"/>
            </p:cNvSpPr>
            <p:nvPr/>
          </p:nvSpPr>
          <p:spPr bwMode="auto">
            <a:xfrm>
              <a:off x="2187524" y="2051754"/>
              <a:ext cx="2520166" cy="1343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Bài</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cũ</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học</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bài</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và</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hoàn</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thành</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bài</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tập</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a:t>
              </a:r>
              <a:endParaRPr kumimoji="0" lang="en-US" sz="3600" b="1" i="0" u="none" strike="noStrike" kern="1200" cap="none" spc="0" normalizeH="0" baseline="0" noProof="0" dirty="0">
                <a:ln>
                  <a:noFill/>
                </a:ln>
                <a:solidFill>
                  <a:srgbClr val="000000"/>
                </a:solidFill>
                <a:effectLst/>
                <a:uLnTx/>
                <a:uFillTx/>
                <a:latin typeface="Calibri"/>
                <a:ea typeface="宋体" pitchFamily="2" charset="-122"/>
                <a:cs typeface="+mn-cs"/>
              </a:endParaRPr>
            </a:p>
          </p:txBody>
        </p:sp>
      </p:grpSp>
      <p:sp>
        <p:nvSpPr>
          <p:cNvPr id="98" name="TextBox 97">
            <a:extLst>
              <a:ext uri="{FF2B5EF4-FFF2-40B4-BE49-F238E27FC236}">
                <a16:creationId xmlns:a16="http://schemas.microsoft.com/office/drawing/2014/main" id="{DA913A59-029B-122E-3808-DC80A437251B}"/>
              </a:ext>
            </a:extLst>
          </p:cNvPr>
          <p:cNvSpPr txBox="1"/>
          <p:nvPr/>
        </p:nvSpPr>
        <p:spPr>
          <a:xfrm rot="20272048">
            <a:off x="33695" y="902491"/>
            <a:ext cx="4677751" cy="70788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Hướng</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dẫn</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99" name="组合 2">
            <a:extLst>
              <a:ext uri="{FF2B5EF4-FFF2-40B4-BE49-F238E27FC236}">
                <a16:creationId xmlns:a16="http://schemas.microsoft.com/office/drawing/2014/main" id="{BBDCC43E-6868-B336-9702-50C15C2E9734}"/>
              </a:ext>
            </a:extLst>
          </p:cNvPr>
          <p:cNvGrpSpPr/>
          <p:nvPr/>
        </p:nvGrpSpPr>
        <p:grpSpPr>
          <a:xfrm>
            <a:off x="6253563" y="471643"/>
            <a:ext cx="5398656" cy="2730533"/>
            <a:chOff x="1949253" y="1627716"/>
            <a:chExt cx="3271491" cy="2309600"/>
          </a:xfrm>
        </p:grpSpPr>
        <p:grpSp>
          <p:nvGrpSpPr>
            <p:cNvPr id="100" name="组合 135">
              <a:extLst>
                <a:ext uri="{FF2B5EF4-FFF2-40B4-BE49-F238E27FC236}">
                  <a16:creationId xmlns:a16="http://schemas.microsoft.com/office/drawing/2014/main" id="{C2A7687A-65D8-2984-2923-9D8DEE25BF16}"/>
                </a:ext>
              </a:extLst>
            </p:cNvPr>
            <p:cNvGrpSpPr/>
            <p:nvPr/>
          </p:nvGrpSpPr>
          <p:grpSpPr>
            <a:xfrm>
              <a:off x="1949253" y="1627716"/>
              <a:ext cx="3271491" cy="2309600"/>
              <a:chOff x="3246438" y="1068388"/>
              <a:chExt cx="5711825" cy="4678363"/>
            </a:xfrm>
            <a:solidFill>
              <a:schemeClr val="tx1"/>
            </a:solidFill>
          </p:grpSpPr>
          <p:sp>
            <p:nvSpPr>
              <p:cNvPr id="102" name="Freeform 5">
                <a:extLst>
                  <a:ext uri="{FF2B5EF4-FFF2-40B4-BE49-F238E27FC236}">
                    <a16:creationId xmlns:a16="http://schemas.microsoft.com/office/drawing/2014/main" id="{F062BD6E-CF3C-E59F-2BF2-A126B99EE6F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6">
                <a:extLst>
                  <a:ext uri="{FF2B5EF4-FFF2-40B4-BE49-F238E27FC236}">
                    <a16:creationId xmlns:a16="http://schemas.microsoft.com/office/drawing/2014/main" id="{D81DF5EB-C38C-AE19-B062-1E7C2D13D5D0}"/>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7">
                <a:extLst>
                  <a:ext uri="{FF2B5EF4-FFF2-40B4-BE49-F238E27FC236}">
                    <a16:creationId xmlns:a16="http://schemas.microsoft.com/office/drawing/2014/main" id="{78CCFAC9-6EB5-F216-31EA-23CAC9B11F01}"/>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8">
                <a:extLst>
                  <a:ext uri="{FF2B5EF4-FFF2-40B4-BE49-F238E27FC236}">
                    <a16:creationId xmlns:a16="http://schemas.microsoft.com/office/drawing/2014/main" id="{249C32C3-829B-5443-362F-0248315BFB3B}"/>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9">
                <a:extLst>
                  <a:ext uri="{FF2B5EF4-FFF2-40B4-BE49-F238E27FC236}">
                    <a16:creationId xmlns:a16="http://schemas.microsoft.com/office/drawing/2014/main" id="{029D6F9D-A5B7-6868-69CA-A7C9443598C8}"/>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0">
                <a:extLst>
                  <a:ext uri="{FF2B5EF4-FFF2-40B4-BE49-F238E27FC236}">
                    <a16:creationId xmlns:a16="http://schemas.microsoft.com/office/drawing/2014/main" id="{1ACD2872-FD2A-35E0-BF6E-64FF15E50BE9}"/>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11">
                <a:extLst>
                  <a:ext uri="{FF2B5EF4-FFF2-40B4-BE49-F238E27FC236}">
                    <a16:creationId xmlns:a16="http://schemas.microsoft.com/office/drawing/2014/main" id="{E205792D-E428-488D-5910-4AA0051F0704}"/>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9" name="组合 143">
                <a:extLst>
                  <a:ext uri="{FF2B5EF4-FFF2-40B4-BE49-F238E27FC236}">
                    <a16:creationId xmlns:a16="http://schemas.microsoft.com/office/drawing/2014/main" id="{A338E6CE-60BF-1DA7-124D-CBE6DB753A11}"/>
                  </a:ext>
                </a:extLst>
              </p:cNvPr>
              <p:cNvGrpSpPr/>
              <p:nvPr/>
            </p:nvGrpSpPr>
            <p:grpSpPr>
              <a:xfrm>
                <a:off x="3517901" y="1225551"/>
                <a:ext cx="5260975" cy="4090987"/>
                <a:chOff x="3517901" y="1225551"/>
                <a:chExt cx="5260975" cy="4090987"/>
              </a:xfrm>
              <a:grpFill/>
            </p:grpSpPr>
            <p:sp>
              <p:nvSpPr>
                <p:cNvPr id="110" name="Freeform 12">
                  <a:extLst>
                    <a:ext uri="{FF2B5EF4-FFF2-40B4-BE49-F238E27FC236}">
                      <a16:creationId xmlns:a16="http://schemas.microsoft.com/office/drawing/2014/main" id="{B2241EAE-99B8-36A2-B659-340B0076BBE6}"/>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3">
                  <a:extLst>
                    <a:ext uri="{FF2B5EF4-FFF2-40B4-BE49-F238E27FC236}">
                      <a16:creationId xmlns:a16="http://schemas.microsoft.com/office/drawing/2014/main" id="{7230A143-E192-3B86-17AA-8A5F89EFDC19}"/>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4">
                  <a:extLst>
                    <a:ext uri="{FF2B5EF4-FFF2-40B4-BE49-F238E27FC236}">
                      <a16:creationId xmlns:a16="http://schemas.microsoft.com/office/drawing/2014/main" id="{B3759BBD-81FD-CDB0-B2B6-63515874A372}"/>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5">
                  <a:extLst>
                    <a:ext uri="{FF2B5EF4-FFF2-40B4-BE49-F238E27FC236}">
                      <a16:creationId xmlns:a16="http://schemas.microsoft.com/office/drawing/2014/main" id="{94476ED6-4172-D1D1-B754-D31D12DC1F87}"/>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6">
                  <a:extLst>
                    <a:ext uri="{FF2B5EF4-FFF2-40B4-BE49-F238E27FC236}">
                      <a16:creationId xmlns:a16="http://schemas.microsoft.com/office/drawing/2014/main" id="{92C8BE47-BB41-3193-1E3C-D9F4382DC08D}"/>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7">
                  <a:extLst>
                    <a:ext uri="{FF2B5EF4-FFF2-40B4-BE49-F238E27FC236}">
                      <a16:creationId xmlns:a16="http://schemas.microsoft.com/office/drawing/2014/main" id="{334C3624-67B2-4C3B-81AD-CE3DDCB753E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8">
                  <a:extLst>
                    <a:ext uri="{FF2B5EF4-FFF2-40B4-BE49-F238E27FC236}">
                      <a16:creationId xmlns:a16="http://schemas.microsoft.com/office/drawing/2014/main" id="{896C7856-41C5-42CC-F24F-AEF1FBA6FCFD}"/>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19">
                  <a:extLst>
                    <a:ext uri="{FF2B5EF4-FFF2-40B4-BE49-F238E27FC236}">
                      <a16:creationId xmlns:a16="http://schemas.microsoft.com/office/drawing/2014/main" id="{C98ED2BE-5288-3578-1B8D-C347688D6C66}"/>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0">
                  <a:extLst>
                    <a:ext uri="{FF2B5EF4-FFF2-40B4-BE49-F238E27FC236}">
                      <a16:creationId xmlns:a16="http://schemas.microsoft.com/office/drawing/2014/main" id="{65D2CAB5-235F-5D66-D814-CD50589AE93F}"/>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1">
                  <a:extLst>
                    <a:ext uri="{FF2B5EF4-FFF2-40B4-BE49-F238E27FC236}">
                      <a16:creationId xmlns:a16="http://schemas.microsoft.com/office/drawing/2014/main" id="{1735B86C-8238-1A90-F57E-D5D1E5744ABC}"/>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2">
                  <a:extLst>
                    <a:ext uri="{FF2B5EF4-FFF2-40B4-BE49-F238E27FC236}">
                      <a16:creationId xmlns:a16="http://schemas.microsoft.com/office/drawing/2014/main" id="{0C165BB6-E665-186A-C049-FC1C08260284}"/>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3">
                  <a:extLst>
                    <a:ext uri="{FF2B5EF4-FFF2-40B4-BE49-F238E27FC236}">
                      <a16:creationId xmlns:a16="http://schemas.microsoft.com/office/drawing/2014/main" id="{659D672D-9319-2C4B-A282-25A94DA01050}"/>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4">
                  <a:extLst>
                    <a:ext uri="{FF2B5EF4-FFF2-40B4-BE49-F238E27FC236}">
                      <a16:creationId xmlns:a16="http://schemas.microsoft.com/office/drawing/2014/main" id="{265E4D28-FAE1-AE47-2B4F-2CBBB33C6033}"/>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5">
                  <a:extLst>
                    <a:ext uri="{FF2B5EF4-FFF2-40B4-BE49-F238E27FC236}">
                      <a16:creationId xmlns:a16="http://schemas.microsoft.com/office/drawing/2014/main" id="{0418C376-C703-9E7A-D100-70E0FACC965D}"/>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6">
                  <a:extLst>
                    <a:ext uri="{FF2B5EF4-FFF2-40B4-BE49-F238E27FC236}">
                      <a16:creationId xmlns:a16="http://schemas.microsoft.com/office/drawing/2014/main" id="{384FA8AB-D17A-A011-A75B-A55CB2D0533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7">
                  <a:extLst>
                    <a:ext uri="{FF2B5EF4-FFF2-40B4-BE49-F238E27FC236}">
                      <a16:creationId xmlns:a16="http://schemas.microsoft.com/office/drawing/2014/main" id="{D2F114E0-C835-55E2-665A-5AEB6790F8A0}"/>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8">
                  <a:extLst>
                    <a:ext uri="{FF2B5EF4-FFF2-40B4-BE49-F238E27FC236}">
                      <a16:creationId xmlns:a16="http://schemas.microsoft.com/office/drawing/2014/main" id="{7C54352D-891C-84FA-EC33-B871A816D340}"/>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29">
                  <a:extLst>
                    <a:ext uri="{FF2B5EF4-FFF2-40B4-BE49-F238E27FC236}">
                      <a16:creationId xmlns:a16="http://schemas.microsoft.com/office/drawing/2014/main" id="{D04572E2-4366-6D5D-9F0A-93137600369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0">
                  <a:extLst>
                    <a:ext uri="{FF2B5EF4-FFF2-40B4-BE49-F238E27FC236}">
                      <a16:creationId xmlns:a16="http://schemas.microsoft.com/office/drawing/2014/main" id="{7EB5F117-DF40-5A0D-6028-EBC0402CB456}"/>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1">
                  <a:extLst>
                    <a:ext uri="{FF2B5EF4-FFF2-40B4-BE49-F238E27FC236}">
                      <a16:creationId xmlns:a16="http://schemas.microsoft.com/office/drawing/2014/main" id="{272052F5-1CE1-9B2B-056E-EFD63C1FBD07}"/>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2">
                  <a:extLst>
                    <a:ext uri="{FF2B5EF4-FFF2-40B4-BE49-F238E27FC236}">
                      <a16:creationId xmlns:a16="http://schemas.microsoft.com/office/drawing/2014/main" id="{DBABCEF9-1F8B-394D-FF8B-7ED2981BD939}"/>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3">
                  <a:extLst>
                    <a:ext uri="{FF2B5EF4-FFF2-40B4-BE49-F238E27FC236}">
                      <a16:creationId xmlns:a16="http://schemas.microsoft.com/office/drawing/2014/main" id="{574CC2E8-F9CB-CE96-B1E2-72A2F431FA60}"/>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4">
                  <a:extLst>
                    <a:ext uri="{FF2B5EF4-FFF2-40B4-BE49-F238E27FC236}">
                      <a16:creationId xmlns:a16="http://schemas.microsoft.com/office/drawing/2014/main" id="{FC20C588-2B43-32A6-2882-CEEBC4689813}"/>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5">
                  <a:extLst>
                    <a:ext uri="{FF2B5EF4-FFF2-40B4-BE49-F238E27FC236}">
                      <a16:creationId xmlns:a16="http://schemas.microsoft.com/office/drawing/2014/main" id="{F0F80489-20CB-0224-80B9-F97178700FA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6">
                  <a:extLst>
                    <a:ext uri="{FF2B5EF4-FFF2-40B4-BE49-F238E27FC236}">
                      <a16:creationId xmlns:a16="http://schemas.microsoft.com/office/drawing/2014/main" id="{D874CF51-589B-E970-58B0-0321B5EDF6D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7">
                  <a:extLst>
                    <a:ext uri="{FF2B5EF4-FFF2-40B4-BE49-F238E27FC236}">
                      <a16:creationId xmlns:a16="http://schemas.microsoft.com/office/drawing/2014/main" id="{38906E8A-B4C5-E94D-60D9-0BCA2D5A3BC4}"/>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8">
                  <a:extLst>
                    <a:ext uri="{FF2B5EF4-FFF2-40B4-BE49-F238E27FC236}">
                      <a16:creationId xmlns:a16="http://schemas.microsoft.com/office/drawing/2014/main" id="{5DE354ED-7EA2-6C5B-B4D5-C6827E1824DE}"/>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39">
                  <a:extLst>
                    <a:ext uri="{FF2B5EF4-FFF2-40B4-BE49-F238E27FC236}">
                      <a16:creationId xmlns:a16="http://schemas.microsoft.com/office/drawing/2014/main" id="{76CB6E8A-AD8E-7A4A-A9F8-5EBA769D11DF}"/>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0">
                  <a:extLst>
                    <a:ext uri="{FF2B5EF4-FFF2-40B4-BE49-F238E27FC236}">
                      <a16:creationId xmlns:a16="http://schemas.microsoft.com/office/drawing/2014/main" id="{679E02F3-1734-AC39-E2BC-F2FEC8154EA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1">
                  <a:extLst>
                    <a:ext uri="{FF2B5EF4-FFF2-40B4-BE49-F238E27FC236}">
                      <a16:creationId xmlns:a16="http://schemas.microsoft.com/office/drawing/2014/main" id="{21C7112E-39E4-4D12-34AC-A7C57A34A778}"/>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2">
                  <a:extLst>
                    <a:ext uri="{FF2B5EF4-FFF2-40B4-BE49-F238E27FC236}">
                      <a16:creationId xmlns:a16="http://schemas.microsoft.com/office/drawing/2014/main" id="{BFCDDEF6-CA8E-46F6-2D7E-48ED5D0220A0}"/>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3">
                  <a:extLst>
                    <a:ext uri="{FF2B5EF4-FFF2-40B4-BE49-F238E27FC236}">
                      <a16:creationId xmlns:a16="http://schemas.microsoft.com/office/drawing/2014/main" id="{4618FA12-62D6-8C2D-2315-CED019BE1013}"/>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4">
                  <a:extLst>
                    <a:ext uri="{FF2B5EF4-FFF2-40B4-BE49-F238E27FC236}">
                      <a16:creationId xmlns:a16="http://schemas.microsoft.com/office/drawing/2014/main" id="{FD2376ED-821C-85B6-D612-51C1C7EA0AB6}"/>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5">
                  <a:extLst>
                    <a:ext uri="{FF2B5EF4-FFF2-40B4-BE49-F238E27FC236}">
                      <a16:creationId xmlns:a16="http://schemas.microsoft.com/office/drawing/2014/main" id="{EDFD6013-EDB8-25A5-9F88-887934415C2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6">
                  <a:extLst>
                    <a:ext uri="{FF2B5EF4-FFF2-40B4-BE49-F238E27FC236}">
                      <a16:creationId xmlns:a16="http://schemas.microsoft.com/office/drawing/2014/main" id="{7FF2408D-072D-3B69-BD40-61F71FB3EE48}"/>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7">
                  <a:extLst>
                    <a:ext uri="{FF2B5EF4-FFF2-40B4-BE49-F238E27FC236}">
                      <a16:creationId xmlns:a16="http://schemas.microsoft.com/office/drawing/2014/main" id="{55338894-9275-4FBA-19C2-38150AC6F029}"/>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8">
                  <a:extLst>
                    <a:ext uri="{FF2B5EF4-FFF2-40B4-BE49-F238E27FC236}">
                      <a16:creationId xmlns:a16="http://schemas.microsoft.com/office/drawing/2014/main" id="{0679CF46-3ED5-145B-D1AB-9477E898D689}"/>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49">
                  <a:extLst>
                    <a:ext uri="{FF2B5EF4-FFF2-40B4-BE49-F238E27FC236}">
                      <a16:creationId xmlns:a16="http://schemas.microsoft.com/office/drawing/2014/main" id="{3C6FF897-1EF8-3F4B-7985-A6835ED685A7}"/>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0">
                  <a:extLst>
                    <a:ext uri="{FF2B5EF4-FFF2-40B4-BE49-F238E27FC236}">
                      <a16:creationId xmlns:a16="http://schemas.microsoft.com/office/drawing/2014/main" id="{4497C12E-8D0A-BD0C-A369-C2578031D757}"/>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1">
                  <a:extLst>
                    <a:ext uri="{FF2B5EF4-FFF2-40B4-BE49-F238E27FC236}">
                      <a16:creationId xmlns:a16="http://schemas.microsoft.com/office/drawing/2014/main" id="{979BD13E-15FB-9148-91CA-CEB4835C2F57}"/>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2">
                  <a:extLst>
                    <a:ext uri="{FF2B5EF4-FFF2-40B4-BE49-F238E27FC236}">
                      <a16:creationId xmlns:a16="http://schemas.microsoft.com/office/drawing/2014/main" id="{66461828-2C28-CF4F-8324-41FA0B8C7A16}"/>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3">
                  <a:extLst>
                    <a:ext uri="{FF2B5EF4-FFF2-40B4-BE49-F238E27FC236}">
                      <a16:creationId xmlns:a16="http://schemas.microsoft.com/office/drawing/2014/main" id="{70FA10E9-20B2-FB3E-DA7C-70F31E233C1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4">
                  <a:extLst>
                    <a:ext uri="{FF2B5EF4-FFF2-40B4-BE49-F238E27FC236}">
                      <a16:creationId xmlns:a16="http://schemas.microsoft.com/office/drawing/2014/main" id="{08F1E8B2-C597-32A3-F39B-805EDE904953}"/>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5">
                  <a:extLst>
                    <a:ext uri="{FF2B5EF4-FFF2-40B4-BE49-F238E27FC236}">
                      <a16:creationId xmlns:a16="http://schemas.microsoft.com/office/drawing/2014/main" id="{65306969-B44E-434B-F63F-A236AD87E2EC}"/>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6">
                  <a:extLst>
                    <a:ext uri="{FF2B5EF4-FFF2-40B4-BE49-F238E27FC236}">
                      <a16:creationId xmlns:a16="http://schemas.microsoft.com/office/drawing/2014/main" id="{C33CA302-9EE4-B8BF-E5BE-7BA11A62953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7">
                  <a:extLst>
                    <a:ext uri="{FF2B5EF4-FFF2-40B4-BE49-F238E27FC236}">
                      <a16:creationId xmlns:a16="http://schemas.microsoft.com/office/drawing/2014/main" id="{90A78E1F-3805-EA2E-435F-632F8BFE9B0B}"/>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8">
                  <a:extLst>
                    <a:ext uri="{FF2B5EF4-FFF2-40B4-BE49-F238E27FC236}">
                      <a16:creationId xmlns:a16="http://schemas.microsoft.com/office/drawing/2014/main" id="{D8E71C64-9717-1B7A-D76A-1529401FD41B}"/>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59">
                  <a:extLst>
                    <a:ext uri="{FF2B5EF4-FFF2-40B4-BE49-F238E27FC236}">
                      <a16:creationId xmlns:a16="http://schemas.microsoft.com/office/drawing/2014/main" id="{052349A3-EA0F-EFF5-2348-2FC9AA375A97}"/>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0">
                  <a:extLst>
                    <a:ext uri="{FF2B5EF4-FFF2-40B4-BE49-F238E27FC236}">
                      <a16:creationId xmlns:a16="http://schemas.microsoft.com/office/drawing/2014/main" id="{C4351F43-240C-E3F9-5976-B5C11359D384}"/>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1">
                  <a:extLst>
                    <a:ext uri="{FF2B5EF4-FFF2-40B4-BE49-F238E27FC236}">
                      <a16:creationId xmlns:a16="http://schemas.microsoft.com/office/drawing/2014/main" id="{1EAC9AE5-02E9-4E4E-93DD-BC1404CF1746}"/>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2">
                  <a:extLst>
                    <a:ext uri="{FF2B5EF4-FFF2-40B4-BE49-F238E27FC236}">
                      <a16:creationId xmlns:a16="http://schemas.microsoft.com/office/drawing/2014/main" id="{95379DBB-7A53-4DEB-FDDA-ABBEDBE24D7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3">
                  <a:extLst>
                    <a:ext uri="{FF2B5EF4-FFF2-40B4-BE49-F238E27FC236}">
                      <a16:creationId xmlns:a16="http://schemas.microsoft.com/office/drawing/2014/main" id="{81B0F5E5-3CF9-230B-A012-BFA8BD4B3AA9}"/>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4">
                  <a:extLst>
                    <a:ext uri="{FF2B5EF4-FFF2-40B4-BE49-F238E27FC236}">
                      <a16:creationId xmlns:a16="http://schemas.microsoft.com/office/drawing/2014/main" id="{8AF71245-92D1-672E-9721-ABE99CD8759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5">
                  <a:extLst>
                    <a:ext uri="{FF2B5EF4-FFF2-40B4-BE49-F238E27FC236}">
                      <a16:creationId xmlns:a16="http://schemas.microsoft.com/office/drawing/2014/main" id="{1A0CE808-8C30-E087-0446-17D2E01C5E8F}"/>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6">
                  <a:extLst>
                    <a:ext uri="{FF2B5EF4-FFF2-40B4-BE49-F238E27FC236}">
                      <a16:creationId xmlns:a16="http://schemas.microsoft.com/office/drawing/2014/main" id="{DEAE156C-7C25-2443-8F5B-3A01FE81560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7">
                  <a:extLst>
                    <a:ext uri="{FF2B5EF4-FFF2-40B4-BE49-F238E27FC236}">
                      <a16:creationId xmlns:a16="http://schemas.microsoft.com/office/drawing/2014/main" id="{2B3B1462-5819-1466-82AF-81682A2B38F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8">
                  <a:extLst>
                    <a:ext uri="{FF2B5EF4-FFF2-40B4-BE49-F238E27FC236}">
                      <a16:creationId xmlns:a16="http://schemas.microsoft.com/office/drawing/2014/main" id="{403E1B68-7557-AD57-2D32-565203A1C50A}"/>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69">
                  <a:extLst>
                    <a:ext uri="{FF2B5EF4-FFF2-40B4-BE49-F238E27FC236}">
                      <a16:creationId xmlns:a16="http://schemas.microsoft.com/office/drawing/2014/main" id="{9F2AD131-22FB-0A3A-F6D8-1C79E8E10844}"/>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0">
                  <a:extLst>
                    <a:ext uri="{FF2B5EF4-FFF2-40B4-BE49-F238E27FC236}">
                      <a16:creationId xmlns:a16="http://schemas.microsoft.com/office/drawing/2014/main" id="{01D2E316-E4FB-526B-6FAA-1D9D533C2A55}"/>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1">
                  <a:extLst>
                    <a:ext uri="{FF2B5EF4-FFF2-40B4-BE49-F238E27FC236}">
                      <a16:creationId xmlns:a16="http://schemas.microsoft.com/office/drawing/2014/main" id="{7BBC9D36-82FB-06CC-8743-542F97380BA0}"/>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2">
                  <a:extLst>
                    <a:ext uri="{FF2B5EF4-FFF2-40B4-BE49-F238E27FC236}">
                      <a16:creationId xmlns:a16="http://schemas.microsoft.com/office/drawing/2014/main" id="{1A30212C-25B4-D95E-A931-FC425CBDE37F}"/>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3">
                  <a:extLst>
                    <a:ext uri="{FF2B5EF4-FFF2-40B4-BE49-F238E27FC236}">
                      <a16:creationId xmlns:a16="http://schemas.microsoft.com/office/drawing/2014/main" id="{60DEFCF3-F330-E2C6-32D5-0787FE69B45D}"/>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4">
                  <a:extLst>
                    <a:ext uri="{FF2B5EF4-FFF2-40B4-BE49-F238E27FC236}">
                      <a16:creationId xmlns:a16="http://schemas.microsoft.com/office/drawing/2014/main" id="{20DA017A-95A5-5906-49B3-0080752A173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5">
                  <a:extLst>
                    <a:ext uri="{FF2B5EF4-FFF2-40B4-BE49-F238E27FC236}">
                      <a16:creationId xmlns:a16="http://schemas.microsoft.com/office/drawing/2014/main" id="{5B22648D-2506-4C9A-0C14-908FE865370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6">
                  <a:extLst>
                    <a:ext uri="{FF2B5EF4-FFF2-40B4-BE49-F238E27FC236}">
                      <a16:creationId xmlns:a16="http://schemas.microsoft.com/office/drawing/2014/main" id="{6D016BFE-32C2-C052-D750-627FB6EBBFB3}"/>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7">
                  <a:extLst>
                    <a:ext uri="{FF2B5EF4-FFF2-40B4-BE49-F238E27FC236}">
                      <a16:creationId xmlns:a16="http://schemas.microsoft.com/office/drawing/2014/main" id="{A1E77DB0-5115-AC1E-0A01-3F62443AFCD0}"/>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8">
                  <a:extLst>
                    <a:ext uri="{FF2B5EF4-FFF2-40B4-BE49-F238E27FC236}">
                      <a16:creationId xmlns:a16="http://schemas.microsoft.com/office/drawing/2014/main" id="{57A7275F-F731-3B0E-D929-2AF328014605}"/>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79">
                  <a:extLst>
                    <a:ext uri="{FF2B5EF4-FFF2-40B4-BE49-F238E27FC236}">
                      <a16:creationId xmlns:a16="http://schemas.microsoft.com/office/drawing/2014/main" id="{91E1BE40-E103-97A9-FCAB-EE00810E674A}"/>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0">
                  <a:extLst>
                    <a:ext uri="{FF2B5EF4-FFF2-40B4-BE49-F238E27FC236}">
                      <a16:creationId xmlns:a16="http://schemas.microsoft.com/office/drawing/2014/main" id="{83AC6600-6150-A06C-6EEF-A48DE9C047F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1">
                  <a:extLst>
                    <a:ext uri="{FF2B5EF4-FFF2-40B4-BE49-F238E27FC236}">
                      <a16:creationId xmlns:a16="http://schemas.microsoft.com/office/drawing/2014/main" id="{A3820561-F73D-1176-57F8-E7F1029D8944}"/>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2">
                  <a:extLst>
                    <a:ext uri="{FF2B5EF4-FFF2-40B4-BE49-F238E27FC236}">
                      <a16:creationId xmlns:a16="http://schemas.microsoft.com/office/drawing/2014/main" id="{B914806E-C72D-B01F-C49D-D93F8BC86A9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3">
                  <a:extLst>
                    <a:ext uri="{FF2B5EF4-FFF2-40B4-BE49-F238E27FC236}">
                      <a16:creationId xmlns:a16="http://schemas.microsoft.com/office/drawing/2014/main" id="{2C6B1AC5-8B48-0ABF-9D0E-7DAB90115C1C}"/>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4">
                  <a:extLst>
                    <a:ext uri="{FF2B5EF4-FFF2-40B4-BE49-F238E27FC236}">
                      <a16:creationId xmlns:a16="http://schemas.microsoft.com/office/drawing/2014/main" id="{DDAB237F-3576-BAF3-34E3-E0B0DE0A61F4}"/>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5">
                  <a:extLst>
                    <a:ext uri="{FF2B5EF4-FFF2-40B4-BE49-F238E27FC236}">
                      <a16:creationId xmlns:a16="http://schemas.microsoft.com/office/drawing/2014/main" id="{080E5F47-569D-8770-291E-422E0EB81D3C}"/>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6">
                  <a:extLst>
                    <a:ext uri="{FF2B5EF4-FFF2-40B4-BE49-F238E27FC236}">
                      <a16:creationId xmlns:a16="http://schemas.microsoft.com/office/drawing/2014/main" id="{C8AEA2F5-83E8-E3B0-3A7A-2C70C2B1B81E}"/>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7">
                  <a:extLst>
                    <a:ext uri="{FF2B5EF4-FFF2-40B4-BE49-F238E27FC236}">
                      <a16:creationId xmlns:a16="http://schemas.microsoft.com/office/drawing/2014/main" id="{A84EB843-DD18-160A-0C32-7BA8EFBE362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8">
                  <a:extLst>
                    <a:ext uri="{FF2B5EF4-FFF2-40B4-BE49-F238E27FC236}">
                      <a16:creationId xmlns:a16="http://schemas.microsoft.com/office/drawing/2014/main" id="{7EC44390-3CAA-D24E-B076-8C42550ACD83}"/>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89">
                  <a:extLst>
                    <a:ext uri="{FF2B5EF4-FFF2-40B4-BE49-F238E27FC236}">
                      <a16:creationId xmlns:a16="http://schemas.microsoft.com/office/drawing/2014/main" id="{60DE3403-C1B8-41F2-B9FF-59EA2B853DFA}"/>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0">
                  <a:extLst>
                    <a:ext uri="{FF2B5EF4-FFF2-40B4-BE49-F238E27FC236}">
                      <a16:creationId xmlns:a16="http://schemas.microsoft.com/office/drawing/2014/main" id="{29769754-74C4-52B1-69CD-C6313C05F36B}"/>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1">
                  <a:extLst>
                    <a:ext uri="{FF2B5EF4-FFF2-40B4-BE49-F238E27FC236}">
                      <a16:creationId xmlns:a16="http://schemas.microsoft.com/office/drawing/2014/main" id="{9DCEAEDB-F68F-D5FF-3F57-2B5A472DEB2A}"/>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0" name="Freeform 92">
                  <a:extLst>
                    <a:ext uri="{FF2B5EF4-FFF2-40B4-BE49-F238E27FC236}">
                      <a16:creationId xmlns:a16="http://schemas.microsoft.com/office/drawing/2014/main" id="{A93E4B25-DC98-C9CD-00D1-AD8DE5499FDC}"/>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1" name="文本框 49">
              <a:extLst>
                <a:ext uri="{FF2B5EF4-FFF2-40B4-BE49-F238E27FC236}">
                  <a16:creationId xmlns:a16="http://schemas.microsoft.com/office/drawing/2014/main" id="{46E9410B-1269-96BD-9D91-05BF3127CC2B}"/>
                </a:ext>
              </a:extLst>
            </p:cNvPr>
            <p:cNvSpPr txBox="1">
              <a:spLocks noChangeArrowheads="1"/>
            </p:cNvSpPr>
            <p:nvPr/>
          </p:nvSpPr>
          <p:spPr bwMode="auto">
            <a:xfrm>
              <a:off x="2187524" y="2051754"/>
              <a:ext cx="2787487" cy="9215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Bài</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mới</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hoàn</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thành</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phiếu</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học</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tập</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và</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nói</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a:t>
              </a:r>
              <a:endParaRPr kumimoji="0" lang="en-US" sz="3600" b="1" i="0" u="none" strike="noStrike" kern="1200" cap="none" spc="0" normalizeH="0" baseline="0" noProof="0" dirty="0">
                <a:ln>
                  <a:noFill/>
                </a:ln>
                <a:solidFill>
                  <a:srgbClr val="000000"/>
                </a:solidFill>
                <a:effectLst/>
                <a:uLnTx/>
                <a:uFillTx/>
                <a:latin typeface="Calibri"/>
                <a:ea typeface="宋体" pitchFamily="2" charset="-122"/>
                <a:cs typeface="+mn-cs"/>
              </a:endParaRPr>
            </a:p>
          </p:txBody>
        </p:sp>
      </p:grpSp>
    </p:spTree>
    <p:extLst>
      <p:ext uri="{BB962C8B-B14F-4D97-AF65-F5344CB8AC3E}">
        <p14:creationId xmlns:p14="http://schemas.microsoft.com/office/powerpoint/2010/main" val="100386498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p:cTn id="7" dur="500" fill="hold"/>
                                        <p:tgtEl>
                                          <p:spTgt spid="98"/>
                                        </p:tgtEl>
                                        <p:attrNameLst>
                                          <p:attrName>ppt_w</p:attrName>
                                        </p:attrNameLst>
                                      </p:cBhvr>
                                      <p:tavLst>
                                        <p:tav tm="0">
                                          <p:val>
                                            <p:fltVal val="0"/>
                                          </p:val>
                                        </p:tav>
                                        <p:tav tm="100000">
                                          <p:val>
                                            <p:strVal val="#ppt_w"/>
                                          </p:val>
                                        </p:tav>
                                      </p:tavLst>
                                    </p:anim>
                                    <p:anim calcmode="lin" valueType="num">
                                      <p:cBhvr>
                                        <p:cTn id="8" dur="500" fill="hold"/>
                                        <p:tgtEl>
                                          <p:spTgt spid="98"/>
                                        </p:tgtEl>
                                        <p:attrNameLst>
                                          <p:attrName>ppt_h</p:attrName>
                                        </p:attrNameLst>
                                      </p:cBhvr>
                                      <p:tavLst>
                                        <p:tav tm="0">
                                          <p:val>
                                            <p:fltVal val="0"/>
                                          </p:val>
                                        </p:tav>
                                        <p:tav tm="100000">
                                          <p:val>
                                            <p:strVal val="#ppt_h"/>
                                          </p:val>
                                        </p:tav>
                                      </p:tavLst>
                                    </p:anim>
                                    <p:animEffect transition="in" filter="fade">
                                      <p:cBhvr>
                                        <p:cTn id="9" dur="500"/>
                                        <p:tgtEl>
                                          <p:spTgt spid="9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9"/>
                                        </p:tgtEl>
                                        <p:attrNameLst>
                                          <p:attrName>style.visibility</p:attrName>
                                        </p:attrNameLst>
                                      </p:cBhvr>
                                      <p:to>
                                        <p:strVal val="visible"/>
                                      </p:to>
                                    </p:set>
                                    <p:anim calcmode="lin" valueType="num">
                                      <p:cBhvr>
                                        <p:cTn id="21" dur="500" fill="hold"/>
                                        <p:tgtEl>
                                          <p:spTgt spid="99"/>
                                        </p:tgtEl>
                                        <p:attrNameLst>
                                          <p:attrName>ppt_w</p:attrName>
                                        </p:attrNameLst>
                                      </p:cBhvr>
                                      <p:tavLst>
                                        <p:tav tm="0">
                                          <p:val>
                                            <p:fltVal val="0"/>
                                          </p:val>
                                        </p:tav>
                                        <p:tav tm="100000">
                                          <p:val>
                                            <p:strVal val="#ppt_w"/>
                                          </p:val>
                                        </p:tav>
                                      </p:tavLst>
                                    </p:anim>
                                    <p:anim calcmode="lin" valueType="num">
                                      <p:cBhvr>
                                        <p:cTn id="22" dur="500" fill="hold"/>
                                        <p:tgtEl>
                                          <p:spTgt spid="99"/>
                                        </p:tgtEl>
                                        <p:attrNameLst>
                                          <p:attrName>ppt_h</p:attrName>
                                        </p:attrNameLst>
                                      </p:cBhvr>
                                      <p:tavLst>
                                        <p:tav tm="0">
                                          <p:val>
                                            <p:fltVal val="0"/>
                                          </p:val>
                                        </p:tav>
                                        <p:tav tm="100000">
                                          <p:val>
                                            <p:strVal val="#ppt_h"/>
                                          </p:val>
                                        </p:tav>
                                      </p:tavLst>
                                    </p:anim>
                                    <p:animEffect transition="in" filter="fade">
                                      <p:cBhvr>
                                        <p:cTn id="23"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35560" y="11154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6520" y="3617184"/>
            <a:ext cx="3591057" cy="3591057"/>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sp>
        <p:nvSpPr>
          <p:cNvPr id="10" name="TextBox 9">
            <a:extLst>
              <a:ext uri="{FF2B5EF4-FFF2-40B4-BE49-F238E27FC236}">
                <a16:creationId xmlns:a16="http://schemas.microsoft.com/office/drawing/2014/main" id="{0F45FD78-E013-A2D3-894A-BE3085247457}"/>
              </a:ext>
            </a:extLst>
          </p:cNvPr>
          <p:cNvSpPr txBox="1"/>
          <p:nvPr/>
        </p:nvSpPr>
        <p:spPr>
          <a:xfrm>
            <a:off x="1834216" y="933494"/>
            <a:ext cx="9434556"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CHÚC</a:t>
            </a:r>
            <a:r>
              <a:rPr kumimoji="0" lang="en-US" sz="6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CÁC EM HỌC SINH HỌC THẬT TỐT NHÉ!</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3B66D5AF-7DC7-ABF8-8A4D-C796C952E99E}"/>
              </a:ext>
            </a:extLst>
          </p:cNvPr>
          <p:cNvSpPr txBox="1"/>
          <p:nvPr/>
        </p:nvSpPr>
        <p:spPr>
          <a:xfrm>
            <a:off x="2241600" y="4579138"/>
            <a:ext cx="943455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7846595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982B1B-5427-269F-E73B-A6D48C0FD257}"/>
              </a:ext>
            </a:extLst>
          </p:cNvPr>
          <p:cNvPicPr>
            <a:picLocks noChangeAspect="1"/>
          </p:cNvPicPr>
          <p:nvPr/>
        </p:nvPicPr>
        <p:blipFill>
          <a:blip r:embed="rId2"/>
          <a:stretch>
            <a:fillRect/>
          </a:stretch>
        </p:blipFill>
        <p:spPr>
          <a:xfrm>
            <a:off x="-15100" y="-20341"/>
            <a:ext cx="12256316" cy="6858000"/>
          </a:xfrm>
          <a:prstGeom prst="rect">
            <a:avLst/>
          </a:prstGeom>
        </p:spPr>
      </p:pic>
      <p:sp>
        <p:nvSpPr>
          <p:cNvPr id="5" name="Freeform 84">
            <a:extLst>
              <a:ext uri="{FF2B5EF4-FFF2-40B4-BE49-F238E27FC236}">
                <a16:creationId xmlns:a16="http://schemas.microsoft.com/office/drawing/2014/main" id="{480FDFF0-6265-A317-9B76-2CE3E2D01426}"/>
              </a:ext>
            </a:extLst>
          </p:cNvPr>
          <p:cNvSpPr/>
          <p:nvPr/>
        </p:nvSpPr>
        <p:spPr bwMode="auto">
          <a:xfrm>
            <a:off x="2995355" y="2183690"/>
            <a:ext cx="75793" cy="27796"/>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6" name="组合 2">
            <a:extLst>
              <a:ext uri="{FF2B5EF4-FFF2-40B4-BE49-F238E27FC236}">
                <a16:creationId xmlns:a16="http://schemas.microsoft.com/office/drawing/2014/main" id="{203D3D5D-886A-360D-2156-84AB39286C34}"/>
              </a:ext>
            </a:extLst>
          </p:cNvPr>
          <p:cNvGrpSpPr/>
          <p:nvPr/>
        </p:nvGrpSpPr>
        <p:grpSpPr>
          <a:xfrm>
            <a:off x="2335423" y="2063733"/>
            <a:ext cx="4296698" cy="2730533"/>
            <a:chOff x="1949253" y="1627716"/>
            <a:chExt cx="3271491" cy="2309600"/>
          </a:xfrm>
        </p:grpSpPr>
        <p:grpSp>
          <p:nvGrpSpPr>
            <p:cNvPr id="7" name="组合 135">
              <a:extLst>
                <a:ext uri="{FF2B5EF4-FFF2-40B4-BE49-F238E27FC236}">
                  <a16:creationId xmlns:a16="http://schemas.microsoft.com/office/drawing/2014/main" id="{7FD458F5-3554-2940-A37B-B7C6E716350E}"/>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id="{69B14288-4E8A-A147-BB9D-4F27BEB2368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a16="http://schemas.microsoft.com/office/drawing/2014/main" id="{A90A7255-A8F1-5A2A-92A8-8496BB8C4727}"/>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a16="http://schemas.microsoft.com/office/drawing/2014/main" id="{0781FC25-426F-0C61-27A1-32D70F13433D}"/>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a16="http://schemas.microsoft.com/office/drawing/2014/main" id="{732B8D5D-5175-D0DD-BAF5-CC328C653397}"/>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a16="http://schemas.microsoft.com/office/drawing/2014/main" id="{E5D3E968-5448-399E-E601-861975230ED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a16="http://schemas.microsoft.com/office/drawing/2014/main" id="{09891CA5-410F-64E8-BA0C-EAF62E2909E2}"/>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a16="http://schemas.microsoft.com/office/drawing/2014/main" id="{A288265C-51F2-6424-7BD6-A1756DFF1D6A}"/>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a:extLst>
                  <a:ext uri="{FF2B5EF4-FFF2-40B4-BE49-F238E27FC236}">
                    <a16:creationId xmlns:a16="http://schemas.microsoft.com/office/drawing/2014/main" id="{DC2CA236-5AFC-34C1-EFDD-56A2B04077E3}"/>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id="{E587D01C-ADCE-531C-3CEC-AD71C844F0E3}"/>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a16="http://schemas.microsoft.com/office/drawing/2014/main" id="{7CCE05C2-9EBE-0F7D-D163-DDBF083ED2CF}"/>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a16="http://schemas.microsoft.com/office/drawing/2014/main" id="{5659A219-A355-EC7E-D33D-A2207A019939}"/>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a16="http://schemas.microsoft.com/office/drawing/2014/main" id="{D1AACE79-8520-D3E8-41E6-5DD21FF6B33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a16="http://schemas.microsoft.com/office/drawing/2014/main" id="{5061EED3-892B-CDDE-6CD0-A0FA32B90C9A}"/>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a16="http://schemas.microsoft.com/office/drawing/2014/main" id="{2F2259E2-02FC-1485-8C4F-FDB4B0975D09}"/>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a16="http://schemas.microsoft.com/office/drawing/2014/main" id="{4A583772-86FF-8A8A-B514-79F51101EAD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a16="http://schemas.microsoft.com/office/drawing/2014/main" id="{8973E5CB-A05C-DCC3-9307-27001847E7FC}"/>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a16="http://schemas.microsoft.com/office/drawing/2014/main" id="{19950B05-CF7A-785D-159A-06A1754B83FA}"/>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a16="http://schemas.microsoft.com/office/drawing/2014/main" id="{6DB29605-B68F-D6C9-A9F6-0EBBF771B9A1}"/>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a16="http://schemas.microsoft.com/office/drawing/2014/main" id="{D2D9CF6F-F10F-38B8-8ECD-7A2EC6AD4D4C}"/>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a16="http://schemas.microsoft.com/office/drawing/2014/main" id="{11127768-F566-0DAF-84A3-C7032E8EC540}"/>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a16="http://schemas.microsoft.com/office/drawing/2014/main" id="{B0076BD3-6318-3597-5BB4-B454C3A1F83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a16="http://schemas.microsoft.com/office/drawing/2014/main" id="{500919A3-C42E-50C7-7B7B-8BEC3F419EE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a16="http://schemas.microsoft.com/office/drawing/2014/main" id="{0D092F1F-773B-EC6F-9B21-E5E3784D6667}"/>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a16="http://schemas.microsoft.com/office/drawing/2014/main" id="{ECC6E3D7-50A3-F4CE-C021-ADDAC3DD619B}"/>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a16="http://schemas.microsoft.com/office/drawing/2014/main" id="{284E0D26-CDA6-ABDD-158C-E2941E2E70F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a16="http://schemas.microsoft.com/office/drawing/2014/main" id="{F84DE7EA-B371-B30A-6905-72563F76C99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a16="http://schemas.microsoft.com/office/drawing/2014/main" id="{F87023DA-8329-97FB-9C6E-F6253CE4D696}"/>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a16="http://schemas.microsoft.com/office/drawing/2014/main" id="{20B56753-EA69-8E01-FC26-C36363546EE9}"/>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a16="http://schemas.microsoft.com/office/drawing/2014/main" id="{4258FAA0-128D-D2E0-2E94-E80525ED890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a16="http://schemas.microsoft.com/office/drawing/2014/main" id="{9ABFFA94-99E6-2AEC-1909-3C5FAFBBE06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a16="http://schemas.microsoft.com/office/drawing/2014/main" id="{A936B691-08EB-19FD-0225-700AFE195BC5}"/>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a16="http://schemas.microsoft.com/office/drawing/2014/main" id="{00E7579E-F890-32A9-3A8F-CB5C464BB65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a16="http://schemas.microsoft.com/office/drawing/2014/main" id="{D63D3258-FDB8-5DE1-DB6F-84BD37BE5AD8}"/>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a16="http://schemas.microsoft.com/office/drawing/2014/main" id="{32FCFE24-6DD0-E0FC-F3F4-9CF776B2E104}"/>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a16="http://schemas.microsoft.com/office/drawing/2014/main" id="{5787D4C8-CB4F-4A5E-C56E-397E3A11B65C}"/>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a16="http://schemas.microsoft.com/office/drawing/2014/main" id="{94AC8778-A8C4-64B6-50ED-2E2CFEE5BF6E}"/>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a16="http://schemas.microsoft.com/office/drawing/2014/main" id="{12061BC5-BF9B-B9E3-875B-726D387251A1}"/>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a16="http://schemas.microsoft.com/office/drawing/2014/main" id="{5941E626-FFA9-B403-DC5D-CDD6E27DAA53}"/>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a16="http://schemas.microsoft.com/office/drawing/2014/main" id="{2706313B-FC4B-8FAB-38E2-86FB6BD9C1BF}"/>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a16="http://schemas.microsoft.com/office/drawing/2014/main" id="{0EA90F50-ECCA-6DD3-8C30-C468D6D593B0}"/>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a16="http://schemas.microsoft.com/office/drawing/2014/main" id="{E57342C8-C1E5-9AD5-0EEC-24522A13F05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a16="http://schemas.microsoft.com/office/drawing/2014/main" id="{4514B99E-3AAA-C799-016C-CBED806A9163}"/>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a16="http://schemas.microsoft.com/office/drawing/2014/main" id="{6DBEC612-9A2E-C5C0-F915-CED091A9ADBC}"/>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a16="http://schemas.microsoft.com/office/drawing/2014/main" id="{392330C3-D480-664A-A0E8-97ACCE2A5973}"/>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a16="http://schemas.microsoft.com/office/drawing/2014/main" id="{4EF39AB9-D56E-EFD2-FDEC-6F0BBF4238D2}"/>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a16="http://schemas.microsoft.com/office/drawing/2014/main" id="{4FF884BB-8325-646B-DDE7-C6447639B88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a16="http://schemas.microsoft.com/office/drawing/2014/main" id="{01E05754-124A-92EE-C7D9-916DF07E311B}"/>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a16="http://schemas.microsoft.com/office/drawing/2014/main" id="{F9F900A0-6B75-2AE6-DF63-FD7537695B28}"/>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a16="http://schemas.microsoft.com/office/drawing/2014/main" id="{5B103AFE-9361-CE0B-0B7E-ED5AD47E5741}"/>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a16="http://schemas.microsoft.com/office/drawing/2014/main" id="{65C44DFD-97E7-0F9E-6284-DFB973760D6B}"/>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a16="http://schemas.microsoft.com/office/drawing/2014/main" id="{42A6F41D-023D-9DB3-3384-4C7358D037FC}"/>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a16="http://schemas.microsoft.com/office/drawing/2014/main" id="{680A8165-6FA7-9860-05B0-FD751CEBFDB6}"/>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a16="http://schemas.microsoft.com/office/drawing/2014/main" id="{AF924CBC-0F09-81AE-6B87-FC9021652A28}"/>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a16="http://schemas.microsoft.com/office/drawing/2014/main" id="{20A520C3-BB6E-E2D3-4523-2D6BBEF4F3D6}"/>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a16="http://schemas.microsoft.com/office/drawing/2014/main" id="{0E5C43EA-3809-A73D-674A-84C76E30C693}"/>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a16="http://schemas.microsoft.com/office/drawing/2014/main" id="{1399DBCD-B0A0-CB52-53A4-898CBCC00257}"/>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a16="http://schemas.microsoft.com/office/drawing/2014/main" id="{544CCCD3-4645-7B35-0DFE-F5B7CACCCD81}"/>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a16="http://schemas.microsoft.com/office/drawing/2014/main" id="{02133F4D-D825-9907-8A6D-8643F665047F}"/>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a16="http://schemas.microsoft.com/office/drawing/2014/main" id="{E3BF00F4-8778-133D-DB96-B77E03CC05B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a16="http://schemas.microsoft.com/office/drawing/2014/main" id="{6F9B02B3-9FB8-94C6-B24A-F5217D963D8F}"/>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a16="http://schemas.microsoft.com/office/drawing/2014/main" id="{C5E8190D-BF16-BB98-7EB6-F6205642C7C0}"/>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a16="http://schemas.microsoft.com/office/drawing/2014/main" id="{6155D68C-C5EF-BBBD-8845-CEE8EAA85FCD}"/>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a16="http://schemas.microsoft.com/office/drawing/2014/main" id="{BC37AEF0-DE0E-6471-A604-D1C1B0680F4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a16="http://schemas.microsoft.com/office/drawing/2014/main" id="{1B2376FB-2831-C110-C7C3-79CDDC95550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a16="http://schemas.microsoft.com/office/drawing/2014/main" id="{F6864432-4974-3298-D8C0-E58C677ECB5F}"/>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a16="http://schemas.microsoft.com/office/drawing/2014/main" id="{AFCAC95C-A5A9-2692-7767-7D3F763216C0}"/>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a16="http://schemas.microsoft.com/office/drawing/2014/main" id="{427B2F73-A440-64C0-3730-D87B18AD029D}"/>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a16="http://schemas.microsoft.com/office/drawing/2014/main" id="{26C8F919-C5D3-FAE1-DCDD-7355763A94F4}"/>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a16="http://schemas.microsoft.com/office/drawing/2014/main" id="{F8C6AEB7-8E3E-C4BD-E709-77EA2F85974B}"/>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a16="http://schemas.microsoft.com/office/drawing/2014/main" id="{0F9634C0-874B-ECE6-A95E-D1040C94C321}"/>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a16="http://schemas.microsoft.com/office/drawing/2014/main" id="{4AC048F9-163A-20C5-3389-B3CB7E0A5146}"/>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a16="http://schemas.microsoft.com/office/drawing/2014/main" id="{3E69F93D-6854-EC56-4F63-666622493AE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a16="http://schemas.microsoft.com/office/drawing/2014/main" id="{246FBB8B-FC0F-4C70-4A1C-BBFEE1EAE106}"/>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a16="http://schemas.microsoft.com/office/drawing/2014/main" id="{365C86DB-0206-CEEA-83F5-3A491F6630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a16="http://schemas.microsoft.com/office/drawing/2014/main" id="{75B7DB2D-F694-9B90-4530-DEE8F8ECA684}"/>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a16="http://schemas.microsoft.com/office/drawing/2014/main" id="{64081447-3EDA-DA29-116C-77A12A712A6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a16="http://schemas.microsoft.com/office/drawing/2014/main" id="{3164742D-3C30-295E-23A6-F57380D14C08}"/>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a16="http://schemas.microsoft.com/office/drawing/2014/main" id="{48285692-BC8A-CC28-79EF-0CE6A6DA2B0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a16="http://schemas.microsoft.com/office/drawing/2014/main" id="{A53F13EF-8190-ADA2-A428-BA6BF39FA661}"/>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a16="http://schemas.microsoft.com/office/drawing/2014/main" id="{4B35F26C-267A-8643-C78D-8123D3B625E0}"/>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a16="http://schemas.microsoft.com/office/drawing/2014/main" id="{CA686244-99B4-DC28-D98D-D3D84C03D4CA}"/>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a16="http://schemas.microsoft.com/office/drawing/2014/main" id="{DE35A38E-6927-1BF6-6892-31396E40054C}"/>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a16="http://schemas.microsoft.com/office/drawing/2014/main" id="{0F69DDFA-F125-854B-7C63-DD0F76C389AA}"/>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a16="http://schemas.microsoft.com/office/drawing/2014/main" id="{CDEECC21-C73E-03B1-45B8-EC69C7B2876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a16="http://schemas.microsoft.com/office/drawing/2014/main" id="{2B26CE93-C767-8DD6-EB25-53C769516796}"/>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a16="http://schemas.microsoft.com/office/drawing/2014/main" id="{9C52A053-EF53-BBFD-A203-613FFBFAD44F}"/>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a16="http://schemas.microsoft.com/office/drawing/2014/main" id="{A47E4088-0773-C86E-7025-75EC1B39D2CC}"/>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a16="http://schemas.microsoft.com/office/drawing/2014/main" id="{D0CE8C87-5BA8-486C-E61F-4B998011427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a16="http://schemas.microsoft.com/office/drawing/2014/main" id="{B7FBB6E0-FAE8-6B2D-FFD9-2818AE32B5F3}"/>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a16="http://schemas.microsoft.com/office/drawing/2014/main" id="{4568DF08-862C-58A2-D31A-B68D9CBECF3E}"/>
                </a:ext>
              </a:extLst>
            </p:cNvPr>
            <p:cNvSpPr txBox="1">
              <a:spLocks noChangeArrowheads="1"/>
            </p:cNvSpPr>
            <p:nvPr/>
          </p:nvSpPr>
          <p:spPr bwMode="auto">
            <a:xfrm>
              <a:off x="2187524" y="2051754"/>
              <a:ext cx="2787487" cy="1343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vi-VN"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Em đã bao giờ tóm tắt một văn bản chưa?</a:t>
              </a:r>
              <a:endParaRPr kumimoji="0" lang="en-US" sz="3600" b="1" i="0" u="none" strike="noStrike" kern="1200" cap="none" spc="0" normalizeH="0" baseline="0" noProof="0" dirty="0">
                <a:ln>
                  <a:noFill/>
                </a:ln>
                <a:solidFill>
                  <a:srgbClr val="000000"/>
                </a:solidFill>
                <a:effectLst/>
                <a:uLnTx/>
                <a:uFillTx/>
                <a:latin typeface="Calibri"/>
                <a:ea typeface="宋体" pitchFamily="2" charset="-122"/>
                <a:cs typeface="+mn-cs"/>
              </a:endParaRPr>
            </a:p>
          </p:txBody>
        </p:sp>
      </p:grpSp>
      <p:sp>
        <p:nvSpPr>
          <p:cNvPr id="98" name="TextBox 97">
            <a:extLst>
              <a:ext uri="{FF2B5EF4-FFF2-40B4-BE49-F238E27FC236}">
                <a16:creationId xmlns:a16="http://schemas.microsoft.com/office/drawing/2014/main" id="{DA913A59-029B-122E-3808-DC80A437251B}"/>
              </a:ext>
            </a:extLst>
          </p:cNvPr>
          <p:cNvSpPr txBox="1"/>
          <p:nvPr/>
        </p:nvSpPr>
        <p:spPr>
          <a:xfrm rot="20272048">
            <a:off x="424997" y="988048"/>
            <a:ext cx="3378277" cy="70788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KHỞI ĐỘNG</a:t>
            </a:r>
          </a:p>
        </p:txBody>
      </p:sp>
      <p:grpSp>
        <p:nvGrpSpPr>
          <p:cNvPr id="99" name="组合 2">
            <a:extLst>
              <a:ext uri="{FF2B5EF4-FFF2-40B4-BE49-F238E27FC236}">
                <a16:creationId xmlns:a16="http://schemas.microsoft.com/office/drawing/2014/main" id="{BBDCC43E-6868-B336-9702-50C15C2E9734}"/>
              </a:ext>
            </a:extLst>
          </p:cNvPr>
          <p:cNvGrpSpPr/>
          <p:nvPr/>
        </p:nvGrpSpPr>
        <p:grpSpPr>
          <a:xfrm>
            <a:off x="6228485" y="462845"/>
            <a:ext cx="5398656" cy="3086609"/>
            <a:chOff x="1949253" y="1627716"/>
            <a:chExt cx="3271491" cy="2610784"/>
          </a:xfrm>
        </p:grpSpPr>
        <p:grpSp>
          <p:nvGrpSpPr>
            <p:cNvPr id="100" name="组合 135">
              <a:extLst>
                <a:ext uri="{FF2B5EF4-FFF2-40B4-BE49-F238E27FC236}">
                  <a16:creationId xmlns:a16="http://schemas.microsoft.com/office/drawing/2014/main" id="{C2A7687A-65D8-2984-2923-9D8DEE25BF16}"/>
                </a:ext>
              </a:extLst>
            </p:cNvPr>
            <p:cNvGrpSpPr/>
            <p:nvPr/>
          </p:nvGrpSpPr>
          <p:grpSpPr>
            <a:xfrm>
              <a:off x="1949253" y="1627716"/>
              <a:ext cx="3271491" cy="2309600"/>
              <a:chOff x="3246438" y="1068388"/>
              <a:chExt cx="5711825" cy="4678363"/>
            </a:xfrm>
            <a:solidFill>
              <a:schemeClr val="tx1"/>
            </a:solidFill>
          </p:grpSpPr>
          <p:sp>
            <p:nvSpPr>
              <p:cNvPr id="102" name="Freeform 5">
                <a:extLst>
                  <a:ext uri="{FF2B5EF4-FFF2-40B4-BE49-F238E27FC236}">
                    <a16:creationId xmlns:a16="http://schemas.microsoft.com/office/drawing/2014/main" id="{F062BD6E-CF3C-E59F-2BF2-A126B99EE6F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6">
                <a:extLst>
                  <a:ext uri="{FF2B5EF4-FFF2-40B4-BE49-F238E27FC236}">
                    <a16:creationId xmlns:a16="http://schemas.microsoft.com/office/drawing/2014/main" id="{D81DF5EB-C38C-AE19-B062-1E7C2D13D5D0}"/>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7">
                <a:extLst>
                  <a:ext uri="{FF2B5EF4-FFF2-40B4-BE49-F238E27FC236}">
                    <a16:creationId xmlns:a16="http://schemas.microsoft.com/office/drawing/2014/main" id="{78CCFAC9-6EB5-F216-31EA-23CAC9B11F01}"/>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8">
                <a:extLst>
                  <a:ext uri="{FF2B5EF4-FFF2-40B4-BE49-F238E27FC236}">
                    <a16:creationId xmlns:a16="http://schemas.microsoft.com/office/drawing/2014/main" id="{249C32C3-829B-5443-362F-0248315BFB3B}"/>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9">
                <a:extLst>
                  <a:ext uri="{FF2B5EF4-FFF2-40B4-BE49-F238E27FC236}">
                    <a16:creationId xmlns:a16="http://schemas.microsoft.com/office/drawing/2014/main" id="{029D6F9D-A5B7-6868-69CA-A7C9443598C8}"/>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0">
                <a:extLst>
                  <a:ext uri="{FF2B5EF4-FFF2-40B4-BE49-F238E27FC236}">
                    <a16:creationId xmlns:a16="http://schemas.microsoft.com/office/drawing/2014/main" id="{1ACD2872-FD2A-35E0-BF6E-64FF15E50BE9}"/>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11">
                <a:extLst>
                  <a:ext uri="{FF2B5EF4-FFF2-40B4-BE49-F238E27FC236}">
                    <a16:creationId xmlns:a16="http://schemas.microsoft.com/office/drawing/2014/main" id="{E205792D-E428-488D-5910-4AA0051F0704}"/>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9" name="组合 143">
                <a:extLst>
                  <a:ext uri="{FF2B5EF4-FFF2-40B4-BE49-F238E27FC236}">
                    <a16:creationId xmlns:a16="http://schemas.microsoft.com/office/drawing/2014/main" id="{A338E6CE-60BF-1DA7-124D-CBE6DB753A11}"/>
                  </a:ext>
                </a:extLst>
              </p:cNvPr>
              <p:cNvGrpSpPr/>
              <p:nvPr/>
            </p:nvGrpSpPr>
            <p:grpSpPr>
              <a:xfrm>
                <a:off x="3517901" y="1225551"/>
                <a:ext cx="5260975" cy="4090987"/>
                <a:chOff x="3517901" y="1225551"/>
                <a:chExt cx="5260975" cy="4090987"/>
              </a:xfrm>
              <a:grpFill/>
            </p:grpSpPr>
            <p:sp>
              <p:nvSpPr>
                <p:cNvPr id="110" name="Freeform 12">
                  <a:extLst>
                    <a:ext uri="{FF2B5EF4-FFF2-40B4-BE49-F238E27FC236}">
                      <a16:creationId xmlns:a16="http://schemas.microsoft.com/office/drawing/2014/main" id="{B2241EAE-99B8-36A2-B659-340B0076BBE6}"/>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3">
                  <a:extLst>
                    <a:ext uri="{FF2B5EF4-FFF2-40B4-BE49-F238E27FC236}">
                      <a16:creationId xmlns:a16="http://schemas.microsoft.com/office/drawing/2014/main" id="{7230A143-E192-3B86-17AA-8A5F89EFDC19}"/>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4">
                  <a:extLst>
                    <a:ext uri="{FF2B5EF4-FFF2-40B4-BE49-F238E27FC236}">
                      <a16:creationId xmlns:a16="http://schemas.microsoft.com/office/drawing/2014/main" id="{B3759BBD-81FD-CDB0-B2B6-63515874A372}"/>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5">
                  <a:extLst>
                    <a:ext uri="{FF2B5EF4-FFF2-40B4-BE49-F238E27FC236}">
                      <a16:creationId xmlns:a16="http://schemas.microsoft.com/office/drawing/2014/main" id="{94476ED6-4172-D1D1-B754-D31D12DC1F87}"/>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6">
                  <a:extLst>
                    <a:ext uri="{FF2B5EF4-FFF2-40B4-BE49-F238E27FC236}">
                      <a16:creationId xmlns:a16="http://schemas.microsoft.com/office/drawing/2014/main" id="{92C8BE47-BB41-3193-1E3C-D9F4382DC08D}"/>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7">
                  <a:extLst>
                    <a:ext uri="{FF2B5EF4-FFF2-40B4-BE49-F238E27FC236}">
                      <a16:creationId xmlns:a16="http://schemas.microsoft.com/office/drawing/2014/main" id="{334C3624-67B2-4C3B-81AD-CE3DDCB753E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8">
                  <a:extLst>
                    <a:ext uri="{FF2B5EF4-FFF2-40B4-BE49-F238E27FC236}">
                      <a16:creationId xmlns:a16="http://schemas.microsoft.com/office/drawing/2014/main" id="{896C7856-41C5-42CC-F24F-AEF1FBA6FCFD}"/>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19">
                  <a:extLst>
                    <a:ext uri="{FF2B5EF4-FFF2-40B4-BE49-F238E27FC236}">
                      <a16:creationId xmlns:a16="http://schemas.microsoft.com/office/drawing/2014/main" id="{C98ED2BE-5288-3578-1B8D-C347688D6C66}"/>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0">
                  <a:extLst>
                    <a:ext uri="{FF2B5EF4-FFF2-40B4-BE49-F238E27FC236}">
                      <a16:creationId xmlns:a16="http://schemas.microsoft.com/office/drawing/2014/main" id="{65D2CAB5-235F-5D66-D814-CD50589AE93F}"/>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1">
                  <a:extLst>
                    <a:ext uri="{FF2B5EF4-FFF2-40B4-BE49-F238E27FC236}">
                      <a16:creationId xmlns:a16="http://schemas.microsoft.com/office/drawing/2014/main" id="{1735B86C-8238-1A90-F57E-D5D1E5744ABC}"/>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2">
                  <a:extLst>
                    <a:ext uri="{FF2B5EF4-FFF2-40B4-BE49-F238E27FC236}">
                      <a16:creationId xmlns:a16="http://schemas.microsoft.com/office/drawing/2014/main" id="{0C165BB6-E665-186A-C049-FC1C08260284}"/>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3">
                  <a:extLst>
                    <a:ext uri="{FF2B5EF4-FFF2-40B4-BE49-F238E27FC236}">
                      <a16:creationId xmlns:a16="http://schemas.microsoft.com/office/drawing/2014/main" id="{659D672D-9319-2C4B-A282-25A94DA01050}"/>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4">
                  <a:extLst>
                    <a:ext uri="{FF2B5EF4-FFF2-40B4-BE49-F238E27FC236}">
                      <a16:creationId xmlns:a16="http://schemas.microsoft.com/office/drawing/2014/main" id="{265E4D28-FAE1-AE47-2B4F-2CBBB33C6033}"/>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5">
                  <a:extLst>
                    <a:ext uri="{FF2B5EF4-FFF2-40B4-BE49-F238E27FC236}">
                      <a16:creationId xmlns:a16="http://schemas.microsoft.com/office/drawing/2014/main" id="{0418C376-C703-9E7A-D100-70E0FACC965D}"/>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6">
                  <a:extLst>
                    <a:ext uri="{FF2B5EF4-FFF2-40B4-BE49-F238E27FC236}">
                      <a16:creationId xmlns:a16="http://schemas.microsoft.com/office/drawing/2014/main" id="{384FA8AB-D17A-A011-A75B-A55CB2D0533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7">
                  <a:extLst>
                    <a:ext uri="{FF2B5EF4-FFF2-40B4-BE49-F238E27FC236}">
                      <a16:creationId xmlns:a16="http://schemas.microsoft.com/office/drawing/2014/main" id="{D2F114E0-C835-55E2-665A-5AEB6790F8A0}"/>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8">
                  <a:extLst>
                    <a:ext uri="{FF2B5EF4-FFF2-40B4-BE49-F238E27FC236}">
                      <a16:creationId xmlns:a16="http://schemas.microsoft.com/office/drawing/2014/main" id="{7C54352D-891C-84FA-EC33-B871A816D340}"/>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29">
                  <a:extLst>
                    <a:ext uri="{FF2B5EF4-FFF2-40B4-BE49-F238E27FC236}">
                      <a16:creationId xmlns:a16="http://schemas.microsoft.com/office/drawing/2014/main" id="{D04572E2-4366-6D5D-9F0A-93137600369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0">
                  <a:extLst>
                    <a:ext uri="{FF2B5EF4-FFF2-40B4-BE49-F238E27FC236}">
                      <a16:creationId xmlns:a16="http://schemas.microsoft.com/office/drawing/2014/main" id="{7EB5F117-DF40-5A0D-6028-EBC0402CB456}"/>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1">
                  <a:extLst>
                    <a:ext uri="{FF2B5EF4-FFF2-40B4-BE49-F238E27FC236}">
                      <a16:creationId xmlns:a16="http://schemas.microsoft.com/office/drawing/2014/main" id="{272052F5-1CE1-9B2B-056E-EFD63C1FBD07}"/>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2">
                  <a:extLst>
                    <a:ext uri="{FF2B5EF4-FFF2-40B4-BE49-F238E27FC236}">
                      <a16:creationId xmlns:a16="http://schemas.microsoft.com/office/drawing/2014/main" id="{DBABCEF9-1F8B-394D-FF8B-7ED2981BD939}"/>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3">
                  <a:extLst>
                    <a:ext uri="{FF2B5EF4-FFF2-40B4-BE49-F238E27FC236}">
                      <a16:creationId xmlns:a16="http://schemas.microsoft.com/office/drawing/2014/main" id="{574CC2E8-F9CB-CE96-B1E2-72A2F431FA60}"/>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4">
                  <a:extLst>
                    <a:ext uri="{FF2B5EF4-FFF2-40B4-BE49-F238E27FC236}">
                      <a16:creationId xmlns:a16="http://schemas.microsoft.com/office/drawing/2014/main" id="{FC20C588-2B43-32A6-2882-CEEBC4689813}"/>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5">
                  <a:extLst>
                    <a:ext uri="{FF2B5EF4-FFF2-40B4-BE49-F238E27FC236}">
                      <a16:creationId xmlns:a16="http://schemas.microsoft.com/office/drawing/2014/main" id="{F0F80489-20CB-0224-80B9-F97178700FA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6">
                  <a:extLst>
                    <a:ext uri="{FF2B5EF4-FFF2-40B4-BE49-F238E27FC236}">
                      <a16:creationId xmlns:a16="http://schemas.microsoft.com/office/drawing/2014/main" id="{D874CF51-589B-E970-58B0-0321B5EDF6D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7">
                  <a:extLst>
                    <a:ext uri="{FF2B5EF4-FFF2-40B4-BE49-F238E27FC236}">
                      <a16:creationId xmlns:a16="http://schemas.microsoft.com/office/drawing/2014/main" id="{38906E8A-B4C5-E94D-60D9-0BCA2D5A3BC4}"/>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8">
                  <a:extLst>
                    <a:ext uri="{FF2B5EF4-FFF2-40B4-BE49-F238E27FC236}">
                      <a16:creationId xmlns:a16="http://schemas.microsoft.com/office/drawing/2014/main" id="{5DE354ED-7EA2-6C5B-B4D5-C6827E1824DE}"/>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39">
                  <a:extLst>
                    <a:ext uri="{FF2B5EF4-FFF2-40B4-BE49-F238E27FC236}">
                      <a16:creationId xmlns:a16="http://schemas.microsoft.com/office/drawing/2014/main" id="{76CB6E8A-AD8E-7A4A-A9F8-5EBA769D11DF}"/>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0">
                  <a:extLst>
                    <a:ext uri="{FF2B5EF4-FFF2-40B4-BE49-F238E27FC236}">
                      <a16:creationId xmlns:a16="http://schemas.microsoft.com/office/drawing/2014/main" id="{679E02F3-1734-AC39-E2BC-F2FEC8154EA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1">
                  <a:extLst>
                    <a:ext uri="{FF2B5EF4-FFF2-40B4-BE49-F238E27FC236}">
                      <a16:creationId xmlns:a16="http://schemas.microsoft.com/office/drawing/2014/main" id="{21C7112E-39E4-4D12-34AC-A7C57A34A778}"/>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2">
                  <a:extLst>
                    <a:ext uri="{FF2B5EF4-FFF2-40B4-BE49-F238E27FC236}">
                      <a16:creationId xmlns:a16="http://schemas.microsoft.com/office/drawing/2014/main" id="{BFCDDEF6-CA8E-46F6-2D7E-48ED5D0220A0}"/>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3">
                  <a:extLst>
                    <a:ext uri="{FF2B5EF4-FFF2-40B4-BE49-F238E27FC236}">
                      <a16:creationId xmlns:a16="http://schemas.microsoft.com/office/drawing/2014/main" id="{4618FA12-62D6-8C2D-2315-CED019BE1013}"/>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4">
                  <a:extLst>
                    <a:ext uri="{FF2B5EF4-FFF2-40B4-BE49-F238E27FC236}">
                      <a16:creationId xmlns:a16="http://schemas.microsoft.com/office/drawing/2014/main" id="{FD2376ED-821C-85B6-D612-51C1C7EA0AB6}"/>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5">
                  <a:extLst>
                    <a:ext uri="{FF2B5EF4-FFF2-40B4-BE49-F238E27FC236}">
                      <a16:creationId xmlns:a16="http://schemas.microsoft.com/office/drawing/2014/main" id="{EDFD6013-EDB8-25A5-9F88-887934415C2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6">
                  <a:extLst>
                    <a:ext uri="{FF2B5EF4-FFF2-40B4-BE49-F238E27FC236}">
                      <a16:creationId xmlns:a16="http://schemas.microsoft.com/office/drawing/2014/main" id="{7FF2408D-072D-3B69-BD40-61F71FB3EE48}"/>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7">
                  <a:extLst>
                    <a:ext uri="{FF2B5EF4-FFF2-40B4-BE49-F238E27FC236}">
                      <a16:creationId xmlns:a16="http://schemas.microsoft.com/office/drawing/2014/main" id="{55338894-9275-4FBA-19C2-38150AC6F029}"/>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8">
                  <a:extLst>
                    <a:ext uri="{FF2B5EF4-FFF2-40B4-BE49-F238E27FC236}">
                      <a16:creationId xmlns:a16="http://schemas.microsoft.com/office/drawing/2014/main" id="{0679CF46-3ED5-145B-D1AB-9477E898D689}"/>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49">
                  <a:extLst>
                    <a:ext uri="{FF2B5EF4-FFF2-40B4-BE49-F238E27FC236}">
                      <a16:creationId xmlns:a16="http://schemas.microsoft.com/office/drawing/2014/main" id="{3C6FF897-1EF8-3F4B-7985-A6835ED685A7}"/>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0">
                  <a:extLst>
                    <a:ext uri="{FF2B5EF4-FFF2-40B4-BE49-F238E27FC236}">
                      <a16:creationId xmlns:a16="http://schemas.microsoft.com/office/drawing/2014/main" id="{4497C12E-8D0A-BD0C-A369-C2578031D757}"/>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1">
                  <a:extLst>
                    <a:ext uri="{FF2B5EF4-FFF2-40B4-BE49-F238E27FC236}">
                      <a16:creationId xmlns:a16="http://schemas.microsoft.com/office/drawing/2014/main" id="{979BD13E-15FB-9148-91CA-CEB4835C2F57}"/>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2">
                  <a:extLst>
                    <a:ext uri="{FF2B5EF4-FFF2-40B4-BE49-F238E27FC236}">
                      <a16:creationId xmlns:a16="http://schemas.microsoft.com/office/drawing/2014/main" id="{66461828-2C28-CF4F-8324-41FA0B8C7A16}"/>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3">
                  <a:extLst>
                    <a:ext uri="{FF2B5EF4-FFF2-40B4-BE49-F238E27FC236}">
                      <a16:creationId xmlns:a16="http://schemas.microsoft.com/office/drawing/2014/main" id="{70FA10E9-20B2-FB3E-DA7C-70F31E233C1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4">
                  <a:extLst>
                    <a:ext uri="{FF2B5EF4-FFF2-40B4-BE49-F238E27FC236}">
                      <a16:creationId xmlns:a16="http://schemas.microsoft.com/office/drawing/2014/main" id="{08F1E8B2-C597-32A3-F39B-805EDE904953}"/>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5">
                  <a:extLst>
                    <a:ext uri="{FF2B5EF4-FFF2-40B4-BE49-F238E27FC236}">
                      <a16:creationId xmlns:a16="http://schemas.microsoft.com/office/drawing/2014/main" id="{65306969-B44E-434B-F63F-A236AD87E2EC}"/>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6">
                  <a:extLst>
                    <a:ext uri="{FF2B5EF4-FFF2-40B4-BE49-F238E27FC236}">
                      <a16:creationId xmlns:a16="http://schemas.microsoft.com/office/drawing/2014/main" id="{C33CA302-9EE4-B8BF-E5BE-7BA11A62953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7">
                  <a:extLst>
                    <a:ext uri="{FF2B5EF4-FFF2-40B4-BE49-F238E27FC236}">
                      <a16:creationId xmlns:a16="http://schemas.microsoft.com/office/drawing/2014/main" id="{90A78E1F-3805-EA2E-435F-632F8BFE9B0B}"/>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8">
                  <a:extLst>
                    <a:ext uri="{FF2B5EF4-FFF2-40B4-BE49-F238E27FC236}">
                      <a16:creationId xmlns:a16="http://schemas.microsoft.com/office/drawing/2014/main" id="{D8E71C64-9717-1B7A-D76A-1529401FD41B}"/>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59">
                  <a:extLst>
                    <a:ext uri="{FF2B5EF4-FFF2-40B4-BE49-F238E27FC236}">
                      <a16:creationId xmlns:a16="http://schemas.microsoft.com/office/drawing/2014/main" id="{052349A3-EA0F-EFF5-2348-2FC9AA375A97}"/>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0">
                  <a:extLst>
                    <a:ext uri="{FF2B5EF4-FFF2-40B4-BE49-F238E27FC236}">
                      <a16:creationId xmlns:a16="http://schemas.microsoft.com/office/drawing/2014/main" id="{C4351F43-240C-E3F9-5976-B5C11359D384}"/>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1">
                  <a:extLst>
                    <a:ext uri="{FF2B5EF4-FFF2-40B4-BE49-F238E27FC236}">
                      <a16:creationId xmlns:a16="http://schemas.microsoft.com/office/drawing/2014/main" id="{1EAC9AE5-02E9-4E4E-93DD-BC1404CF1746}"/>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2">
                  <a:extLst>
                    <a:ext uri="{FF2B5EF4-FFF2-40B4-BE49-F238E27FC236}">
                      <a16:creationId xmlns:a16="http://schemas.microsoft.com/office/drawing/2014/main" id="{95379DBB-7A53-4DEB-FDDA-ABBEDBE24D7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3">
                  <a:extLst>
                    <a:ext uri="{FF2B5EF4-FFF2-40B4-BE49-F238E27FC236}">
                      <a16:creationId xmlns:a16="http://schemas.microsoft.com/office/drawing/2014/main" id="{81B0F5E5-3CF9-230B-A012-BFA8BD4B3AA9}"/>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4">
                  <a:extLst>
                    <a:ext uri="{FF2B5EF4-FFF2-40B4-BE49-F238E27FC236}">
                      <a16:creationId xmlns:a16="http://schemas.microsoft.com/office/drawing/2014/main" id="{8AF71245-92D1-672E-9721-ABE99CD8759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5">
                  <a:extLst>
                    <a:ext uri="{FF2B5EF4-FFF2-40B4-BE49-F238E27FC236}">
                      <a16:creationId xmlns:a16="http://schemas.microsoft.com/office/drawing/2014/main" id="{1A0CE808-8C30-E087-0446-17D2E01C5E8F}"/>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6">
                  <a:extLst>
                    <a:ext uri="{FF2B5EF4-FFF2-40B4-BE49-F238E27FC236}">
                      <a16:creationId xmlns:a16="http://schemas.microsoft.com/office/drawing/2014/main" id="{DEAE156C-7C25-2443-8F5B-3A01FE81560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7">
                  <a:extLst>
                    <a:ext uri="{FF2B5EF4-FFF2-40B4-BE49-F238E27FC236}">
                      <a16:creationId xmlns:a16="http://schemas.microsoft.com/office/drawing/2014/main" id="{2B3B1462-5819-1466-82AF-81682A2B38F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8">
                  <a:extLst>
                    <a:ext uri="{FF2B5EF4-FFF2-40B4-BE49-F238E27FC236}">
                      <a16:creationId xmlns:a16="http://schemas.microsoft.com/office/drawing/2014/main" id="{403E1B68-7557-AD57-2D32-565203A1C50A}"/>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69">
                  <a:extLst>
                    <a:ext uri="{FF2B5EF4-FFF2-40B4-BE49-F238E27FC236}">
                      <a16:creationId xmlns:a16="http://schemas.microsoft.com/office/drawing/2014/main" id="{9F2AD131-22FB-0A3A-F6D8-1C79E8E10844}"/>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0">
                  <a:extLst>
                    <a:ext uri="{FF2B5EF4-FFF2-40B4-BE49-F238E27FC236}">
                      <a16:creationId xmlns:a16="http://schemas.microsoft.com/office/drawing/2014/main" id="{01D2E316-E4FB-526B-6FAA-1D9D533C2A55}"/>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1">
                  <a:extLst>
                    <a:ext uri="{FF2B5EF4-FFF2-40B4-BE49-F238E27FC236}">
                      <a16:creationId xmlns:a16="http://schemas.microsoft.com/office/drawing/2014/main" id="{7BBC9D36-82FB-06CC-8743-542F97380BA0}"/>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2">
                  <a:extLst>
                    <a:ext uri="{FF2B5EF4-FFF2-40B4-BE49-F238E27FC236}">
                      <a16:creationId xmlns:a16="http://schemas.microsoft.com/office/drawing/2014/main" id="{1A30212C-25B4-D95E-A931-FC425CBDE37F}"/>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3">
                  <a:extLst>
                    <a:ext uri="{FF2B5EF4-FFF2-40B4-BE49-F238E27FC236}">
                      <a16:creationId xmlns:a16="http://schemas.microsoft.com/office/drawing/2014/main" id="{60DEFCF3-F330-E2C6-32D5-0787FE69B45D}"/>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4">
                  <a:extLst>
                    <a:ext uri="{FF2B5EF4-FFF2-40B4-BE49-F238E27FC236}">
                      <a16:creationId xmlns:a16="http://schemas.microsoft.com/office/drawing/2014/main" id="{20DA017A-95A5-5906-49B3-0080752A173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5">
                  <a:extLst>
                    <a:ext uri="{FF2B5EF4-FFF2-40B4-BE49-F238E27FC236}">
                      <a16:creationId xmlns:a16="http://schemas.microsoft.com/office/drawing/2014/main" id="{5B22648D-2506-4C9A-0C14-908FE865370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6">
                  <a:extLst>
                    <a:ext uri="{FF2B5EF4-FFF2-40B4-BE49-F238E27FC236}">
                      <a16:creationId xmlns:a16="http://schemas.microsoft.com/office/drawing/2014/main" id="{6D016BFE-32C2-C052-D750-627FB6EBBFB3}"/>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7">
                  <a:extLst>
                    <a:ext uri="{FF2B5EF4-FFF2-40B4-BE49-F238E27FC236}">
                      <a16:creationId xmlns:a16="http://schemas.microsoft.com/office/drawing/2014/main" id="{A1E77DB0-5115-AC1E-0A01-3F62443AFCD0}"/>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8">
                  <a:extLst>
                    <a:ext uri="{FF2B5EF4-FFF2-40B4-BE49-F238E27FC236}">
                      <a16:creationId xmlns:a16="http://schemas.microsoft.com/office/drawing/2014/main" id="{57A7275F-F731-3B0E-D929-2AF328014605}"/>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79">
                  <a:extLst>
                    <a:ext uri="{FF2B5EF4-FFF2-40B4-BE49-F238E27FC236}">
                      <a16:creationId xmlns:a16="http://schemas.microsoft.com/office/drawing/2014/main" id="{91E1BE40-E103-97A9-FCAB-EE00810E674A}"/>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0">
                  <a:extLst>
                    <a:ext uri="{FF2B5EF4-FFF2-40B4-BE49-F238E27FC236}">
                      <a16:creationId xmlns:a16="http://schemas.microsoft.com/office/drawing/2014/main" id="{83AC6600-6150-A06C-6EEF-A48DE9C047F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1">
                  <a:extLst>
                    <a:ext uri="{FF2B5EF4-FFF2-40B4-BE49-F238E27FC236}">
                      <a16:creationId xmlns:a16="http://schemas.microsoft.com/office/drawing/2014/main" id="{A3820561-F73D-1176-57F8-E7F1029D8944}"/>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2">
                  <a:extLst>
                    <a:ext uri="{FF2B5EF4-FFF2-40B4-BE49-F238E27FC236}">
                      <a16:creationId xmlns:a16="http://schemas.microsoft.com/office/drawing/2014/main" id="{B914806E-C72D-B01F-C49D-D93F8BC86A9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3">
                  <a:extLst>
                    <a:ext uri="{FF2B5EF4-FFF2-40B4-BE49-F238E27FC236}">
                      <a16:creationId xmlns:a16="http://schemas.microsoft.com/office/drawing/2014/main" id="{2C6B1AC5-8B48-0ABF-9D0E-7DAB90115C1C}"/>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4">
                  <a:extLst>
                    <a:ext uri="{FF2B5EF4-FFF2-40B4-BE49-F238E27FC236}">
                      <a16:creationId xmlns:a16="http://schemas.microsoft.com/office/drawing/2014/main" id="{DDAB237F-3576-BAF3-34E3-E0B0DE0A61F4}"/>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5">
                  <a:extLst>
                    <a:ext uri="{FF2B5EF4-FFF2-40B4-BE49-F238E27FC236}">
                      <a16:creationId xmlns:a16="http://schemas.microsoft.com/office/drawing/2014/main" id="{080E5F47-569D-8770-291E-422E0EB81D3C}"/>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6">
                  <a:extLst>
                    <a:ext uri="{FF2B5EF4-FFF2-40B4-BE49-F238E27FC236}">
                      <a16:creationId xmlns:a16="http://schemas.microsoft.com/office/drawing/2014/main" id="{C8AEA2F5-83E8-E3B0-3A7A-2C70C2B1B81E}"/>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7">
                  <a:extLst>
                    <a:ext uri="{FF2B5EF4-FFF2-40B4-BE49-F238E27FC236}">
                      <a16:creationId xmlns:a16="http://schemas.microsoft.com/office/drawing/2014/main" id="{A84EB843-DD18-160A-0C32-7BA8EFBE362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8">
                  <a:extLst>
                    <a:ext uri="{FF2B5EF4-FFF2-40B4-BE49-F238E27FC236}">
                      <a16:creationId xmlns:a16="http://schemas.microsoft.com/office/drawing/2014/main" id="{7EC44390-3CAA-D24E-B076-8C42550ACD83}"/>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89">
                  <a:extLst>
                    <a:ext uri="{FF2B5EF4-FFF2-40B4-BE49-F238E27FC236}">
                      <a16:creationId xmlns:a16="http://schemas.microsoft.com/office/drawing/2014/main" id="{60DE3403-C1B8-41F2-B9FF-59EA2B853DFA}"/>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0">
                  <a:extLst>
                    <a:ext uri="{FF2B5EF4-FFF2-40B4-BE49-F238E27FC236}">
                      <a16:creationId xmlns:a16="http://schemas.microsoft.com/office/drawing/2014/main" id="{29769754-74C4-52B1-69CD-C6313C05F36B}"/>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1">
                  <a:extLst>
                    <a:ext uri="{FF2B5EF4-FFF2-40B4-BE49-F238E27FC236}">
                      <a16:creationId xmlns:a16="http://schemas.microsoft.com/office/drawing/2014/main" id="{9DCEAEDB-F68F-D5FF-3F57-2B5A472DEB2A}"/>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0" name="Freeform 92">
                  <a:extLst>
                    <a:ext uri="{FF2B5EF4-FFF2-40B4-BE49-F238E27FC236}">
                      <a16:creationId xmlns:a16="http://schemas.microsoft.com/office/drawing/2014/main" id="{A93E4B25-DC98-C9CD-00D1-AD8DE5499FDC}"/>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1" name="文本框 49">
              <a:extLst>
                <a:ext uri="{FF2B5EF4-FFF2-40B4-BE49-F238E27FC236}">
                  <a16:creationId xmlns:a16="http://schemas.microsoft.com/office/drawing/2014/main" id="{46E9410B-1269-96BD-9D91-05BF3127CC2B}"/>
                </a:ext>
              </a:extLst>
            </p:cNvPr>
            <p:cNvSpPr txBox="1">
              <a:spLocks noChangeArrowheads="1"/>
            </p:cNvSpPr>
            <p:nvPr/>
          </p:nvSpPr>
          <p:spPr bwMode="auto">
            <a:xfrm>
              <a:off x="2187524" y="2051754"/>
              <a:ext cx="2787487" cy="21867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vi-VN"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Hãy kể lại mục đích và tình huống sử dụng văn bản tóm tắt đó?</a:t>
              </a:r>
              <a:endParaRPr kumimoji="0" lang="en-US" sz="3600" b="1" i="0" u="none" strike="noStrike" kern="1200" cap="none" spc="0" normalizeH="0" baseline="0" noProof="0" dirty="0">
                <a:ln>
                  <a:noFill/>
                </a:ln>
                <a:solidFill>
                  <a:srgbClr val="000000"/>
                </a:solidFill>
                <a:effectLst/>
                <a:uLnTx/>
                <a:uFillTx/>
                <a:latin typeface="Calibri"/>
                <a:ea typeface="宋体" pitchFamily="2" charset="-122"/>
                <a:cs typeface="+mn-cs"/>
              </a:endParaRPr>
            </a:p>
          </p:txBody>
        </p:sp>
      </p:grpSp>
    </p:spTree>
    <p:extLst>
      <p:ext uri="{BB962C8B-B14F-4D97-AF65-F5344CB8AC3E}">
        <p14:creationId xmlns:p14="http://schemas.microsoft.com/office/powerpoint/2010/main" val="95295766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p:cTn id="7" dur="500" fill="hold"/>
                                        <p:tgtEl>
                                          <p:spTgt spid="98"/>
                                        </p:tgtEl>
                                        <p:attrNameLst>
                                          <p:attrName>ppt_w</p:attrName>
                                        </p:attrNameLst>
                                      </p:cBhvr>
                                      <p:tavLst>
                                        <p:tav tm="0">
                                          <p:val>
                                            <p:fltVal val="0"/>
                                          </p:val>
                                        </p:tav>
                                        <p:tav tm="100000">
                                          <p:val>
                                            <p:strVal val="#ppt_w"/>
                                          </p:val>
                                        </p:tav>
                                      </p:tavLst>
                                    </p:anim>
                                    <p:anim calcmode="lin" valueType="num">
                                      <p:cBhvr>
                                        <p:cTn id="8" dur="500" fill="hold"/>
                                        <p:tgtEl>
                                          <p:spTgt spid="98"/>
                                        </p:tgtEl>
                                        <p:attrNameLst>
                                          <p:attrName>ppt_h</p:attrName>
                                        </p:attrNameLst>
                                      </p:cBhvr>
                                      <p:tavLst>
                                        <p:tav tm="0">
                                          <p:val>
                                            <p:fltVal val="0"/>
                                          </p:val>
                                        </p:tav>
                                        <p:tav tm="100000">
                                          <p:val>
                                            <p:strVal val="#ppt_h"/>
                                          </p:val>
                                        </p:tav>
                                      </p:tavLst>
                                    </p:anim>
                                    <p:animEffect transition="in" filter="fade">
                                      <p:cBhvr>
                                        <p:cTn id="9" dur="500"/>
                                        <p:tgtEl>
                                          <p:spTgt spid="9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9"/>
                                        </p:tgtEl>
                                        <p:attrNameLst>
                                          <p:attrName>style.visibility</p:attrName>
                                        </p:attrNameLst>
                                      </p:cBhvr>
                                      <p:to>
                                        <p:strVal val="visible"/>
                                      </p:to>
                                    </p:set>
                                    <p:anim calcmode="lin" valueType="num">
                                      <p:cBhvr>
                                        <p:cTn id="21" dur="500" fill="hold"/>
                                        <p:tgtEl>
                                          <p:spTgt spid="99"/>
                                        </p:tgtEl>
                                        <p:attrNameLst>
                                          <p:attrName>ppt_w</p:attrName>
                                        </p:attrNameLst>
                                      </p:cBhvr>
                                      <p:tavLst>
                                        <p:tav tm="0">
                                          <p:val>
                                            <p:fltVal val="0"/>
                                          </p:val>
                                        </p:tav>
                                        <p:tav tm="100000">
                                          <p:val>
                                            <p:strVal val="#ppt_w"/>
                                          </p:val>
                                        </p:tav>
                                      </p:tavLst>
                                    </p:anim>
                                    <p:anim calcmode="lin" valueType="num">
                                      <p:cBhvr>
                                        <p:cTn id="22" dur="500" fill="hold"/>
                                        <p:tgtEl>
                                          <p:spTgt spid="99"/>
                                        </p:tgtEl>
                                        <p:attrNameLst>
                                          <p:attrName>ppt_h</p:attrName>
                                        </p:attrNameLst>
                                      </p:cBhvr>
                                      <p:tavLst>
                                        <p:tav tm="0">
                                          <p:val>
                                            <p:fltVal val="0"/>
                                          </p:val>
                                        </p:tav>
                                        <p:tav tm="100000">
                                          <p:val>
                                            <p:strVal val="#ppt_h"/>
                                          </p:val>
                                        </p:tav>
                                      </p:tavLst>
                                    </p:anim>
                                    <p:animEffect transition="in" filter="fade">
                                      <p:cBhvr>
                                        <p:cTn id="23"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18782" y="27683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6520" y="3617184"/>
            <a:ext cx="3591057" cy="3591057"/>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sp>
        <p:nvSpPr>
          <p:cNvPr id="9" name="TextBox 8">
            <a:extLst>
              <a:ext uri="{FF2B5EF4-FFF2-40B4-BE49-F238E27FC236}">
                <a16:creationId xmlns:a16="http://schemas.microsoft.com/office/drawing/2014/main" id="{763E3BDA-D213-6B8C-17F5-BA6D62F56B8D}"/>
              </a:ext>
            </a:extLst>
          </p:cNvPr>
          <p:cNvSpPr txBox="1"/>
          <p:nvPr/>
        </p:nvSpPr>
        <p:spPr>
          <a:xfrm>
            <a:off x="826631" y="320173"/>
            <a:ext cx="423581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6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0F45FD78-E013-A2D3-894A-BE3085247457}"/>
              </a:ext>
            </a:extLst>
          </p:cNvPr>
          <p:cNvSpPr txBox="1"/>
          <p:nvPr/>
        </p:nvSpPr>
        <p:spPr>
          <a:xfrm>
            <a:off x="1834216" y="933494"/>
            <a:ext cx="9434556" cy="3785652"/>
          </a:xfrm>
          <a:prstGeom prst="rect">
            <a:avLst/>
          </a:prstGeom>
          <a:noFill/>
        </p:spPr>
        <p:txBody>
          <a:bodyPr wrap="square" rtlCol="0">
            <a:spAutoFit/>
          </a:bodyPr>
          <a:lstStyle/>
          <a:p>
            <a:pPr lvl="0" algn="ctr"/>
            <a:r>
              <a:rPr lang="en-US" sz="6000" b="1" dirty="0">
                <a:solidFill>
                  <a:prstClr val="black"/>
                </a:solidFill>
                <a:latin typeface="Times New Roman" panose="02020603050405020304" pitchFamily="18" charset="0"/>
                <a:cs typeface="Times New Roman" panose="02020603050405020304" pitchFamily="18" charset="0"/>
              </a:rPr>
              <a:t>VIẾT</a:t>
            </a:r>
          </a:p>
          <a:p>
            <a:pPr lvl="0" algn="ctr"/>
            <a:r>
              <a:rPr lang="en-US" sz="6000" b="1" dirty="0">
                <a:solidFill>
                  <a:prstClr val="black"/>
                </a:solidFill>
                <a:latin typeface="Times New Roman" panose="02020603050405020304" pitchFamily="18" charset="0"/>
                <a:cs typeface="Times New Roman" panose="02020603050405020304" pitchFamily="18" charset="0"/>
              </a:rPr>
              <a:t>TÓM TẮT VĂN BẢN THEO NHỮNG YÊU CẦU KHÁC NHAU VỀ ĐỘ DÀI</a:t>
            </a:r>
          </a:p>
        </p:txBody>
      </p:sp>
      <p:sp>
        <p:nvSpPr>
          <p:cNvPr id="11" name="TextBox 10">
            <a:extLst>
              <a:ext uri="{FF2B5EF4-FFF2-40B4-BE49-F238E27FC236}">
                <a16:creationId xmlns:a16="http://schemas.microsoft.com/office/drawing/2014/main" id="{3B66D5AF-7DC7-ABF8-8A4D-C796C952E99E}"/>
              </a:ext>
            </a:extLst>
          </p:cNvPr>
          <p:cNvSpPr txBox="1"/>
          <p:nvPr/>
        </p:nvSpPr>
        <p:spPr>
          <a:xfrm>
            <a:off x="2249989" y="4867971"/>
            <a:ext cx="943455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7858926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18782" y="27683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07295" y="2681865"/>
            <a:ext cx="4572568" cy="4572568"/>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sp>
        <p:nvSpPr>
          <p:cNvPr id="9" name="TextBox 8">
            <a:extLst>
              <a:ext uri="{FF2B5EF4-FFF2-40B4-BE49-F238E27FC236}">
                <a16:creationId xmlns:a16="http://schemas.microsoft.com/office/drawing/2014/main" id="{763E3BDA-D213-6B8C-17F5-BA6D62F56B8D}"/>
              </a:ext>
            </a:extLst>
          </p:cNvPr>
          <p:cNvSpPr txBox="1"/>
          <p:nvPr/>
        </p:nvSpPr>
        <p:spPr>
          <a:xfrm>
            <a:off x="1951662" y="1629942"/>
            <a:ext cx="9434556"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HÌNH THÀNH KIẾN THỨC </a:t>
            </a:r>
          </a:p>
        </p:txBody>
      </p:sp>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2236693" y="1894218"/>
            <a:ext cx="738265" cy="825507"/>
          </a:xfrm>
          <a:prstGeom prst="rect">
            <a:avLst/>
          </a:prstGeom>
        </p:spPr>
      </p:pic>
      <p:pic>
        <p:nvPicPr>
          <p:cNvPr id="13" name="Picture 12">
            <a:extLst>
              <a:ext uri="{FF2B5EF4-FFF2-40B4-BE49-F238E27FC236}">
                <a16:creationId xmlns:a16="http://schemas.microsoft.com/office/drawing/2014/main" id="{53B8C9E7-5E75-CB50-9F73-4EBD65A02D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11040" y="4921958"/>
            <a:ext cx="2225464" cy="2225464"/>
          </a:xfrm>
          <a:prstGeom prst="rect">
            <a:avLst/>
          </a:prstGeom>
        </p:spPr>
      </p:pic>
      <p:pic>
        <p:nvPicPr>
          <p:cNvPr id="14" name="Picture 13">
            <a:extLst>
              <a:ext uri="{FF2B5EF4-FFF2-40B4-BE49-F238E27FC236}">
                <a16:creationId xmlns:a16="http://schemas.microsoft.com/office/drawing/2014/main" id="{36BE823F-8E71-08B3-ABA7-CF482A535105}"/>
              </a:ext>
            </a:extLst>
          </p:cNvPr>
          <p:cNvPicPr>
            <a:picLocks noChangeAspect="1"/>
          </p:cNvPicPr>
          <p:nvPr/>
        </p:nvPicPr>
        <p:blipFill>
          <a:blip r:embed="rId7"/>
          <a:stretch>
            <a:fillRect/>
          </a:stretch>
        </p:blipFill>
        <p:spPr>
          <a:xfrm>
            <a:off x="10022150" y="3334878"/>
            <a:ext cx="738265" cy="825507"/>
          </a:xfrm>
          <a:prstGeom prst="rect">
            <a:avLst/>
          </a:prstGeom>
        </p:spPr>
      </p:pic>
      <p:pic>
        <p:nvPicPr>
          <p:cNvPr id="15" name="Picture 14">
            <a:extLst>
              <a:ext uri="{FF2B5EF4-FFF2-40B4-BE49-F238E27FC236}">
                <a16:creationId xmlns:a16="http://schemas.microsoft.com/office/drawing/2014/main" id="{9FCACDB2-F872-FEEE-B6A2-3767771E4D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08750" y="4888278"/>
            <a:ext cx="2225464" cy="2225464"/>
          </a:xfrm>
          <a:prstGeom prst="rect">
            <a:avLst/>
          </a:prstGeom>
        </p:spPr>
      </p:pic>
      <p:pic>
        <p:nvPicPr>
          <p:cNvPr id="16" name="Picture 15">
            <a:extLst>
              <a:ext uri="{FF2B5EF4-FFF2-40B4-BE49-F238E27FC236}">
                <a16:creationId xmlns:a16="http://schemas.microsoft.com/office/drawing/2014/main" id="{72EF2C32-FC9C-E03C-031E-E74A27F43E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11450" y="4982778"/>
            <a:ext cx="2225464" cy="2225464"/>
          </a:xfrm>
          <a:prstGeom prst="rect">
            <a:avLst/>
          </a:prstGeom>
        </p:spPr>
      </p:pic>
      <p:pic>
        <p:nvPicPr>
          <p:cNvPr id="17" name="Picture 16">
            <a:extLst>
              <a:ext uri="{FF2B5EF4-FFF2-40B4-BE49-F238E27FC236}">
                <a16:creationId xmlns:a16="http://schemas.microsoft.com/office/drawing/2014/main" id="{8DBB7900-E36A-8C49-8E5F-A4D617E1E59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31635" y="5013188"/>
            <a:ext cx="2225464" cy="2225464"/>
          </a:xfrm>
          <a:prstGeom prst="rect">
            <a:avLst/>
          </a:prstGeom>
        </p:spPr>
      </p:pic>
      <p:pic>
        <p:nvPicPr>
          <p:cNvPr id="18" name="Picture 17">
            <a:extLst>
              <a:ext uri="{FF2B5EF4-FFF2-40B4-BE49-F238E27FC236}">
                <a16:creationId xmlns:a16="http://schemas.microsoft.com/office/drawing/2014/main" id="{F9421C6B-D76C-0DCD-E009-5BB586C00D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974432" y="5013188"/>
            <a:ext cx="2225464" cy="2225464"/>
          </a:xfrm>
          <a:prstGeom prst="rect">
            <a:avLst/>
          </a:prstGeom>
        </p:spPr>
      </p:pic>
      <p:pic>
        <p:nvPicPr>
          <p:cNvPr id="19" name="Picture 18">
            <a:extLst>
              <a:ext uri="{FF2B5EF4-FFF2-40B4-BE49-F238E27FC236}">
                <a16:creationId xmlns:a16="http://schemas.microsoft.com/office/drawing/2014/main" id="{EAC90226-87CC-FC32-D200-23591A643C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40035" y="4921958"/>
            <a:ext cx="2225464" cy="2225464"/>
          </a:xfrm>
          <a:prstGeom prst="rect">
            <a:avLst/>
          </a:prstGeom>
        </p:spPr>
      </p:pic>
      <p:pic>
        <p:nvPicPr>
          <p:cNvPr id="20" name="Picture 19">
            <a:extLst>
              <a:ext uri="{FF2B5EF4-FFF2-40B4-BE49-F238E27FC236}">
                <a16:creationId xmlns:a16="http://schemas.microsoft.com/office/drawing/2014/main" id="{8CB2DDE7-06DA-C4E2-5A4F-CCDF7CB920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95698" y="5014170"/>
            <a:ext cx="2225464" cy="2225464"/>
          </a:xfrm>
          <a:prstGeom prst="rect">
            <a:avLst/>
          </a:prstGeom>
        </p:spPr>
      </p:pic>
      <p:pic>
        <p:nvPicPr>
          <p:cNvPr id="21" name="Picture 20">
            <a:extLst>
              <a:ext uri="{FF2B5EF4-FFF2-40B4-BE49-F238E27FC236}">
                <a16:creationId xmlns:a16="http://schemas.microsoft.com/office/drawing/2014/main" id="{CAE3978C-816B-11EB-DB0C-AFD2ED447B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802592" y="4968149"/>
            <a:ext cx="2225464" cy="2225464"/>
          </a:xfrm>
          <a:prstGeom prst="rect">
            <a:avLst/>
          </a:prstGeom>
        </p:spPr>
      </p:pic>
      <p:pic>
        <p:nvPicPr>
          <p:cNvPr id="22" name="Picture 21">
            <a:extLst>
              <a:ext uri="{FF2B5EF4-FFF2-40B4-BE49-F238E27FC236}">
                <a16:creationId xmlns:a16="http://schemas.microsoft.com/office/drawing/2014/main" id="{F8990EEB-DC71-4521-953D-7E26793BBC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893002" y="5004643"/>
            <a:ext cx="2225464" cy="2225464"/>
          </a:xfrm>
          <a:prstGeom prst="rect">
            <a:avLst/>
          </a:prstGeom>
        </p:spPr>
      </p:pic>
      <p:pic>
        <p:nvPicPr>
          <p:cNvPr id="23" name="Picture 22">
            <a:extLst>
              <a:ext uri="{FF2B5EF4-FFF2-40B4-BE49-F238E27FC236}">
                <a16:creationId xmlns:a16="http://schemas.microsoft.com/office/drawing/2014/main" id="{231FF679-605F-1554-8500-9A80A82F64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237324" y="5013188"/>
            <a:ext cx="2225464" cy="2225464"/>
          </a:xfrm>
          <a:prstGeom prst="rect">
            <a:avLst/>
          </a:prstGeom>
        </p:spPr>
      </p:pic>
      <p:pic>
        <p:nvPicPr>
          <p:cNvPr id="24" name="Picture 23">
            <a:extLst>
              <a:ext uri="{FF2B5EF4-FFF2-40B4-BE49-F238E27FC236}">
                <a16:creationId xmlns:a16="http://schemas.microsoft.com/office/drawing/2014/main" id="{D93CEFD8-2571-F105-0C89-EEF52D9E381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279214" y="4909373"/>
            <a:ext cx="2225464" cy="2225464"/>
          </a:xfrm>
          <a:prstGeom prst="rect">
            <a:avLst/>
          </a:prstGeom>
        </p:spPr>
      </p:pic>
      <p:pic>
        <p:nvPicPr>
          <p:cNvPr id="25" name="Picture 24">
            <a:extLst>
              <a:ext uri="{FF2B5EF4-FFF2-40B4-BE49-F238E27FC236}">
                <a16:creationId xmlns:a16="http://schemas.microsoft.com/office/drawing/2014/main" id="{04C69D77-76EC-6724-381F-F1272F3AE2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586108" y="4969131"/>
            <a:ext cx="2225464" cy="2225464"/>
          </a:xfrm>
          <a:prstGeom prst="rect">
            <a:avLst/>
          </a:prstGeom>
        </p:spPr>
      </p:pic>
      <p:pic>
        <p:nvPicPr>
          <p:cNvPr id="26" name="Picture 25">
            <a:extLst>
              <a:ext uri="{FF2B5EF4-FFF2-40B4-BE49-F238E27FC236}">
                <a16:creationId xmlns:a16="http://schemas.microsoft.com/office/drawing/2014/main" id="{DC1C557A-04D1-F9EF-143A-C988050A43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949156" y="4909373"/>
            <a:ext cx="2225464" cy="2225464"/>
          </a:xfrm>
          <a:prstGeom prst="rect">
            <a:avLst/>
          </a:prstGeom>
        </p:spPr>
      </p:pic>
      <p:pic>
        <p:nvPicPr>
          <p:cNvPr id="27" name="Picture 26">
            <a:extLst>
              <a:ext uri="{FF2B5EF4-FFF2-40B4-BE49-F238E27FC236}">
                <a16:creationId xmlns:a16="http://schemas.microsoft.com/office/drawing/2014/main" id="{8BB29CCC-2BBE-96A2-2897-D418675F32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711055" y="4918233"/>
            <a:ext cx="2225464" cy="2225464"/>
          </a:xfrm>
          <a:prstGeom prst="rect">
            <a:avLst/>
          </a:prstGeom>
        </p:spPr>
      </p:pic>
    </p:spTree>
    <p:extLst>
      <p:ext uri="{BB962C8B-B14F-4D97-AF65-F5344CB8AC3E}">
        <p14:creationId xmlns:p14="http://schemas.microsoft.com/office/powerpoint/2010/main" val="612313167"/>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18782" y="27683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07295" y="2681865"/>
            <a:ext cx="4572568" cy="4572568"/>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sp>
        <p:nvSpPr>
          <p:cNvPr id="9" name="TextBox 8">
            <a:extLst>
              <a:ext uri="{FF2B5EF4-FFF2-40B4-BE49-F238E27FC236}">
                <a16:creationId xmlns:a16="http://schemas.microsoft.com/office/drawing/2014/main" id="{763E3BDA-D213-6B8C-17F5-BA6D62F56B8D}"/>
              </a:ext>
            </a:extLst>
          </p:cNvPr>
          <p:cNvSpPr txBox="1"/>
          <p:nvPr/>
        </p:nvSpPr>
        <p:spPr>
          <a:xfrm>
            <a:off x="1748221" y="1794019"/>
            <a:ext cx="9434556" cy="2800767"/>
          </a:xfrm>
          <a:prstGeom prst="rect">
            <a:avLst/>
          </a:prstGeom>
          <a:noFill/>
        </p:spPr>
        <p:txBody>
          <a:bodyPr wrap="square" rtlCol="0">
            <a:spAutoFit/>
          </a:bodyPr>
          <a:lstStyle/>
          <a:p>
            <a:pPr lvl="0" algn="ctr"/>
            <a:r>
              <a:rPr lang="en-US" sz="8800" b="1" dirty="0">
                <a:solidFill>
                  <a:prstClr val="black"/>
                </a:solidFill>
                <a:latin typeface="Times New Roman" panose="02020603050405020304" pitchFamily="18" charset="0"/>
                <a:cs typeface="Times New Roman" panose="02020603050405020304" pitchFamily="18" charset="0"/>
              </a:rPr>
              <a:t>I. </a:t>
            </a:r>
            <a:r>
              <a:rPr lang="en-US" sz="8800" b="1" dirty="0" err="1">
                <a:solidFill>
                  <a:prstClr val="black"/>
                </a:solidFill>
                <a:latin typeface="Times New Roman" panose="02020603050405020304" pitchFamily="18" charset="0"/>
                <a:cs typeface="Times New Roman" panose="02020603050405020304" pitchFamily="18" charset="0"/>
              </a:rPr>
              <a:t>Phân</a:t>
            </a:r>
            <a:r>
              <a:rPr lang="en-US" sz="8800" b="1" dirty="0">
                <a:solidFill>
                  <a:prstClr val="black"/>
                </a:solidFill>
                <a:latin typeface="Times New Roman" panose="02020603050405020304" pitchFamily="18" charset="0"/>
                <a:cs typeface="Times New Roman" panose="02020603050405020304" pitchFamily="18" charset="0"/>
              </a:rPr>
              <a:t> </a:t>
            </a:r>
            <a:r>
              <a:rPr lang="en-US" sz="8800" b="1" dirty="0" err="1">
                <a:solidFill>
                  <a:prstClr val="black"/>
                </a:solidFill>
                <a:latin typeface="Times New Roman" panose="02020603050405020304" pitchFamily="18" charset="0"/>
                <a:cs typeface="Times New Roman" panose="02020603050405020304" pitchFamily="18" charset="0"/>
              </a:rPr>
              <a:t>tích</a:t>
            </a:r>
            <a:r>
              <a:rPr lang="en-US" sz="8800" b="1" dirty="0">
                <a:solidFill>
                  <a:prstClr val="black"/>
                </a:solidFill>
                <a:latin typeface="Times New Roman" panose="02020603050405020304" pitchFamily="18" charset="0"/>
                <a:cs typeface="Times New Roman" panose="02020603050405020304" pitchFamily="18" charset="0"/>
              </a:rPr>
              <a:t> </a:t>
            </a:r>
            <a:r>
              <a:rPr lang="en-US" sz="8800" b="1" dirty="0" err="1">
                <a:solidFill>
                  <a:prstClr val="black"/>
                </a:solidFill>
                <a:latin typeface="Times New Roman" panose="02020603050405020304" pitchFamily="18" charset="0"/>
                <a:cs typeface="Times New Roman" panose="02020603050405020304" pitchFamily="18" charset="0"/>
              </a:rPr>
              <a:t>bài</a:t>
            </a:r>
            <a:r>
              <a:rPr lang="en-US" sz="8800" b="1" dirty="0">
                <a:solidFill>
                  <a:prstClr val="black"/>
                </a:solidFill>
                <a:latin typeface="Times New Roman" panose="02020603050405020304" pitchFamily="18" charset="0"/>
                <a:cs typeface="Times New Roman" panose="02020603050405020304" pitchFamily="18" charset="0"/>
              </a:rPr>
              <a:t> </a:t>
            </a:r>
            <a:r>
              <a:rPr lang="en-US" sz="8800" b="1" dirty="0" err="1">
                <a:solidFill>
                  <a:prstClr val="black"/>
                </a:solidFill>
                <a:latin typeface="Times New Roman" panose="02020603050405020304" pitchFamily="18" charset="0"/>
                <a:cs typeface="Times New Roman" panose="02020603050405020304" pitchFamily="18" charset="0"/>
              </a:rPr>
              <a:t>viết</a:t>
            </a:r>
            <a:r>
              <a:rPr lang="en-US" sz="8800" b="1" dirty="0">
                <a:solidFill>
                  <a:prstClr val="black"/>
                </a:solidFill>
                <a:latin typeface="Times New Roman" panose="02020603050405020304" pitchFamily="18" charset="0"/>
                <a:cs typeface="Times New Roman" panose="02020603050405020304" pitchFamily="18" charset="0"/>
              </a:rPr>
              <a:t> </a:t>
            </a:r>
            <a:r>
              <a:rPr lang="en-US" sz="8800" b="1" dirty="0" err="1">
                <a:solidFill>
                  <a:prstClr val="black"/>
                </a:solidFill>
                <a:latin typeface="Times New Roman" panose="02020603050405020304" pitchFamily="18" charset="0"/>
                <a:cs typeface="Times New Roman" panose="02020603050405020304" pitchFamily="18" charset="0"/>
              </a:rPr>
              <a:t>tham</a:t>
            </a:r>
            <a:r>
              <a:rPr lang="en-US" sz="8800" b="1" dirty="0">
                <a:solidFill>
                  <a:prstClr val="black"/>
                </a:solidFill>
                <a:latin typeface="Times New Roman" panose="02020603050405020304" pitchFamily="18" charset="0"/>
                <a:cs typeface="Times New Roman" panose="02020603050405020304" pitchFamily="18" charset="0"/>
              </a:rPr>
              <a:t> </a:t>
            </a:r>
            <a:r>
              <a:rPr lang="en-US" sz="8800" b="1" dirty="0" err="1">
                <a:solidFill>
                  <a:prstClr val="black"/>
                </a:solidFill>
                <a:latin typeface="Times New Roman" panose="02020603050405020304" pitchFamily="18" charset="0"/>
                <a:cs typeface="Times New Roman" panose="02020603050405020304" pitchFamily="18" charset="0"/>
              </a:rPr>
              <a:t>khảo</a:t>
            </a:r>
            <a:endParaRPr kumimoji="0" lang="en-US" sz="8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2236693" y="1894218"/>
            <a:ext cx="738265" cy="825507"/>
          </a:xfrm>
          <a:prstGeom prst="rect">
            <a:avLst/>
          </a:prstGeom>
        </p:spPr>
      </p:pic>
      <p:pic>
        <p:nvPicPr>
          <p:cNvPr id="13" name="Picture 12">
            <a:extLst>
              <a:ext uri="{FF2B5EF4-FFF2-40B4-BE49-F238E27FC236}">
                <a16:creationId xmlns:a16="http://schemas.microsoft.com/office/drawing/2014/main" id="{53B8C9E7-5E75-CB50-9F73-4EBD65A02D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11040" y="4921958"/>
            <a:ext cx="2225464" cy="2225464"/>
          </a:xfrm>
          <a:prstGeom prst="rect">
            <a:avLst/>
          </a:prstGeom>
        </p:spPr>
      </p:pic>
      <p:pic>
        <p:nvPicPr>
          <p:cNvPr id="14" name="Picture 13">
            <a:extLst>
              <a:ext uri="{FF2B5EF4-FFF2-40B4-BE49-F238E27FC236}">
                <a16:creationId xmlns:a16="http://schemas.microsoft.com/office/drawing/2014/main" id="{36BE823F-8E71-08B3-ABA7-CF482A535105}"/>
              </a:ext>
            </a:extLst>
          </p:cNvPr>
          <p:cNvPicPr>
            <a:picLocks noChangeAspect="1"/>
          </p:cNvPicPr>
          <p:nvPr/>
        </p:nvPicPr>
        <p:blipFill>
          <a:blip r:embed="rId7"/>
          <a:stretch>
            <a:fillRect/>
          </a:stretch>
        </p:blipFill>
        <p:spPr>
          <a:xfrm>
            <a:off x="10022150" y="3334878"/>
            <a:ext cx="738265" cy="825507"/>
          </a:xfrm>
          <a:prstGeom prst="rect">
            <a:avLst/>
          </a:prstGeom>
        </p:spPr>
      </p:pic>
      <p:pic>
        <p:nvPicPr>
          <p:cNvPr id="15" name="Picture 14">
            <a:extLst>
              <a:ext uri="{FF2B5EF4-FFF2-40B4-BE49-F238E27FC236}">
                <a16:creationId xmlns:a16="http://schemas.microsoft.com/office/drawing/2014/main" id="{9FCACDB2-F872-FEEE-B6A2-3767771E4D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08750" y="4888278"/>
            <a:ext cx="2225464" cy="2225464"/>
          </a:xfrm>
          <a:prstGeom prst="rect">
            <a:avLst/>
          </a:prstGeom>
        </p:spPr>
      </p:pic>
      <p:pic>
        <p:nvPicPr>
          <p:cNvPr id="16" name="Picture 15">
            <a:extLst>
              <a:ext uri="{FF2B5EF4-FFF2-40B4-BE49-F238E27FC236}">
                <a16:creationId xmlns:a16="http://schemas.microsoft.com/office/drawing/2014/main" id="{72EF2C32-FC9C-E03C-031E-E74A27F43E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11450" y="4982778"/>
            <a:ext cx="2225464" cy="2225464"/>
          </a:xfrm>
          <a:prstGeom prst="rect">
            <a:avLst/>
          </a:prstGeom>
        </p:spPr>
      </p:pic>
      <p:pic>
        <p:nvPicPr>
          <p:cNvPr id="17" name="Picture 16">
            <a:extLst>
              <a:ext uri="{FF2B5EF4-FFF2-40B4-BE49-F238E27FC236}">
                <a16:creationId xmlns:a16="http://schemas.microsoft.com/office/drawing/2014/main" id="{8DBB7900-E36A-8C49-8E5F-A4D617E1E59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31635" y="5013188"/>
            <a:ext cx="2225464" cy="2225464"/>
          </a:xfrm>
          <a:prstGeom prst="rect">
            <a:avLst/>
          </a:prstGeom>
        </p:spPr>
      </p:pic>
      <p:pic>
        <p:nvPicPr>
          <p:cNvPr id="18" name="Picture 17">
            <a:extLst>
              <a:ext uri="{FF2B5EF4-FFF2-40B4-BE49-F238E27FC236}">
                <a16:creationId xmlns:a16="http://schemas.microsoft.com/office/drawing/2014/main" id="{F9421C6B-D76C-0DCD-E009-5BB586C00D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974432" y="5013188"/>
            <a:ext cx="2225464" cy="2225464"/>
          </a:xfrm>
          <a:prstGeom prst="rect">
            <a:avLst/>
          </a:prstGeom>
        </p:spPr>
      </p:pic>
      <p:pic>
        <p:nvPicPr>
          <p:cNvPr id="19" name="Picture 18">
            <a:extLst>
              <a:ext uri="{FF2B5EF4-FFF2-40B4-BE49-F238E27FC236}">
                <a16:creationId xmlns:a16="http://schemas.microsoft.com/office/drawing/2014/main" id="{EAC90226-87CC-FC32-D200-23591A643C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40035" y="4921958"/>
            <a:ext cx="2225464" cy="2225464"/>
          </a:xfrm>
          <a:prstGeom prst="rect">
            <a:avLst/>
          </a:prstGeom>
        </p:spPr>
      </p:pic>
      <p:pic>
        <p:nvPicPr>
          <p:cNvPr id="20" name="Picture 19">
            <a:extLst>
              <a:ext uri="{FF2B5EF4-FFF2-40B4-BE49-F238E27FC236}">
                <a16:creationId xmlns:a16="http://schemas.microsoft.com/office/drawing/2014/main" id="{8CB2DDE7-06DA-C4E2-5A4F-CCDF7CB920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95698" y="5014170"/>
            <a:ext cx="2225464" cy="2225464"/>
          </a:xfrm>
          <a:prstGeom prst="rect">
            <a:avLst/>
          </a:prstGeom>
        </p:spPr>
      </p:pic>
      <p:pic>
        <p:nvPicPr>
          <p:cNvPr id="21" name="Picture 20">
            <a:extLst>
              <a:ext uri="{FF2B5EF4-FFF2-40B4-BE49-F238E27FC236}">
                <a16:creationId xmlns:a16="http://schemas.microsoft.com/office/drawing/2014/main" id="{CAE3978C-816B-11EB-DB0C-AFD2ED447B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802592" y="4968149"/>
            <a:ext cx="2225464" cy="2225464"/>
          </a:xfrm>
          <a:prstGeom prst="rect">
            <a:avLst/>
          </a:prstGeom>
        </p:spPr>
      </p:pic>
      <p:pic>
        <p:nvPicPr>
          <p:cNvPr id="22" name="Picture 21">
            <a:extLst>
              <a:ext uri="{FF2B5EF4-FFF2-40B4-BE49-F238E27FC236}">
                <a16:creationId xmlns:a16="http://schemas.microsoft.com/office/drawing/2014/main" id="{F8990EEB-DC71-4521-953D-7E26793BBC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893002" y="5004643"/>
            <a:ext cx="2225464" cy="2225464"/>
          </a:xfrm>
          <a:prstGeom prst="rect">
            <a:avLst/>
          </a:prstGeom>
        </p:spPr>
      </p:pic>
      <p:pic>
        <p:nvPicPr>
          <p:cNvPr id="23" name="Picture 22">
            <a:extLst>
              <a:ext uri="{FF2B5EF4-FFF2-40B4-BE49-F238E27FC236}">
                <a16:creationId xmlns:a16="http://schemas.microsoft.com/office/drawing/2014/main" id="{231FF679-605F-1554-8500-9A80A82F64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237324" y="5013188"/>
            <a:ext cx="2225464" cy="2225464"/>
          </a:xfrm>
          <a:prstGeom prst="rect">
            <a:avLst/>
          </a:prstGeom>
        </p:spPr>
      </p:pic>
      <p:pic>
        <p:nvPicPr>
          <p:cNvPr id="24" name="Picture 23">
            <a:extLst>
              <a:ext uri="{FF2B5EF4-FFF2-40B4-BE49-F238E27FC236}">
                <a16:creationId xmlns:a16="http://schemas.microsoft.com/office/drawing/2014/main" id="{D93CEFD8-2571-F105-0C89-EEF52D9E381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279214" y="4909373"/>
            <a:ext cx="2225464" cy="2225464"/>
          </a:xfrm>
          <a:prstGeom prst="rect">
            <a:avLst/>
          </a:prstGeom>
        </p:spPr>
      </p:pic>
      <p:pic>
        <p:nvPicPr>
          <p:cNvPr id="25" name="Picture 24">
            <a:extLst>
              <a:ext uri="{FF2B5EF4-FFF2-40B4-BE49-F238E27FC236}">
                <a16:creationId xmlns:a16="http://schemas.microsoft.com/office/drawing/2014/main" id="{04C69D77-76EC-6724-381F-F1272F3AE2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586108" y="4969131"/>
            <a:ext cx="2225464" cy="2225464"/>
          </a:xfrm>
          <a:prstGeom prst="rect">
            <a:avLst/>
          </a:prstGeom>
        </p:spPr>
      </p:pic>
      <p:pic>
        <p:nvPicPr>
          <p:cNvPr id="26" name="Picture 25">
            <a:extLst>
              <a:ext uri="{FF2B5EF4-FFF2-40B4-BE49-F238E27FC236}">
                <a16:creationId xmlns:a16="http://schemas.microsoft.com/office/drawing/2014/main" id="{DC1C557A-04D1-F9EF-143A-C988050A43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949156" y="4909373"/>
            <a:ext cx="2225464" cy="2225464"/>
          </a:xfrm>
          <a:prstGeom prst="rect">
            <a:avLst/>
          </a:prstGeom>
        </p:spPr>
      </p:pic>
      <p:pic>
        <p:nvPicPr>
          <p:cNvPr id="27" name="Picture 26">
            <a:extLst>
              <a:ext uri="{FF2B5EF4-FFF2-40B4-BE49-F238E27FC236}">
                <a16:creationId xmlns:a16="http://schemas.microsoft.com/office/drawing/2014/main" id="{8BB29CCC-2BBE-96A2-2897-D418675F32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711055" y="4918233"/>
            <a:ext cx="2225464" cy="2225464"/>
          </a:xfrm>
          <a:prstGeom prst="rect">
            <a:avLst/>
          </a:prstGeom>
        </p:spPr>
      </p:pic>
    </p:spTree>
    <p:extLst>
      <p:ext uri="{BB962C8B-B14F-4D97-AF65-F5344CB8AC3E}">
        <p14:creationId xmlns:p14="http://schemas.microsoft.com/office/powerpoint/2010/main" val="2718252263"/>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18782" y="27683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07295" y="2681865"/>
            <a:ext cx="4572568" cy="4572568"/>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570485" y="102672"/>
            <a:ext cx="738265" cy="825507"/>
          </a:xfrm>
          <a:prstGeom prst="rect">
            <a:avLst/>
          </a:prstGeom>
        </p:spPr>
      </p:pic>
      <p:pic>
        <p:nvPicPr>
          <p:cNvPr id="13" name="Picture 12">
            <a:extLst>
              <a:ext uri="{FF2B5EF4-FFF2-40B4-BE49-F238E27FC236}">
                <a16:creationId xmlns:a16="http://schemas.microsoft.com/office/drawing/2014/main" id="{53B8C9E7-5E75-CB50-9F73-4EBD65A02D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11040" y="4921958"/>
            <a:ext cx="2225464" cy="2225464"/>
          </a:xfrm>
          <a:prstGeom prst="rect">
            <a:avLst/>
          </a:prstGeom>
        </p:spPr>
      </p:pic>
      <p:pic>
        <p:nvPicPr>
          <p:cNvPr id="14" name="Picture 13">
            <a:extLst>
              <a:ext uri="{FF2B5EF4-FFF2-40B4-BE49-F238E27FC236}">
                <a16:creationId xmlns:a16="http://schemas.microsoft.com/office/drawing/2014/main" id="{36BE823F-8E71-08B3-ABA7-CF482A535105}"/>
              </a:ext>
            </a:extLst>
          </p:cNvPr>
          <p:cNvPicPr>
            <a:picLocks noChangeAspect="1"/>
          </p:cNvPicPr>
          <p:nvPr/>
        </p:nvPicPr>
        <p:blipFill>
          <a:blip r:embed="rId7"/>
          <a:stretch>
            <a:fillRect/>
          </a:stretch>
        </p:blipFill>
        <p:spPr>
          <a:xfrm>
            <a:off x="1191320" y="21095"/>
            <a:ext cx="738265" cy="825507"/>
          </a:xfrm>
          <a:prstGeom prst="rect">
            <a:avLst/>
          </a:prstGeom>
        </p:spPr>
      </p:pic>
      <p:pic>
        <p:nvPicPr>
          <p:cNvPr id="15" name="Picture 14">
            <a:extLst>
              <a:ext uri="{FF2B5EF4-FFF2-40B4-BE49-F238E27FC236}">
                <a16:creationId xmlns:a16="http://schemas.microsoft.com/office/drawing/2014/main" id="{9FCACDB2-F872-FEEE-B6A2-3767771E4D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08750" y="4888278"/>
            <a:ext cx="2225464" cy="2225464"/>
          </a:xfrm>
          <a:prstGeom prst="rect">
            <a:avLst/>
          </a:prstGeom>
        </p:spPr>
      </p:pic>
      <p:pic>
        <p:nvPicPr>
          <p:cNvPr id="16" name="Picture 15">
            <a:extLst>
              <a:ext uri="{FF2B5EF4-FFF2-40B4-BE49-F238E27FC236}">
                <a16:creationId xmlns:a16="http://schemas.microsoft.com/office/drawing/2014/main" id="{72EF2C32-FC9C-E03C-031E-E74A27F43E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11450" y="4982778"/>
            <a:ext cx="2225464" cy="2225464"/>
          </a:xfrm>
          <a:prstGeom prst="rect">
            <a:avLst/>
          </a:prstGeom>
        </p:spPr>
      </p:pic>
      <p:pic>
        <p:nvPicPr>
          <p:cNvPr id="17" name="Picture 16">
            <a:extLst>
              <a:ext uri="{FF2B5EF4-FFF2-40B4-BE49-F238E27FC236}">
                <a16:creationId xmlns:a16="http://schemas.microsoft.com/office/drawing/2014/main" id="{8DBB7900-E36A-8C49-8E5F-A4D617E1E59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31635" y="5013188"/>
            <a:ext cx="2225464" cy="2225464"/>
          </a:xfrm>
          <a:prstGeom prst="rect">
            <a:avLst/>
          </a:prstGeom>
        </p:spPr>
      </p:pic>
      <p:pic>
        <p:nvPicPr>
          <p:cNvPr id="18" name="Picture 17">
            <a:extLst>
              <a:ext uri="{FF2B5EF4-FFF2-40B4-BE49-F238E27FC236}">
                <a16:creationId xmlns:a16="http://schemas.microsoft.com/office/drawing/2014/main" id="{F9421C6B-D76C-0DCD-E009-5BB586C00D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974432" y="5013188"/>
            <a:ext cx="2225464" cy="2225464"/>
          </a:xfrm>
          <a:prstGeom prst="rect">
            <a:avLst/>
          </a:prstGeom>
        </p:spPr>
      </p:pic>
      <p:pic>
        <p:nvPicPr>
          <p:cNvPr id="19" name="Picture 18">
            <a:extLst>
              <a:ext uri="{FF2B5EF4-FFF2-40B4-BE49-F238E27FC236}">
                <a16:creationId xmlns:a16="http://schemas.microsoft.com/office/drawing/2014/main" id="{EAC90226-87CC-FC32-D200-23591A643C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40035" y="4921958"/>
            <a:ext cx="2225464" cy="2225464"/>
          </a:xfrm>
          <a:prstGeom prst="rect">
            <a:avLst/>
          </a:prstGeom>
        </p:spPr>
      </p:pic>
      <p:pic>
        <p:nvPicPr>
          <p:cNvPr id="20" name="Picture 19">
            <a:extLst>
              <a:ext uri="{FF2B5EF4-FFF2-40B4-BE49-F238E27FC236}">
                <a16:creationId xmlns:a16="http://schemas.microsoft.com/office/drawing/2014/main" id="{8CB2DDE7-06DA-C4E2-5A4F-CCDF7CB920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95698" y="5014170"/>
            <a:ext cx="2225464" cy="2225464"/>
          </a:xfrm>
          <a:prstGeom prst="rect">
            <a:avLst/>
          </a:prstGeom>
        </p:spPr>
      </p:pic>
      <p:pic>
        <p:nvPicPr>
          <p:cNvPr id="21" name="Picture 20">
            <a:extLst>
              <a:ext uri="{FF2B5EF4-FFF2-40B4-BE49-F238E27FC236}">
                <a16:creationId xmlns:a16="http://schemas.microsoft.com/office/drawing/2014/main" id="{CAE3978C-816B-11EB-DB0C-AFD2ED447B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802592" y="4968149"/>
            <a:ext cx="2225464" cy="2225464"/>
          </a:xfrm>
          <a:prstGeom prst="rect">
            <a:avLst/>
          </a:prstGeom>
        </p:spPr>
      </p:pic>
      <p:pic>
        <p:nvPicPr>
          <p:cNvPr id="22" name="Picture 21">
            <a:extLst>
              <a:ext uri="{FF2B5EF4-FFF2-40B4-BE49-F238E27FC236}">
                <a16:creationId xmlns:a16="http://schemas.microsoft.com/office/drawing/2014/main" id="{F8990EEB-DC71-4521-953D-7E26793BBC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893002" y="5004643"/>
            <a:ext cx="2225464" cy="2225464"/>
          </a:xfrm>
          <a:prstGeom prst="rect">
            <a:avLst/>
          </a:prstGeom>
        </p:spPr>
      </p:pic>
      <p:pic>
        <p:nvPicPr>
          <p:cNvPr id="23" name="Picture 22">
            <a:extLst>
              <a:ext uri="{FF2B5EF4-FFF2-40B4-BE49-F238E27FC236}">
                <a16:creationId xmlns:a16="http://schemas.microsoft.com/office/drawing/2014/main" id="{231FF679-605F-1554-8500-9A80A82F64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237324" y="5013188"/>
            <a:ext cx="2225464" cy="2225464"/>
          </a:xfrm>
          <a:prstGeom prst="rect">
            <a:avLst/>
          </a:prstGeom>
        </p:spPr>
      </p:pic>
      <p:pic>
        <p:nvPicPr>
          <p:cNvPr id="24" name="Picture 23">
            <a:extLst>
              <a:ext uri="{FF2B5EF4-FFF2-40B4-BE49-F238E27FC236}">
                <a16:creationId xmlns:a16="http://schemas.microsoft.com/office/drawing/2014/main" id="{D93CEFD8-2571-F105-0C89-EEF52D9E381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279214" y="4909373"/>
            <a:ext cx="2225464" cy="2225464"/>
          </a:xfrm>
          <a:prstGeom prst="rect">
            <a:avLst/>
          </a:prstGeom>
        </p:spPr>
      </p:pic>
      <p:pic>
        <p:nvPicPr>
          <p:cNvPr id="25" name="Picture 24">
            <a:extLst>
              <a:ext uri="{FF2B5EF4-FFF2-40B4-BE49-F238E27FC236}">
                <a16:creationId xmlns:a16="http://schemas.microsoft.com/office/drawing/2014/main" id="{04C69D77-76EC-6724-381F-F1272F3AE2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586108" y="4969131"/>
            <a:ext cx="2225464" cy="2225464"/>
          </a:xfrm>
          <a:prstGeom prst="rect">
            <a:avLst/>
          </a:prstGeom>
        </p:spPr>
      </p:pic>
      <p:pic>
        <p:nvPicPr>
          <p:cNvPr id="26" name="Picture 25">
            <a:extLst>
              <a:ext uri="{FF2B5EF4-FFF2-40B4-BE49-F238E27FC236}">
                <a16:creationId xmlns:a16="http://schemas.microsoft.com/office/drawing/2014/main" id="{DC1C557A-04D1-F9EF-143A-C988050A43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949156" y="4909373"/>
            <a:ext cx="2225464" cy="2225464"/>
          </a:xfrm>
          <a:prstGeom prst="rect">
            <a:avLst/>
          </a:prstGeom>
        </p:spPr>
      </p:pic>
      <p:pic>
        <p:nvPicPr>
          <p:cNvPr id="27" name="Picture 26">
            <a:extLst>
              <a:ext uri="{FF2B5EF4-FFF2-40B4-BE49-F238E27FC236}">
                <a16:creationId xmlns:a16="http://schemas.microsoft.com/office/drawing/2014/main" id="{8BB29CCC-2BBE-96A2-2897-D418675F32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711055" y="4918233"/>
            <a:ext cx="2225464" cy="2225464"/>
          </a:xfrm>
          <a:prstGeom prst="rect">
            <a:avLst/>
          </a:prstGeom>
        </p:spPr>
      </p:pic>
      <p:sp>
        <p:nvSpPr>
          <p:cNvPr id="29" name="TextBox 28">
            <a:extLst>
              <a:ext uri="{FF2B5EF4-FFF2-40B4-BE49-F238E27FC236}">
                <a16:creationId xmlns:a16="http://schemas.microsoft.com/office/drawing/2014/main" id="{26683F3C-E369-C79F-90E0-5CE539EB67EE}"/>
              </a:ext>
            </a:extLst>
          </p:cNvPr>
          <p:cNvSpPr txBox="1"/>
          <p:nvPr/>
        </p:nvSpPr>
        <p:spPr>
          <a:xfrm>
            <a:off x="1560452" y="336933"/>
            <a:ext cx="9434556" cy="707886"/>
          </a:xfrm>
          <a:prstGeom prst="rect">
            <a:avLst/>
          </a:prstGeom>
          <a:noFill/>
        </p:spPr>
        <p:txBody>
          <a:bodyPr wrap="square" rtlCol="0">
            <a:spAutoFit/>
          </a:bodyPr>
          <a:lstStyle/>
          <a:p>
            <a:pPr lvl="0" algn="ctr"/>
            <a:r>
              <a:rPr lang="en-US" sz="4000" b="1" dirty="0">
                <a:solidFill>
                  <a:prstClr val="black"/>
                </a:solidFill>
                <a:latin typeface="Times New Roman" panose="02020603050405020304" pitchFamily="18" charset="0"/>
                <a:cs typeface="Times New Roman" panose="02020603050405020304" pitchFamily="18" charset="0"/>
              </a:rPr>
              <a:t>I. </a:t>
            </a:r>
            <a:r>
              <a:rPr lang="en-US" sz="4000" b="1" dirty="0" err="1">
                <a:solidFill>
                  <a:prstClr val="black"/>
                </a:solidFill>
                <a:latin typeface="Times New Roman" panose="02020603050405020304" pitchFamily="18" charset="0"/>
                <a:cs typeface="Times New Roman" panose="02020603050405020304" pitchFamily="18" charset="0"/>
              </a:rPr>
              <a:t>Phân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tích</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bài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viết</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tham</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khảo</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30" name="组合 2">
            <a:extLst>
              <a:ext uri="{FF2B5EF4-FFF2-40B4-BE49-F238E27FC236}">
                <a16:creationId xmlns:a16="http://schemas.microsoft.com/office/drawing/2014/main" id="{83FCAC1D-60C7-BA11-E0E6-4CF088E59235}"/>
              </a:ext>
            </a:extLst>
          </p:cNvPr>
          <p:cNvGrpSpPr/>
          <p:nvPr/>
        </p:nvGrpSpPr>
        <p:grpSpPr>
          <a:xfrm>
            <a:off x="4129381" y="1659464"/>
            <a:ext cx="4296698" cy="2730533"/>
            <a:chOff x="1949253" y="1627716"/>
            <a:chExt cx="3271491" cy="2309600"/>
          </a:xfrm>
        </p:grpSpPr>
        <p:grpSp>
          <p:nvGrpSpPr>
            <p:cNvPr id="31" name="组合 135">
              <a:extLst>
                <a:ext uri="{FF2B5EF4-FFF2-40B4-BE49-F238E27FC236}">
                  <a16:creationId xmlns:a16="http://schemas.microsoft.com/office/drawing/2014/main" id="{DB86A37E-8ACF-5611-7ECB-33D56AE32729}"/>
                </a:ext>
              </a:extLst>
            </p:cNvPr>
            <p:cNvGrpSpPr/>
            <p:nvPr/>
          </p:nvGrpSpPr>
          <p:grpSpPr>
            <a:xfrm>
              <a:off x="1949253" y="1627716"/>
              <a:ext cx="3271491" cy="2309600"/>
              <a:chOff x="3246438" y="1068388"/>
              <a:chExt cx="5711825" cy="4678363"/>
            </a:xfrm>
            <a:solidFill>
              <a:schemeClr val="tx1"/>
            </a:solidFill>
          </p:grpSpPr>
          <p:sp>
            <p:nvSpPr>
              <p:cNvPr id="33" name="Freeform 5">
                <a:extLst>
                  <a:ext uri="{FF2B5EF4-FFF2-40B4-BE49-F238E27FC236}">
                    <a16:creationId xmlns:a16="http://schemas.microsoft.com/office/drawing/2014/main" id="{46577597-B528-EF0B-5042-658045E4AC6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6">
                <a:extLst>
                  <a:ext uri="{FF2B5EF4-FFF2-40B4-BE49-F238E27FC236}">
                    <a16:creationId xmlns:a16="http://schemas.microsoft.com/office/drawing/2014/main" id="{5352DD52-DB7E-8064-BEBE-7CEABFE921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7">
                <a:extLst>
                  <a:ext uri="{FF2B5EF4-FFF2-40B4-BE49-F238E27FC236}">
                    <a16:creationId xmlns:a16="http://schemas.microsoft.com/office/drawing/2014/main" id="{C23992E6-B829-BD55-D218-B058324CADF5}"/>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8">
                <a:extLst>
                  <a:ext uri="{FF2B5EF4-FFF2-40B4-BE49-F238E27FC236}">
                    <a16:creationId xmlns:a16="http://schemas.microsoft.com/office/drawing/2014/main" id="{1705E9BD-9EEB-725A-0F56-E8DBA640C8A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9">
                <a:extLst>
                  <a:ext uri="{FF2B5EF4-FFF2-40B4-BE49-F238E27FC236}">
                    <a16:creationId xmlns:a16="http://schemas.microsoft.com/office/drawing/2014/main" id="{D478C045-F2BC-CC68-D5E7-32D574A8202A}"/>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10">
                <a:extLst>
                  <a:ext uri="{FF2B5EF4-FFF2-40B4-BE49-F238E27FC236}">
                    <a16:creationId xmlns:a16="http://schemas.microsoft.com/office/drawing/2014/main" id="{49BD9BAF-FC85-B804-E100-FA82393088BB}"/>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11">
                <a:extLst>
                  <a:ext uri="{FF2B5EF4-FFF2-40B4-BE49-F238E27FC236}">
                    <a16:creationId xmlns:a16="http://schemas.microsoft.com/office/drawing/2014/main" id="{DAEB523D-43C8-D22A-45E2-EB160B536091}"/>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40" name="组合 143">
                <a:extLst>
                  <a:ext uri="{FF2B5EF4-FFF2-40B4-BE49-F238E27FC236}">
                    <a16:creationId xmlns:a16="http://schemas.microsoft.com/office/drawing/2014/main" id="{62EE8C08-85C8-CE3F-0FF9-2130EFB88C9B}"/>
                  </a:ext>
                </a:extLst>
              </p:cNvPr>
              <p:cNvGrpSpPr/>
              <p:nvPr/>
            </p:nvGrpSpPr>
            <p:grpSpPr>
              <a:xfrm>
                <a:off x="3517901" y="1225551"/>
                <a:ext cx="5260975" cy="4090987"/>
                <a:chOff x="3517901" y="1225551"/>
                <a:chExt cx="5260975" cy="4090987"/>
              </a:xfrm>
              <a:grpFill/>
            </p:grpSpPr>
            <p:sp>
              <p:nvSpPr>
                <p:cNvPr id="41" name="Freeform 12">
                  <a:extLst>
                    <a:ext uri="{FF2B5EF4-FFF2-40B4-BE49-F238E27FC236}">
                      <a16:creationId xmlns:a16="http://schemas.microsoft.com/office/drawing/2014/main" id="{E745965E-483B-CCB6-8F19-8CBE5B86DFD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13">
                  <a:extLst>
                    <a:ext uri="{FF2B5EF4-FFF2-40B4-BE49-F238E27FC236}">
                      <a16:creationId xmlns:a16="http://schemas.microsoft.com/office/drawing/2014/main" id="{D37E6A38-5156-3AB2-F0A1-3985AAF42320}"/>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14">
                  <a:extLst>
                    <a:ext uri="{FF2B5EF4-FFF2-40B4-BE49-F238E27FC236}">
                      <a16:creationId xmlns:a16="http://schemas.microsoft.com/office/drawing/2014/main" id="{43CADEFE-BD87-622B-0DBC-5AF94E10C809}"/>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15">
                  <a:extLst>
                    <a:ext uri="{FF2B5EF4-FFF2-40B4-BE49-F238E27FC236}">
                      <a16:creationId xmlns:a16="http://schemas.microsoft.com/office/drawing/2014/main" id="{6F8B7E0C-33BB-D27D-985F-FB5C66105432}"/>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16">
                  <a:extLst>
                    <a:ext uri="{FF2B5EF4-FFF2-40B4-BE49-F238E27FC236}">
                      <a16:creationId xmlns:a16="http://schemas.microsoft.com/office/drawing/2014/main" id="{EA6909B0-DA4C-A5BB-760C-A574012EA6E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17">
                  <a:extLst>
                    <a:ext uri="{FF2B5EF4-FFF2-40B4-BE49-F238E27FC236}">
                      <a16:creationId xmlns:a16="http://schemas.microsoft.com/office/drawing/2014/main" id="{AA3372CD-004B-8C90-B1F4-A5FB00E09080}"/>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18">
                  <a:extLst>
                    <a:ext uri="{FF2B5EF4-FFF2-40B4-BE49-F238E27FC236}">
                      <a16:creationId xmlns:a16="http://schemas.microsoft.com/office/drawing/2014/main" id="{D713C685-71B9-95A9-2C41-A2DA628D841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19">
                  <a:extLst>
                    <a:ext uri="{FF2B5EF4-FFF2-40B4-BE49-F238E27FC236}">
                      <a16:creationId xmlns:a16="http://schemas.microsoft.com/office/drawing/2014/main" id="{E835728D-5D32-6AAC-2E4B-DDA80F7FE70E}"/>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20">
                  <a:extLst>
                    <a:ext uri="{FF2B5EF4-FFF2-40B4-BE49-F238E27FC236}">
                      <a16:creationId xmlns:a16="http://schemas.microsoft.com/office/drawing/2014/main" id="{B2807303-53AE-97A9-2DC8-C517F3E70E6E}"/>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21">
                  <a:extLst>
                    <a:ext uri="{FF2B5EF4-FFF2-40B4-BE49-F238E27FC236}">
                      <a16:creationId xmlns:a16="http://schemas.microsoft.com/office/drawing/2014/main" id="{877BA9BB-3329-E79E-4325-E5B8F15FE5F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22">
                  <a:extLst>
                    <a:ext uri="{FF2B5EF4-FFF2-40B4-BE49-F238E27FC236}">
                      <a16:creationId xmlns:a16="http://schemas.microsoft.com/office/drawing/2014/main" id="{CA0F251F-3607-DC6D-F9E4-0859DA7804CF}"/>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23">
                  <a:extLst>
                    <a:ext uri="{FF2B5EF4-FFF2-40B4-BE49-F238E27FC236}">
                      <a16:creationId xmlns:a16="http://schemas.microsoft.com/office/drawing/2014/main" id="{7D5847E0-52F9-BDE2-F201-A0DA539170B1}"/>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24">
                  <a:extLst>
                    <a:ext uri="{FF2B5EF4-FFF2-40B4-BE49-F238E27FC236}">
                      <a16:creationId xmlns:a16="http://schemas.microsoft.com/office/drawing/2014/main" id="{E48D147C-97EC-CA2A-608A-0AA52F845A91}"/>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25">
                  <a:extLst>
                    <a:ext uri="{FF2B5EF4-FFF2-40B4-BE49-F238E27FC236}">
                      <a16:creationId xmlns:a16="http://schemas.microsoft.com/office/drawing/2014/main" id="{FB490C3B-D891-1C75-F922-B91A59E6415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26">
                  <a:extLst>
                    <a:ext uri="{FF2B5EF4-FFF2-40B4-BE49-F238E27FC236}">
                      <a16:creationId xmlns:a16="http://schemas.microsoft.com/office/drawing/2014/main" id="{88981DC1-C874-1D0C-9BA7-CF752FB934BC}"/>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27">
                  <a:extLst>
                    <a:ext uri="{FF2B5EF4-FFF2-40B4-BE49-F238E27FC236}">
                      <a16:creationId xmlns:a16="http://schemas.microsoft.com/office/drawing/2014/main" id="{39D95A49-8A42-6DF1-C84F-7D8F4B4ED02B}"/>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28">
                  <a:extLst>
                    <a:ext uri="{FF2B5EF4-FFF2-40B4-BE49-F238E27FC236}">
                      <a16:creationId xmlns:a16="http://schemas.microsoft.com/office/drawing/2014/main" id="{33325C26-E627-A142-0CC7-E3B97D8227B7}"/>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29">
                  <a:extLst>
                    <a:ext uri="{FF2B5EF4-FFF2-40B4-BE49-F238E27FC236}">
                      <a16:creationId xmlns:a16="http://schemas.microsoft.com/office/drawing/2014/main" id="{BCD7ED5C-3CB8-C219-1751-45A3BE5F586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30">
                  <a:extLst>
                    <a:ext uri="{FF2B5EF4-FFF2-40B4-BE49-F238E27FC236}">
                      <a16:creationId xmlns:a16="http://schemas.microsoft.com/office/drawing/2014/main" id="{217BAA2D-9DEF-E172-E446-4BB16509EABA}"/>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31">
                  <a:extLst>
                    <a:ext uri="{FF2B5EF4-FFF2-40B4-BE49-F238E27FC236}">
                      <a16:creationId xmlns:a16="http://schemas.microsoft.com/office/drawing/2014/main" id="{17295249-4B3F-C85A-E5C8-4130B74235B5}"/>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32">
                  <a:extLst>
                    <a:ext uri="{FF2B5EF4-FFF2-40B4-BE49-F238E27FC236}">
                      <a16:creationId xmlns:a16="http://schemas.microsoft.com/office/drawing/2014/main" id="{46B70AB0-FB2E-8826-5780-52665D35E689}"/>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33">
                  <a:extLst>
                    <a:ext uri="{FF2B5EF4-FFF2-40B4-BE49-F238E27FC236}">
                      <a16:creationId xmlns:a16="http://schemas.microsoft.com/office/drawing/2014/main" id="{DE264C1E-409E-0A0C-5764-74B3ABDE2D85}"/>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34">
                  <a:extLst>
                    <a:ext uri="{FF2B5EF4-FFF2-40B4-BE49-F238E27FC236}">
                      <a16:creationId xmlns:a16="http://schemas.microsoft.com/office/drawing/2014/main" id="{4BDED3DB-CC7B-29E0-A96B-CAFC631525C9}"/>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35">
                  <a:extLst>
                    <a:ext uri="{FF2B5EF4-FFF2-40B4-BE49-F238E27FC236}">
                      <a16:creationId xmlns:a16="http://schemas.microsoft.com/office/drawing/2014/main" id="{1A133B89-7D55-F120-E030-926CD46EFCE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36">
                  <a:extLst>
                    <a:ext uri="{FF2B5EF4-FFF2-40B4-BE49-F238E27FC236}">
                      <a16:creationId xmlns:a16="http://schemas.microsoft.com/office/drawing/2014/main" id="{0AFBB285-816C-CFE0-0D74-AFAA02FB9509}"/>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37">
                  <a:extLst>
                    <a:ext uri="{FF2B5EF4-FFF2-40B4-BE49-F238E27FC236}">
                      <a16:creationId xmlns:a16="http://schemas.microsoft.com/office/drawing/2014/main" id="{BAF607A5-158D-3E7C-E7E1-524281EAC856}"/>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38">
                  <a:extLst>
                    <a:ext uri="{FF2B5EF4-FFF2-40B4-BE49-F238E27FC236}">
                      <a16:creationId xmlns:a16="http://schemas.microsoft.com/office/drawing/2014/main" id="{F856CEBB-4D2F-FBA6-612E-E13C2E87B690}"/>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39">
                  <a:extLst>
                    <a:ext uri="{FF2B5EF4-FFF2-40B4-BE49-F238E27FC236}">
                      <a16:creationId xmlns:a16="http://schemas.microsoft.com/office/drawing/2014/main" id="{6D3362BC-97A3-84A0-E37E-4ADD3E318DAD}"/>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40">
                  <a:extLst>
                    <a:ext uri="{FF2B5EF4-FFF2-40B4-BE49-F238E27FC236}">
                      <a16:creationId xmlns:a16="http://schemas.microsoft.com/office/drawing/2014/main" id="{834CE85F-E555-C4CD-A6F9-2FAAE5E05DBD}"/>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41">
                  <a:extLst>
                    <a:ext uri="{FF2B5EF4-FFF2-40B4-BE49-F238E27FC236}">
                      <a16:creationId xmlns:a16="http://schemas.microsoft.com/office/drawing/2014/main" id="{48F71CFE-E78B-2E80-B19D-D7371B2D6925}"/>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42">
                  <a:extLst>
                    <a:ext uri="{FF2B5EF4-FFF2-40B4-BE49-F238E27FC236}">
                      <a16:creationId xmlns:a16="http://schemas.microsoft.com/office/drawing/2014/main" id="{A36D5F31-B6D7-54CF-F491-789453E41960}"/>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43">
                  <a:extLst>
                    <a:ext uri="{FF2B5EF4-FFF2-40B4-BE49-F238E27FC236}">
                      <a16:creationId xmlns:a16="http://schemas.microsoft.com/office/drawing/2014/main" id="{95FAE0EB-A37A-F515-72A7-8D21474120B5}"/>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44">
                  <a:extLst>
                    <a:ext uri="{FF2B5EF4-FFF2-40B4-BE49-F238E27FC236}">
                      <a16:creationId xmlns:a16="http://schemas.microsoft.com/office/drawing/2014/main" id="{7BE71A2B-A5D9-C0F4-80E0-2A8AD095412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45">
                  <a:extLst>
                    <a:ext uri="{FF2B5EF4-FFF2-40B4-BE49-F238E27FC236}">
                      <a16:creationId xmlns:a16="http://schemas.microsoft.com/office/drawing/2014/main" id="{482379ED-BC43-BDC1-CE1B-0E68DEC1EEE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46">
                  <a:extLst>
                    <a:ext uri="{FF2B5EF4-FFF2-40B4-BE49-F238E27FC236}">
                      <a16:creationId xmlns:a16="http://schemas.microsoft.com/office/drawing/2014/main" id="{8FE68A09-2E3B-78EA-68F4-3EFCF9A9D56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47">
                  <a:extLst>
                    <a:ext uri="{FF2B5EF4-FFF2-40B4-BE49-F238E27FC236}">
                      <a16:creationId xmlns:a16="http://schemas.microsoft.com/office/drawing/2014/main" id="{697A935B-2DF9-57A4-9FC8-47A64C92574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48">
                  <a:extLst>
                    <a:ext uri="{FF2B5EF4-FFF2-40B4-BE49-F238E27FC236}">
                      <a16:creationId xmlns:a16="http://schemas.microsoft.com/office/drawing/2014/main" id="{A0F5BD1B-FD96-93CB-8736-DF199073253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49">
                  <a:extLst>
                    <a:ext uri="{FF2B5EF4-FFF2-40B4-BE49-F238E27FC236}">
                      <a16:creationId xmlns:a16="http://schemas.microsoft.com/office/drawing/2014/main" id="{59BC69EC-A5E5-2A79-C410-79959DE9E71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50">
                  <a:extLst>
                    <a:ext uri="{FF2B5EF4-FFF2-40B4-BE49-F238E27FC236}">
                      <a16:creationId xmlns:a16="http://schemas.microsoft.com/office/drawing/2014/main" id="{1E00ED48-85F7-9010-89F6-4F74FC824466}"/>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51">
                  <a:extLst>
                    <a:ext uri="{FF2B5EF4-FFF2-40B4-BE49-F238E27FC236}">
                      <a16:creationId xmlns:a16="http://schemas.microsoft.com/office/drawing/2014/main" id="{E70BB74A-115E-97BA-5F59-D244D763D452}"/>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52">
                  <a:extLst>
                    <a:ext uri="{FF2B5EF4-FFF2-40B4-BE49-F238E27FC236}">
                      <a16:creationId xmlns:a16="http://schemas.microsoft.com/office/drawing/2014/main" id="{849B8467-F727-6EE8-645B-0868C20CEECA}"/>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53">
                  <a:extLst>
                    <a:ext uri="{FF2B5EF4-FFF2-40B4-BE49-F238E27FC236}">
                      <a16:creationId xmlns:a16="http://schemas.microsoft.com/office/drawing/2014/main" id="{4C66E80B-D892-AAB9-DAD1-163ECF211F1B}"/>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54">
                  <a:extLst>
                    <a:ext uri="{FF2B5EF4-FFF2-40B4-BE49-F238E27FC236}">
                      <a16:creationId xmlns:a16="http://schemas.microsoft.com/office/drawing/2014/main" id="{4A8893C0-9979-6BA5-4640-6ABC0598E368}"/>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55">
                  <a:extLst>
                    <a:ext uri="{FF2B5EF4-FFF2-40B4-BE49-F238E27FC236}">
                      <a16:creationId xmlns:a16="http://schemas.microsoft.com/office/drawing/2014/main" id="{4B8DA62F-F42D-5809-1BFD-1A00A89C4FF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56">
                  <a:extLst>
                    <a:ext uri="{FF2B5EF4-FFF2-40B4-BE49-F238E27FC236}">
                      <a16:creationId xmlns:a16="http://schemas.microsoft.com/office/drawing/2014/main" id="{346DB91B-10F8-4358-199D-80D9490F8215}"/>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57">
                  <a:extLst>
                    <a:ext uri="{FF2B5EF4-FFF2-40B4-BE49-F238E27FC236}">
                      <a16:creationId xmlns:a16="http://schemas.microsoft.com/office/drawing/2014/main" id="{7B116F7C-E750-0755-C877-C095E680F944}"/>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58">
                  <a:extLst>
                    <a:ext uri="{FF2B5EF4-FFF2-40B4-BE49-F238E27FC236}">
                      <a16:creationId xmlns:a16="http://schemas.microsoft.com/office/drawing/2014/main" id="{2C77C4E7-44DC-0C88-C4FD-2B57ED1D29CB}"/>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59">
                  <a:extLst>
                    <a:ext uri="{FF2B5EF4-FFF2-40B4-BE49-F238E27FC236}">
                      <a16:creationId xmlns:a16="http://schemas.microsoft.com/office/drawing/2014/main" id="{7FEC47D5-85DE-02B6-748C-4C09F585455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60">
                  <a:extLst>
                    <a:ext uri="{FF2B5EF4-FFF2-40B4-BE49-F238E27FC236}">
                      <a16:creationId xmlns:a16="http://schemas.microsoft.com/office/drawing/2014/main" id="{3F4BB4BA-AAD3-0FC6-30E5-A43A21D55730}"/>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61">
                  <a:extLst>
                    <a:ext uri="{FF2B5EF4-FFF2-40B4-BE49-F238E27FC236}">
                      <a16:creationId xmlns:a16="http://schemas.microsoft.com/office/drawing/2014/main" id="{290CC463-489C-0E14-7E53-E492D0933F94}"/>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62">
                  <a:extLst>
                    <a:ext uri="{FF2B5EF4-FFF2-40B4-BE49-F238E27FC236}">
                      <a16:creationId xmlns:a16="http://schemas.microsoft.com/office/drawing/2014/main" id="{0A901481-D9F8-FF78-4AA4-197A22D5EEE8}"/>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63">
                  <a:extLst>
                    <a:ext uri="{FF2B5EF4-FFF2-40B4-BE49-F238E27FC236}">
                      <a16:creationId xmlns:a16="http://schemas.microsoft.com/office/drawing/2014/main" id="{8CC387F0-6517-C341-EEB3-E1515510952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64">
                  <a:extLst>
                    <a:ext uri="{FF2B5EF4-FFF2-40B4-BE49-F238E27FC236}">
                      <a16:creationId xmlns:a16="http://schemas.microsoft.com/office/drawing/2014/main" id="{CBF62AEE-02D5-32CA-3CE7-5037A6240FED}"/>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65">
                  <a:extLst>
                    <a:ext uri="{FF2B5EF4-FFF2-40B4-BE49-F238E27FC236}">
                      <a16:creationId xmlns:a16="http://schemas.microsoft.com/office/drawing/2014/main" id="{5E3C91DC-B0EB-5E3B-E477-021A0BF95A48}"/>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66">
                  <a:extLst>
                    <a:ext uri="{FF2B5EF4-FFF2-40B4-BE49-F238E27FC236}">
                      <a16:creationId xmlns:a16="http://schemas.microsoft.com/office/drawing/2014/main" id="{B906BB51-DEDD-788F-0BFC-B62E6294CCC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67">
                  <a:extLst>
                    <a:ext uri="{FF2B5EF4-FFF2-40B4-BE49-F238E27FC236}">
                      <a16:creationId xmlns:a16="http://schemas.microsoft.com/office/drawing/2014/main" id="{0DEB8476-2342-1563-6161-C921ECFE726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68">
                  <a:extLst>
                    <a:ext uri="{FF2B5EF4-FFF2-40B4-BE49-F238E27FC236}">
                      <a16:creationId xmlns:a16="http://schemas.microsoft.com/office/drawing/2014/main" id="{86383E58-5C45-FCB6-7286-3144B0DD7F3D}"/>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69">
                  <a:extLst>
                    <a:ext uri="{FF2B5EF4-FFF2-40B4-BE49-F238E27FC236}">
                      <a16:creationId xmlns:a16="http://schemas.microsoft.com/office/drawing/2014/main" id="{FF30AD16-1BD7-9A1D-5BDD-907AD4B79B4A}"/>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70">
                  <a:extLst>
                    <a:ext uri="{FF2B5EF4-FFF2-40B4-BE49-F238E27FC236}">
                      <a16:creationId xmlns:a16="http://schemas.microsoft.com/office/drawing/2014/main" id="{DCE7A0EF-FF0E-A354-A391-9D7F88FAF0B0}"/>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71">
                  <a:extLst>
                    <a:ext uri="{FF2B5EF4-FFF2-40B4-BE49-F238E27FC236}">
                      <a16:creationId xmlns:a16="http://schemas.microsoft.com/office/drawing/2014/main" id="{F6C22BE2-CE49-FB4F-291D-CFC7B3652614}"/>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72">
                  <a:extLst>
                    <a:ext uri="{FF2B5EF4-FFF2-40B4-BE49-F238E27FC236}">
                      <a16:creationId xmlns:a16="http://schemas.microsoft.com/office/drawing/2014/main" id="{B3A70C21-982C-0439-0126-BE71969F8779}"/>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73">
                  <a:extLst>
                    <a:ext uri="{FF2B5EF4-FFF2-40B4-BE49-F238E27FC236}">
                      <a16:creationId xmlns:a16="http://schemas.microsoft.com/office/drawing/2014/main" id="{4C72D383-39A3-7D55-C6CE-B7F899E83F70}"/>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4">
                  <a:extLst>
                    <a:ext uri="{FF2B5EF4-FFF2-40B4-BE49-F238E27FC236}">
                      <a16:creationId xmlns:a16="http://schemas.microsoft.com/office/drawing/2014/main" id="{0465C3A5-70D4-D996-8B69-0594E338DAE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75">
                  <a:extLst>
                    <a:ext uri="{FF2B5EF4-FFF2-40B4-BE49-F238E27FC236}">
                      <a16:creationId xmlns:a16="http://schemas.microsoft.com/office/drawing/2014/main" id="{5E43985C-4473-F452-2F81-5F2639019C78}"/>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76">
                  <a:extLst>
                    <a:ext uri="{FF2B5EF4-FFF2-40B4-BE49-F238E27FC236}">
                      <a16:creationId xmlns:a16="http://schemas.microsoft.com/office/drawing/2014/main" id="{9F97DCE8-5D87-E172-9019-85643B381EAE}"/>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77">
                  <a:extLst>
                    <a:ext uri="{FF2B5EF4-FFF2-40B4-BE49-F238E27FC236}">
                      <a16:creationId xmlns:a16="http://schemas.microsoft.com/office/drawing/2014/main" id="{26F3CEBD-95B2-60B6-CDFE-CD4C5AD1F24B}"/>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78">
                  <a:extLst>
                    <a:ext uri="{FF2B5EF4-FFF2-40B4-BE49-F238E27FC236}">
                      <a16:creationId xmlns:a16="http://schemas.microsoft.com/office/drawing/2014/main" id="{C747EFD2-3651-5AD4-CE68-48E87D9E6AFB}"/>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79">
                  <a:extLst>
                    <a:ext uri="{FF2B5EF4-FFF2-40B4-BE49-F238E27FC236}">
                      <a16:creationId xmlns:a16="http://schemas.microsoft.com/office/drawing/2014/main" id="{A576E812-0BBE-CB82-BF9D-D91666F8A0B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9" name="Freeform 80">
                  <a:extLst>
                    <a:ext uri="{FF2B5EF4-FFF2-40B4-BE49-F238E27FC236}">
                      <a16:creationId xmlns:a16="http://schemas.microsoft.com/office/drawing/2014/main" id="{097F338E-6E83-2D8C-5086-2CC73CB6C82B}"/>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81">
                  <a:extLst>
                    <a:ext uri="{FF2B5EF4-FFF2-40B4-BE49-F238E27FC236}">
                      <a16:creationId xmlns:a16="http://schemas.microsoft.com/office/drawing/2014/main" id="{A8C0038F-8B8B-FE52-99C5-1772EA8AFD4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82">
                  <a:extLst>
                    <a:ext uri="{FF2B5EF4-FFF2-40B4-BE49-F238E27FC236}">
                      <a16:creationId xmlns:a16="http://schemas.microsoft.com/office/drawing/2014/main" id="{B573AC85-FD6C-AD16-752C-88F55FB4E3F2}"/>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83">
                  <a:extLst>
                    <a:ext uri="{FF2B5EF4-FFF2-40B4-BE49-F238E27FC236}">
                      <a16:creationId xmlns:a16="http://schemas.microsoft.com/office/drawing/2014/main" id="{DDC2AE83-F3B9-B22A-B3F7-7E5DDA2AA6B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84">
                  <a:extLst>
                    <a:ext uri="{FF2B5EF4-FFF2-40B4-BE49-F238E27FC236}">
                      <a16:creationId xmlns:a16="http://schemas.microsoft.com/office/drawing/2014/main" id="{7977DBAE-9893-5246-3AC6-64EDFE67EF57}"/>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85">
                  <a:extLst>
                    <a:ext uri="{FF2B5EF4-FFF2-40B4-BE49-F238E27FC236}">
                      <a16:creationId xmlns:a16="http://schemas.microsoft.com/office/drawing/2014/main" id="{DF2D28B8-ABAB-A66A-EDA0-D65032BD547C}"/>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86">
                  <a:extLst>
                    <a:ext uri="{FF2B5EF4-FFF2-40B4-BE49-F238E27FC236}">
                      <a16:creationId xmlns:a16="http://schemas.microsoft.com/office/drawing/2014/main" id="{97212A1B-5540-599F-30BD-1E3769627E9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87">
                  <a:extLst>
                    <a:ext uri="{FF2B5EF4-FFF2-40B4-BE49-F238E27FC236}">
                      <a16:creationId xmlns:a16="http://schemas.microsoft.com/office/drawing/2014/main" id="{FCB56488-7E04-E9F6-99A4-9E53F850AC0B}"/>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88">
                  <a:extLst>
                    <a:ext uri="{FF2B5EF4-FFF2-40B4-BE49-F238E27FC236}">
                      <a16:creationId xmlns:a16="http://schemas.microsoft.com/office/drawing/2014/main" id="{5A2F75AD-4C93-419A-10B2-D93D9DB3E56B}"/>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89">
                  <a:extLst>
                    <a:ext uri="{FF2B5EF4-FFF2-40B4-BE49-F238E27FC236}">
                      <a16:creationId xmlns:a16="http://schemas.microsoft.com/office/drawing/2014/main" id="{EAE47AA1-C0E5-4747-86FE-7E16DA013B7F}"/>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90">
                  <a:extLst>
                    <a:ext uri="{FF2B5EF4-FFF2-40B4-BE49-F238E27FC236}">
                      <a16:creationId xmlns:a16="http://schemas.microsoft.com/office/drawing/2014/main" id="{1A148D2C-9244-6837-27DB-0111E2658161}"/>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91">
                  <a:extLst>
                    <a:ext uri="{FF2B5EF4-FFF2-40B4-BE49-F238E27FC236}">
                      <a16:creationId xmlns:a16="http://schemas.microsoft.com/office/drawing/2014/main" id="{BB2F2A24-A5B5-1E56-4CC7-018C079E6C11}"/>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92">
                  <a:extLst>
                    <a:ext uri="{FF2B5EF4-FFF2-40B4-BE49-F238E27FC236}">
                      <a16:creationId xmlns:a16="http://schemas.microsoft.com/office/drawing/2014/main" id="{C0CC72CD-3E31-8D56-EDA0-639E8513A410}"/>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32" name="文本框 49">
              <a:extLst>
                <a:ext uri="{FF2B5EF4-FFF2-40B4-BE49-F238E27FC236}">
                  <a16:creationId xmlns:a16="http://schemas.microsoft.com/office/drawing/2014/main" id="{B3E0D093-E37C-0747-284B-A168BDC818C3}"/>
                </a:ext>
              </a:extLst>
            </p:cNvPr>
            <p:cNvSpPr txBox="1">
              <a:spLocks noChangeArrowheads="1"/>
            </p:cNvSpPr>
            <p:nvPr/>
          </p:nvSpPr>
          <p:spPr bwMode="auto">
            <a:xfrm>
              <a:off x="2187524" y="2051754"/>
              <a:ext cx="2787487" cy="9215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Hoàn</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thành</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phiếu</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học</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tập</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sau</a:t>
              </a:r>
              <a:endParaRPr kumimoji="0" lang="en-US" sz="3600" b="1" i="0" u="none" strike="noStrike" kern="1200" cap="none" spc="0" normalizeH="0" baseline="0" noProof="0" dirty="0">
                <a:ln>
                  <a:noFill/>
                </a:ln>
                <a:solidFill>
                  <a:srgbClr val="000000"/>
                </a:solidFill>
                <a:effectLst/>
                <a:uLnTx/>
                <a:uFillTx/>
                <a:latin typeface="Calibri"/>
                <a:ea typeface="宋体" pitchFamily="2" charset="-122"/>
                <a:cs typeface="+mn-cs"/>
              </a:endParaRPr>
            </a:p>
          </p:txBody>
        </p:sp>
      </p:grpSp>
    </p:spTree>
    <p:extLst>
      <p:ext uri="{BB962C8B-B14F-4D97-AF65-F5344CB8AC3E}">
        <p14:creationId xmlns:p14="http://schemas.microsoft.com/office/powerpoint/2010/main" val="352878260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87B338-E083-00AC-0699-208AC2912BA0}"/>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2FFD21EB-1ADC-3783-2DF5-246EBBBE29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6750" l="9667" r="90667">
                        <a14:foregroundMark x1="67111" y1="7375" x2="67111" y2="7375"/>
                        <a14:foregroundMark x1="66222" y1="7375" x2="66222" y2="7375"/>
                        <a14:foregroundMark x1="64556" y1="4750" x2="64556" y2="4750"/>
                        <a14:foregroundMark x1="64556" y1="4375" x2="64556" y2="4375"/>
                        <a14:foregroundMark x1="9667" y1="8875" x2="9667" y2="8875"/>
                        <a14:foregroundMark x1="10000" y1="11375" x2="10000" y2="11375"/>
                        <a14:foregroundMark x1="10000" y1="11375" x2="10000" y2="11375"/>
                        <a14:foregroundMark x1="61556" y1="79750" x2="61556" y2="79750"/>
                        <a14:foregroundMark x1="61556" y1="80125" x2="61556" y2="80125"/>
                        <a14:foregroundMark x1="62222" y1="78625" x2="62222" y2="78625"/>
                        <a14:foregroundMark x1="62889" y1="72000" x2="62889" y2="72000"/>
                        <a14:foregroundMark x1="63222" y1="62500" x2="63222" y2="62500"/>
                        <a14:foregroundMark x1="64222" y1="59500" x2="64222" y2="59500"/>
                        <a14:foregroundMark x1="64556" y1="57750" x2="64556" y2="57750"/>
                        <a14:foregroundMark x1="64556" y1="57750" x2="64556" y2="57750"/>
                        <a14:foregroundMark x1="66778" y1="57375" x2="66778" y2="57375"/>
                        <a14:foregroundMark x1="68444" y1="57375" x2="69444" y2="58500"/>
                        <a14:foregroundMark x1="70444" y1="62500" x2="70444" y2="62500"/>
                        <a14:foregroundMark x1="69111" y1="69125" x2="69111" y2="71375"/>
                        <a14:foregroundMark x1="67444" y1="75000" x2="67444" y2="75000"/>
                        <a14:foregroundMark x1="64889" y1="79750" x2="64889" y2="81625"/>
                        <a14:foregroundMark x1="64889" y1="83125" x2="64889" y2="84500"/>
                        <a14:foregroundMark x1="64556" y1="86750" x2="64556" y2="88625"/>
                        <a14:foregroundMark x1="64556" y1="88625" x2="64556" y2="88625"/>
                        <a14:foregroundMark x1="66222" y1="84500" x2="68444" y2="83875"/>
                        <a14:foregroundMark x1="71778" y1="76125" x2="74667" y2="68000"/>
                        <a14:foregroundMark x1="74667" y1="61000" x2="74667" y2="61000"/>
                        <a14:foregroundMark x1="76333" y1="62875" x2="79556" y2="73500"/>
                        <a14:foregroundMark x1="79556" y1="77250" x2="78556" y2="81250"/>
                        <a14:foregroundMark x1="74333" y1="87125" x2="74333" y2="87125"/>
                        <a14:foregroundMark x1="69444" y1="89750" x2="69444" y2="89750"/>
                        <a14:foregroundMark x1="66444" y1="88625" x2="66444" y2="88625"/>
                        <a14:foregroundMark x1="60889" y1="82375" x2="60889" y2="82375"/>
                        <a14:foregroundMark x1="54778" y1="75750" x2="54778" y2="75750"/>
                        <a14:foregroundMark x1="53111" y1="69500" x2="53111" y2="69500"/>
                        <a14:foregroundMark x1="52778" y1="66875" x2="52778" y2="66875"/>
                        <a14:foregroundMark x1="52778" y1="64750" x2="52778" y2="64750"/>
                        <a14:foregroundMark x1="52778" y1="62125" x2="54111" y2="61000"/>
                        <a14:foregroundMark x1="58667" y1="57000" x2="61222" y2="57000"/>
                        <a14:foregroundMark x1="65222" y1="57000" x2="68778" y2="56250"/>
                        <a14:foregroundMark x1="73667" y1="54000" x2="76667" y2="55500"/>
                        <a14:foregroundMark x1="82222" y1="53625" x2="84444" y2="53625"/>
                        <a14:foregroundMark x1="88111" y1="49250" x2="88111" y2="49250"/>
                        <a14:foregroundMark x1="88111" y1="47750" x2="88111" y2="47750"/>
                        <a14:foregroundMark x1="83111" y1="51875" x2="80222" y2="55500"/>
                        <a14:foregroundMark x1="60333" y1="56625" x2="60333" y2="56625"/>
                        <a14:foregroundMark x1="13556" y1="14375" x2="13556" y2="14375"/>
                        <a14:foregroundMark x1="13556" y1="15125" x2="13556" y2="15125"/>
                        <a14:foregroundMark x1="13222" y1="13625" x2="13222" y2="13625"/>
                        <a14:foregroundMark x1="12556" y1="12500" x2="12556" y2="12500"/>
                        <a14:foregroundMark x1="12556" y1="12125" x2="12556" y2="12125"/>
                        <a14:foregroundMark x1="13222" y1="12125" x2="14556" y2="12875"/>
                        <a14:foregroundMark x1="14889" y1="13250" x2="15889" y2="13625"/>
                        <a14:foregroundMark x1="16222" y1="14375" x2="16778" y2="16125"/>
                        <a14:foregroundMark x1="16778" y1="16125" x2="16778" y2="16125"/>
                        <a14:foregroundMark x1="62889" y1="8500" x2="62889" y2="8500"/>
                        <a14:foregroundMark x1="62889" y1="8500" x2="62889" y2="8500"/>
                        <a14:foregroundMark x1="62889" y1="7750" x2="62889" y2="7750"/>
                        <a14:foregroundMark x1="61889" y1="6250" x2="61889" y2="6250"/>
                        <a14:foregroundMark x1="60889" y1="5125" x2="60889" y2="5125"/>
                        <a14:foregroundMark x1="60889" y1="4750" x2="60889" y2="4750"/>
                        <a14:foregroundMark x1="57667" y1="71375" x2="57667" y2="71375"/>
                        <a14:foregroundMark x1="57667" y1="72000" x2="57667" y2="72000"/>
                        <a14:foregroundMark x1="57667" y1="77625" x2="57667" y2="77625"/>
                        <a14:foregroundMark x1="57333" y1="80125" x2="57333" y2="87125"/>
                        <a14:foregroundMark x1="52111" y1="52250" x2="52111" y2="52250"/>
                        <a14:foregroundMark x1="52111" y1="52250" x2="52111" y2="52250"/>
                        <a14:foregroundMark x1="52111" y1="53625" x2="52111" y2="53625"/>
                        <a14:foregroundMark x1="50778" y1="54375" x2="50111" y2="55875"/>
                        <a14:foregroundMark x1="49222" y1="56625" x2="49222" y2="56625"/>
                        <a14:foregroundMark x1="46556" y1="57750" x2="46556" y2="57750"/>
                        <a14:foregroundMark x1="48222" y1="62500" x2="53111" y2="72000"/>
                        <a14:foregroundMark x1="53444" y1="75000" x2="54111" y2="77250"/>
                        <a14:foregroundMark x1="56000" y1="83500" x2="60667" y2="92250"/>
                        <a14:foregroundMark x1="68778" y1="88625" x2="68778" y2="88625"/>
                        <a14:foregroundMark x1="72000" y1="79375" x2="72000" y2="79375"/>
                        <a14:foregroundMark x1="72000" y1="75375" x2="74333" y2="95250"/>
                        <a14:foregroundMark x1="66444" y1="93000" x2="66444" y2="93000"/>
                        <a14:foregroundMark x1="61222" y1="85625" x2="61222" y2="85625"/>
                        <a14:foregroundMark x1="61889" y1="72750" x2="61889" y2="72750"/>
                        <a14:foregroundMark x1="59000" y1="71750" x2="59000" y2="71750"/>
                        <a14:foregroundMark x1="58667" y1="71750" x2="59000" y2="76500"/>
                        <a14:foregroundMark x1="59000" y1="77250" x2="59000" y2="77250"/>
                        <a14:foregroundMark x1="57000" y1="80500" x2="57000" y2="80500"/>
                        <a14:foregroundMark x1="56667" y1="81625" x2="56667" y2="81625"/>
                        <a14:foregroundMark x1="72333" y1="54750" x2="73667" y2="54750"/>
                        <a14:foregroundMark x1="75000" y1="56250" x2="76667" y2="57750"/>
                        <a14:foregroundMark x1="79889" y1="54750" x2="81889" y2="55125"/>
                        <a14:foregroundMark x1="82556" y1="54750" x2="82556" y2="54750"/>
                        <a14:foregroundMark x1="86444" y1="48500" x2="86444" y2="48500"/>
                        <a14:foregroundMark x1="87778" y1="47375" x2="87778" y2="47375"/>
                        <a14:foregroundMark x1="89000" y1="46000" x2="81222" y2="52625"/>
                        <a14:foregroundMark x1="77889" y1="52625" x2="73667" y2="55875"/>
                        <a14:foregroundMark x1="57667" y1="55875" x2="54444" y2="57750"/>
                        <a14:foregroundMark x1="50444" y1="57750" x2="50444" y2="57750"/>
                        <a14:foregroundMark x1="43667" y1="58125" x2="43667" y2="58125"/>
                        <a14:foregroundMark x1="42000" y1="59250" x2="42000" y2="65125"/>
                        <a14:foregroundMark x1="42000" y1="65500" x2="41667" y2="68375"/>
                        <a14:foregroundMark x1="41333" y1="70625" x2="42667" y2="83500"/>
                        <a14:foregroundMark x1="42667" y1="84875" x2="44000" y2="86750"/>
                        <a14:foregroundMark x1="44000" y1="86750" x2="45556" y2="86750"/>
                        <a14:foregroundMark x1="48889" y1="81250" x2="49778" y2="81250"/>
                        <a14:foregroundMark x1="55333" y1="72750" x2="55333" y2="72750"/>
                        <a14:foregroundMark x1="59000" y1="67625" x2="63222" y2="78625"/>
                        <a14:foregroundMark x1="63556" y1="81250" x2="64889" y2="92625"/>
                        <a14:foregroundMark x1="64889" y1="93375" x2="65222" y2="95250"/>
                        <a14:foregroundMark x1="65222" y1="95625" x2="65222" y2="95625"/>
                        <a14:foregroundMark x1="61556" y1="90500" x2="61556" y2="90500"/>
                        <a14:foregroundMark x1="58667" y1="87875" x2="58667" y2="87875"/>
                        <a14:foregroundMark x1="56333" y1="86750" x2="54111" y2="94125"/>
                        <a14:foregroundMark x1="53444" y1="94500" x2="53444" y2="94500"/>
                        <a14:foregroundMark x1="51778" y1="93750" x2="37444" y2="68000"/>
                        <a14:foregroundMark x1="14222" y1="12875" x2="14222" y2="12875"/>
                        <a14:foregroundMark x1="14556" y1="12875" x2="14556" y2="12875"/>
                        <a14:foregroundMark x1="14889" y1="13250" x2="15222" y2="19500"/>
                        <a14:foregroundMark x1="14222" y1="16875" x2="14222" y2="13250"/>
                        <a14:foregroundMark x1="65222" y1="5500" x2="65222" y2="5500"/>
                        <a14:foregroundMark x1="65222" y1="5500" x2="65222" y2="5500"/>
                        <a14:foregroundMark x1="65222" y1="5500" x2="65222" y2="5500"/>
                        <a14:foregroundMark x1="50444" y1="59500" x2="50444" y2="59500"/>
                        <a14:foregroundMark x1="50778" y1="60625" x2="50778" y2="60625"/>
                        <a14:foregroundMark x1="54778" y1="59250" x2="56333" y2="59250"/>
                        <a14:foregroundMark x1="60333" y1="59250" x2="62222" y2="59500"/>
                        <a14:foregroundMark x1="66444" y1="59875" x2="68444" y2="61000"/>
                        <a14:foregroundMark x1="70778" y1="61750" x2="72000" y2="61750"/>
                        <a14:foregroundMark x1="73667" y1="61375" x2="75667" y2="62875"/>
                        <a14:foregroundMark x1="78222" y1="62875" x2="78222" y2="62875"/>
                        <a14:foregroundMark x1="81556" y1="58125" x2="81556" y2="58125"/>
                        <a14:foregroundMark x1="81556" y1="51125" x2="81556" y2="51125"/>
                        <a14:foregroundMark x1="81556" y1="50375" x2="83778" y2="50375"/>
                        <a14:foregroundMark x1="87778" y1="47750" x2="87778" y2="47750"/>
                        <a14:foregroundMark x1="90333" y1="42625" x2="90333" y2="42625"/>
                        <a14:foregroundMark x1="90667" y1="41500" x2="90667" y2="41500"/>
                        <a14:foregroundMark x1="89667" y1="44875" x2="86444" y2="48875"/>
                        <a14:foregroundMark x1="76667" y1="50375" x2="75000" y2="51500"/>
                        <a14:foregroundMark x1="65222" y1="52250" x2="60889" y2="52625"/>
                        <a14:foregroundMark x1="48889" y1="53250" x2="48889" y2="53250"/>
                        <a14:foregroundMark x1="46222" y1="53250" x2="46222" y2="53250"/>
                        <a14:foregroundMark x1="45889" y1="53250" x2="45889" y2="53250"/>
                        <a14:foregroundMark x1="46556" y1="53625" x2="47889" y2="54000"/>
                        <a14:foregroundMark x1="50444" y1="54000" x2="51778" y2="53625"/>
                        <a14:foregroundMark x1="52111" y1="53250" x2="52111" y2="53250"/>
                        <a14:foregroundMark x1="52111" y1="53250" x2="52111" y2="53250"/>
                        <a14:foregroundMark x1="52778" y1="53250" x2="52444" y2="54750"/>
                        <a14:foregroundMark x1="48556" y1="55875" x2="48556" y2="55875"/>
                        <a14:foregroundMark x1="48556" y1="55875" x2="47889" y2="59250"/>
                        <a14:foregroundMark x1="40667" y1="85250" x2="40667" y2="85250"/>
                        <a14:foregroundMark x1="38111" y1="81625" x2="38111" y2="81625"/>
                        <a14:foregroundMark x1="41333" y1="85625" x2="45222" y2="92625"/>
                        <a14:foregroundMark x1="45222" y1="92625" x2="45222" y2="92625"/>
                        <a14:foregroundMark x1="45889" y1="93375" x2="50111" y2="96750"/>
                        <a14:foregroundMark x1="53111" y1="96750" x2="54111" y2="96375"/>
                        <a14:foregroundMark x1="59000" y1="96000" x2="60333" y2="95625"/>
                        <a14:foregroundMark x1="65889" y1="51875" x2="65889" y2="51875"/>
                        <a14:foregroundMark x1="65222" y1="54750" x2="65222" y2="54750"/>
                        <a14:foregroundMark x1="64222" y1="55875" x2="64222" y2="55875"/>
                        <a14:foregroundMark x1="62222" y1="55875" x2="62222" y2="55875"/>
                        <a14:foregroundMark x1="58333" y1="55875" x2="58333" y2="55875"/>
                        <a14:foregroundMark x1="54444" y1="54000" x2="54444" y2="54000"/>
                        <a14:foregroundMark x1="53111" y1="53625" x2="53111" y2="53625"/>
                        <a14:foregroundMark x1="90333" y1="39375" x2="90333" y2="39375"/>
                        <a14:foregroundMark x1="90333" y1="39375" x2="90333" y2="39375"/>
                        <a14:foregroundMark x1="88444" y1="35250" x2="87111" y2="33125"/>
                        <a14:foregroundMark x1="86111" y1="31250" x2="86111" y2="31250"/>
                        <a14:foregroundMark x1="85778" y1="30875" x2="85778" y2="30875"/>
                        <a14:foregroundMark x1="84778" y1="29375" x2="82556" y2="28625"/>
                        <a14:foregroundMark x1="80222" y1="28000" x2="80222" y2="28000"/>
                        <a14:foregroundMark x1="80222" y1="28000" x2="80222" y2="28000"/>
                        <a14:foregroundMark x1="79556" y1="28000" x2="79556" y2="28000"/>
                        <a14:foregroundMark x1="80556" y1="32000" x2="80556" y2="32000"/>
                        <a14:foregroundMark x1="84444" y1="36000" x2="86111" y2="37500"/>
                        <a14:foregroundMark x1="86778" y1="39000" x2="87444" y2="43750"/>
                        <a14:foregroundMark x1="87444" y1="44500" x2="87444" y2="44500"/>
                        <a14:foregroundMark x1="87444" y1="46375" x2="87444" y2="46375"/>
                        <a14:foregroundMark x1="87444" y1="45625" x2="88111" y2="43375"/>
                        <a14:foregroundMark x1="88667" y1="39375" x2="88667" y2="39375"/>
                        <a14:foregroundMark x1="88667" y1="39000" x2="88667" y2="39000"/>
                        <a14:foregroundMark x1="88667" y1="34875" x2="88667" y2="34875"/>
                        <a14:foregroundMark x1="88667" y1="30875" x2="88667" y2="30875"/>
                        <a14:foregroundMark x1="88111" y1="30500" x2="88111" y2="30500"/>
                        <a14:foregroundMark x1="88111" y1="30500" x2="88111" y2="30500"/>
                        <a14:foregroundMark x1="87111" y1="28250" x2="83444" y2="28000"/>
                      </a14:backgroundRemoval>
                    </a14:imgEffect>
                  </a14:imgLayer>
                </a14:imgProps>
              </a:ext>
            </a:extLst>
          </a:blip>
          <a:stretch>
            <a:fillRect/>
          </a:stretch>
        </p:blipFill>
        <p:spPr>
          <a:xfrm>
            <a:off x="0" y="54026"/>
            <a:ext cx="1094850" cy="973200"/>
          </a:xfrm>
          <a:prstGeom prst="rect">
            <a:avLst/>
          </a:prstGeom>
        </p:spPr>
      </p:pic>
      <p:graphicFrame>
        <p:nvGraphicFramePr>
          <p:cNvPr id="6" name="Table 5">
            <a:extLst>
              <a:ext uri="{FF2B5EF4-FFF2-40B4-BE49-F238E27FC236}">
                <a16:creationId xmlns:a16="http://schemas.microsoft.com/office/drawing/2014/main" id="{D512BD1C-4EF5-5AC5-08D3-CD806E84A5C8}"/>
              </a:ext>
            </a:extLst>
          </p:cNvPr>
          <p:cNvGraphicFramePr>
            <a:graphicFrameLocks noGrp="1"/>
          </p:cNvGraphicFramePr>
          <p:nvPr>
            <p:extLst>
              <p:ext uri="{D42A27DB-BD31-4B8C-83A1-F6EECF244321}">
                <p14:modId xmlns:p14="http://schemas.microsoft.com/office/powerpoint/2010/main" val="618252682"/>
              </p:ext>
            </p:extLst>
          </p:nvPr>
        </p:nvGraphicFramePr>
        <p:xfrm>
          <a:off x="729841" y="719844"/>
          <a:ext cx="10997966" cy="5378450"/>
        </p:xfrm>
        <a:graphic>
          <a:graphicData uri="http://schemas.openxmlformats.org/drawingml/2006/table">
            <a:tbl>
              <a:tblPr firstRow="1" firstCol="1" bandRow="1"/>
              <a:tblGrid>
                <a:gridCol w="6497434">
                  <a:extLst>
                    <a:ext uri="{9D8B030D-6E8A-4147-A177-3AD203B41FA5}">
                      <a16:colId xmlns:a16="http://schemas.microsoft.com/office/drawing/2014/main" val="2201871687"/>
                    </a:ext>
                  </a:extLst>
                </a:gridCol>
                <a:gridCol w="2138284">
                  <a:extLst>
                    <a:ext uri="{9D8B030D-6E8A-4147-A177-3AD203B41FA5}">
                      <a16:colId xmlns:a16="http://schemas.microsoft.com/office/drawing/2014/main" val="335175101"/>
                    </a:ext>
                  </a:extLst>
                </a:gridCol>
                <a:gridCol w="2362248">
                  <a:extLst>
                    <a:ext uri="{9D8B030D-6E8A-4147-A177-3AD203B41FA5}">
                      <a16:colId xmlns:a16="http://schemas.microsoft.com/office/drawing/2014/main" val="3178921641"/>
                    </a:ext>
                  </a:extLst>
                </a:gridCol>
              </a:tblGrid>
              <a:tr h="0">
                <a:tc>
                  <a:txBody>
                    <a:bodyPr/>
                    <a:lstStyle/>
                    <a:p>
                      <a:pPr algn="ctr">
                        <a:lnSpc>
                          <a:spcPct val="15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5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1</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5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2</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72937845"/>
                  </a:ext>
                </a:extLst>
              </a:tr>
              <a:tr h="0">
                <a:tc>
                  <a:txBody>
                    <a:bodyPr/>
                    <a:lstStyle/>
                    <a:p>
                      <a:pPr algn="just">
                        <a:lnSpc>
                          <a:spcPct val="150000"/>
                        </a:lnSpc>
                      </a:pPr>
                      <a:r>
                        <a:rPr lang="nl-NL"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tóm tắt có trung thành với nội dung của văn bản gốc không?</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pPr>
                      <a:r>
                        <a:rPr lang="nl-NL"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71779900"/>
                  </a:ext>
                </a:extLst>
              </a:tr>
              <a:tr h="0">
                <a:tc>
                  <a:txBody>
                    <a:bodyPr/>
                    <a:lstStyle/>
                    <a:p>
                      <a:pPr algn="just">
                        <a:lnSpc>
                          <a:spcPct val="150000"/>
                        </a:lnSpc>
                      </a:pPr>
                      <a:r>
                        <a:rPr lang="nl-NL"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tóm tắt có trình bày được những ý chính, những điểm quan trọng của văn bản gốc không?</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63304713"/>
                  </a:ext>
                </a:extLst>
              </a:tr>
              <a:tr h="0">
                <a:tc>
                  <a:txBody>
                    <a:bodyPr/>
                    <a:lstStyle/>
                    <a:p>
                      <a:pPr algn="just">
                        <a:lnSpc>
                          <a:spcPct val="150000"/>
                        </a:lnSpc>
                      </a:pPr>
                      <a:r>
                        <a:rPr lang="nl-NL"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 kê một số từ ngữ quan trọng của văn bản gốc được thể hiện trong văn bản tóm tắt</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312000492"/>
                  </a:ext>
                </a:extLst>
              </a:tr>
              <a:tr h="0">
                <a:tc>
                  <a:txBody>
                    <a:bodyPr/>
                    <a:lstStyle/>
                    <a:p>
                      <a:pPr algn="just">
                        <a:lnSpc>
                          <a:spcPct val="150000"/>
                        </a:lnSpc>
                      </a:pPr>
                      <a:r>
                        <a:rPr lang="nl-NL"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 xét về độ dài của VB tóm tắt 1 và 2</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81121026"/>
                  </a:ext>
                </a:extLst>
              </a:tr>
            </a:tbl>
          </a:graphicData>
        </a:graphic>
      </p:graphicFrame>
      <p:sp>
        <p:nvSpPr>
          <p:cNvPr id="7" name="Rectangle 1">
            <a:extLst>
              <a:ext uri="{FF2B5EF4-FFF2-40B4-BE49-F238E27FC236}">
                <a16:creationId xmlns:a16="http://schemas.microsoft.com/office/drawing/2014/main" id="{D171ECA5-C050-260E-F1A1-179CB805D847}"/>
              </a:ext>
            </a:extLst>
          </p:cNvPr>
          <p:cNvSpPr>
            <a:spLocks noChangeArrowheads="1"/>
          </p:cNvSpPr>
          <p:nvPr/>
        </p:nvSpPr>
        <p:spPr bwMode="auto">
          <a:xfrm>
            <a:off x="4826709" y="-44149"/>
            <a:ext cx="2181225" cy="584775"/>
          </a:xfrm>
          <a:prstGeom prst="rect">
            <a:avLst/>
          </a:prstGeom>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en-US" sz="32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PHT số 1</a:t>
            </a:r>
            <a:endParaRPr kumimoji="0" lang="de-DE"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671629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87B338-E083-00AC-0699-208AC2912BA0}"/>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2FFD21EB-1ADC-3783-2DF5-246EBBBE29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6750" l="9667" r="90667">
                        <a14:foregroundMark x1="67111" y1="7375" x2="67111" y2="7375"/>
                        <a14:foregroundMark x1="66222" y1="7375" x2="66222" y2="7375"/>
                        <a14:foregroundMark x1="64556" y1="4750" x2="64556" y2="4750"/>
                        <a14:foregroundMark x1="64556" y1="4375" x2="64556" y2="4375"/>
                        <a14:foregroundMark x1="9667" y1="8875" x2="9667" y2="8875"/>
                        <a14:foregroundMark x1="10000" y1="11375" x2="10000" y2="11375"/>
                        <a14:foregroundMark x1="10000" y1="11375" x2="10000" y2="11375"/>
                        <a14:foregroundMark x1="61556" y1="79750" x2="61556" y2="79750"/>
                        <a14:foregroundMark x1="61556" y1="80125" x2="61556" y2="80125"/>
                        <a14:foregroundMark x1="62222" y1="78625" x2="62222" y2="78625"/>
                        <a14:foregroundMark x1="62889" y1="72000" x2="62889" y2="72000"/>
                        <a14:foregroundMark x1="63222" y1="62500" x2="63222" y2="62500"/>
                        <a14:foregroundMark x1="64222" y1="59500" x2="64222" y2="59500"/>
                        <a14:foregroundMark x1="64556" y1="57750" x2="64556" y2="57750"/>
                        <a14:foregroundMark x1="64556" y1="57750" x2="64556" y2="57750"/>
                        <a14:foregroundMark x1="66778" y1="57375" x2="66778" y2="57375"/>
                        <a14:foregroundMark x1="68444" y1="57375" x2="69444" y2="58500"/>
                        <a14:foregroundMark x1="70444" y1="62500" x2="70444" y2="62500"/>
                        <a14:foregroundMark x1="69111" y1="69125" x2="69111" y2="71375"/>
                        <a14:foregroundMark x1="67444" y1="75000" x2="67444" y2="75000"/>
                        <a14:foregroundMark x1="64889" y1="79750" x2="64889" y2="81625"/>
                        <a14:foregroundMark x1="64889" y1="83125" x2="64889" y2="84500"/>
                        <a14:foregroundMark x1="64556" y1="86750" x2="64556" y2="88625"/>
                        <a14:foregroundMark x1="64556" y1="88625" x2="64556" y2="88625"/>
                        <a14:foregroundMark x1="66222" y1="84500" x2="68444" y2="83875"/>
                        <a14:foregroundMark x1="71778" y1="76125" x2="74667" y2="68000"/>
                        <a14:foregroundMark x1="74667" y1="61000" x2="74667" y2="61000"/>
                        <a14:foregroundMark x1="76333" y1="62875" x2="79556" y2="73500"/>
                        <a14:foregroundMark x1="79556" y1="77250" x2="78556" y2="81250"/>
                        <a14:foregroundMark x1="74333" y1="87125" x2="74333" y2="87125"/>
                        <a14:foregroundMark x1="69444" y1="89750" x2="69444" y2="89750"/>
                        <a14:foregroundMark x1="66444" y1="88625" x2="66444" y2="88625"/>
                        <a14:foregroundMark x1="60889" y1="82375" x2="60889" y2="82375"/>
                        <a14:foregroundMark x1="54778" y1="75750" x2="54778" y2="75750"/>
                        <a14:foregroundMark x1="53111" y1="69500" x2="53111" y2="69500"/>
                        <a14:foregroundMark x1="52778" y1="66875" x2="52778" y2="66875"/>
                        <a14:foregroundMark x1="52778" y1="64750" x2="52778" y2="64750"/>
                        <a14:foregroundMark x1="52778" y1="62125" x2="54111" y2="61000"/>
                        <a14:foregroundMark x1="58667" y1="57000" x2="61222" y2="57000"/>
                        <a14:foregroundMark x1="65222" y1="57000" x2="68778" y2="56250"/>
                        <a14:foregroundMark x1="73667" y1="54000" x2="76667" y2="55500"/>
                        <a14:foregroundMark x1="82222" y1="53625" x2="84444" y2="53625"/>
                        <a14:foregroundMark x1="88111" y1="49250" x2="88111" y2="49250"/>
                        <a14:foregroundMark x1="88111" y1="47750" x2="88111" y2="47750"/>
                        <a14:foregroundMark x1="83111" y1="51875" x2="80222" y2="55500"/>
                        <a14:foregroundMark x1="60333" y1="56625" x2="60333" y2="56625"/>
                        <a14:foregroundMark x1="13556" y1="14375" x2="13556" y2="14375"/>
                        <a14:foregroundMark x1="13556" y1="15125" x2="13556" y2="15125"/>
                        <a14:foregroundMark x1="13222" y1="13625" x2="13222" y2="13625"/>
                        <a14:foregroundMark x1="12556" y1="12500" x2="12556" y2="12500"/>
                        <a14:foregroundMark x1="12556" y1="12125" x2="12556" y2="12125"/>
                        <a14:foregroundMark x1="13222" y1="12125" x2="14556" y2="12875"/>
                        <a14:foregroundMark x1="14889" y1="13250" x2="15889" y2="13625"/>
                        <a14:foregroundMark x1="16222" y1="14375" x2="16778" y2="16125"/>
                        <a14:foregroundMark x1="16778" y1="16125" x2="16778" y2="16125"/>
                        <a14:foregroundMark x1="62889" y1="8500" x2="62889" y2="8500"/>
                        <a14:foregroundMark x1="62889" y1="8500" x2="62889" y2="8500"/>
                        <a14:foregroundMark x1="62889" y1="7750" x2="62889" y2="7750"/>
                        <a14:foregroundMark x1="61889" y1="6250" x2="61889" y2="6250"/>
                        <a14:foregroundMark x1="60889" y1="5125" x2="60889" y2="5125"/>
                        <a14:foregroundMark x1="60889" y1="4750" x2="60889" y2="4750"/>
                        <a14:foregroundMark x1="57667" y1="71375" x2="57667" y2="71375"/>
                        <a14:foregroundMark x1="57667" y1="72000" x2="57667" y2="72000"/>
                        <a14:foregroundMark x1="57667" y1="77625" x2="57667" y2="77625"/>
                        <a14:foregroundMark x1="57333" y1="80125" x2="57333" y2="87125"/>
                        <a14:foregroundMark x1="52111" y1="52250" x2="52111" y2="52250"/>
                        <a14:foregroundMark x1="52111" y1="52250" x2="52111" y2="52250"/>
                        <a14:foregroundMark x1="52111" y1="53625" x2="52111" y2="53625"/>
                        <a14:foregroundMark x1="50778" y1="54375" x2="50111" y2="55875"/>
                        <a14:foregroundMark x1="49222" y1="56625" x2="49222" y2="56625"/>
                        <a14:foregroundMark x1="46556" y1="57750" x2="46556" y2="57750"/>
                        <a14:foregroundMark x1="48222" y1="62500" x2="53111" y2="72000"/>
                        <a14:foregroundMark x1="53444" y1="75000" x2="54111" y2="77250"/>
                        <a14:foregroundMark x1="56000" y1="83500" x2="60667" y2="92250"/>
                        <a14:foregroundMark x1="68778" y1="88625" x2="68778" y2="88625"/>
                        <a14:foregroundMark x1="72000" y1="79375" x2="72000" y2="79375"/>
                        <a14:foregroundMark x1="72000" y1="75375" x2="74333" y2="95250"/>
                        <a14:foregroundMark x1="66444" y1="93000" x2="66444" y2="93000"/>
                        <a14:foregroundMark x1="61222" y1="85625" x2="61222" y2="85625"/>
                        <a14:foregroundMark x1="61889" y1="72750" x2="61889" y2="72750"/>
                        <a14:foregroundMark x1="59000" y1="71750" x2="59000" y2="71750"/>
                        <a14:foregroundMark x1="58667" y1="71750" x2="59000" y2="76500"/>
                        <a14:foregroundMark x1="59000" y1="77250" x2="59000" y2="77250"/>
                        <a14:foregroundMark x1="57000" y1="80500" x2="57000" y2="80500"/>
                        <a14:foregroundMark x1="56667" y1="81625" x2="56667" y2="81625"/>
                        <a14:foregroundMark x1="72333" y1="54750" x2="73667" y2="54750"/>
                        <a14:foregroundMark x1="75000" y1="56250" x2="76667" y2="57750"/>
                        <a14:foregroundMark x1="79889" y1="54750" x2="81889" y2="55125"/>
                        <a14:foregroundMark x1="82556" y1="54750" x2="82556" y2="54750"/>
                        <a14:foregroundMark x1="86444" y1="48500" x2="86444" y2="48500"/>
                        <a14:foregroundMark x1="87778" y1="47375" x2="87778" y2="47375"/>
                        <a14:foregroundMark x1="89000" y1="46000" x2="81222" y2="52625"/>
                        <a14:foregroundMark x1="77889" y1="52625" x2="73667" y2="55875"/>
                        <a14:foregroundMark x1="57667" y1="55875" x2="54444" y2="57750"/>
                        <a14:foregroundMark x1="50444" y1="57750" x2="50444" y2="57750"/>
                        <a14:foregroundMark x1="43667" y1="58125" x2="43667" y2="58125"/>
                        <a14:foregroundMark x1="42000" y1="59250" x2="42000" y2="65125"/>
                        <a14:foregroundMark x1="42000" y1="65500" x2="41667" y2="68375"/>
                        <a14:foregroundMark x1="41333" y1="70625" x2="42667" y2="83500"/>
                        <a14:foregroundMark x1="42667" y1="84875" x2="44000" y2="86750"/>
                        <a14:foregroundMark x1="44000" y1="86750" x2="45556" y2="86750"/>
                        <a14:foregroundMark x1="48889" y1="81250" x2="49778" y2="81250"/>
                        <a14:foregroundMark x1="55333" y1="72750" x2="55333" y2="72750"/>
                        <a14:foregroundMark x1="59000" y1="67625" x2="63222" y2="78625"/>
                        <a14:foregroundMark x1="63556" y1="81250" x2="64889" y2="92625"/>
                        <a14:foregroundMark x1="64889" y1="93375" x2="65222" y2="95250"/>
                        <a14:foregroundMark x1="65222" y1="95625" x2="65222" y2="95625"/>
                        <a14:foregroundMark x1="61556" y1="90500" x2="61556" y2="90500"/>
                        <a14:foregroundMark x1="58667" y1="87875" x2="58667" y2="87875"/>
                        <a14:foregroundMark x1="56333" y1="86750" x2="54111" y2="94125"/>
                        <a14:foregroundMark x1="53444" y1="94500" x2="53444" y2="94500"/>
                        <a14:foregroundMark x1="51778" y1="93750" x2="37444" y2="68000"/>
                        <a14:foregroundMark x1="14222" y1="12875" x2="14222" y2="12875"/>
                        <a14:foregroundMark x1="14556" y1="12875" x2="14556" y2="12875"/>
                        <a14:foregroundMark x1="14889" y1="13250" x2="15222" y2="19500"/>
                        <a14:foregroundMark x1="14222" y1="16875" x2="14222" y2="13250"/>
                        <a14:foregroundMark x1="65222" y1="5500" x2="65222" y2="5500"/>
                        <a14:foregroundMark x1="65222" y1="5500" x2="65222" y2="5500"/>
                        <a14:foregroundMark x1="65222" y1="5500" x2="65222" y2="5500"/>
                        <a14:foregroundMark x1="50444" y1="59500" x2="50444" y2="59500"/>
                        <a14:foregroundMark x1="50778" y1="60625" x2="50778" y2="60625"/>
                        <a14:foregroundMark x1="54778" y1="59250" x2="56333" y2="59250"/>
                        <a14:foregroundMark x1="60333" y1="59250" x2="62222" y2="59500"/>
                        <a14:foregroundMark x1="66444" y1="59875" x2="68444" y2="61000"/>
                        <a14:foregroundMark x1="70778" y1="61750" x2="72000" y2="61750"/>
                        <a14:foregroundMark x1="73667" y1="61375" x2="75667" y2="62875"/>
                        <a14:foregroundMark x1="78222" y1="62875" x2="78222" y2="62875"/>
                        <a14:foregroundMark x1="81556" y1="58125" x2="81556" y2="58125"/>
                        <a14:foregroundMark x1="81556" y1="51125" x2="81556" y2="51125"/>
                        <a14:foregroundMark x1="81556" y1="50375" x2="83778" y2="50375"/>
                        <a14:foregroundMark x1="87778" y1="47750" x2="87778" y2="47750"/>
                        <a14:foregroundMark x1="90333" y1="42625" x2="90333" y2="42625"/>
                        <a14:foregroundMark x1="90667" y1="41500" x2="90667" y2="41500"/>
                        <a14:foregroundMark x1="89667" y1="44875" x2="86444" y2="48875"/>
                        <a14:foregroundMark x1="76667" y1="50375" x2="75000" y2="51500"/>
                        <a14:foregroundMark x1="65222" y1="52250" x2="60889" y2="52625"/>
                        <a14:foregroundMark x1="48889" y1="53250" x2="48889" y2="53250"/>
                        <a14:foregroundMark x1="46222" y1="53250" x2="46222" y2="53250"/>
                        <a14:foregroundMark x1="45889" y1="53250" x2="45889" y2="53250"/>
                        <a14:foregroundMark x1="46556" y1="53625" x2="47889" y2="54000"/>
                        <a14:foregroundMark x1="50444" y1="54000" x2="51778" y2="53625"/>
                        <a14:foregroundMark x1="52111" y1="53250" x2="52111" y2="53250"/>
                        <a14:foregroundMark x1="52111" y1="53250" x2="52111" y2="53250"/>
                        <a14:foregroundMark x1="52778" y1="53250" x2="52444" y2="54750"/>
                        <a14:foregroundMark x1="48556" y1="55875" x2="48556" y2="55875"/>
                        <a14:foregroundMark x1="48556" y1="55875" x2="47889" y2="59250"/>
                        <a14:foregroundMark x1="40667" y1="85250" x2="40667" y2="85250"/>
                        <a14:foregroundMark x1="38111" y1="81625" x2="38111" y2="81625"/>
                        <a14:foregroundMark x1="41333" y1="85625" x2="45222" y2="92625"/>
                        <a14:foregroundMark x1="45222" y1="92625" x2="45222" y2="92625"/>
                        <a14:foregroundMark x1="45889" y1="93375" x2="50111" y2="96750"/>
                        <a14:foregroundMark x1="53111" y1="96750" x2="54111" y2="96375"/>
                        <a14:foregroundMark x1="59000" y1="96000" x2="60333" y2="95625"/>
                        <a14:foregroundMark x1="65889" y1="51875" x2="65889" y2="51875"/>
                        <a14:foregroundMark x1="65222" y1="54750" x2="65222" y2="54750"/>
                        <a14:foregroundMark x1="64222" y1="55875" x2="64222" y2="55875"/>
                        <a14:foregroundMark x1="62222" y1="55875" x2="62222" y2="55875"/>
                        <a14:foregroundMark x1="58333" y1="55875" x2="58333" y2="55875"/>
                        <a14:foregroundMark x1="54444" y1="54000" x2="54444" y2="54000"/>
                        <a14:foregroundMark x1="53111" y1="53625" x2="53111" y2="53625"/>
                        <a14:foregroundMark x1="90333" y1="39375" x2="90333" y2="39375"/>
                        <a14:foregroundMark x1="90333" y1="39375" x2="90333" y2="39375"/>
                        <a14:foregroundMark x1="88444" y1="35250" x2="87111" y2="33125"/>
                        <a14:foregroundMark x1="86111" y1="31250" x2="86111" y2="31250"/>
                        <a14:foregroundMark x1="85778" y1="30875" x2="85778" y2="30875"/>
                        <a14:foregroundMark x1="84778" y1="29375" x2="82556" y2="28625"/>
                        <a14:foregroundMark x1="80222" y1="28000" x2="80222" y2="28000"/>
                        <a14:foregroundMark x1="80222" y1="28000" x2="80222" y2="28000"/>
                        <a14:foregroundMark x1="79556" y1="28000" x2="79556" y2="28000"/>
                        <a14:foregroundMark x1="80556" y1="32000" x2="80556" y2="32000"/>
                        <a14:foregroundMark x1="84444" y1="36000" x2="86111" y2="37500"/>
                        <a14:foregroundMark x1="86778" y1="39000" x2="87444" y2="43750"/>
                        <a14:foregroundMark x1="87444" y1="44500" x2="87444" y2="44500"/>
                        <a14:foregroundMark x1="87444" y1="46375" x2="87444" y2="46375"/>
                        <a14:foregroundMark x1="87444" y1="45625" x2="88111" y2="43375"/>
                        <a14:foregroundMark x1="88667" y1="39375" x2="88667" y2="39375"/>
                        <a14:foregroundMark x1="88667" y1="39000" x2="88667" y2="39000"/>
                        <a14:foregroundMark x1="88667" y1="34875" x2="88667" y2="34875"/>
                        <a14:foregroundMark x1="88667" y1="30875" x2="88667" y2="30875"/>
                        <a14:foregroundMark x1="88111" y1="30500" x2="88111" y2="30500"/>
                        <a14:foregroundMark x1="88111" y1="30500" x2="88111" y2="30500"/>
                        <a14:foregroundMark x1="87111" y1="28250" x2="83444" y2="28000"/>
                      </a14:backgroundRemoval>
                    </a14:imgEffect>
                  </a14:imgLayer>
                </a14:imgProps>
              </a:ext>
            </a:extLst>
          </a:blip>
          <a:stretch>
            <a:fillRect/>
          </a:stretch>
        </p:blipFill>
        <p:spPr>
          <a:xfrm>
            <a:off x="176168" y="163509"/>
            <a:ext cx="566344" cy="503417"/>
          </a:xfrm>
          <a:prstGeom prst="rect">
            <a:avLst/>
          </a:prstGeom>
        </p:spPr>
      </p:pic>
      <p:graphicFrame>
        <p:nvGraphicFramePr>
          <p:cNvPr id="2" name="Table 1">
            <a:extLst>
              <a:ext uri="{FF2B5EF4-FFF2-40B4-BE49-F238E27FC236}">
                <a16:creationId xmlns:a16="http://schemas.microsoft.com/office/drawing/2014/main" id="{AB2A98B8-83F9-9875-3ADC-2815D11D3B4B}"/>
              </a:ext>
            </a:extLst>
          </p:cNvPr>
          <p:cNvGraphicFramePr>
            <a:graphicFrameLocks noGrp="1"/>
          </p:cNvGraphicFramePr>
          <p:nvPr/>
        </p:nvGraphicFramePr>
        <p:xfrm>
          <a:off x="16778" y="23902"/>
          <a:ext cx="12175222" cy="6321744"/>
        </p:xfrm>
        <a:graphic>
          <a:graphicData uri="http://schemas.openxmlformats.org/drawingml/2006/table">
            <a:tbl>
              <a:tblPr firstRow="1" firstCol="1" bandRow="1"/>
              <a:tblGrid>
                <a:gridCol w="4219662">
                  <a:extLst>
                    <a:ext uri="{9D8B030D-6E8A-4147-A177-3AD203B41FA5}">
                      <a16:colId xmlns:a16="http://schemas.microsoft.com/office/drawing/2014/main" val="1489312848"/>
                    </a:ext>
                  </a:extLst>
                </a:gridCol>
                <a:gridCol w="4036507">
                  <a:extLst>
                    <a:ext uri="{9D8B030D-6E8A-4147-A177-3AD203B41FA5}">
                      <a16:colId xmlns:a16="http://schemas.microsoft.com/office/drawing/2014/main" val="2983545471"/>
                    </a:ext>
                  </a:extLst>
                </a:gridCol>
                <a:gridCol w="3919053">
                  <a:extLst>
                    <a:ext uri="{9D8B030D-6E8A-4147-A177-3AD203B41FA5}">
                      <a16:colId xmlns:a16="http://schemas.microsoft.com/office/drawing/2014/main" val="777301353"/>
                    </a:ext>
                  </a:extLst>
                </a:gridCol>
              </a:tblGrid>
              <a:tr h="0">
                <a:tc>
                  <a:txBody>
                    <a:bodyPr/>
                    <a:lstStyle/>
                    <a:p>
                      <a:pPr algn="ctr">
                        <a:lnSpc>
                          <a:spcPct val="15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1</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2</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865676790"/>
                  </a:ext>
                </a:extLst>
              </a:tr>
              <a:tr h="0">
                <a:tc>
                  <a:txBody>
                    <a:bodyPr/>
                    <a:lstStyle/>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2802230"/>
                  </a:ext>
                </a:extLst>
              </a:tr>
              <a:tr h="0">
                <a:tc>
                  <a:txBody>
                    <a:bodyPr/>
                    <a:lstStyle/>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67339351"/>
                  </a:ext>
                </a:extLst>
              </a:tr>
              <a:tr h="0">
                <a:tc>
                  <a:txBody>
                    <a:bodyPr/>
                    <a:lstStyle/>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601656256"/>
                  </a:ext>
                </a:extLst>
              </a:tr>
            </a:tbl>
          </a:graphicData>
        </a:graphic>
      </p:graphicFrame>
      <p:sp>
        <p:nvSpPr>
          <p:cNvPr id="3" name="TextBox 2">
            <a:extLst>
              <a:ext uri="{FF2B5EF4-FFF2-40B4-BE49-F238E27FC236}">
                <a16:creationId xmlns:a16="http://schemas.microsoft.com/office/drawing/2014/main" id="{6780F813-6442-4C95-1D1A-B5DAA022D8F5}"/>
              </a:ext>
            </a:extLst>
          </p:cNvPr>
          <p:cNvSpPr txBox="1"/>
          <p:nvPr/>
        </p:nvSpPr>
        <p:spPr>
          <a:xfrm>
            <a:off x="75502" y="574607"/>
            <a:ext cx="4077048" cy="1384995"/>
          </a:xfrm>
          <a:prstGeom prst="rect">
            <a:avLst/>
          </a:prstGeom>
          <a:noFill/>
        </p:spPr>
        <p:txBody>
          <a:bodyPr wrap="square" rtlCol="0">
            <a:spAutoFit/>
          </a:bodyPr>
          <a:lstStyle/>
          <a:p>
            <a:pPr algn="just"/>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tóm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tắt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dung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gốc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C676B95B-0E95-A26E-8472-0D0C23DF2D80}"/>
              </a:ext>
            </a:extLst>
          </p:cNvPr>
          <p:cNvSpPr txBox="1"/>
          <p:nvPr/>
        </p:nvSpPr>
        <p:spPr>
          <a:xfrm>
            <a:off x="4454554" y="666925"/>
            <a:ext cx="3706816" cy="954107"/>
          </a:xfrm>
          <a:prstGeom prst="rect">
            <a:avLst/>
          </a:prstGeom>
          <a:noFill/>
        </p:spPr>
        <p:txBody>
          <a:bodyPr wrap="square" rtlCol="0">
            <a:spAutoFit/>
          </a:bodyPr>
          <a:lstStyle/>
          <a:p>
            <a:pPr algn="just"/>
            <a:r>
              <a:rPr lang="en-US" sz="2800" b="1" dirty="0" err="1">
                <a:latin typeface="Times New Roman" panose="02020603050405020304" pitchFamily="18" charset="0"/>
                <a:cs typeface="Times New Roman" panose="02020603050405020304" pitchFamily="18" charset="0"/>
              </a:rPr>
              <a:t>Trung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gốc</a:t>
            </a:r>
            <a:endParaRPr lang="en-US" sz="28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298F2D6-A5A1-1E1D-6EB1-A033533B6D66}"/>
              </a:ext>
            </a:extLst>
          </p:cNvPr>
          <p:cNvSpPr txBox="1"/>
          <p:nvPr/>
        </p:nvSpPr>
        <p:spPr>
          <a:xfrm>
            <a:off x="8445475" y="666926"/>
            <a:ext cx="3570357" cy="954107"/>
          </a:xfrm>
          <a:prstGeom prst="rect">
            <a:avLst/>
          </a:prstGeom>
          <a:noFill/>
        </p:spPr>
        <p:txBody>
          <a:bodyPr wrap="square" rtlCol="0">
            <a:spAutoFit/>
          </a:bodyPr>
          <a:lstStyle/>
          <a:p>
            <a:pPr algn="just"/>
            <a:r>
              <a:rPr lang="en-US" sz="2800" b="1" dirty="0" err="1">
                <a:latin typeface="Times New Roman" panose="02020603050405020304" pitchFamily="18" charset="0"/>
                <a:cs typeface="Times New Roman" panose="02020603050405020304" pitchFamily="18" charset="0"/>
              </a:rPr>
              <a:t>Trung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gốc</a:t>
            </a:r>
            <a:endParaRPr lang="en-US" sz="28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D5D2694-CCAD-B32A-18A8-356F48F8755B}"/>
              </a:ext>
            </a:extLst>
          </p:cNvPr>
          <p:cNvSpPr txBox="1"/>
          <p:nvPr/>
        </p:nvSpPr>
        <p:spPr>
          <a:xfrm>
            <a:off x="16778" y="1983504"/>
            <a:ext cx="4135772" cy="1815882"/>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Văn bản tóm tắt có trình bày được những ý chính, những điểm quan trọng của văn bản gốc không?</a:t>
            </a:r>
          </a:p>
        </p:txBody>
      </p:sp>
      <p:sp>
        <p:nvSpPr>
          <p:cNvPr id="10" name="TextBox 9">
            <a:extLst>
              <a:ext uri="{FF2B5EF4-FFF2-40B4-BE49-F238E27FC236}">
                <a16:creationId xmlns:a16="http://schemas.microsoft.com/office/drawing/2014/main" id="{AC75F940-CD22-9558-50E0-FAF1FA2E1EDC}"/>
              </a:ext>
            </a:extLst>
          </p:cNvPr>
          <p:cNvSpPr txBox="1"/>
          <p:nvPr/>
        </p:nvSpPr>
        <p:spPr>
          <a:xfrm>
            <a:off x="4320330" y="2064637"/>
            <a:ext cx="3900881" cy="954107"/>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Trình bày được ý chính, điểm quan trọng</a:t>
            </a:r>
          </a:p>
        </p:txBody>
      </p:sp>
      <p:sp>
        <p:nvSpPr>
          <p:cNvPr id="11" name="TextBox 10">
            <a:extLst>
              <a:ext uri="{FF2B5EF4-FFF2-40B4-BE49-F238E27FC236}">
                <a16:creationId xmlns:a16="http://schemas.microsoft.com/office/drawing/2014/main" id="{DDCDEAAD-EF24-481E-AFDC-16C96E3B0AC2}"/>
              </a:ext>
            </a:extLst>
          </p:cNvPr>
          <p:cNvSpPr txBox="1"/>
          <p:nvPr/>
        </p:nvSpPr>
        <p:spPr>
          <a:xfrm>
            <a:off x="8407167" y="2146191"/>
            <a:ext cx="3598877" cy="1384995"/>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Trình bày được ý chính, điểm quan trọng</a:t>
            </a:r>
          </a:p>
        </p:txBody>
      </p:sp>
      <p:sp>
        <p:nvSpPr>
          <p:cNvPr id="12" name="TextBox 11">
            <a:extLst>
              <a:ext uri="{FF2B5EF4-FFF2-40B4-BE49-F238E27FC236}">
                <a16:creationId xmlns:a16="http://schemas.microsoft.com/office/drawing/2014/main" id="{BEA34907-5EE5-5BA6-84FC-D26D7A0ACCD5}"/>
              </a:ext>
            </a:extLst>
          </p:cNvPr>
          <p:cNvSpPr txBox="1"/>
          <p:nvPr/>
        </p:nvSpPr>
        <p:spPr>
          <a:xfrm>
            <a:off x="33556" y="3799386"/>
            <a:ext cx="4135772" cy="1815882"/>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Liệt kê một số từ ngữ quan trọng của văn bản gốc được thể hiện trong văn bản tóm tắt</a:t>
            </a:r>
            <a:r>
              <a:rPr lang="en-US" sz="2800" b="1" dirty="0">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C217DEC5-1B92-14C8-8A99-6D7744A299E4}"/>
              </a:ext>
            </a:extLst>
          </p:cNvPr>
          <p:cNvSpPr txBox="1"/>
          <p:nvPr/>
        </p:nvSpPr>
        <p:spPr>
          <a:xfrm>
            <a:off x="4186106" y="3661767"/>
            <a:ext cx="4035105" cy="2677656"/>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Hùng Vương thứ mười tám, Mị Nương, Sơn Tinh- chúa miền non cao, Thủy Tinh- chúa miền nước thẳm, cầu hôn, lễ vật, nổi giận...</a:t>
            </a:r>
          </a:p>
        </p:txBody>
      </p:sp>
      <p:sp>
        <p:nvSpPr>
          <p:cNvPr id="14" name="TextBox 13">
            <a:extLst>
              <a:ext uri="{FF2B5EF4-FFF2-40B4-BE49-F238E27FC236}">
                <a16:creationId xmlns:a16="http://schemas.microsoft.com/office/drawing/2014/main" id="{37F78CC8-AF57-7CC4-78F5-B2ADA1C1E845}"/>
              </a:ext>
            </a:extLst>
          </p:cNvPr>
          <p:cNvSpPr txBox="1"/>
          <p:nvPr/>
        </p:nvSpPr>
        <p:spPr>
          <a:xfrm>
            <a:off x="8266651" y="3534557"/>
            <a:ext cx="4035105" cy="2677656"/>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Hùng Vương thứ mười tám, Mị Nương, Sơn Tinh- chúa miền non cao, Thủy Tinh- chúa miền nước thẳm, cầu hôn, lễ vật, nổi giận...</a:t>
            </a:r>
          </a:p>
        </p:txBody>
      </p:sp>
    </p:spTree>
    <p:extLst>
      <p:ext uri="{BB962C8B-B14F-4D97-AF65-F5344CB8AC3E}">
        <p14:creationId xmlns:p14="http://schemas.microsoft.com/office/powerpoint/2010/main" val="76427010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animEffect transition="in" filter="fade">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Effect transition="in" filter="fade">
                                      <p:cBhvr>
                                        <p:cTn id="7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P spid="10" grpId="0"/>
      <p:bldP spid="11" grpId="0"/>
      <p:bldP spid="12" grpId="0"/>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1160</Words>
  <Application>Microsoft Office PowerPoint</Application>
  <PresentationFormat>Widescreen</PresentationFormat>
  <Paragraphs>137</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.VnTime</vt:lpstr>
      <vt:lpstr>Arial</vt:lpstr>
      <vt:lpstr>Calibri</vt:lpstr>
      <vt:lpstr>Calibri Light</vt:lpstr>
      <vt:lpstr>Times New Roman</vt:lpstr>
      <vt:lpstr>方正静蕾简体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8</cp:revision>
  <dcterms:created xsi:type="dcterms:W3CDTF">2022-06-29T12:23:19Z</dcterms:created>
  <dcterms:modified xsi:type="dcterms:W3CDTF">2022-06-29T14:41:44Z</dcterms:modified>
</cp:coreProperties>
</file>