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66" r:id="rId9"/>
    <p:sldId id="267" r:id="rId10"/>
    <p:sldId id="270" r:id="rId11"/>
    <p:sldId id="272" r:id="rId12"/>
    <p:sldId id="273" r:id="rId13"/>
    <p:sldId id="271" r:id="rId14"/>
    <p:sldId id="269" r:id="rId15"/>
    <p:sldId id="274" r:id="rId16"/>
    <p:sldId id="268" r:id="rId17"/>
    <p:sldId id="275" r:id="rId18"/>
    <p:sldId id="276" r:id="rId19"/>
    <p:sldId id="257" r:id="rId20"/>
    <p:sldId id="278" r:id="rId21"/>
    <p:sldId id="277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2905-D0BB-98B6-CF6A-D1AA36C9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40C95-F1F2-0888-F5E6-BD7F212DC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C9B6-BB8B-679A-115C-1B9D4F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1113-F69C-AFAF-EB7A-FBD42766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FE960-66B9-7758-4F87-625861CD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19D4-C865-4237-B585-29976B30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BB710-ED90-0B42-8866-DC999EB59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3D88-62B1-C9C2-D92E-811F81E9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B0A0-C7B3-B1DF-C151-87105250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EC8A-DCB4-D53E-E202-B851C15C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CB89F-66D8-EA71-3D04-8DB410D7A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F8D56-C928-1E03-CC63-A125A804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045-AA1F-C363-654B-55A02ED4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E6F8-A320-E11A-4ECB-73A0D80F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820-76F9-10C8-7EF2-AF4314EC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ECD-16D8-25F4-A78D-920078F8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8CA-B586-83A2-939C-69B6D4C5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36F10-B10C-E4A2-9171-3086510E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DCED-4386-D12A-5FE3-CC568CFA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3FD4-BEEA-64FF-23FA-9ECDA571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DA52-4CD1-8564-57EF-2C98A2DF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DAE0-E0E0-43CA-B542-4C7C84B2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FF924-C3AB-5860-951D-6EBEB44E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F240C-0B7A-35E5-770B-EFAB8124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ECFDD-CC62-5A6B-09D0-F18096C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A7FB-AA51-1E95-965E-387B4632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0E61-18ED-BE38-00CA-38DC9379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FAFDA-1266-E707-00D6-D892086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3F001-978B-8D5B-6397-A430C892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D221-541E-3FAF-8461-D79159CD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2A064-1439-D639-886B-BD94FEF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4EE1-6CE9-AB5A-6556-07D9066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04B89-2909-DCA7-0B1B-6A30C32F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2CEFF-FAC1-47EC-54C2-A53124CE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627CC-42F5-3375-E26F-3840C7DA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14AD-F488-18B9-B57D-E7986CD50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22925-F81E-531A-EC3D-F488D43E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2F8BF-B87B-2584-8ED5-31E60A0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A4679-BDB3-7952-88EF-1A02CC4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38A4-A6E7-3366-2B5B-DDD2C00A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692B9-4719-1F82-7BB3-F3EAFDC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DE0D5-20D1-6939-85F8-7A69C6E8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2BA9-A010-F5A7-1434-98277B5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8EA90-B37F-BE97-BD2D-138460AD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BA820-7402-2892-8858-A564C1EB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8075-F29D-6E30-3D36-29EE366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EE3-FEBC-FBB0-C74E-4885428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93CF-56AB-6087-F4E1-1EFFD59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E847-2227-8E72-DBD7-6E7C4D77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0890-B382-D5D9-E7AC-C734D05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F2BF6-348E-C07B-DD04-1D2440D1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AF54-02FA-1D4B-F48C-786A2A04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7F84-ADA6-1BF3-0DE9-B30E74EA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D3E79-7C14-723D-6475-8A176BDC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DCA31-377B-D0FE-38D8-375A2E6E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807C6-9B27-88B0-BC0E-44CA750D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C77E1-F3A3-293E-449D-82A4F099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05C5-E540-2738-D700-4D164CD2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429E6-0EBA-835B-ACDE-0DB58CAC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3CBA-39B6-9DA0-61E9-3C54ECE6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486F-2820-8A35-FA73-F905D23A3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86C4-9732-47C4-8466-6D22E8A830B0}" type="datetimeFigureOut">
              <a:rPr lang="en-US" smtClean="0"/>
              <a:t>30/7/2022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E637-984E-6C79-82A2-4363FDAA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49BA-BB0F-7743-D6F4-1B7BF0804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B496-8A71-4CBF-B2F1-E361276E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SINH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1372019" y="3512361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03760-3457-A761-CA5F-9C5F7DF1339F}"/>
              </a:ext>
            </a:extLst>
          </p:cNvPr>
          <p:cNvSpPr txBox="1"/>
          <p:nvPr/>
        </p:nvSpPr>
        <p:spPr>
          <a:xfrm>
            <a:off x="1735757" y="5284559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2363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898132" y="297337"/>
            <a:ext cx="9175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thập tư liệu cho nội dung trình bày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Nhớ lại những trải nghiệm của em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Tìm thêm thông tin liên quan.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789440" y="3656589"/>
            <a:ext cx="5637923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ngắn gọn một số ý quan trọng 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Dự kiến các nội dung người nghe có thể trao đổi để chuẩn bị phản hồi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03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1" y="2644170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nguyện vọng được người lớn lắng nghe, thấu hiểu.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5A511-28BE-97F7-66C9-13F56BFA9C71}"/>
              </a:ext>
            </a:extLst>
          </p:cNvPr>
          <p:cNvSpPr txBox="1"/>
          <p:nvPr/>
        </p:nvSpPr>
        <p:spPr>
          <a:xfrm>
            <a:off x="848164" y="3910701"/>
            <a:ext cx="563792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Trẻ em với việc học tập.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AF929-8E0D-7E3C-5EB2-7ED537503BF4}"/>
              </a:ext>
            </a:extLst>
          </p:cNvPr>
          <p:cNvSpPr txBox="1"/>
          <p:nvPr/>
        </p:nvSpPr>
        <p:spPr>
          <a:xfrm>
            <a:off x="848164" y="4931010"/>
            <a:ext cx="563792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Bạo hành trẻ 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8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5492508" y="24697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Tập luyện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789442" y="1331473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789443" y="3602294"/>
            <a:ext cx="5637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ập trình bày trước nhóm bạn hoặc người thân và lắng nghe các ý kiến nhận xét, góp ý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85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4876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Trình bày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2871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Người nói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chuẩn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bị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Điều chỉnh giọng nói, tốc độ nói; sử dụng cử chỉ, điệu bộ phù hợp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893815" y="4631257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Có thể sử dụng các phương tiện hỗ trợ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460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660350" y="372095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Người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964" y="1337385"/>
            <a:ext cx="3805282" cy="4989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5E401-FDC4-7068-7810-982B07698B84}"/>
              </a:ext>
            </a:extLst>
          </p:cNvPr>
          <p:cNvSpPr txBox="1"/>
          <p:nvPr/>
        </p:nvSpPr>
        <p:spPr>
          <a:xfrm>
            <a:off x="1893815" y="1405755"/>
            <a:ext cx="44314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Tập trung lắng nghe nội dung trình bày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73F5D-236D-7FFF-883C-7A72F73194DB}"/>
              </a:ext>
            </a:extLst>
          </p:cNvPr>
          <p:cNvSpPr txBox="1"/>
          <p:nvPr/>
        </p:nvSpPr>
        <p:spPr>
          <a:xfrm>
            <a:off x="1893815" y="2799886"/>
            <a:ext cx="443148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chép lại các ý quan trọng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31406-CA12-DF8A-412B-AF857BE3828F}"/>
              </a:ext>
            </a:extLst>
          </p:cNvPr>
          <p:cNvSpPr txBox="1"/>
          <p:nvPr/>
        </p:nvSpPr>
        <p:spPr>
          <a:xfrm>
            <a:off x="1906177" y="4050625"/>
            <a:ext cx="443148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Chú ý thái độ và cách trình bày vấn đề của người nói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93-521B-C8BA-5602-34F87698DD90}"/>
              </a:ext>
            </a:extLst>
          </p:cNvPr>
          <p:cNvSpPr txBox="1"/>
          <p:nvPr/>
        </p:nvSpPr>
        <p:spPr>
          <a:xfrm>
            <a:off x="1875551" y="5301364"/>
            <a:ext cx="443148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Ghi lại một số nội dung sẽ trao đổi với người nói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84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492154" y="702476"/>
            <a:ext cx="11207692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ô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gổ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cha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21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4103541" y="137203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F5622-8465-16B9-A72C-392A553C07EF}"/>
              </a:ext>
            </a:extLst>
          </p:cNvPr>
          <p:cNvSpPr txBox="1"/>
          <p:nvPr/>
        </p:nvSpPr>
        <p:spPr>
          <a:xfrm>
            <a:off x="1375794" y="1351314"/>
            <a:ext cx="97060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khủng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4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294592" y="353309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Trao đổi về bài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141AF-0F67-CE42-EA91-0BE7B7DD5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4" y="1268964"/>
            <a:ext cx="4951951" cy="495195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2D2A31-67EB-FFEF-7E37-A9C63A13CA2C}"/>
              </a:ext>
            </a:extLst>
          </p:cNvPr>
          <p:cNvSpPr/>
          <p:nvPr/>
        </p:nvSpPr>
        <p:spPr>
          <a:xfrm>
            <a:off x="738232" y="2399250"/>
            <a:ext cx="2348918" cy="1029749"/>
          </a:xfrm>
          <a:prstGeom prst="cloudCallout">
            <a:avLst>
              <a:gd name="adj1" fmla="val 71324"/>
              <a:gd name="adj2" fmla="val 55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6D03D59-04B7-DA8D-40C2-FBD60E910AC6}"/>
              </a:ext>
            </a:extLst>
          </p:cNvPr>
          <p:cNvSpPr/>
          <p:nvPr/>
        </p:nvSpPr>
        <p:spPr>
          <a:xfrm>
            <a:off x="6763969" y="2265027"/>
            <a:ext cx="2348918" cy="1029749"/>
          </a:xfrm>
          <a:prstGeom prst="cloudCallout">
            <a:avLst>
              <a:gd name="adj1" fmla="val -68319"/>
              <a:gd name="adj2" fmla="val 1048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D0B4E-881D-E5DA-3F67-9B7AEBFA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DBBE5C-1DD3-4FC8-C294-6FE1C2F69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83342"/>
              </p:ext>
            </p:extLst>
          </p:nvPr>
        </p:nvGraphicFramePr>
        <p:xfrm>
          <a:off x="0" y="16778"/>
          <a:ext cx="12192001" cy="6841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370">
                  <a:extLst>
                    <a:ext uri="{9D8B030D-6E8A-4147-A177-3AD203B41FA5}">
                      <a16:colId xmlns:a16="http://schemas.microsoft.com/office/drawing/2014/main" val="4072265132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2358148986"/>
                    </a:ext>
                  </a:extLst>
                </a:gridCol>
                <a:gridCol w="3047675">
                  <a:extLst>
                    <a:ext uri="{9D8B030D-6E8A-4147-A177-3AD203B41FA5}">
                      <a16:colId xmlns:a16="http://schemas.microsoft.com/office/drawing/2014/main" val="1172475829"/>
                    </a:ext>
                  </a:extLst>
                </a:gridCol>
                <a:gridCol w="3050281">
                  <a:extLst>
                    <a:ext uri="{9D8B030D-6E8A-4147-A177-3AD203B41FA5}">
                      <a16:colId xmlns:a16="http://schemas.microsoft.com/office/drawing/2014/main" val="1600555704"/>
                    </a:ext>
                  </a:extLst>
                </a:gridCol>
              </a:tblGrid>
              <a:tr h="402425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51750"/>
                  </a:ext>
                </a:extLst>
              </a:tr>
              <a:tr h="402425">
                <a:tc gridSpan="4"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37286"/>
                  </a:ext>
                </a:extLst>
              </a:tr>
              <a:tr h="402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251707"/>
                  </a:ext>
                </a:extLst>
              </a:tr>
              <a:tr h="4024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(0đ)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(1đ)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 (2đ)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9745121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659578"/>
                  </a:ext>
                </a:extLst>
              </a:tr>
              <a:tr h="201212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các lí lẽ và bằng chứng phù  hợp với vấn đề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7903745"/>
                  </a:ext>
                </a:extLst>
              </a:tr>
              <a:tr h="1207274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 nhưng đôi chổ lặp lại hoặc ngập ngừng một vài 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truyền cảm,  hầu như không lặp lại hay ngập ngừng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228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824912" y="2457974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7442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012747" y="2521714"/>
            <a:ext cx="7925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2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4808982" y="434345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2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87539" y="174988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6F80A-3687-4EFF-1C08-97DCABDB7A16}"/>
              </a:ext>
            </a:extLst>
          </p:cNvPr>
          <p:cNvSpPr txBox="1"/>
          <p:nvPr/>
        </p:nvSpPr>
        <p:spPr>
          <a:xfrm>
            <a:off x="1190453" y="1697169"/>
            <a:ext cx="56379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3F0E-A1A3-17A5-6FC8-3104F813417E}"/>
              </a:ext>
            </a:extLst>
          </p:cNvPr>
          <p:cNvSpPr txBox="1"/>
          <p:nvPr/>
        </p:nvSpPr>
        <p:spPr>
          <a:xfrm>
            <a:off x="2333015" y="3740164"/>
            <a:ext cx="563792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1818539" y="1737485"/>
            <a:ext cx="8720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CÁC EM ĐÃ CHÚ Ý LẮNG NGHE!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03760-3457-A761-CA5F-9C5F7DF1339F}"/>
              </a:ext>
            </a:extLst>
          </p:cNvPr>
          <p:cNvSpPr txBox="1"/>
          <p:nvPr/>
        </p:nvSpPr>
        <p:spPr>
          <a:xfrm>
            <a:off x="1609920" y="5223030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26425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2917191" y="100668"/>
            <a:ext cx="6542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liệt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…..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71F2B-E1AC-BDA2-0B59-864EA360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8CC34F-5953-59A6-82AC-88830BFCD63C}"/>
              </a:ext>
            </a:extLst>
          </p:cNvPr>
          <p:cNvSpPr/>
          <p:nvPr/>
        </p:nvSpPr>
        <p:spPr>
          <a:xfrm>
            <a:off x="385894" y="134223"/>
            <a:ext cx="11551639" cy="66440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51C15-DDC1-4E57-1C7C-5557A8122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9" y="2606467"/>
            <a:ext cx="1798503" cy="470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7C0C3-5180-4192-3608-57A6DDB69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3" y="0"/>
            <a:ext cx="2382474" cy="2382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4A06-CD3B-AD36-9BD2-E06968FB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0406" y="170509"/>
            <a:ext cx="1632926" cy="163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FA4-34AE-E3DC-4579-35258EB0CF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86" r="95233">
                        <a14:foregroundMark x1="88605" y1="61047" x2="88605" y2="61047"/>
                        <a14:foregroundMark x1="90814" y1="63256" x2="91163" y2="63256"/>
                        <a14:foregroundMark x1="92209" y1="60233" x2="92209" y2="60233"/>
                        <a14:foregroundMark x1="94070" y1="59302" x2="95233" y2="62326"/>
                        <a14:foregroundMark x1="9186" y1="55465" x2="9651" y2="54186"/>
                        <a14:foregroundMark x1="10930" y1="50349" x2="10930" y2="50349"/>
                        <a14:foregroundMark x1="9302" y1="60698" x2="9302" y2="60698"/>
                        <a14:foregroundMark x1="9302" y1="60698" x2="9302" y2="60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9722" y="5561902"/>
            <a:ext cx="6858000" cy="195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EDACC3-C0B4-B25E-8FA2-2D9BE23C8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661" y="671119"/>
            <a:ext cx="2382474" cy="238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95899-8630-8B04-7585-6D4C3904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667" l="9778" r="89778">
                        <a14:foregroundMark x1="49333" y1="16000" x2="49333" y2="16000"/>
                        <a14:foregroundMark x1="49333" y1="15556" x2="49333" y2="15556"/>
                        <a14:foregroundMark x1="47556" y1="63556" x2="47556" y2="63556"/>
                        <a14:foregroundMark x1="48444" y1="68000" x2="48444" y2="68000"/>
                        <a14:foregroundMark x1="50222" y1="76889" x2="59111" y2="60000"/>
                        <a14:foregroundMark x1="59111" y1="60000" x2="54222" y2="92000"/>
                        <a14:foregroundMark x1="54222" y1="92000" x2="46667" y2="68444"/>
                        <a14:foregroundMark x1="46667" y1="68444" x2="50667" y2="94667"/>
                        <a14:foregroundMark x1="50667" y1="94667" x2="50667" y2="9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511" y="497680"/>
            <a:ext cx="1632926" cy="163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DCC74-E429-51E2-88A1-0D1054C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6" b="90000" l="4222" r="90000">
                        <a14:foregroundMark x1="62778" y1="6455" x2="62778" y2="6455"/>
                        <a14:foregroundMark x1="62222" y1="5727" x2="62222" y2="5727"/>
                        <a14:foregroundMark x1="54111" y1="1818" x2="54111" y2="1818"/>
                        <a14:foregroundMark x1="6111" y1="44545" x2="6111" y2="44545"/>
                        <a14:foregroundMark x1="6111" y1="44091" x2="6111" y2="44091"/>
                        <a14:foregroundMark x1="4222" y1="40545" x2="4222" y2="40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0035" y="2233371"/>
            <a:ext cx="2382474" cy="5081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4904E-DBA5-343D-0CE6-7B6B1372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067" y="5581759"/>
            <a:ext cx="6858594" cy="19508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FA5BD-773A-E9F5-93A5-60FC18BB49A8}"/>
              </a:ext>
            </a:extLst>
          </p:cNvPr>
          <p:cNvSpPr txBox="1"/>
          <p:nvPr/>
        </p:nvSpPr>
        <p:spPr>
          <a:xfrm>
            <a:off x="1790921" y="392131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89EEF1-3C2F-8F9A-E2FB-D038EC184304}"/>
              </a:ext>
            </a:extLst>
          </p:cNvPr>
          <p:cNvSpPr txBox="1"/>
          <p:nvPr/>
        </p:nvSpPr>
        <p:spPr>
          <a:xfrm>
            <a:off x="1851488" y="1642289"/>
            <a:ext cx="8720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MỘT VẤN ĐỀ MÀ EM QUAN TÂM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03760-3457-A761-CA5F-9C5F7DF1339F}"/>
              </a:ext>
            </a:extLst>
          </p:cNvPr>
          <p:cNvSpPr txBox="1"/>
          <p:nvPr/>
        </p:nvSpPr>
        <p:spPr>
          <a:xfrm>
            <a:off x="1735757" y="5284559"/>
            <a:ext cx="872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4221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1995969" y="1817039"/>
            <a:ext cx="792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439485" y="708220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LUẬN NHÓM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439485" y="2397866"/>
            <a:ext cx="4714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 tham gia thảo luận về một vấn đề mà em quan tâm, điều chúng ta cần hướng đến là gì? Ai là người sẽ nghe ta trình bày ý kiến?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1941246" y="405651"/>
            <a:ext cx="885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Xác định mục đích nói và người nghe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E196D-0836-7E87-D852-24DBE4281B3D}"/>
              </a:ext>
            </a:extLst>
          </p:cNvPr>
          <p:cNvSpPr txBox="1"/>
          <p:nvPr/>
        </p:nvSpPr>
        <p:spPr>
          <a:xfrm>
            <a:off x="736132" y="1990666"/>
            <a:ext cx="723340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324C4-ADAF-42AF-57F9-4726241AB6FF}"/>
              </a:ext>
            </a:extLst>
          </p:cNvPr>
          <p:cNvSpPr txBox="1"/>
          <p:nvPr/>
        </p:nvSpPr>
        <p:spPr>
          <a:xfrm>
            <a:off x="736133" y="4670554"/>
            <a:ext cx="72334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39E46-CB07-164A-8CC8-53A43DBA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12B07-002B-CE76-3DB0-4F73782B8A5B}"/>
              </a:ext>
            </a:extLst>
          </p:cNvPr>
          <p:cNvSpPr txBox="1"/>
          <p:nvPr/>
        </p:nvSpPr>
        <p:spPr>
          <a:xfrm>
            <a:off x="3978472" y="434345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Trước khi 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F5CC8-0772-027C-D940-1F27C0C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959" y="1142231"/>
            <a:ext cx="8430936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A97372-89F8-6A79-6BA6-E34B46476E93}"/>
              </a:ext>
            </a:extLst>
          </p:cNvPr>
          <p:cNvSpPr txBox="1"/>
          <p:nvPr/>
        </p:nvSpPr>
        <p:spPr>
          <a:xfrm>
            <a:off x="3539671" y="2574035"/>
            <a:ext cx="4714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vi-VN" sz="4000" b="1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6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6A3F4-80C2-8F14-E4A2-A7E762C9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F6AE6-250B-5E0E-2C92-0ED024712029}"/>
              </a:ext>
            </a:extLst>
          </p:cNvPr>
          <p:cNvSpPr txBox="1"/>
          <p:nvPr/>
        </p:nvSpPr>
        <p:spPr>
          <a:xfrm>
            <a:off x="3476431" y="430818"/>
            <a:ext cx="383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Trước khi nói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6B210-071E-F2C2-E7E2-0006D542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5" b="99611" l="7653" r="93878">
                        <a14:foregroundMark x1="36735" y1="6615" x2="36735" y2="6615"/>
                        <a14:foregroundMark x1="36224" y1="7004" x2="36224" y2="7004"/>
                        <a14:foregroundMark x1="18367" y1="58755" x2="18367" y2="58755"/>
                        <a14:foregroundMark x1="18367" y1="58755" x2="18367" y2="58755"/>
                        <a14:foregroundMark x1="15816" y1="58366" x2="15816" y2="58366"/>
                        <a14:foregroundMark x1="14286" y1="55642" x2="14286" y2="55642"/>
                        <a14:foregroundMark x1="24490" y1="87549" x2="24490" y2="87549"/>
                        <a14:foregroundMark x1="28061" y1="87549" x2="28061" y2="87549"/>
                        <a14:foregroundMark x1="28571" y1="87549" x2="28571" y2="87549"/>
                        <a14:foregroundMark x1="18367" y1="91440" x2="18367" y2="91440"/>
                        <a14:foregroundMark x1="15306" y1="91440" x2="13776" y2="91051"/>
                        <a14:foregroundMark x1="50000" y1="92607" x2="50000" y2="92607"/>
                        <a14:foregroundMark x1="50000" y1="92607" x2="50000" y2="92607"/>
                        <a14:foregroundMark x1="54082" y1="92607" x2="54082" y2="92607"/>
                        <a14:foregroundMark x1="86735" y1="68093" x2="86735" y2="68093"/>
                        <a14:foregroundMark x1="89286" y1="66926" x2="89796" y2="66148"/>
                        <a14:foregroundMark x1="90306" y1="57198" x2="90306" y2="57198"/>
                        <a14:foregroundMark x1="90306" y1="56420" x2="90306" y2="56420"/>
                        <a14:foregroundMark x1="93367" y1="52529" x2="93367" y2="52529"/>
                        <a14:foregroundMark x1="93878" y1="51751" x2="93878" y2="51751"/>
                        <a14:foregroundMark x1="44898" y1="99611" x2="44898" y2="99611"/>
                        <a14:foregroundMark x1="7653" y1="89105" x2="7653" y2="89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586" y="1414504"/>
            <a:ext cx="3419835" cy="4484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962BDF-C572-8D2A-9043-BF5AC8E07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94" y="495948"/>
            <a:ext cx="5226343" cy="7004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F5B3A2-625B-B49E-C0E9-B09C461E3E1B}"/>
              </a:ext>
            </a:extLst>
          </p:cNvPr>
          <p:cNvSpPr txBox="1"/>
          <p:nvPr/>
        </p:nvSpPr>
        <p:spPr>
          <a:xfrm>
            <a:off x="1423332" y="2333150"/>
            <a:ext cx="3322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Chuẩn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0A53-D7B5-AF7E-5AF7-A669198CE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1395">
                        <a14:foregroundMark x1="91395" y1="38023" x2="91395" y2="38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172" y="735250"/>
            <a:ext cx="4035105" cy="4904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3AC2A8-8182-C492-4147-AD0128F2DD37}"/>
              </a:ext>
            </a:extLst>
          </p:cNvPr>
          <p:cNvSpPr txBox="1"/>
          <p:nvPr/>
        </p:nvSpPr>
        <p:spPr>
          <a:xfrm>
            <a:off x="6096000" y="1873954"/>
            <a:ext cx="2351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1005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2022-06-29T22:19:32Z</dcterms:created>
  <dcterms:modified xsi:type="dcterms:W3CDTF">2022-07-30T15:01:43Z</dcterms:modified>
</cp:coreProperties>
</file>