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9"/>
  </p:notesMasterIdLst>
  <p:sldIdLst>
    <p:sldId id="842" r:id="rId3"/>
    <p:sldId id="844" r:id="rId4"/>
    <p:sldId id="920" r:id="rId5"/>
    <p:sldId id="921" r:id="rId6"/>
    <p:sldId id="922" r:id="rId7"/>
    <p:sldId id="845" r:id="rId8"/>
    <p:sldId id="887" r:id="rId9"/>
    <p:sldId id="851" r:id="rId10"/>
    <p:sldId id="923" r:id="rId11"/>
    <p:sldId id="924" r:id="rId12"/>
    <p:sldId id="925" r:id="rId13"/>
    <p:sldId id="926" r:id="rId14"/>
    <p:sldId id="928" r:id="rId15"/>
    <p:sldId id="927" r:id="rId16"/>
    <p:sldId id="929" r:id="rId17"/>
    <p:sldId id="933" r:id="rId18"/>
    <p:sldId id="930" r:id="rId19"/>
    <p:sldId id="932" r:id="rId20"/>
    <p:sldId id="931" r:id="rId21"/>
    <p:sldId id="935" r:id="rId22"/>
    <p:sldId id="934" r:id="rId23"/>
    <p:sldId id="940" r:id="rId24"/>
    <p:sldId id="941" r:id="rId25"/>
    <p:sldId id="942" r:id="rId26"/>
    <p:sldId id="943" r:id="rId27"/>
    <p:sldId id="944" r:id="rId28"/>
    <p:sldId id="945" r:id="rId29"/>
    <p:sldId id="952" r:id="rId30"/>
    <p:sldId id="947" r:id="rId31"/>
    <p:sldId id="949" r:id="rId32"/>
    <p:sldId id="950" r:id="rId33"/>
    <p:sldId id="951" r:id="rId34"/>
    <p:sldId id="936" r:id="rId35"/>
    <p:sldId id="937" r:id="rId36"/>
    <p:sldId id="938" r:id="rId37"/>
    <p:sldId id="93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E9860-F430-490A-A12A-519A7C823C10}" type="datetimeFigureOut">
              <a:rPr lang="en-US" smtClean="0"/>
              <a:t>30/7/2022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96A32-0D13-4B25-90F9-B2616E618725}" type="slidenum">
              <a:rPr lang="en-US" smtClean="0"/>
              <a:t>‹#›</a:t>
            </a:fld>
            <a:endParaRPr lang="en-US"/>
          </a:p>
        </p:txBody>
      </p:sp>
    </p:spTree>
    <p:extLst>
      <p:ext uri="{BB962C8B-B14F-4D97-AF65-F5344CB8AC3E}">
        <p14:creationId xmlns:p14="http://schemas.microsoft.com/office/powerpoint/2010/main" val="343530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1646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2163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613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30/7/2022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8260579"/>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30/7/2022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9372633"/>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30/7/2022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4096677"/>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30/7/2022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68679422"/>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201478"/>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p:spPr>
        <p:txBody>
          <a:bodyPr anchor="b"/>
          <a:lstStyle>
            <a:lvl1pPr algn="ctr">
              <a:defRPr sz="5998"/>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7DB44D-C359-4F82-A016-B655B2D842D1}"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C996D-C3F6-4A7E-9B4F-58AFC8F5B540}" type="slidenum">
              <a:rPr lang="zh-CN" altLang="en-US" smtClean="0"/>
              <a:t>‹#›</a:t>
            </a:fld>
            <a:endParaRPr lang="zh-CN" altLang="en-US"/>
          </a:p>
        </p:txBody>
      </p:sp>
    </p:spTree>
    <p:extLst>
      <p:ext uri="{BB962C8B-B14F-4D97-AF65-F5344CB8AC3E}">
        <p14:creationId xmlns:p14="http://schemas.microsoft.com/office/powerpoint/2010/main" val="272823332"/>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A5E4C3"/>
        </a:solidFill>
        <a:effectLst/>
      </p:bgPr>
    </p:bg>
    <p:spTree>
      <p:nvGrpSpPr>
        <p:cNvPr id="1" name=""/>
        <p:cNvGrpSpPr/>
        <p:nvPr/>
      </p:nvGrpSpPr>
      <p:grpSpPr>
        <a:xfrm>
          <a:off x="0" y="0"/>
          <a:ext cx="0" cy="0"/>
          <a:chOff x="0" y="0"/>
          <a:chExt cx="0" cy="0"/>
        </a:xfrm>
      </p:grpSpPr>
      <p:sp>
        <p:nvSpPr>
          <p:cNvPr id="8" name="圆角矩形 7"/>
          <p:cNvSpPr/>
          <p:nvPr userDrawn="1"/>
        </p:nvSpPr>
        <p:spPr>
          <a:xfrm>
            <a:off x="547370" y="495936"/>
            <a:ext cx="11097895" cy="5865495"/>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descr="惊蛰2"/>
          <p:cNvPicPr>
            <a:picLocks noChangeAspect="1"/>
          </p:cNvPicPr>
          <p:nvPr userDrawn="1"/>
        </p:nvPicPr>
        <p:blipFill>
          <a:blip r:embed="rId2"/>
          <a:srcRect b="45467"/>
          <a:stretch>
            <a:fillRect/>
          </a:stretch>
        </p:blipFill>
        <p:spPr>
          <a:xfrm>
            <a:off x="0" y="5097780"/>
            <a:ext cx="12180570" cy="1760220"/>
          </a:xfrm>
          <a:prstGeom prst="rect">
            <a:avLst/>
          </a:prstGeom>
        </p:spPr>
      </p:pic>
    </p:spTree>
    <p:extLst>
      <p:ext uri="{BB962C8B-B14F-4D97-AF65-F5344CB8AC3E}">
        <p14:creationId xmlns:p14="http://schemas.microsoft.com/office/powerpoint/2010/main" val="4216231042"/>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5998"/>
            </a:lvl1pPr>
          </a:lstStyle>
          <a:p>
            <a:r>
              <a:rPr lang="zh-CN" altLang="en-US"/>
              <a:t>单击此处编辑母版标题样式</a:t>
            </a:r>
          </a:p>
        </p:txBody>
      </p:sp>
      <p:sp>
        <p:nvSpPr>
          <p:cNvPr id="3" name="文本占位符 2"/>
          <p:cNvSpPr>
            <a:spLocks noGrp="1"/>
          </p:cNvSpPr>
          <p:nvPr>
            <p:ph type="body" idx="1" hasCustomPrompt="1"/>
          </p:nvPr>
        </p:nvSpPr>
        <p:spPr>
          <a:xfrm>
            <a:off x="831851" y="4589463"/>
            <a:ext cx="10515600" cy="1500187"/>
          </a:xfrm>
        </p:spPr>
        <p:txBody>
          <a:bodyPr/>
          <a:lstStyle>
            <a:lvl1pPr marL="0" indent="0">
              <a:buNone/>
              <a:defRPr sz="2400">
                <a:solidFill>
                  <a:schemeClr val="tx1">
                    <a:tint val="75000"/>
                  </a:schemeClr>
                </a:solidFill>
              </a:defRPr>
            </a:lvl1pPr>
            <a:lvl2pPr marL="457063" indent="0">
              <a:buNone/>
              <a:defRPr sz="2000">
                <a:solidFill>
                  <a:schemeClr val="tx1">
                    <a:tint val="75000"/>
                  </a:schemeClr>
                </a:solidFill>
              </a:defRPr>
            </a:lvl2pPr>
            <a:lvl3pPr marL="914126" indent="0">
              <a:buNone/>
              <a:defRPr sz="1800">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57DB44D-C359-4F82-A016-B655B2D842D1}"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C996D-C3F6-4A7E-9B4F-58AFC8F5B540}" type="slidenum">
              <a:rPr lang="zh-CN" altLang="en-US" smtClean="0"/>
              <a:t>‹#›</a:t>
            </a:fld>
            <a:endParaRPr lang="zh-CN" altLang="en-US"/>
          </a:p>
        </p:txBody>
      </p:sp>
    </p:spTree>
    <p:extLst>
      <p:ext uri="{BB962C8B-B14F-4D97-AF65-F5344CB8AC3E}">
        <p14:creationId xmlns:p14="http://schemas.microsoft.com/office/powerpoint/2010/main" val="3529304352"/>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57DB44D-C359-4F82-A016-B655B2D842D1}" type="datetimeFigureOut">
              <a:rPr lang="zh-CN" altLang="en-US" smtClean="0"/>
              <a:t>2022/7/30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C996D-C3F6-4A7E-9B4F-58AFC8F5B540}" type="slidenum">
              <a:rPr lang="zh-CN" altLang="en-US" smtClean="0"/>
              <a:t>‹#›</a:t>
            </a:fld>
            <a:endParaRPr lang="zh-CN" altLang="en-US"/>
          </a:p>
        </p:txBody>
      </p:sp>
    </p:spTree>
    <p:extLst>
      <p:ext uri="{BB962C8B-B14F-4D97-AF65-F5344CB8AC3E}">
        <p14:creationId xmlns:p14="http://schemas.microsoft.com/office/powerpoint/2010/main" val="1006147551"/>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7DB44D-C359-4F82-A016-B655B2D842D1}" type="datetimeFigureOut">
              <a:rPr lang="zh-CN" altLang="en-US" smtClean="0"/>
              <a:t>2022/7/30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4C996D-C3F6-4A7E-9B4F-58AFC8F5B540}" type="slidenum">
              <a:rPr lang="zh-CN" altLang="en-US" smtClean="0"/>
              <a:t>‹#›</a:t>
            </a:fld>
            <a:endParaRPr lang="zh-CN" altLang="en-US"/>
          </a:p>
        </p:txBody>
      </p:sp>
    </p:spTree>
    <p:extLst>
      <p:ext uri="{BB962C8B-B14F-4D97-AF65-F5344CB8AC3E}">
        <p14:creationId xmlns:p14="http://schemas.microsoft.com/office/powerpoint/2010/main" val="2399082013"/>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7DB44D-C359-4F82-A016-B655B2D842D1}" type="datetimeFigureOut">
              <a:rPr lang="zh-CN" altLang="en-US" smtClean="0"/>
              <a:t>2022/7/30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4C996D-C3F6-4A7E-9B4F-58AFC8F5B540}" type="slidenum">
              <a:rPr lang="zh-CN" altLang="en-US" smtClean="0"/>
              <a:t>‹#›</a:t>
            </a:fld>
            <a:endParaRPr lang="zh-CN" altLang="en-US"/>
          </a:p>
        </p:txBody>
      </p:sp>
    </p:spTree>
    <p:extLst>
      <p:ext uri="{BB962C8B-B14F-4D97-AF65-F5344CB8AC3E}">
        <p14:creationId xmlns:p14="http://schemas.microsoft.com/office/powerpoint/2010/main" val="4237727774"/>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30/7/2022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2588353"/>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7DB44D-C359-4F82-A016-B655B2D842D1}" type="datetimeFigureOut">
              <a:rPr lang="zh-CN" altLang="en-US" smtClean="0"/>
              <a:t>2022/7/30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4C996D-C3F6-4A7E-9B4F-58AFC8F5B540}" type="slidenum">
              <a:rPr lang="zh-CN" altLang="en-US" smtClean="0"/>
              <a:t>‹#›</a:t>
            </a:fld>
            <a:endParaRPr lang="zh-CN" altLang="en-US"/>
          </a:p>
        </p:txBody>
      </p:sp>
    </p:spTree>
    <p:extLst>
      <p:ext uri="{BB962C8B-B14F-4D97-AF65-F5344CB8AC3E}">
        <p14:creationId xmlns:p14="http://schemas.microsoft.com/office/powerpoint/2010/main" val="679189802"/>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hasCustomPrompt="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57DB44D-C359-4F82-A016-B655B2D842D1}" type="datetimeFigureOut">
              <a:rPr lang="zh-CN" altLang="en-US" smtClean="0"/>
              <a:t>2022/7/30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C996D-C3F6-4A7E-9B4F-58AFC8F5B540}" type="slidenum">
              <a:rPr lang="zh-CN" altLang="en-US" smtClean="0"/>
              <a:t>‹#›</a:t>
            </a:fld>
            <a:endParaRPr lang="zh-CN" altLang="en-US"/>
          </a:p>
        </p:txBody>
      </p:sp>
    </p:spTree>
    <p:extLst>
      <p:ext uri="{BB962C8B-B14F-4D97-AF65-F5344CB8AC3E}">
        <p14:creationId xmlns:p14="http://schemas.microsoft.com/office/powerpoint/2010/main" val="1344352784"/>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zh-CN" altLang="en-US"/>
          </a:p>
        </p:txBody>
      </p:sp>
      <p:sp>
        <p:nvSpPr>
          <p:cNvPr id="4" name="文本占位符 3"/>
          <p:cNvSpPr>
            <a:spLocks noGrp="1"/>
          </p:cNvSpPr>
          <p:nvPr>
            <p:ph type="body" sz="half" idx="2" hasCustomPrompt="1"/>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57DB44D-C359-4F82-A016-B655B2D842D1}" type="datetimeFigureOut">
              <a:rPr lang="zh-CN" altLang="en-US" smtClean="0"/>
              <a:t>2022/7/30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C996D-C3F6-4A7E-9B4F-58AFC8F5B540}" type="slidenum">
              <a:rPr lang="zh-CN" altLang="en-US" smtClean="0"/>
              <a:t>‹#›</a:t>
            </a:fld>
            <a:endParaRPr lang="zh-CN" altLang="en-US"/>
          </a:p>
        </p:txBody>
      </p:sp>
    </p:spTree>
    <p:extLst>
      <p:ext uri="{BB962C8B-B14F-4D97-AF65-F5344CB8AC3E}">
        <p14:creationId xmlns:p14="http://schemas.microsoft.com/office/powerpoint/2010/main" val="3687413626"/>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7DB44D-C359-4F82-A016-B655B2D842D1}"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C996D-C3F6-4A7E-9B4F-58AFC8F5B540}" type="slidenum">
              <a:rPr lang="zh-CN" altLang="en-US" smtClean="0"/>
              <a:t>‹#›</a:t>
            </a:fld>
            <a:endParaRPr lang="zh-CN" altLang="en-US"/>
          </a:p>
        </p:txBody>
      </p:sp>
    </p:spTree>
    <p:extLst>
      <p:ext uri="{BB962C8B-B14F-4D97-AF65-F5344CB8AC3E}">
        <p14:creationId xmlns:p14="http://schemas.microsoft.com/office/powerpoint/2010/main" val="767156723"/>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7DB44D-C359-4F82-A016-B655B2D842D1}" type="datetimeFigureOut">
              <a:rPr lang="zh-CN" altLang="en-US" smtClean="0"/>
              <a:t>2022/7/30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C996D-C3F6-4A7E-9B4F-58AFC8F5B540}" type="slidenum">
              <a:rPr lang="zh-CN" altLang="en-US" smtClean="0"/>
              <a:t>‹#›</a:t>
            </a:fld>
            <a:endParaRPr lang="zh-CN" altLang="en-US"/>
          </a:p>
        </p:txBody>
      </p:sp>
    </p:spTree>
    <p:extLst>
      <p:ext uri="{BB962C8B-B14F-4D97-AF65-F5344CB8AC3E}">
        <p14:creationId xmlns:p14="http://schemas.microsoft.com/office/powerpoint/2010/main" val="3535505505"/>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30/7/2022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2093354"/>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30/7/2022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9243850"/>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30/7/2022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9879781"/>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30/7/2022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5331955"/>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30/7/2022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8317346"/>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89080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30/7/2022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5485928"/>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30/7/2022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4016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DB44D-C359-4F82-A016-B655B2D842D1}" type="datetimeFigureOut">
              <a:rPr lang="zh-CN" altLang="en-US" smtClean="0"/>
              <a:t>2022/7/30</a:t>
            </a:fld>
            <a:endParaRPr lang="zh-CN" altLang="en-US"/>
          </a:p>
        </p:txBody>
      </p:sp>
      <p:sp>
        <p:nvSpPr>
          <p:cNvPr id="5" name="页脚占位符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C996D-C3F6-4A7E-9B4F-58AFC8F5B540}" type="slidenum">
              <a:rPr lang="zh-CN" altLang="en-US" smtClean="0"/>
              <a:t>‹#›</a:t>
            </a:fld>
            <a:endParaRPr lang="zh-CN" altLang="en-US"/>
          </a:p>
        </p:txBody>
      </p:sp>
    </p:spTree>
    <p:extLst>
      <p:ext uri="{BB962C8B-B14F-4D97-AF65-F5344CB8AC3E}">
        <p14:creationId xmlns:p14="http://schemas.microsoft.com/office/powerpoint/2010/main" val="19999629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advClick="0">
    <p:push dir="u"/>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19.png"/><Relationship Id="rId26" Type="http://schemas.openxmlformats.org/officeDocument/2006/relationships/image" Target="../media/image23.png"/><Relationship Id="rId39" Type="http://schemas.microsoft.com/office/2007/relationships/hdphoto" Target="../media/hdphoto11.wdp"/><Relationship Id="rId3" Type="http://schemas.openxmlformats.org/officeDocument/2006/relationships/audio" Target="../media/audio2.wav"/><Relationship Id="rId21" Type="http://schemas.openxmlformats.org/officeDocument/2006/relationships/slide" Target="slide26.xml"/><Relationship Id="rId34" Type="http://schemas.openxmlformats.org/officeDocument/2006/relationships/image" Target="../media/image28.png"/><Relationship Id="rId42" Type="http://schemas.openxmlformats.org/officeDocument/2006/relationships/image" Target="../media/image32.png"/><Relationship Id="rId47" Type="http://schemas.microsoft.com/office/2007/relationships/hdphoto" Target="../media/hdphoto15.wdp"/><Relationship Id="rId50" Type="http://schemas.openxmlformats.org/officeDocument/2006/relationships/image" Target="../media/image36.png"/><Relationship Id="rId7" Type="http://schemas.openxmlformats.org/officeDocument/2006/relationships/image" Target="../media/image14.png"/><Relationship Id="rId12" Type="http://schemas.microsoft.com/office/2007/relationships/hdphoto" Target="../media/hdphoto7.wdp"/><Relationship Id="rId17" Type="http://schemas.openxmlformats.org/officeDocument/2006/relationships/slide" Target="slide24.xml"/><Relationship Id="rId25" Type="http://schemas.openxmlformats.org/officeDocument/2006/relationships/slide" Target="slide28.xml"/><Relationship Id="rId33" Type="http://schemas.openxmlformats.org/officeDocument/2006/relationships/image" Target="../media/image27.png"/><Relationship Id="rId38" Type="http://schemas.openxmlformats.org/officeDocument/2006/relationships/image" Target="../media/image30.png"/><Relationship Id="rId46" Type="http://schemas.openxmlformats.org/officeDocument/2006/relationships/image" Target="../media/image34.png"/><Relationship Id="rId2" Type="http://schemas.openxmlformats.org/officeDocument/2006/relationships/audio" Target="../media/audio1.wav"/><Relationship Id="rId16" Type="http://schemas.openxmlformats.org/officeDocument/2006/relationships/image" Target="../media/image18.png"/><Relationship Id="rId20" Type="http://schemas.openxmlformats.org/officeDocument/2006/relationships/image" Target="../media/image20.png"/><Relationship Id="rId29" Type="http://schemas.openxmlformats.org/officeDocument/2006/relationships/slide" Target="slide30.xml"/><Relationship Id="rId41" Type="http://schemas.microsoft.com/office/2007/relationships/hdphoto" Target="../media/hdphoto12.wdp"/><Relationship Id="rId1" Type="http://schemas.openxmlformats.org/officeDocument/2006/relationships/slideLayout" Target="../slideLayouts/slideLayout15.xml"/><Relationship Id="rId6" Type="http://schemas.microsoft.com/office/2007/relationships/hdphoto" Target="../media/hdphoto4.wdp"/><Relationship Id="rId11" Type="http://schemas.openxmlformats.org/officeDocument/2006/relationships/image" Target="../media/image16.png"/><Relationship Id="rId24" Type="http://schemas.openxmlformats.org/officeDocument/2006/relationships/image" Target="../media/image22.png"/><Relationship Id="rId32" Type="http://schemas.openxmlformats.org/officeDocument/2006/relationships/slide" Target="slide31.xml"/><Relationship Id="rId37" Type="http://schemas.microsoft.com/office/2007/relationships/hdphoto" Target="../media/hdphoto10.wdp"/><Relationship Id="rId40" Type="http://schemas.openxmlformats.org/officeDocument/2006/relationships/image" Target="../media/image31.png"/><Relationship Id="rId45" Type="http://schemas.microsoft.com/office/2007/relationships/hdphoto" Target="../media/hdphoto14.wdp"/><Relationship Id="rId5" Type="http://schemas.openxmlformats.org/officeDocument/2006/relationships/image" Target="../media/image13.png"/><Relationship Id="rId15" Type="http://schemas.openxmlformats.org/officeDocument/2006/relationships/slide" Target="slide23.xml"/><Relationship Id="rId23" Type="http://schemas.openxmlformats.org/officeDocument/2006/relationships/slide" Target="slide27.xml"/><Relationship Id="rId28" Type="http://schemas.openxmlformats.org/officeDocument/2006/relationships/image" Target="../media/image24.png"/><Relationship Id="rId36" Type="http://schemas.openxmlformats.org/officeDocument/2006/relationships/image" Target="../media/image29.png"/><Relationship Id="rId49" Type="http://schemas.microsoft.com/office/2007/relationships/hdphoto" Target="../media/hdphoto16.wdp"/><Relationship Id="rId10" Type="http://schemas.microsoft.com/office/2007/relationships/hdphoto" Target="../media/hdphoto6.wdp"/><Relationship Id="rId19" Type="http://schemas.openxmlformats.org/officeDocument/2006/relationships/slide" Target="slide25.xml"/><Relationship Id="rId31" Type="http://schemas.openxmlformats.org/officeDocument/2006/relationships/image" Target="../media/image26.png"/><Relationship Id="rId44" Type="http://schemas.openxmlformats.org/officeDocument/2006/relationships/image" Target="../media/image33.png"/><Relationship Id="rId4" Type="http://schemas.openxmlformats.org/officeDocument/2006/relationships/image" Target="../media/image12.png"/><Relationship Id="rId9" Type="http://schemas.openxmlformats.org/officeDocument/2006/relationships/image" Target="../media/image15.png"/><Relationship Id="rId14" Type="http://schemas.microsoft.com/office/2007/relationships/hdphoto" Target="../media/hdphoto8.wdp"/><Relationship Id="rId22" Type="http://schemas.openxmlformats.org/officeDocument/2006/relationships/image" Target="../media/image21.png"/><Relationship Id="rId27" Type="http://schemas.openxmlformats.org/officeDocument/2006/relationships/slide" Target="slide29.xml"/><Relationship Id="rId30" Type="http://schemas.openxmlformats.org/officeDocument/2006/relationships/image" Target="../media/image25.png"/><Relationship Id="rId35" Type="http://schemas.microsoft.com/office/2007/relationships/hdphoto" Target="../media/hdphoto9.wdp"/><Relationship Id="rId43" Type="http://schemas.microsoft.com/office/2007/relationships/hdphoto" Target="../media/hdphoto13.wdp"/><Relationship Id="rId48" Type="http://schemas.openxmlformats.org/officeDocument/2006/relationships/image" Target="../media/image35.png"/><Relationship Id="rId8" Type="http://schemas.microsoft.com/office/2007/relationships/hdphoto" Target="../media/hdphoto5.wdp"/><Relationship Id="rId51" Type="http://schemas.microsoft.com/office/2007/relationships/hdphoto" Target="../media/hdphoto17.wdp"/></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2.wav"/><Relationship Id="rId7"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15.xml"/><Relationship Id="rId6" Type="http://schemas.microsoft.com/office/2007/relationships/hdphoto" Target="../media/hdphoto12.wdp"/><Relationship Id="rId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2.wav"/><Relationship Id="rId7"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15.xml"/><Relationship Id="rId6" Type="http://schemas.microsoft.com/office/2007/relationships/hdphoto" Target="../media/hdphoto12.wdp"/><Relationship Id="rId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2.wav"/><Relationship Id="rId7"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15.xml"/><Relationship Id="rId6" Type="http://schemas.microsoft.com/office/2007/relationships/hdphoto" Target="../media/hdphoto12.wdp"/><Relationship Id="rId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2.wav"/><Relationship Id="rId7"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15.xml"/><Relationship Id="rId6" Type="http://schemas.microsoft.com/office/2007/relationships/hdphoto" Target="../media/hdphoto12.wdp"/><Relationship Id="rId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2.wav"/><Relationship Id="rId7"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15.xml"/><Relationship Id="rId6" Type="http://schemas.microsoft.com/office/2007/relationships/hdphoto" Target="../media/hdphoto12.wdp"/><Relationship Id="rId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2.wav"/><Relationship Id="rId7"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15.xml"/><Relationship Id="rId6" Type="http://schemas.microsoft.com/office/2007/relationships/hdphoto" Target="../media/hdphoto12.wdp"/><Relationship Id="rId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2.wav"/><Relationship Id="rId7"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15.xml"/><Relationship Id="rId6" Type="http://schemas.microsoft.com/office/2007/relationships/hdphoto" Target="../media/hdphoto12.wdp"/><Relationship Id="rId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2.wav"/><Relationship Id="rId7"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15.xml"/><Relationship Id="rId6" Type="http://schemas.microsoft.com/office/2007/relationships/hdphoto" Target="../media/hdphoto12.wdp"/><Relationship Id="rId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2.wav"/><Relationship Id="rId7"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15.xml"/><Relationship Id="rId6" Type="http://schemas.microsoft.com/office/2007/relationships/hdphoto" Target="../media/hdphoto12.wdp"/><Relationship Id="rId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2.wav"/><Relationship Id="rId7"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15.xml"/><Relationship Id="rId6" Type="http://schemas.microsoft.com/office/2007/relationships/hdphoto" Target="../media/hdphoto12.wdp"/><Relationship Id="rId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5.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descr="惊蛰2">
            <a:extLst>
              <a:ext uri="{FF2B5EF4-FFF2-40B4-BE49-F238E27FC236}">
                <a16:creationId xmlns:a16="http://schemas.microsoft.com/office/drawing/2014/main" id="{825E33DB-AC51-4055-A373-4151503B7452}"/>
              </a:ext>
            </a:extLst>
          </p:cNvPr>
          <p:cNvPicPr>
            <a:picLocks noChangeAspect="1"/>
          </p:cNvPicPr>
          <p:nvPr/>
        </p:nvPicPr>
        <p:blipFill>
          <a:blip r:embed="rId3"/>
          <a:srcRect b="45467"/>
          <a:stretch>
            <a:fillRect/>
          </a:stretch>
        </p:blipFill>
        <p:spPr>
          <a:xfrm>
            <a:off x="2205" y="3966171"/>
            <a:ext cx="12177751" cy="2890242"/>
          </a:xfrm>
          <a:prstGeom prst="rect">
            <a:avLst/>
          </a:prstGeom>
        </p:spPr>
      </p:pic>
      <p:pic>
        <p:nvPicPr>
          <p:cNvPr id="3" name="Picture 2">
            <a:extLst>
              <a:ext uri="{FF2B5EF4-FFF2-40B4-BE49-F238E27FC236}">
                <a16:creationId xmlns:a16="http://schemas.microsoft.com/office/drawing/2014/main" id="{65DDFE3F-F9C5-43B0-BE15-AE3FCA132BFF}"/>
              </a:ext>
            </a:extLst>
          </p:cNvPr>
          <p:cNvPicPr>
            <a:picLocks noChangeAspect="1"/>
          </p:cNvPicPr>
          <p:nvPr/>
        </p:nvPicPr>
        <p:blipFill rotWithShape="1">
          <a:blip r:embed="rId4">
            <a:clrChange>
              <a:clrFrom>
                <a:srgbClr val="F5FDFF"/>
              </a:clrFrom>
              <a:clrTo>
                <a:srgbClr val="F5FDFF">
                  <a:alpha val="0"/>
                </a:srgbClr>
              </a:clrTo>
            </a:clrChange>
          </a:blip>
          <a:srcRect l="12126" t="14702" r="79652" b="70633"/>
          <a:stretch/>
        </p:blipFill>
        <p:spPr>
          <a:xfrm>
            <a:off x="506886" y="711036"/>
            <a:ext cx="1322774" cy="1326621"/>
          </a:xfrm>
          <a:prstGeom prst="rect">
            <a:avLst/>
          </a:prstGeom>
        </p:spPr>
      </p:pic>
      <p:pic>
        <p:nvPicPr>
          <p:cNvPr id="22" name="Picture 21">
            <a:extLst>
              <a:ext uri="{FF2B5EF4-FFF2-40B4-BE49-F238E27FC236}">
                <a16:creationId xmlns:a16="http://schemas.microsoft.com/office/drawing/2014/main" id="{5A618D72-F9C9-474D-AAC6-21E0DE1062D3}"/>
              </a:ext>
            </a:extLst>
          </p:cNvPr>
          <p:cNvPicPr>
            <a:picLocks noChangeAspect="1"/>
          </p:cNvPicPr>
          <p:nvPr/>
        </p:nvPicPr>
        <p:blipFill rotWithShape="1">
          <a:blip r:embed="rId4">
            <a:clrChange>
              <a:clrFrom>
                <a:srgbClr val="F5FDFF"/>
              </a:clrFrom>
              <a:clrTo>
                <a:srgbClr val="F5FDFF">
                  <a:alpha val="0"/>
                </a:srgbClr>
              </a:clrTo>
            </a:clrChange>
          </a:blip>
          <a:srcRect l="81681" t="12964" r="11239" b="70930"/>
          <a:stretch/>
        </p:blipFill>
        <p:spPr>
          <a:xfrm>
            <a:off x="10193968" y="714939"/>
            <a:ext cx="1322774" cy="1691979"/>
          </a:xfrm>
          <a:prstGeom prst="rect">
            <a:avLst/>
          </a:prstGeom>
        </p:spPr>
      </p:pic>
      <p:sp>
        <p:nvSpPr>
          <p:cNvPr id="8" name="矩形 6">
            <a:extLst>
              <a:ext uri="{FF2B5EF4-FFF2-40B4-BE49-F238E27FC236}">
                <a16:creationId xmlns:a16="http://schemas.microsoft.com/office/drawing/2014/main" id="{7CAD8C32-ADAC-4CEA-AB73-96613E4C594B}"/>
              </a:ext>
            </a:extLst>
          </p:cNvPr>
          <p:cNvSpPr/>
          <p:nvPr/>
        </p:nvSpPr>
        <p:spPr>
          <a:xfrm>
            <a:off x="1020822" y="1240750"/>
            <a:ext cx="9954990" cy="2861937"/>
          </a:xfrm>
          <a:prstGeom prst="rect">
            <a:avLst/>
          </a:prstGeom>
        </p:spPr>
        <p:txBody>
          <a:bodyPr vert="horz" wrap="square">
            <a:spAutoFit/>
          </a:bodyPr>
          <a:lstStyle/>
          <a:p>
            <a:pPr algn="ctr" defTabSz="914217">
              <a:defRPr/>
            </a:pPr>
            <a:r>
              <a:rPr lang="en-US" altLang="zh-CN" sz="59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KÍNH CHÀO QUÝ THẦY CÔ GIÁO CÙNG CÁC EM HỌC SINH</a:t>
            </a:r>
            <a:endParaRPr lang="zh-CN" altLang="en-US" sz="59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0" name="矩形 6">
            <a:extLst>
              <a:ext uri="{FF2B5EF4-FFF2-40B4-BE49-F238E27FC236}">
                <a16:creationId xmlns:a16="http://schemas.microsoft.com/office/drawing/2014/main" id="{EA64D7DB-34E7-45E8-99D4-0C337E40FF75}"/>
              </a:ext>
            </a:extLst>
          </p:cNvPr>
          <p:cNvSpPr/>
          <p:nvPr/>
        </p:nvSpPr>
        <p:spPr>
          <a:xfrm>
            <a:off x="3245567" y="4126428"/>
            <a:ext cx="4522948" cy="769263"/>
          </a:xfrm>
          <a:prstGeom prst="rect">
            <a:avLst/>
          </a:prstGeom>
        </p:spPr>
        <p:txBody>
          <a:bodyPr vert="horz" wrap="none">
            <a:spAutoFit/>
          </a:bodyPr>
          <a:lstStyle/>
          <a:p>
            <a:pPr defTabSz="914217">
              <a:defRPr/>
            </a:pPr>
            <a:r>
              <a:rPr lang="en-US" altLang="zh-CN" sz="4399" b="1" spc="600" dirty="0" err="1">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Giáo</a:t>
            </a:r>
            <a:r>
              <a:rPr lang="en-US" altLang="zh-CN" sz="43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4399" b="1" spc="600" dirty="0" err="1">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viên</a:t>
            </a:r>
            <a:r>
              <a:rPr lang="en-US" altLang="zh-CN" sz="43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a:t>
            </a:r>
            <a:endParaRPr lang="zh-CN" altLang="en-US" sz="43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FCC4ECC5-179C-4045-ABCB-4DCF4B0D402E}"/>
              </a:ext>
            </a:extLst>
          </p:cNvPr>
          <p:cNvPicPr>
            <a:picLocks noChangeAspect="1"/>
          </p:cNvPicPr>
          <p:nvPr/>
        </p:nvPicPr>
        <p:blipFill>
          <a:blip r:embed="rId5"/>
          <a:stretch>
            <a:fillRect/>
          </a:stretch>
        </p:blipFill>
        <p:spPr>
          <a:xfrm>
            <a:off x="7198293" y="4126428"/>
            <a:ext cx="4037753" cy="3256562"/>
          </a:xfrm>
          <a:prstGeom prst="rect">
            <a:avLst/>
          </a:prstGeom>
        </p:spPr>
      </p:pic>
      <p:pic>
        <p:nvPicPr>
          <p:cNvPr id="5" name="Picture 4">
            <a:extLst>
              <a:ext uri="{FF2B5EF4-FFF2-40B4-BE49-F238E27FC236}">
                <a16:creationId xmlns:a16="http://schemas.microsoft.com/office/drawing/2014/main" id="{FB4E69EB-7F59-4B13-8A88-06CB89CAFF76}"/>
              </a:ext>
            </a:extLst>
          </p:cNvPr>
          <p:cNvPicPr>
            <a:picLocks noChangeAspect="1"/>
          </p:cNvPicPr>
          <p:nvPr/>
        </p:nvPicPr>
        <p:blipFill>
          <a:blip r:embed="rId6"/>
          <a:stretch>
            <a:fillRect/>
          </a:stretch>
        </p:blipFill>
        <p:spPr>
          <a:xfrm>
            <a:off x="7891777" y="439739"/>
            <a:ext cx="1761489" cy="1176358"/>
          </a:xfrm>
          <a:prstGeom prst="rect">
            <a:avLst/>
          </a:prstGeom>
        </p:spPr>
      </p:pic>
      <p:pic>
        <p:nvPicPr>
          <p:cNvPr id="6" name="Picture 5">
            <a:extLst>
              <a:ext uri="{FF2B5EF4-FFF2-40B4-BE49-F238E27FC236}">
                <a16:creationId xmlns:a16="http://schemas.microsoft.com/office/drawing/2014/main" id="{3DDE7AA2-0C19-4671-B72E-09CF0B51D845}"/>
              </a:ext>
            </a:extLst>
          </p:cNvPr>
          <p:cNvPicPr>
            <a:picLocks noChangeAspect="1"/>
          </p:cNvPicPr>
          <p:nvPr/>
        </p:nvPicPr>
        <p:blipFill>
          <a:blip r:embed="rId7"/>
          <a:stretch>
            <a:fillRect/>
          </a:stretch>
        </p:blipFill>
        <p:spPr>
          <a:xfrm>
            <a:off x="2247296" y="4477094"/>
            <a:ext cx="3065121" cy="3065121"/>
          </a:xfrm>
          <a:prstGeom prst="rect">
            <a:avLst/>
          </a:prstGeom>
        </p:spPr>
      </p:pic>
    </p:spTree>
    <p:extLst>
      <p:ext uri="{BB962C8B-B14F-4D97-AF65-F5344CB8AC3E}">
        <p14:creationId xmlns:p14="http://schemas.microsoft.com/office/powerpoint/2010/main" val="2404171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6BBED96-8BD5-DDBE-7243-EBC30BB2A064}"/>
              </a:ext>
            </a:extLst>
          </p:cNvPr>
          <p:cNvGraphicFramePr>
            <a:graphicFrameLocks noGrp="1"/>
          </p:cNvGraphicFramePr>
          <p:nvPr>
            <p:extLst>
              <p:ext uri="{D42A27DB-BD31-4B8C-83A1-F6EECF244321}">
                <p14:modId xmlns:p14="http://schemas.microsoft.com/office/powerpoint/2010/main" val="3818742023"/>
              </p:ext>
            </p:extLst>
          </p:nvPr>
        </p:nvGraphicFramePr>
        <p:xfrm>
          <a:off x="0" y="-2"/>
          <a:ext cx="12192000" cy="6858001"/>
        </p:xfrm>
        <a:graphic>
          <a:graphicData uri="http://schemas.openxmlformats.org/drawingml/2006/table">
            <a:tbl>
              <a:tblPr firstRow="1" firstCol="1" bandRow="1"/>
              <a:tblGrid>
                <a:gridCol w="1156698">
                  <a:extLst>
                    <a:ext uri="{9D8B030D-6E8A-4147-A177-3AD203B41FA5}">
                      <a16:colId xmlns:a16="http://schemas.microsoft.com/office/drawing/2014/main" val="1916213037"/>
                    </a:ext>
                  </a:extLst>
                </a:gridCol>
                <a:gridCol w="1778258">
                  <a:extLst>
                    <a:ext uri="{9D8B030D-6E8A-4147-A177-3AD203B41FA5}">
                      <a16:colId xmlns:a16="http://schemas.microsoft.com/office/drawing/2014/main" val="3537923207"/>
                    </a:ext>
                  </a:extLst>
                </a:gridCol>
                <a:gridCol w="4187108">
                  <a:extLst>
                    <a:ext uri="{9D8B030D-6E8A-4147-A177-3AD203B41FA5}">
                      <a16:colId xmlns:a16="http://schemas.microsoft.com/office/drawing/2014/main" val="1945996982"/>
                    </a:ext>
                  </a:extLst>
                </a:gridCol>
                <a:gridCol w="5069936">
                  <a:extLst>
                    <a:ext uri="{9D8B030D-6E8A-4147-A177-3AD203B41FA5}">
                      <a16:colId xmlns:a16="http://schemas.microsoft.com/office/drawing/2014/main" val="1979576269"/>
                    </a:ext>
                  </a:extLst>
                </a:gridCol>
              </a:tblGrid>
              <a:tr h="843578">
                <a:tc>
                  <a:txBody>
                    <a:bodyPr/>
                    <a:lstStyle/>
                    <a:p>
                      <a:pPr algn="just">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50846422"/>
                  </a:ext>
                </a:extLst>
              </a:tr>
              <a:tr h="2574485">
                <a:tc>
                  <a:txBody>
                    <a:bodyPr/>
                    <a:lstStyle/>
                    <a:p>
                      <a:pPr algn="just">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vôi</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Tuổi thơ à thiên nhiên/ Hai đứa trẻ và bầy chim chìa vôi</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algn="just">
                        <a:lnSpc>
                          <a:spcPct val="150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mang tính chất nhân văn.</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868795455"/>
                  </a:ext>
                </a:extLst>
              </a:tr>
              <a:tr h="3439938">
                <a:tc>
                  <a:txBody>
                    <a:bodyPr/>
                    <a:lstStyle/>
                    <a:p>
                      <a:pPr algn="just">
                        <a:lnSpc>
                          <a:spcPct val="150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 lấy mật</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Tuổi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lấy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mật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rừng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U Minh</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a:noFill/>
                    </a:lnR>
                    <a:lnT>
                      <a:noFill/>
                    </a:lnT>
                    <a:lnB>
                      <a:noFill/>
                    </a:lnB>
                    <a:solidFill>
                      <a:srgbClr val="FFFFFF"/>
                    </a:solidFill>
                  </a:tcPr>
                </a:tc>
                <a:tc>
                  <a:txBody>
                    <a:bodyPr/>
                    <a:lstStyle/>
                    <a:p>
                      <a:pPr algn="just">
                        <a:lnSpc>
                          <a:spcPct val="15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437238136"/>
                  </a:ext>
                </a:extLst>
              </a:tr>
            </a:tbl>
          </a:graphicData>
        </a:graphic>
      </p:graphicFrame>
    </p:spTree>
    <p:extLst>
      <p:ext uri="{BB962C8B-B14F-4D97-AF65-F5344CB8AC3E}">
        <p14:creationId xmlns:p14="http://schemas.microsoft.com/office/powerpoint/2010/main" val="258350990"/>
      </p:ext>
    </p:extLst>
  </p:cSld>
  <p:clrMapOvr>
    <a:masterClrMapping/>
  </p:clrMapOvr>
  <p:transition spd="slow" advClick="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6BBED96-8BD5-DDBE-7243-EBC30BB2A064}"/>
              </a:ext>
            </a:extLst>
          </p:cNvPr>
          <p:cNvGraphicFramePr>
            <a:graphicFrameLocks noGrp="1"/>
          </p:cNvGraphicFramePr>
          <p:nvPr>
            <p:extLst>
              <p:ext uri="{D42A27DB-BD31-4B8C-83A1-F6EECF244321}">
                <p14:modId xmlns:p14="http://schemas.microsoft.com/office/powerpoint/2010/main" val="984331635"/>
              </p:ext>
            </p:extLst>
          </p:nvPr>
        </p:nvGraphicFramePr>
        <p:xfrm>
          <a:off x="0" y="0"/>
          <a:ext cx="12192000" cy="6858000"/>
        </p:xfrm>
        <a:graphic>
          <a:graphicData uri="http://schemas.openxmlformats.org/drawingml/2006/table">
            <a:tbl>
              <a:tblPr firstRow="1" firstCol="1" bandRow="1"/>
              <a:tblGrid>
                <a:gridCol w="1156698">
                  <a:extLst>
                    <a:ext uri="{9D8B030D-6E8A-4147-A177-3AD203B41FA5}">
                      <a16:colId xmlns:a16="http://schemas.microsoft.com/office/drawing/2014/main" val="1916213037"/>
                    </a:ext>
                  </a:extLst>
                </a:gridCol>
                <a:gridCol w="1778258">
                  <a:extLst>
                    <a:ext uri="{9D8B030D-6E8A-4147-A177-3AD203B41FA5}">
                      <a16:colId xmlns:a16="http://schemas.microsoft.com/office/drawing/2014/main" val="3537923207"/>
                    </a:ext>
                  </a:extLst>
                </a:gridCol>
                <a:gridCol w="3868516">
                  <a:extLst>
                    <a:ext uri="{9D8B030D-6E8A-4147-A177-3AD203B41FA5}">
                      <a16:colId xmlns:a16="http://schemas.microsoft.com/office/drawing/2014/main" val="1945996982"/>
                    </a:ext>
                  </a:extLst>
                </a:gridCol>
                <a:gridCol w="5388528">
                  <a:extLst>
                    <a:ext uri="{9D8B030D-6E8A-4147-A177-3AD203B41FA5}">
                      <a16:colId xmlns:a16="http://schemas.microsoft.com/office/drawing/2014/main" val="1979576269"/>
                    </a:ext>
                  </a:extLst>
                </a:gridCol>
              </a:tblGrid>
              <a:tr h="746936">
                <a:tc>
                  <a:txBody>
                    <a:bodyPr/>
                    <a:lstStyle/>
                    <a:p>
                      <a:pPr algn="just">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 tài</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 tượng chung về văn bản</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50846422"/>
                  </a:ext>
                </a:extLst>
              </a:tr>
              <a:tr h="6111064">
                <a:tc>
                  <a:txBody>
                    <a:bodyPr/>
                    <a:lstStyle/>
                    <a:p>
                      <a:pPr algn="just">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Tuổi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đẹp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qua con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mắt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algn="just">
                        <a:lnSpc>
                          <a:spcPct val="15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2/3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uyển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đỉnh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6201" marR="26201" marT="26201" marB="26201">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26473016"/>
                  </a:ext>
                </a:extLst>
              </a:tr>
            </a:tbl>
          </a:graphicData>
        </a:graphic>
      </p:graphicFrame>
    </p:spTree>
    <p:extLst>
      <p:ext uri="{BB962C8B-B14F-4D97-AF65-F5344CB8AC3E}">
        <p14:creationId xmlns:p14="http://schemas.microsoft.com/office/powerpoint/2010/main" val="4115557674"/>
      </p:ext>
    </p:extLst>
  </p:cSld>
  <p:clrMapOvr>
    <a:masterClrMapping/>
  </p:clrMapOvr>
  <p:transition spd="slow" advClick="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AC7E9B-C382-7A28-B87B-7FDE1116E227}"/>
              </a:ext>
            </a:extLst>
          </p:cNvPr>
          <p:cNvSpPr txBox="1"/>
          <p:nvPr/>
        </p:nvSpPr>
        <p:spPr>
          <a:xfrm>
            <a:off x="2099345" y="813814"/>
            <a:ext cx="8814732" cy="3706527"/>
          </a:xfrm>
          <a:prstGeom prst="rect">
            <a:avLst/>
          </a:prstGeom>
          <a:noFill/>
        </p:spPr>
        <p:txBody>
          <a:bodyPr wrap="square">
            <a:spAutoFit/>
          </a:bodyPr>
          <a:lstStyle/>
          <a:p>
            <a:pPr algn="just">
              <a:lnSpc>
                <a:spcPct val="150000"/>
              </a:lnSpc>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2. Chủ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đọc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Bầu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trời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tuổi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thích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tiết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hoặc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nào</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Hãy</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biết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nào</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giúp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hiểu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tiết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hoặc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21470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E9CB1EA9-8998-4B69-8156-AA14456863B0}"/>
              </a:ext>
            </a:extLst>
          </p:cNvPr>
          <p:cNvSpPr txBox="1"/>
          <p:nvPr/>
        </p:nvSpPr>
        <p:spPr>
          <a:xfrm>
            <a:off x="4067738" y="581253"/>
            <a:ext cx="2028262" cy="830997"/>
          </a:xfrm>
          <a:prstGeom prst="rect">
            <a:avLst/>
          </a:prstGeom>
          <a:noFill/>
        </p:spPr>
        <p:txBody>
          <a:bodyPr wrap="square" rtlCol="0">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rPr>
              <a:t>Câu</a:t>
            </a:r>
            <a:r>
              <a:rPr kumimoji="0" lang="en-US" altLang="zh-CN" sz="4800" b="1" i="0" u="none" strike="noStrike" kern="1200" cap="none" spc="0" normalizeH="0" baseline="0" noProof="0" dirty="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rPr>
              <a:t> 2</a:t>
            </a:r>
          </a:p>
        </p:txBody>
      </p:sp>
      <p:pic>
        <p:nvPicPr>
          <p:cNvPr id="3" name="图片 2">
            <a:extLst>
              <a:ext uri="{FF2B5EF4-FFF2-40B4-BE49-F238E27FC236}">
                <a16:creationId xmlns:a16="http://schemas.microsoft.com/office/drawing/2014/main" id="{52BAC4D8-CB8C-4BFE-87BC-9908AE78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63" y="981284"/>
            <a:ext cx="12004238" cy="6088998"/>
          </a:xfrm>
          <a:prstGeom prst="rect">
            <a:avLst/>
          </a:prstGeom>
        </p:spPr>
      </p:pic>
      <p:sp>
        <p:nvSpPr>
          <p:cNvPr id="4" name="文本框 5">
            <a:extLst>
              <a:ext uri="{FF2B5EF4-FFF2-40B4-BE49-F238E27FC236}">
                <a16:creationId xmlns:a16="http://schemas.microsoft.com/office/drawing/2014/main" id="{6FBE961B-C3CD-43BF-81E0-C61B25AF7AD0}"/>
              </a:ext>
            </a:extLst>
          </p:cNvPr>
          <p:cNvSpPr txBox="1"/>
          <p:nvPr/>
        </p:nvSpPr>
        <p:spPr>
          <a:xfrm>
            <a:off x="1451296" y="1883044"/>
            <a:ext cx="5872294" cy="3477234"/>
          </a:xfrm>
          <a:prstGeom prst="rect">
            <a:avLst/>
          </a:prstGeom>
          <a:noFill/>
        </p:spPr>
        <p:txBody>
          <a:bodyPr wrap="square" rtlCol="0">
            <a:spAutoFit/>
          </a:bodyPr>
          <a:lstStyle/>
          <a:p>
            <a:pPr lvl="0" algn="just" defTabSz="914217"/>
            <a:r>
              <a:rPr lang="vi-VN" sz="4399" b="1" i="1" dirty="0">
                <a:solidFill>
                  <a:srgbClr val="FFFFFF"/>
                </a:solidFill>
                <a:latin typeface="Times New Roman" panose="02020603050405020304" pitchFamily="18" charset="0"/>
                <a:ea typeface="微软雅黑"/>
                <a:cs typeface="Times New Roman" panose="02020603050405020304" pitchFamily="18" charset="0"/>
              </a:rPr>
              <a:t>Chủ đề chung của cả ba văn bản là đều viết về và hướng tới những đứa trẻ - mầm xanh tương lai của đất nước</a:t>
            </a:r>
            <a:endParaRPr kumimoji="0" lang="vi-VN" sz="4399" b="1" i="1"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pic>
        <p:nvPicPr>
          <p:cNvPr id="6" name="Picture 5">
            <a:extLst>
              <a:ext uri="{FF2B5EF4-FFF2-40B4-BE49-F238E27FC236}">
                <a16:creationId xmlns:a16="http://schemas.microsoft.com/office/drawing/2014/main" id="{DAB20ED3-71BB-412B-B4B1-A1937DC65B1E}"/>
              </a:ext>
            </a:extLst>
          </p:cNvPr>
          <p:cNvPicPr>
            <a:picLocks noChangeAspect="1"/>
          </p:cNvPicPr>
          <p:nvPr/>
        </p:nvPicPr>
        <p:blipFill>
          <a:blip r:embed="rId3"/>
          <a:stretch>
            <a:fillRect/>
          </a:stretch>
        </p:blipFill>
        <p:spPr>
          <a:xfrm>
            <a:off x="7091668" y="4121337"/>
            <a:ext cx="4034968" cy="3254793"/>
          </a:xfrm>
          <a:prstGeom prst="rect">
            <a:avLst/>
          </a:prstGeom>
        </p:spPr>
      </p:pic>
      <p:pic>
        <p:nvPicPr>
          <p:cNvPr id="7" name="Picture 6">
            <a:extLst>
              <a:ext uri="{FF2B5EF4-FFF2-40B4-BE49-F238E27FC236}">
                <a16:creationId xmlns:a16="http://schemas.microsoft.com/office/drawing/2014/main" id="{D9FAC6E6-FDC4-44F9-8A7B-11D73B7B52E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756791" y="-6033"/>
            <a:ext cx="1765067" cy="1174572"/>
          </a:xfrm>
          <a:prstGeom prst="rect">
            <a:avLst/>
          </a:prstGeom>
        </p:spPr>
      </p:pic>
    </p:spTree>
    <p:extLst>
      <p:ext uri="{BB962C8B-B14F-4D97-AF65-F5344CB8AC3E}">
        <p14:creationId xmlns:p14="http://schemas.microsoft.com/office/powerpoint/2010/main" val="2220218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A15306-7CBE-E33E-5902-E49D625935BB}"/>
              </a:ext>
            </a:extLst>
          </p:cNvPr>
          <p:cNvSpPr txBox="1"/>
          <p:nvPr/>
        </p:nvSpPr>
        <p:spPr>
          <a:xfrm>
            <a:off x="0" y="83890"/>
            <a:ext cx="12113703" cy="647844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Trong tất cả các nhân vật qua các tác phẩm của chủ đề Bầu trời tuổi thơ thì em có ấn tượng nhất với cậu bé Mon. Sở dĩ em có ấn tượng nhất với cậu bé là bởi vì tấm lòng yêu thiên nhiên, yêu động vật của cậu bé. Hơn nữa, trải nghiệm một lần cứu tổ chim cũng đã khiến em hiểu được hơn tâm trạng và tình cảm của cậu bé Mon dành cho những chú chim chìa vôi. Đó là vào một lần nghe trái cây ngọt dần mà em đã bước ra vườn. Đi qua cây nhãn em đột nhiên thấy một tổ trứng chim đang sắp rơi xuống đất. “Nếu rơi thì chúng sẽ vỡ mất”, “Nhưng cao thế này mình trèo lên sao được đây?” hàng loạt những câu hỏi cứ thế xuất hiện trong suy nghĩ của em. Em đã phải đấu tranh tâm hồn mãi mới dám trèo lên cây cao để chỉnh lại chiếc tổ chim cho ngay ngắn. Chẳng phải việc gì quá to tát nhưng em cảm thấy rất vui và hạnh phúc</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50696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BCABE-A2D5-281B-40D1-E1DEECAFDA21}"/>
              </a:ext>
            </a:extLst>
          </p:cNvPr>
          <p:cNvSpPr txBox="1"/>
          <p:nvPr/>
        </p:nvSpPr>
        <p:spPr>
          <a:xfrm>
            <a:off x="731240" y="724295"/>
            <a:ext cx="10612074" cy="3970318"/>
          </a:xfrm>
          <a:prstGeom prst="rect">
            <a:avLst/>
          </a:prstGeom>
          <a:noFill/>
        </p:spPr>
        <p:txBody>
          <a:bodyPr wrap="square">
            <a:spAutoFit/>
          </a:bodyPr>
          <a:lstStyle/>
          <a:p>
            <a:pPr algn="just"/>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Hãy</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chọn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truyện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thích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thực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Xác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tài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truyện</a:t>
            </a:r>
            <a:endParaRPr lang="en-US" sz="3600" b="1"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đặc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điểm</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cách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chính</a:t>
            </a:r>
            <a:endParaRPr lang="en-US" sz="3600" b="1"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Liệt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việc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biểu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cốt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truyện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vào</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việc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tóm</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tắt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cốt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truyện</a:t>
            </a:r>
            <a:endParaRPr lang="en-US" sz="36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73547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BCABE-A2D5-281B-40D1-E1DEECAFDA21}"/>
              </a:ext>
            </a:extLst>
          </p:cNvPr>
          <p:cNvSpPr txBox="1"/>
          <p:nvPr/>
        </p:nvSpPr>
        <p:spPr>
          <a:xfrm>
            <a:off x="4791512" y="-64270"/>
            <a:ext cx="2783746" cy="1200329"/>
          </a:xfrm>
          <a:prstGeom prst="rect">
            <a:avLst/>
          </a:prstGeom>
          <a:noFill/>
        </p:spPr>
        <p:txBody>
          <a:bodyPr wrap="square">
            <a:spAutoFit/>
          </a:bodyPr>
          <a:lstStyle/>
          <a:p>
            <a:pPr algn="just"/>
            <a:r>
              <a:rPr lang="vi-VN" sz="3600" b="1" dirty="0">
                <a:latin typeface="Times New Roman" panose="02020603050405020304" pitchFamily="18" charset="0"/>
                <a:ea typeface="Times New Roman" panose="02020603050405020304" pitchFamily="18" charset="0"/>
                <a:cs typeface="Times New Roman" panose="02020603050405020304" pitchFamily="18" charset="0"/>
              </a:rPr>
              <a:t>Tóm tắt</a:t>
            </a:r>
          </a:p>
          <a:p>
            <a:pPr algn="just"/>
            <a:r>
              <a:rPr lang="vi-VN" sz="3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BC77D4F-B2CD-227B-2BB4-7581C7B70B00}"/>
              </a:ext>
            </a:extLst>
          </p:cNvPr>
          <p:cNvSpPr txBox="1"/>
          <p:nvPr/>
        </p:nvSpPr>
        <p:spPr>
          <a:xfrm>
            <a:off x="679508" y="670118"/>
            <a:ext cx="10809914" cy="4524315"/>
          </a:xfrm>
          <a:prstGeom prst="rect">
            <a:avLst/>
          </a:prstGeom>
          <a:noFill/>
        </p:spPr>
        <p:txBody>
          <a:bodyPr wrap="square">
            <a:spAutoFit/>
          </a:bodyPr>
          <a:lstStyle/>
          <a:p>
            <a:pPr algn="just"/>
            <a:r>
              <a:rPr lang="vi-VN" sz="3600" b="1" dirty="0">
                <a:latin typeface="Times New Roman" panose="02020603050405020304" pitchFamily="18" charset="0"/>
                <a:ea typeface="Times New Roman" panose="02020603050405020304" pitchFamily="18" charset="0"/>
                <a:cs typeface="Times New Roman" panose="02020603050405020304" pitchFamily="18" charset="0"/>
              </a:rPr>
              <a:t>Kiều Phương là cô gái hay lục lọi đồ và thường bôi bẩn lên mặt. Cô bé có sở thích vẽ tranh nên thường bí mật pha chế màu và vẽ. Khi mọi người phát hiện ra Kiều Phương có tài năng hội họa thì người anh lúc này tỏ ra ghen tị và xa lánh em. Kiều Phương đạt giải nhất tại trại thi vẽ tranh quốc tế với bức vẽ “Anh trai tôi”, lúc này người anh trai mới nhận ra tấm lòng nhân hậu của em và hối lỗi về bản thân mình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22682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E9CB1EA9-8998-4B69-8156-AA14456863B0}"/>
              </a:ext>
            </a:extLst>
          </p:cNvPr>
          <p:cNvSpPr txBox="1"/>
          <p:nvPr/>
        </p:nvSpPr>
        <p:spPr>
          <a:xfrm>
            <a:off x="4067738" y="581253"/>
            <a:ext cx="2028262" cy="830997"/>
          </a:xfrm>
          <a:prstGeom prst="rect">
            <a:avLst/>
          </a:prstGeom>
          <a:noFill/>
        </p:spPr>
        <p:txBody>
          <a:bodyPr wrap="square" rtlCol="0">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rPr>
              <a:t>Câu</a:t>
            </a:r>
            <a:r>
              <a:rPr kumimoji="0" lang="en-US" altLang="zh-CN" sz="4800" b="1" i="0" u="none" strike="noStrike" kern="1200" cap="none" spc="0" normalizeH="0" baseline="0" noProof="0" dirty="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rPr>
              <a:t> 3</a:t>
            </a:r>
          </a:p>
        </p:txBody>
      </p:sp>
      <p:pic>
        <p:nvPicPr>
          <p:cNvPr id="3" name="图片 2">
            <a:extLst>
              <a:ext uri="{FF2B5EF4-FFF2-40B4-BE49-F238E27FC236}">
                <a16:creationId xmlns:a16="http://schemas.microsoft.com/office/drawing/2014/main" id="{52BAC4D8-CB8C-4BFE-87BC-9908AE78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63" y="981284"/>
            <a:ext cx="12004238" cy="6088998"/>
          </a:xfrm>
          <a:prstGeom prst="rect">
            <a:avLst/>
          </a:prstGeom>
        </p:spPr>
      </p:pic>
      <p:sp>
        <p:nvSpPr>
          <p:cNvPr id="4" name="文本框 5">
            <a:extLst>
              <a:ext uri="{FF2B5EF4-FFF2-40B4-BE49-F238E27FC236}">
                <a16:creationId xmlns:a16="http://schemas.microsoft.com/office/drawing/2014/main" id="{6FBE961B-C3CD-43BF-81E0-C61B25AF7AD0}"/>
              </a:ext>
            </a:extLst>
          </p:cNvPr>
          <p:cNvSpPr txBox="1"/>
          <p:nvPr/>
        </p:nvSpPr>
        <p:spPr>
          <a:xfrm>
            <a:off x="1669410" y="2399567"/>
            <a:ext cx="5872294" cy="1446293"/>
          </a:xfrm>
          <a:prstGeom prst="rect">
            <a:avLst/>
          </a:prstGeom>
          <a:noFill/>
        </p:spPr>
        <p:txBody>
          <a:bodyPr wrap="square" rtlCol="0">
            <a:spAutoFit/>
          </a:bodyPr>
          <a:lstStyle/>
          <a:p>
            <a:pPr lvl="0" algn="just" defTabSz="914217"/>
            <a:r>
              <a:rPr lang="vi-VN" sz="4399" b="1" i="1" dirty="0">
                <a:solidFill>
                  <a:srgbClr val="FFFFFF"/>
                </a:solidFill>
                <a:latin typeface="Times New Roman" panose="02020603050405020304" pitchFamily="18" charset="0"/>
                <a:ea typeface="微软雅黑"/>
                <a:cs typeface="Times New Roman" panose="02020603050405020304" pitchFamily="18" charset="0"/>
              </a:rPr>
              <a:t>a. Đề tài của truyện: tình cảm gia đình</a:t>
            </a:r>
            <a:endParaRPr kumimoji="0" lang="vi-VN" sz="4399" b="1" i="1"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pic>
        <p:nvPicPr>
          <p:cNvPr id="6" name="Picture 5">
            <a:extLst>
              <a:ext uri="{FF2B5EF4-FFF2-40B4-BE49-F238E27FC236}">
                <a16:creationId xmlns:a16="http://schemas.microsoft.com/office/drawing/2014/main" id="{DAB20ED3-71BB-412B-B4B1-A1937DC65B1E}"/>
              </a:ext>
            </a:extLst>
          </p:cNvPr>
          <p:cNvPicPr>
            <a:picLocks noChangeAspect="1"/>
          </p:cNvPicPr>
          <p:nvPr/>
        </p:nvPicPr>
        <p:blipFill>
          <a:blip r:embed="rId3"/>
          <a:stretch>
            <a:fillRect/>
          </a:stretch>
        </p:blipFill>
        <p:spPr>
          <a:xfrm>
            <a:off x="7091668" y="4121337"/>
            <a:ext cx="4034968" cy="3254793"/>
          </a:xfrm>
          <a:prstGeom prst="rect">
            <a:avLst/>
          </a:prstGeom>
        </p:spPr>
      </p:pic>
      <p:pic>
        <p:nvPicPr>
          <p:cNvPr id="7" name="Picture 6">
            <a:extLst>
              <a:ext uri="{FF2B5EF4-FFF2-40B4-BE49-F238E27FC236}">
                <a16:creationId xmlns:a16="http://schemas.microsoft.com/office/drawing/2014/main" id="{D9FAC6E6-FDC4-44F9-8A7B-11D73B7B52E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756791" y="-6033"/>
            <a:ext cx="1765067" cy="1174572"/>
          </a:xfrm>
          <a:prstGeom prst="rect">
            <a:avLst/>
          </a:prstGeom>
        </p:spPr>
      </p:pic>
    </p:spTree>
    <p:extLst>
      <p:ext uri="{BB962C8B-B14F-4D97-AF65-F5344CB8AC3E}">
        <p14:creationId xmlns:p14="http://schemas.microsoft.com/office/powerpoint/2010/main" val="3966144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BCABE-A2D5-281B-40D1-E1DEECAFDA21}"/>
              </a:ext>
            </a:extLst>
          </p:cNvPr>
          <p:cNvSpPr txBox="1"/>
          <p:nvPr/>
        </p:nvSpPr>
        <p:spPr>
          <a:xfrm>
            <a:off x="2057399" y="453005"/>
            <a:ext cx="7615107" cy="584775"/>
          </a:xfrm>
          <a:prstGeom prst="rect">
            <a:avLst/>
          </a:prstGeom>
          <a:noFill/>
        </p:spPr>
        <p:txBody>
          <a:bodyPr wrap="square">
            <a:spAutoFit/>
          </a:bodyPr>
          <a:lstStyle/>
          <a:p>
            <a:pPr lvl="0" algn="just">
              <a:defRPr/>
            </a:pPr>
            <a:r>
              <a:rPr lang="vi-VN"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 Các sự việc tiêu biểu của cốt truyện</a:t>
            </a:r>
          </a:p>
        </p:txBody>
      </p:sp>
      <p:sp>
        <p:nvSpPr>
          <p:cNvPr id="4" name="TextBox 3">
            <a:extLst>
              <a:ext uri="{FF2B5EF4-FFF2-40B4-BE49-F238E27FC236}">
                <a16:creationId xmlns:a16="http://schemas.microsoft.com/office/drawing/2014/main" id="{8A0EB907-3441-501E-5CD8-BBE55DE73088}"/>
              </a:ext>
            </a:extLst>
          </p:cNvPr>
          <p:cNvSpPr txBox="1"/>
          <p:nvPr/>
        </p:nvSpPr>
        <p:spPr>
          <a:xfrm>
            <a:off x="1478909" y="1214066"/>
            <a:ext cx="9234182" cy="1077218"/>
          </a:xfrm>
          <a:prstGeom prst="rect">
            <a:avLst/>
          </a:prstGeom>
          <a:noFill/>
        </p:spPr>
        <p:txBody>
          <a:bodyPr wrap="square">
            <a:spAutoFit/>
          </a:bodyPr>
          <a:lstStyle/>
          <a:p>
            <a:pPr lvl="0" algn="just">
              <a:defRPr/>
            </a:pPr>
            <a:r>
              <a:rPr lang="vi-VN"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Kiều Phương là một cô bé hay lục lọi đồ và thường bôi bẩn lên mặt, cô bé có sở thích vẽ tranh</a:t>
            </a:r>
          </a:p>
        </p:txBody>
      </p:sp>
      <p:sp>
        <p:nvSpPr>
          <p:cNvPr id="5" name="TextBox 4">
            <a:extLst>
              <a:ext uri="{FF2B5EF4-FFF2-40B4-BE49-F238E27FC236}">
                <a16:creationId xmlns:a16="http://schemas.microsoft.com/office/drawing/2014/main" id="{ACBDE69C-555B-C7FF-89E9-D1E0951F989B}"/>
              </a:ext>
            </a:extLst>
          </p:cNvPr>
          <p:cNvSpPr txBox="1"/>
          <p:nvPr/>
        </p:nvSpPr>
        <p:spPr>
          <a:xfrm>
            <a:off x="1604742" y="2291284"/>
            <a:ext cx="8932179" cy="1077218"/>
          </a:xfrm>
          <a:prstGeom prst="rect">
            <a:avLst/>
          </a:prstGeom>
          <a:noFill/>
        </p:spPr>
        <p:txBody>
          <a:bodyPr wrap="square">
            <a:spAutoFit/>
          </a:bodyPr>
          <a:lstStyle/>
          <a:p>
            <a:pPr lvl="0" algn="just">
              <a:defRPr/>
            </a:pPr>
            <a:r>
              <a:rPr lang="vi-VN"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Khi mọi người phát hiện ra tài năng hội họa của Kiều Phương, người anh tỏ ra ghen tị và xa lánh</a:t>
            </a:r>
          </a:p>
        </p:txBody>
      </p:sp>
      <p:sp>
        <p:nvSpPr>
          <p:cNvPr id="6" name="TextBox 5">
            <a:extLst>
              <a:ext uri="{FF2B5EF4-FFF2-40B4-BE49-F238E27FC236}">
                <a16:creationId xmlns:a16="http://schemas.microsoft.com/office/drawing/2014/main" id="{D263AF43-15FA-3878-F2C0-B33443AA49B6}"/>
              </a:ext>
            </a:extLst>
          </p:cNvPr>
          <p:cNvSpPr txBox="1"/>
          <p:nvPr/>
        </p:nvSpPr>
        <p:spPr>
          <a:xfrm>
            <a:off x="1613479" y="3483619"/>
            <a:ext cx="9234182" cy="1569660"/>
          </a:xfrm>
          <a:prstGeom prst="rect">
            <a:avLst/>
          </a:prstGeom>
          <a:noFill/>
        </p:spPr>
        <p:txBody>
          <a:bodyPr wrap="square">
            <a:spAutoFit/>
          </a:bodyPr>
          <a:lstStyle/>
          <a:p>
            <a:pPr lvl="0" algn="just">
              <a:defRPr/>
            </a:pPr>
            <a:r>
              <a:rPr lang="vi-VN"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Kiều Phương đạt giải nhất cuộc thi vẽ tranh quốc tế với bức vẽ “Anh trai tôi”, người anh nhận ra lòng nhân hậu của em gái và hối lỗi về bản thân mình.</a:t>
            </a:r>
          </a:p>
        </p:txBody>
      </p:sp>
    </p:spTree>
    <p:extLst>
      <p:ext uri="{BB962C8B-B14F-4D97-AF65-F5344CB8AC3E}">
        <p14:creationId xmlns:p14="http://schemas.microsoft.com/office/powerpoint/2010/main" val="385509643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BCABE-A2D5-281B-40D1-E1DEECAFDA21}"/>
              </a:ext>
            </a:extLst>
          </p:cNvPr>
          <p:cNvSpPr txBox="1"/>
          <p:nvPr/>
        </p:nvSpPr>
        <p:spPr>
          <a:xfrm>
            <a:off x="572549" y="83890"/>
            <a:ext cx="10895901"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Các nhân vật trong truyện: nhân vật “tôi” - người anh, Kiều Phương - người em, bố mẹ của hai anh em, bé Quỳnh, chú Tiến Lê. tình cảm ruột thịt.</a:t>
            </a:r>
          </a:p>
        </p:txBody>
      </p:sp>
      <p:sp>
        <p:nvSpPr>
          <p:cNvPr id="4" name="TextBox 3">
            <a:extLst>
              <a:ext uri="{FF2B5EF4-FFF2-40B4-BE49-F238E27FC236}">
                <a16:creationId xmlns:a16="http://schemas.microsoft.com/office/drawing/2014/main" id="{57B7DC81-3FDA-85B4-77B8-A3C6AD8EDB13}"/>
              </a:ext>
            </a:extLst>
          </p:cNvPr>
          <p:cNvSpPr txBox="1"/>
          <p:nvPr/>
        </p:nvSpPr>
        <p:spPr>
          <a:xfrm>
            <a:off x="648049" y="1937857"/>
            <a:ext cx="10895901"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Nhân vật chính của truyện là nhân vật “tôi” - người anh. Đây là nhân vật có đặc điểm tính cách vô cùng đặc biệt. Ban đầu, tác giả thể hiện nhân vật người anh là người hay mắng mỏ em gái khi em nghịch ngợm và đố kị khi cô bé có tài năng hội họa được mọi người khen ngợi. Sau đó, tính cách của nhân vật này được bộc lộ là một người anh yêu thương em khi vỡ òa hạnh phúc, ăn năn hối lỗi trước tình cảm ruột thịt.</a:t>
            </a:r>
          </a:p>
        </p:txBody>
      </p:sp>
    </p:spTree>
    <p:extLst>
      <p:ext uri="{BB962C8B-B14F-4D97-AF65-F5344CB8AC3E}">
        <p14:creationId xmlns:p14="http://schemas.microsoft.com/office/powerpoint/2010/main" val="164087374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id="{4FC79A60-C992-4CF4-B8EE-DE3E4684F716}"/>
              </a:ext>
            </a:extLst>
          </p:cNvPr>
          <p:cNvSpPr txBox="1"/>
          <p:nvPr/>
        </p:nvSpPr>
        <p:spPr>
          <a:xfrm>
            <a:off x="1736279" y="2643110"/>
            <a:ext cx="8597551" cy="1421470"/>
          </a:xfrm>
          <a:prstGeom prst="rect">
            <a:avLst/>
          </a:prstGeom>
          <a:noFill/>
          <a:extLst>
            <a:ext uri="{909E8E84-426E-40DD-AFC4-6F175D3DCCD1}">
              <a14:hiddenFill xmlns:a14="http://schemas.microsoft.com/office/drawing/2010/main">
                <a:solidFill>
                  <a:srgbClr val="BD8A5D"/>
                </a:solidFill>
              </a14:hiddenFill>
            </a:ext>
          </a:extLst>
        </p:spPr>
        <p:txBody>
          <a:bodyPr wrap="square" rtlCol="0">
            <a:spAutoFit/>
          </a:bodyPr>
          <a:lstStyle/>
          <a:p>
            <a:pPr algn="ctr" defTabSz="914126">
              <a:lnSpc>
                <a:spcPct val="90000"/>
              </a:lnSpc>
            </a:pPr>
            <a:r>
              <a:rPr lang="en-US" altLang="zh-CN" sz="9597" b="1" dirty="0">
                <a:solidFill>
                  <a:srgbClr val="002060"/>
                </a:solidFill>
                <a:latin typeface="Times New Roman" panose="02020603050405020304" pitchFamily="18" charset="0"/>
                <a:ea typeface="字魂36号-正文宋楷" panose="02000000000000000000" charset="-122"/>
                <a:cs typeface="Times New Roman" panose="02020603050405020304" pitchFamily="18" charset="0"/>
                <a:sym typeface="+mn-ea"/>
              </a:rPr>
              <a:t>KHỞI ĐỘNG</a:t>
            </a:r>
            <a:endParaRPr lang="zh-CN" altLang="en-US" sz="9597" b="1" dirty="0">
              <a:solidFill>
                <a:srgbClr val="002060"/>
              </a:solidFill>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pic>
        <p:nvPicPr>
          <p:cNvPr id="4" name="Picture 3">
            <a:extLst>
              <a:ext uri="{FF2B5EF4-FFF2-40B4-BE49-F238E27FC236}">
                <a16:creationId xmlns:a16="http://schemas.microsoft.com/office/drawing/2014/main" id="{F6B97232-B9A9-4938-8DAE-DB9F24D18A4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344" b="90000" l="6875" r="91875">
                        <a14:foregroundMark x1="9219" y1="25156" x2="9219" y2="25156"/>
                        <a14:foregroundMark x1="7031" y1="46406" x2="7031" y2="47188"/>
                        <a14:foregroundMark x1="92031" y1="33125" x2="92031" y2="33125"/>
                        <a14:foregroundMark x1="75313" y1="7344" x2="75313" y2="7344"/>
                      </a14:backgroundRemoval>
                    </a14:imgEffect>
                  </a14:imgLayer>
                </a14:imgProps>
              </a:ext>
            </a:extLst>
          </a:blip>
          <a:stretch>
            <a:fillRect/>
          </a:stretch>
        </p:blipFill>
        <p:spPr>
          <a:xfrm>
            <a:off x="3936732" y="3565153"/>
            <a:ext cx="3907364" cy="3907364"/>
          </a:xfrm>
          <a:prstGeom prst="rect">
            <a:avLst/>
          </a:prstGeom>
        </p:spPr>
      </p:pic>
      <p:pic>
        <p:nvPicPr>
          <p:cNvPr id="5" name="Picture 4">
            <a:extLst>
              <a:ext uri="{FF2B5EF4-FFF2-40B4-BE49-F238E27FC236}">
                <a16:creationId xmlns:a16="http://schemas.microsoft.com/office/drawing/2014/main" id="{45BFDF14-6B19-49F1-8F20-A16F4AF3BC45}"/>
              </a:ext>
            </a:extLst>
          </p:cNvPr>
          <p:cNvPicPr>
            <a:picLocks noChangeAspect="1"/>
          </p:cNvPicPr>
          <p:nvPr/>
        </p:nvPicPr>
        <p:blipFill>
          <a:blip r:embed="rId4"/>
          <a:stretch>
            <a:fillRect/>
          </a:stretch>
        </p:blipFill>
        <p:spPr>
          <a:xfrm>
            <a:off x="8796526" y="551157"/>
            <a:ext cx="1761489" cy="1176358"/>
          </a:xfrm>
          <a:prstGeom prst="rect">
            <a:avLst/>
          </a:prstGeom>
        </p:spPr>
      </p:pic>
    </p:spTree>
    <p:extLst>
      <p:ext uri="{BB962C8B-B14F-4D97-AF65-F5344CB8AC3E}">
        <p14:creationId xmlns:p14="http://schemas.microsoft.com/office/powerpoint/2010/main" val="2067915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id="{4FC79A60-C992-4CF4-B8EE-DE3E4684F716}"/>
              </a:ext>
            </a:extLst>
          </p:cNvPr>
          <p:cNvSpPr txBox="1"/>
          <p:nvPr/>
        </p:nvSpPr>
        <p:spPr>
          <a:xfrm>
            <a:off x="1923060" y="2223879"/>
            <a:ext cx="8597551" cy="1421543"/>
          </a:xfrm>
          <a:prstGeom prst="rect">
            <a:avLst/>
          </a:prstGeom>
          <a:noFill/>
          <a:extLst>
            <a:ext uri="{909E8E84-426E-40DD-AFC4-6F175D3DCCD1}">
              <a14:hiddenFill xmlns:a14="http://schemas.microsoft.com/office/drawing/2010/main">
                <a:solidFill>
                  <a:srgbClr val="BD8A5D"/>
                </a:solidFill>
              </a14:hiddenFill>
            </a:ext>
          </a:extLst>
        </p:spPr>
        <p:txBody>
          <a:bodyPr wrap="square" rtlCol="0">
            <a:spAutoFit/>
          </a:bodyPr>
          <a:lstStyle/>
          <a:p>
            <a:pPr marL="0" marR="0" lvl="0" indent="0" algn="ctr" defTabSz="914126" rtl="0" eaLnBrk="1" fontAlgn="auto" latinLnBrk="0" hangingPunct="1">
              <a:lnSpc>
                <a:spcPct val="90000"/>
              </a:lnSpc>
              <a:spcBef>
                <a:spcPts val="0"/>
              </a:spcBef>
              <a:spcAft>
                <a:spcPts val="0"/>
              </a:spcAft>
              <a:buClrTx/>
              <a:buSzTx/>
              <a:buFontTx/>
              <a:buNone/>
              <a:tabLst/>
              <a:defRPr/>
            </a:pPr>
            <a:r>
              <a:rPr kumimoji="0" lang="en-US" altLang="zh-CN" sz="9597" b="1" i="0" u="none" strike="noStrike" kern="1200" cap="none" spc="0" normalizeH="0" baseline="0" noProof="0" dirty="0">
                <a:ln>
                  <a:noFill/>
                </a:ln>
                <a:solidFill>
                  <a:srgbClr val="002060"/>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LUYỆN</a:t>
            </a:r>
            <a:r>
              <a:rPr kumimoji="0" lang="en-US" altLang="zh-CN" sz="9597" b="1" i="0" u="none" strike="noStrike" kern="1200" cap="none" spc="0" normalizeH="0" noProof="0" dirty="0">
                <a:ln>
                  <a:noFill/>
                </a:ln>
                <a:solidFill>
                  <a:srgbClr val="002060"/>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 TẬP</a:t>
            </a:r>
            <a:endParaRPr kumimoji="0" lang="zh-CN" altLang="en-US" sz="9597" b="1" i="0" u="none" strike="noStrike" kern="1200" cap="none" spc="0" normalizeH="0" baseline="0" noProof="0" dirty="0">
              <a:ln>
                <a:noFill/>
              </a:ln>
              <a:solidFill>
                <a:srgbClr val="002060"/>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pic>
        <p:nvPicPr>
          <p:cNvPr id="4" name="Picture 3">
            <a:extLst>
              <a:ext uri="{FF2B5EF4-FFF2-40B4-BE49-F238E27FC236}">
                <a16:creationId xmlns:a16="http://schemas.microsoft.com/office/drawing/2014/main" id="{F08BA488-14BF-49F7-A561-B62AAC4696A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1797225" y="4780619"/>
            <a:ext cx="2452513" cy="2452513"/>
          </a:xfrm>
          <a:prstGeom prst="rect">
            <a:avLst/>
          </a:prstGeom>
        </p:spPr>
      </p:pic>
      <p:pic>
        <p:nvPicPr>
          <p:cNvPr id="5" name="Picture 4">
            <a:extLst>
              <a:ext uri="{FF2B5EF4-FFF2-40B4-BE49-F238E27FC236}">
                <a16:creationId xmlns:a16="http://schemas.microsoft.com/office/drawing/2014/main" id="{9D2BF9D1-0605-4ACA-8B2F-F6D79BCB250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3239798" y="4780619"/>
            <a:ext cx="2452513" cy="2452513"/>
          </a:xfrm>
          <a:prstGeom prst="rect">
            <a:avLst/>
          </a:prstGeom>
        </p:spPr>
      </p:pic>
      <p:pic>
        <p:nvPicPr>
          <p:cNvPr id="6" name="Picture 5">
            <a:extLst>
              <a:ext uri="{FF2B5EF4-FFF2-40B4-BE49-F238E27FC236}">
                <a16:creationId xmlns:a16="http://schemas.microsoft.com/office/drawing/2014/main" id="{6810C243-1151-4FE7-B342-0CDA8D08363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4466054" y="4780619"/>
            <a:ext cx="2452513" cy="2452513"/>
          </a:xfrm>
          <a:prstGeom prst="rect">
            <a:avLst/>
          </a:prstGeom>
        </p:spPr>
      </p:pic>
      <p:pic>
        <p:nvPicPr>
          <p:cNvPr id="7" name="Picture 6">
            <a:extLst>
              <a:ext uri="{FF2B5EF4-FFF2-40B4-BE49-F238E27FC236}">
                <a16:creationId xmlns:a16="http://schemas.microsoft.com/office/drawing/2014/main" id="{24C35C14-01FB-413B-BC8B-CA4259BA138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5782820" y="4780619"/>
            <a:ext cx="2452513" cy="2452513"/>
          </a:xfrm>
          <a:prstGeom prst="rect">
            <a:avLst/>
          </a:prstGeom>
        </p:spPr>
      </p:pic>
      <p:pic>
        <p:nvPicPr>
          <p:cNvPr id="8" name="Picture 7">
            <a:extLst>
              <a:ext uri="{FF2B5EF4-FFF2-40B4-BE49-F238E27FC236}">
                <a16:creationId xmlns:a16="http://schemas.microsoft.com/office/drawing/2014/main" id="{BE941A28-33AF-4E9A-9E94-7415335C55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7200231" y="4780618"/>
            <a:ext cx="2452513" cy="2452513"/>
          </a:xfrm>
          <a:prstGeom prst="rect">
            <a:avLst/>
          </a:prstGeom>
        </p:spPr>
      </p:pic>
      <p:pic>
        <p:nvPicPr>
          <p:cNvPr id="9" name="Picture 8">
            <a:extLst>
              <a:ext uri="{FF2B5EF4-FFF2-40B4-BE49-F238E27FC236}">
                <a16:creationId xmlns:a16="http://schemas.microsoft.com/office/drawing/2014/main" id="{321BA19F-C002-4040-BF0E-7B31D50FFF2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8516996" y="4696747"/>
            <a:ext cx="2452513" cy="2452513"/>
          </a:xfrm>
          <a:prstGeom prst="rect">
            <a:avLst/>
          </a:prstGeom>
        </p:spPr>
      </p:pic>
    </p:spTree>
    <p:extLst>
      <p:ext uri="{BB962C8B-B14F-4D97-AF65-F5344CB8AC3E}">
        <p14:creationId xmlns:p14="http://schemas.microsoft.com/office/powerpoint/2010/main" val="590969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E9CB1EA9-8998-4B69-8156-AA14456863B0}"/>
              </a:ext>
            </a:extLst>
          </p:cNvPr>
          <p:cNvSpPr txBox="1"/>
          <p:nvPr/>
        </p:nvSpPr>
        <p:spPr>
          <a:xfrm>
            <a:off x="4067737" y="581253"/>
            <a:ext cx="4472256" cy="830997"/>
          </a:xfrm>
          <a:prstGeom prst="rect">
            <a:avLst/>
          </a:prstGeom>
          <a:noFill/>
        </p:spPr>
        <p:txBody>
          <a:bodyPr wrap="square" rtlCol="0">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rPr>
              <a:t>LUYỆN TẬP</a:t>
            </a:r>
          </a:p>
        </p:txBody>
      </p:sp>
      <p:pic>
        <p:nvPicPr>
          <p:cNvPr id="3" name="图片 2">
            <a:extLst>
              <a:ext uri="{FF2B5EF4-FFF2-40B4-BE49-F238E27FC236}">
                <a16:creationId xmlns:a16="http://schemas.microsoft.com/office/drawing/2014/main" id="{52BAC4D8-CB8C-4BFE-87BC-9908AE78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63" y="981284"/>
            <a:ext cx="12004238" cy="6088998"/>
          </a:xfrm>
          <a:prstGeom prst="rect">
            <a:avLst/>
          </a:prstGeom>
        </p:spPr>
      </p:pic>
      <p:sp>
        <p:nvSpPr>
          <p:cNvPr id="4" name="文本框 5">
            <a:extLst>
              <a:ext uri="{FF2B5EF4-FFF2-40B4-BE49-F238E27FC236}">
                <a16:creationId xmlns:a16="http://schemas.microsoft.com/office/drawing/2014/main" id="{6FBE961B-C3CD-43BF-81E0-C61B25AF7AD0}"/>
              </a:ext>
            </a:extLst>
          </p:cNvPr>
          <p:cNvSpPr txBox="1"/>
          <p:nvPr/>
        </p:nvSpPr>
        <p:spPr>
          <a:xfrm>
            <a:off x="1669410" y="2399567"/>
            <a:ext cx="5872294" cy="230832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7200" b="1" i="1" u="none" strike="noStrike" kern="1200" cap="none" spc="0" normalizeH="0" baseline="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Trò</a:t>
            </a:r>
            <a:r>
              <a:rPr kumimoji="0" lang="en-US" sz="7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7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chơi</a:t>
            </a:r>
            <a:r>
              <a:rPr kumimoji="0" lang="en-US" sz="7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vi-VN" sz="7200" b="1" i="1"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Món quà tuổi thơ</a:t>
            </a:r>
          </a:p>
        </p:txBody>
      </p:sp>
      <p:pic>
        <p:nvPicPr>
          <p:cNvPr id="6" name="Picture 5">
            <a:extLst>
              <a:ext uri="{FF2B5EF4-FFF2-40B4-BE49-F238E27FC236}">
                <a16:creationId xmlns:a16="http://schemas.microsoft.com/office/drawing/2014/main" id="{DAB20ED3-71BB-412B-B4B1-A1937DC65B1E}"/>
              </a:ext>
            </a:extLst>
          </p:cNvPr>
          <p:cNvPicPr>
            <a:picLocks noChangeAspect="1"/>
          </p:cNvPicPr>
          <p:nvPr/>
        </p:nvPicPr>
        <p:blipFill>
          <a:blip r:embed="rId3"/>
          <a:stretch>
            <a:fillRect/>
          </a:stretch>
        </p:blipFill>
        <p:spPr>
          <a:xfrm>
            <a:off x="7091668" y="4121337"/>
            <a:ext cx="4034968" cy="3254793"/>
          </a:xfrm>
          <a:prstGeom prst="rect">
            <a:avLst/>
          </a:prstGeom>
        </p:spPr>
      </p:pic>
      <p:pic>
        <p:nvPicPr>
          <p:cNvPr id="7" name="Picture 6">
            <a:extLst>
              <a:ext uri="{FF2B5EF4-FFF2-40B4-BE49-F238E27FC236}">
                <a16:creationId xmlns:a16="http://schemas.microsoft.com/office/drawing/2014/main" id="{D9FAC6E6-FDC4-44F9-8A7B-11D73B7B52E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756791" y="-6033"/>
            <a:ext cx="1765067" cy="1174572"/>
          </a:xfrm>
          <a:prstGeom prst="rect">
            <a:avLst/>
          </a:prstGeom>
        </p:spPr>
      </p:pic>
    </p:spTree>
    <p:extLst>
      <p:ext uri="{BB962C8B-B14F-4D97-AF65-F5344CB8AC3E}">
        <p14:creationId xmlns:p14="http://schemas.microsoft.com/office/powerpoint/2010/main" val="459089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4F195E-2207-B5A4-D336-01C30B5EC4CE}"/>
              </a:ext>
            </a:extLst>
          </p:cNvPr>
          <p:cNvPicPr>
            <a:picLocks noChangeAspect="1"/>
          </p:cNvPicPr>
          <p:nvPr/>
        </p:nvPicPr>
        <p:blipFill>
          <a:blip r:embed="rId4"/>
          <a:stretch>
            <a:fillRect/>
          </a:stretch>
        </p:blipFill>
        <p:spPr>
          <a:xfrm>
            <a:off x="-15026" y="-297"/>
            <a:ext cx="12192528" cy="6858297"/>
          </a:xfrm>
          <a:prstGeom prst="rect">
            <a:avLst/>
          </a:prstGeom>
        </p:spPr>
      </p:pic>
      <p:pic>
        <p:nvPicPr>
          <p:cNvPr id="62" name="Picture 61">
            <a:extLst>
              <a:ext uri="{FF2B5EF4-FFF2-40B4-BE49-F238E27FC236}">
                <a16:creationId xmlns:a16="http://schemas.microsoft.com/office/drawing/2014/main" id="{584D8305-F235-9F32-B40C-B10059E1EDE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250" b="94750" l="10000" r="90000">
                        <a14:foregroundMark x1="50917" y1="7333" x2="50917" y2="7333"/>
                        <a14:foregroundMark x1="52667" y1="57500" x2="52667" y2="57500"/>
                        <a14:foregroundMark x1="52250" y1="57000" x2="52250" y2="57000"/>
                        <a14:foregroundMark x1="52667" y1="51500" x2="52667" y2="51500"/>
                        <a14:foregroundMark x1="50500" y1="65583" x2="48833" y2="84417"/>
                        <a14:foregroundMark x1="53917" y1="51500" x2="53917" y2="51500"/>
                        <a14:foregroundMark x1="53500" y1="51500" x2="53500" y2="51500"/>
                        <a14:foregroundMark x1="53500" y1="52333" x2="53500" y2="52333"/>
                        <a14:foregroundMark x1="52667" y1="53167" x2="52667" y2="53167"/>
                        <a14:foregroundMark x1="72833" y1="35583" x2="72833" y2="35583"/>
                        <a14:foregroundMark x1="73250" y1="33083" x2="73250" y2="33083"/>
                        <a14:foregroundMark x1="74500" y1="28750" x2="74500" y2="28750"/>
                        <a14:foregroundMark x1="53083" y1="62583" x2="55583" y2="91750"/>
                        <a14:foregroundMark x1="55583" y1="91750" x2="54833" y2="88333"/>
                        <a14:foregroundMark x1="52667" y1="62167" x2="50917" y2="94750"/>
                        <a14:foregroundMark x1="73250" y1="31750" x2="73250" y2="31750"/>
                        <a14:foregroundMark x1="73250" y1="31750" x2="73250" y2="31750"/>
                        <a14:foregroundMark x1="73250" y1="30083" x2="73250" y2="30083"/>
                        <a14:foregroundMark x1="73250" y1="27083" x2="73250" y2="27083"/>
                        <a14:foregroundMark x1="74500" y1="26167" x2="74500" y2="26167"/>
                        <a14:foregroundMark x1="71083" y1="39500" x2="71083" y2="39500"/>
                        <a14:foregroundMark x1="70667" y1="39500" x2="69333" y2="41167"/>
                        <a14:foregroundMark x1="68917" y1="41583" x2="68917" y2="41583"/>
                      </a14:backgroundRemoval>
                    </a14:imgEffect>
                  </a14:imgLayer>
                </a14:imgProps>
              </a:ext>
            </a:extLst>
          </a:blip>
          <a:stretch>
            <a:fillRect/>
          </a:stretch>
        </p:blipFill>
        <p:spPr>
          <a:xfrm rot="1541117">
            <a:off x="5503868" y="3331132"/>
            <a:ext cx="2093060" cy="2093060"/>
          </a:xfrm>
          <a:prstGeom prst="rect">
            <a:avLst/>
          </a:prstGeom>
        </p:spPr>
      </p:pic>
      <p:sp>
        <p:nvSpPr>
          <p:cNvPr id="10" name="TextBox 9">
            <a:extLst>
              <a:ext uri="{FF2B5EF4-FFF2-40B4-BE49-F238E27FC236}">
                <a16:creationId xmlns:a16="http://schemas.microsoft.com/office/drawing/2014/main" id="{82EAB26F-D29F-C0EA-A3A9-F595CA0A39F8}"/>
              </a:ext>
            </a:extLst>
          </p:cNvPr>
          <p:cNvSpPr txBox="1"/>
          <p:nvPr/>
        </p:nvSpPr>
        <p:spPr>
          <a:xfrm>
            <a:off x="3481431" y="321269"/>
            <a:ext cx="4538871" cy="769441"/>
          </a:xfrm>
          <a:prstGeom prst="rect">
            <a:avLst/>
          </a:prstGeom>
          <a:noFill/>
        </p:spPr>
        <p:txBody>
          <a:bodyPr wrap="none" rtlCol="0">
            <a:spAutoFit/>
          </a:bodyPr>
          <a:lstStyle/>
          <a:p>
            <a:r>
              <a:rPr lang="en-US" sz="4400" b="1" dirty="0">
                <a:solidFill>
                  <a:srgbClr val="002060"/>
                </a:solidFill>
                <a:latin typeface="Times New Roman" panose="02020603050405020304" pitchFamily="18" charset="0"/>
                <a:cs typeface="Times New Roman" panose="02020603050405020304" pitchFamily="18" charset="0"/>
              </a:rPr>
              <a:t> QUÀ TUỔI THƠ</a:t>
            </a:r>
          </a:p>
        </p:txBody>
      </p:sp>
      <p:pic>
        <p:nvPicPr>
          <p:cNvPr id="11" name="Picture 10">
            <a:extLst>
              <a:ext uri="{FF2B5EF4-FFF2-40B4-BE49-F238E27FC236}">
                <a16:creationId xmlns:a16="http://schemas.microsoft.com/office/drawing/2014/main" id="{B8814B54-1B07-6E19-71E3-829C3ED5C3C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778" b="89778" l="8889" r="91111">
                        <a14:foregroundMark x1="9333" y1="43556" x2="9333" y2="43556"/>
                        <a14:foregroundMark x1="91111" y1="42667" x2="91111" y2="42667"/>
                      </a14:backgroundRemoval>
                    </a14:imgEffect>
                  </a14:imgLayer>
                </a14:imgProps>
              </a:ext>
            </a:extLst>
          </a:blip>
          <a:stretch>
            <a:fillRect/>
          </a:stretch>
        </p:blipFill>
        <p:spPr>
          <a:xfrm>
            <a:off x="4257584" y="3882293"/>
            <a:ext cx="3366623" cy="3694375"/>
          </a:xfrm>
          <a:prstGeom prst="rect">
            <a:avLst/>
          </a:prstGeom>
        </p:spPr>
      </p:pic>
      <p:pic>
        <p:nvPicPr>
          <p:cNvPr id="13" name="Picture 12">
            <a:extLst>
              <a:ext uri="{FF2B5EF4-FFF2-40B4-BE49-F238E27FC236}">
                <a16:creationId xmlns:a16="http://schemas.microsoft.com/office/drawing/2014/main" id="{3E050455-23F2-CEB0-159E-232625CA0C3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889" b="92778" l="2500" r="99643">
                        <a14:foregroundMark x1="26071" y1="4444" x2="26071" y2="4444"/>
                        <a14:foregroundMark x1="26071" y1="4444" x2="26071" y2="4444"/>
                        <a14:foregroundMark x1="12143" y1="27222" x2="12143" y2="27222"/>
                        <a14:foregroundMark x1="12143" y1="27222" x2="12143" y2="27222"/>
                        <a14:foregroundMark x1="10714" y1="40556" x2="10714" y2="40556"/>
                        <a14:foregroundMark x1="10000" y1="45000" x2="10000" y2="45000"/>
                        <a14:foregroundMark x1="8214" y1="67778" x2="8214" y2="67778"/>
                        <a14:foregroundMark x1="7857" y1="67778" x2="7857" y2="67778"/>
                        <a14:foregroundMark x1="7500" y1="67778" x2="7500" y2="67778"/>
                        <a14:foregroundMark x1="3929" y1="66111" x2="3929" y2="66111"/>
                        <a14:foregroundMark x1="3214" y1="65556" x2="3214" y2="65556"/>
                        <a14:foregroundMark x1="13214" y1="89444" x2="13214" y2="89444"/>
                        <a14:foregroundMark x1="13214" y1="89444" x2="13214" y2="89444"/>
                        <a14:foregroundMark x1="92500" y1="26111" x2="92500" y2="26111"/>
                        <a14:foregroundMark x1="92500" y1="26111" x2="92500" y2="26111"/>
                        <a14:foregroundMark x1="92857" y1="45556" x2="92857" y2="47222"/>
                        <a14:foregroundMark x1="93214" y1="48889" x2="93214" y2="48889"/>
                        <a14:foregroundMark x1="94643" y1="69444" x2="94643" y2="69444"/>
                        <a14:foregroundMark x1="94643" y1="69444" x2="94643" y2="69444"/>
                        <a14:foregroundMark x1="86429" y1="92778" x2="86429" y2="92778"/>
                        <a14:foregroundMark x1="86071" y1="93333" x2="86071" y2="93333"/>
                        <a14:foregroundMark x1="99643" y1="70556" x2="99643" y2="70556"/>
                      </a14:backgroundRemoval>
                    </a14:imgEffect>
                  </a14:imgLayer>
                </a14:imgProps>
              </a:ext>
            </a:extLst>
          </a:blip>
          <a:stretch>
            <a:fillRect/>
          </a:stretch>
        </p:blipFill>
        <p:spPr>
          <a:xfrm>
            <a:off x="4607395" y="4872230"/>
            <a:ext cx="2667000" cy="1714500"/>
          </a:xfrm>
          <a:prstGeom prst="rect">
            <a:avLst/>
          </a:prstGeom>
        </p:spPr>
      </p:pic>
      <p:pic>
        <p:nvPicPr>
          <p:cNvPr id="14" name="Picture 13">
            <a:extLst>
              <a:ext uri="{FF2B5EF4-FFF2-40B4-BE49-F238E27FC236}">
                <a16:creationId xmlns:a16="http://schemas.microsoft.com/office/drawing/2014/main" id="{7E4049AD-061B-A9CF-160A-F63D1E902848}"/>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8889" b="96889" l="9778" r="89778">
                        <a14:foregroundMark x1="67556" y1="8889" x2="67556" y2="8889"/>
                        <a14:foregroundMark x1="56889" y1="50222" x2="56889" y2="50222"/>
                        <a14:foregroundMark x1="56000" y1="48889" x2="56000" y2="48889"/>
                        <a14:foregroundMark x1="54667" y1="45333" x2="54667" y2="45333"/>
                        <a14:foregroundMark x1="54667" y1="44889" x2="54667" y2="44889"/>
                        <a14:foregroundMark x1="75111" y1="51556" x2="75111" y2="51556"/>
                        <a14:foregroundMark x1="75111" y1="51556" x2="75111" y2="51556"/>
                        <a14:foregroundMark x1="76889" y1="55556" x2="76889" y2="55556"/>
                        <a14:foregroundMark x1="76889" y1="55556" x2="76889" y2="55556"/>
                        <a14:foregroundMark x1="82667" y1="58222" x2="82667" y2="58222"/>
                        <a14:foregroundMark x1="84889" y1="59111" x2="84889" y2="59111"/>
                        <a14:foregroundMark x1="84889" y1="59111" x2="84889" y2="59111"/>
                        <a14:foregroundMark x1="79556" y1="60889" x2="79556" y2="60889"/>
                        <a14:foregroundMark x1="79556" y1="60889" x2="79556" y2="60889"/>
                        <a14:foregroundMark x1="79111" y1="61333" x2="79111" y2="61333"/>
                        <a14:foregroundMark x1="78667" y1="61778" x2="78667" y2="61778"/>
                        <a14:foregroundMark x1="78222" y1="62222" x2="78222" y2="62222"/>
                        <a14:foregroundMark x1="80889" y1="61333" x2="80889" y2="61333"/>
                        <a14:foregroundMark x1="55111" y1="93333" x2="55111" y2="93333"/>
                        <a14:foregroundMark x1="55111" y1="93333" x2="55111" y2="93333"/>
                        <a14:foregroundMark x1="49333" y1="96889" x2="49333" y2="96889"/>
                        <a14:foregroundMark x1="84000" y1="62222" x2="84000" y2="62222"/>
                      </a14:backgroundRemoval>
                    </a14:imgEffect>
                  </a14:imgLayer>
                </a14:imgProps>
              </a:ext>
            </a:extLst>
          </a:blip>
          <a:stretch>
            <a:fillRect/>
          </a:stretch>
        </p:blipFill>
        <p:spPr>
          <a:xfrm>
            <a:off x="1959508" y="1984581"/>
            <a:ext cx="2876492" cy="4992697"/>
          </a:xfrm>
          <a:prstGeom prst="rect">
            <a:avLst/>
          </a:prstGeom>
        </p:spPr>
      </p:pic>
      <p:pic>
        <p:nvPicPr>
          <p:cNvPr id="15" name="Picture 14">
            <a:extLst>
              <a:ext uri="{FF2B5EF4-FFF2-40B4-BE49-F238E27FC236}">
                <a16:creationId xmlns:a16="http://schemas.microsoft.com/office/drawing/2014/main" id="{B914A6D3-E18C-6B36-26EF-32F00E143292}"/>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foregroundMark x1="48000" y1="78222" x2="48000" y2="78222"/>
                        <a14:foregroundMark x1="47556" y1="78222" x2="47556" y2="78222"/>
                        <a14:foregroundMark x1="46667" y1="78667" x2="46667" y2="78667"/>
                        <a14:foregroundMark x1="46222" y1="77778" x2="46222" y2="77778"/>
                        <a14:foregroundMark x1="45778" y1="77778" x2="45778" y2="77778"/>
                        <a14:foregroundMark x1="55111" y1="73333" x2="55111" y2="73333"/>
                        <a14:foregroundMark x1="55556" y1="73333" x2="55556" y2="73333"/>
                        <a14:foregroundMark x1="56444" y1="74667" x2="56444" y2="74667"/>
                        <a14:foregroundMark x1="32889" y1="27556" x2="32889" y2="27556"/>
                        <a14:foregroundMark x1="32889" y1="27556" x2="32889" y2="27556"/>
                        <a14:foregroundMark x1="34222" y1="29333" x2="34667" y2="31556"/>
                        <a14:foregroundMark x1="35556" y1="33778" x2="36889" y2="37778"/>
                        <a14:foregroundMark x1="36889" y1="39111" x2="36889" y2="39111"/>
                        <a14:foregroundMark x1="38222" y1="40000" x2="38222" y2="40000"/>
                        <a14:foregroundMark x1="58667" y1="36444" x2="58667" y2="36444"/>
                        <a14:foregroundMark x1="58667" y1="36889" x2="58222" y2="37778"/>
                        <a14:foregroundMark x1="57333" y1="39111" x2="56889" y2="40000"/>
                      </a14:backgroundRemoval>
                    </a14:imgEffect>
                  </a14:imgLayer>
                </a14:imgProps>
              </a:ext>
            </a:extLst>
          </a:blip>
          <a:stretch>
            <a:fillRect/>
          </a:stretch>
        </p:blipFill>
        <p:spPr>
          <a:xfrm>
            <a:off x="7836987" y="2504169"/>
            <a:ext cx="2394208" cy="4104816"/>
          </a:xfrm>
          <a:prstGeom prst="rect">
            <a:avLst/>
          </a:prstGeom>
        </p:spPr>
      </p:pic>
      <p:pic>
        <p:nvPicPr>
          <p:cNvPr id="18" name="Picture 17">
            <a:hlinkClick r:id="rId15" action="ppaction://hlinksldjump"/>
            <a:extLst>
              <a:ext uri="{FF2B5EF4-FFF2-40B4-BE49-F238E27FC236}">
                <a16:creationId xmlns:a16="http://schemas.microsoft.com/office/drawing/2014/main" id="{A877FDA6-7527-5D02-D038-2846EC220B5A}"/>
              </a:ext>
            </a:extLst>
          </p:cNvPr>
          <p:cNvPicPr>
            <a:picLocks noChangeAspect="1"/>
          </p:cNvPicPr>
          <p:nvPr/>
        </p:nvPicPr>
        <p:blipFill>
          <a:blip r:embed="rId16"/>
          <a:stretch>
            <a:fillRect/>
          </a:stretch>
        </p:blipFill>
        <p:spPr>
          <a:xfrm>
            <a:off x="1993041" y="801488"/>
            <a:ext cx="1158340" cy="1164437"/>
          </a:xfrm>
          <a:prstGeom prst="rect">
            <a:avLst/>
          </a:prstGeom>
        </p:spPr>
      </p:pic>
      <p:pic>
        <p:nvPicPr>
          <p:cNvPr id="37" name="Picture 36">
            <a:hlinkClick r:id="rId17" action="ppaction://hlinksldjump"/>
            <a:extLst>
              <a:ext uri="{FF2B5EF4-FFF2-40B4-BE49-F238E27FC236}">
                <a16:creationId xmlns:a16="http://schemas.microsoft.com/office/drawing/2014/main" id="{4E2C78A1-43E6-FC25-49BD-E1EFD868DDAE}"/>
              </a:ext>
            </a:extLst>
          </p:cNvPr>
          <p:cNvPicPr>
            <a:picLocks noChangeAspect="1"/>
          </p:cNvPicPr>
          <p:nvPr/>
        </p:nvPicPr>
        <p:blipFill>
          <a:blip r:embed="rId18"/>
          <a:stretch>
            <a:fillRect/>
          </a:stretch>
        </p:blipFill>
        <p:spPr>
          <a:xfrm>
            <a:off x="2842649" y="873929"/>
            <a:ext cx="1164437" cy="1158340"/>
          </a:xfrm>
          <a:prstGeom prst="rect">
            <a:avLst/>
          </a:prstGeom>
        </p:spPr>
      </p:pic>
      <p:pic>
        <p:nvPicPr>
          <p:cNvPr id="38" name="Picture 37">
            <a:hlinkClick r:id="rId19" action="ppaction://hlinksldjump"/>
            <a:extLst>
              <a:ext uri="{FF2B5EF4-FFF2-40B4-BE49-F238E27FC236}">
                <a16:creationId xmlns:a16="http://schemas.microsoft.com/office/drawing/2014/main" id="{6797AEF1-F543-2981-4ADA-E34E536112CB}"/>
              </a:ext>
            </a:extLst>
          </p:cNvPr>
          <p:cNvPicPr>
            <a:picLocks noChangeAspect="1"/>
          </p:cNvPicPr>
          <p:nvPr/>
        </p:nvPicPr>
        <p:blipFill>
          <a:blip r:embed="rId20"/>
          <a:stretch>
            <a:fillRect/>
          </a:stretch>
        </p:blipFill>
        <p:spPr>
          <a:xfrm>
            <a:off x="3743417" y="876225"/>
            <a:ext cx="1164437" cy="1158340"/>
          </a:xfrm>
          <a:prstGeom prst="rect">
            <a:avLst/>
          </a:prstGeom>
        </p:spPr>
      </p:pic>
      <p:pic>
        <p:nvPicPr>
          <p:cNvPr id="39" name="Picture 38">
            <a:hlinkClick r:id="rId21" action="ppaction://hlinksldjump"/>
            <a:extLst>
              <a:ext uri="{FF2B5EF4-FFF2-40B4-BE49-F238E27FC236}">
                <a16:creationId xmlns:a16="http://schemas.microsoft.com/office/drawing/2014/main" id="{E0BC23F5-65C2-61F2-6DC1-3331A8A73DE1}"/>
              </a:ext>
            </a:extLst>
          </p:cNvPr>
          <p:cNvPicPr>
            <a:picLocks noChangeAspect="1"/>
          </p:cNvPicPr>
          <p:nvPr/>
        </p:nvPicPr>
        <p:blipFill>
          <a:blip r:embed="rId22"/>
          <a:stretch>
            <a:fillRect/>
          </a:stretch>
        </p:blipFill>
        <p:spPr>
          <a:xfrm>
            <a:off x="4629911" y="974551"/>
            <a:ext cx="1158340" cy="1158340"/>
          </a:xfrm>
          <a:prstGeom prst="rect">
            <a:avLst/>
          </a:prstGeom>
        </p:spPr>
      </p:pic>
      <p:pic>
        <p:nvPicPr>
          <p:cNvPr id="40" name="Picture 39">
            <a:hlinkClick r:id="rId23" action="ppaction://hlinksldjump"/>
            <a:extLst>
              <a:ext uri="{FF2B5EF4-FFF2-40B4-BE49-F238E27FC236}">
                <a16:creationId xmlns:a16="http://schemas.microsoft.com/office/drawing/2014/main" id="{DBA4A7B0-A6F6-1DCD-BE85-308EB61D188E}"/>
              </a:ext>
            </a:extLst>
          </p:cNvPr>
          <p:cNvPicPr>
            <a:picLocks noChangeAspect="1"/>
          </p:cNvPicPr>
          <p:nvPr/>
        </p:nvPicPr>
        <p:blipFill>
          <a:blip r:embed="rId24"/>
          <a:stretch>
            <a:fillRect/>
          </a:stretch>
        </p:blipFill>
        <p:spPr>
          <a:xfrm>
            <a:off x="5430652" y="928623"/>
            <a:ext cx="1158340" cy="1164437"/>
          </a:xfrm>
          <a:prstGeom prst="rect">
            <a:avLst/>
          </a:prstGeom>
        </p:spPr>
      </p:pic>
      <p:pic>
        <p:nvPicPr>
          <p:cNvPr id="41" name="Picture 40">
            <a:hlinkClick r:id="rId25" action="ppaction://hlinksldjump"/>
            <a:extLst>
              <a:ext uri="{FF2B5EF4-FFF2-40B4-BE49-F238E27FC236}">
                <a16:creationId xmlns:a16="http://schemas.microsoft.com/office/drawing/2014/main" id="{FF393E09-19B9-4899-8E5E-963BA06E228A}"/>
              </a:ext>
            </a:extLst>
          </p:cNvPr>
          <p:cNvPicPr>
            <a:picLocks noChangeAspect="1"/>
          </p:cNvPicPr>
          <p:nvPr/>
        </p:nvPicPr>
        <p:blipFill>
          <a:blip r:embed="rId26"/>
          <a:stretch>
            <a:fillRect/>
          </a:stretch>
        </p:blipFill>
        <p:spPr>
          <a:xfrm>
            <a:off x="6260457" y="999882"/>
            <a:ext cx="1164437" cy="1164437"/>
          </a:xfrm>
          <a:prstGeom prst="rect">
            <a:avLst/>
          </a:prstGeom>
        </p:spPr>
      </p:pic>
      <p:pic>
        <p:nvPicPr>
          <p:cNvPr id="42" name="Picture 41">
            <a:hlinkClick r:id="rId27" action="ppaction://hlinksldjump"/>
            <a:extLst>
              <a:ext uri="{FF2B5EF4-FFF2-40B4-BE49-F238E27FC236}">
                <a16:creationId xmlns:a16="http://schemas.microsoft.com/office/drawing/2014/main" id="{07D4EB13-2001-6AD3-228C-ABE591E1C85A}"/>
              </a:ext>
            </a:extLst>
          </p:cNvPr>
          <p:cNvPicPr>
            <a:picLocks noChangeAspect="1"/>
          </p:cNvPicPr>
          <p:nvPr/>
        </p:nvPicPr>
        <p:blipFill>
          <a:blip r:embed="rId28"/>
          <a:stretch>
            <a:fillRect/>
          </a:stretch>
        </p:blipFill>
        <p:spPr>
          <a:xfrm>
            <a:off x="7045037" y="968454"/>
            <a:ext cx="1158340" cy="1164437"/>
          </a:xfrm>
          <a:prstGeom prst="rect">
            <a:avLst/>
          </a:prstGeom>
        </p:spPr>
      </p:pic>
      <p:pic>
        <p:nvPicPr>
          <p:cNvPr id="43" name="Picture 42">
            <a:hlinkClick r:id="rId29" action="ppaction://hlinksldjump"/>
            <a:extLst>
              <a:ext uri="{FF2B5EF4-FFF2-40B4-BE49-F238E27FC236}">
                <a16:creationId xmlns:a16="http://schemas.microsoft.com/office/drawing/2014/main" id="{377D8A02-FE8B-F32F-3494-D9334E77AEE0}"/>
              </a:ext>
            </a:extLst>
          </p:cNvPr>
          <p:cNvPicPr>
            <a:picLocks noChangeAspect="1"/>
          </p:cNvPicPr>
          <p:nvPr/>
        </p:nvPicPr>
        <p:blipFill>
          <a:blip r:embed="rId30"/>
          <a:stretch>
            <a:fillRect/>
          </a:stretch>
        </p:blipFill>
        <p:spPr>
          <a:xfrm>
            <a:off x="7738163" y="966870"/>
            <a:ext cx="1158340" cy="1164437"/>
          </a:xfrm>
          <a:prstGeom prst="rect">
            <a:avLst/>
          </a:prstGeom>
        </p:spPr>
      </p:pic>
      <p:pic>
        <p:nvPicPr>
          <p:cNvPr id="44" name="Picture 43">
            <a:hlinkClick r:id="rId29" action="ppaction://hlinksldjump"/>
            <a:extLst>
              <a:ext uri="{FF2B5EF4-FFF2-40B4-BE49-F238E27FC236}">
                <a16:creationId xmlns:a16="http://schemas.microsoft.com/office/drawing/2014/main" id="{CD9EA421-4680-27A1-6BB7-7B7697C318C5}"/>
              </a:ext>
            </a:extLst>
          </p:cNvPr>
          <p:cNvPicPr>
            <a:picLocks noChangeAspect="1"/>
          </p:cNvPicPr>
          <p:nvPr/>
        </p:nvPicPr>
        <p:blipFill>
          <a:blip r:embed="rId31"/>
          <a:stretch>
            <a:fillRect/>
          </a:stretch>
        </p:blipFill>
        <p:spPr>
          <a:xfrm>
            <a:off x="8582445" y="956733"/>
            <a:ext cx="1158340" cy="1158340"/>
          </a:xfrm>
          <a:prstGeom prst="rect">
            <a:avLst/>
          </a:prstGeom>
        </p:spPr>
      </p:pic>
      <p:pic>
        <p:nvPicPr>
          <p:cNvPr id="45" name="Picture 44">
            <a:hlinkClick r:id="rId32" action="ppaction://hlinksldjump"/>
            <a:extLst>
              <a:ext uri="{FF2B5EF4-FFF2-40B4-BE49-F238E27FC236}">
                <a16:creationId xmlns:a16="http://schemas.microsoft.com/office/drawing/2014/main" id="{1D175B11-C422-D7D9-6C62-A94579E6EB7B}"/>
              </a:ext>
            </a:extLst>
          </p:cNvPr>
          <p:cNvPicPr>
            <a:picLocks noChangeAspect="1"/>
          </p:cNvPicPr>
          <p:nvPr/>
        </p:nvPicPr>
        <p:blipFill>
          <a:blip r:embed="rId33"/>
          <a:stretch>
            <a:fillRect/>
          </a:stretch>
        </p:blipFill>
        <p:spPr>
          <a:xfrm>
            <a:off x="9291521" y="889400"/>
            <a:ext cx="1158340" cy="1158340"/>
          </a:xfrm>
          <a:prstGeom prst="rect">
            <a:avLst/>
          </a:prstGeom>
        </p:spPr>
      </p:pic>
      <p:sp>
        <p:nvSpPr>
          <p:cNvPr id="46" name="Star: 5 Points 45">
            <a:extLst>
              <a:ext uri="{FF2B5EF4-FFF2-40B4-BE49-F238E27FC236}">
                <a16:creationId xmlns:a16="http://schemas.microsoft.com/office/drawing/2014/main" id="{BAF13217-F30B-19E7-ACD0-7CFA0DD04D53}"/>
              </a:ext>
            </a:extLst>
          </p:cNvPr>
          <p:cNvSpPr/>
          <p:nvPr/>
        </p:nvSpPr>
        <p:spPr>
          <a:xfrm>
            <a:off x="949599" y="1667787"/>
            <a:ext cx="659236" cy="596275"/>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p>
        </p:txBody>
      </p:sp>
      <p:sp>
        <p:nvSpPr>
          <p:cNvPr id="48" name="Star: 5 Points 47">
            <a:extLst>
              <a:ext uri="{FF2B5EF4-FFF2-40B4-BE49-F238E27FC236}">
                <a16:creationId xmlns:a16="http://schemas.microsoft.com/office/drawing/2014/main" id="{4A7E9567-7004-98C4-A137-25E4479D2354}"/>
              </a:ext>
            </a:extLst>
          </p:cNvPr>
          <p:cNvSpPr/>
          <p:nvPr/>
        </p:nvSpPr>
        <p:spPr>
          <a:xfrm>
            <a:off x="1343383" y="2119645"/>
            <a:ext cx="659236" cy="596275"/>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p>
        </p:txBody>
      </p:sp>
      <p:sp>
        <p:nvSpPr>
          <p:cNvPr id="49" name="Star: 5 Points 48">
            <a:extLst>
              <a:ext uri="{FF2B5EF4-FFF2-40B4-BE49-F238E27FC236}">
                <a16:creationId xmlns:a16="http://schemas.microsoft.com/office/drawing/2014/main" id="{67DED287-8B08-5C23-8A90-1C2B70A4F219}"/>
              </a:ext>
            </a:extLst>
          </p:cNvPr>
          <p:cNvSpPr/>
          <p:nvPr/>
        </p:nvSpPr>
        <p:spPr>
          <a:xfrm>
            <a:off x="841305" y="2666049"/>
            <a:ext cx="659236" cy="596275"/>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p>
        </p:txBody>
      </p:sp>
      <p:sp>
        <p:nvSpPr>
          <p:cNvPr id="50" name="Star: 5 Points 49">
            <a:extLst>
              <a:ext uri="{FF2B5EF4-FFF2-40B4-BE49-F238E27FC236}">
                <a16:creationId xmlns:a16="http://schemas.microsoft.com/office/drawing/2014/main" id="{CD98F2F4-BE1C-A2CF-9DEE-551C91A6962F}"/>
              </a:ext>
            </a:extLst>
          </p:cNvPr>
          <p:cNvSpPr/>
          <p:nvPr/>
        </p:nvSpPr>
        <p:spPr>
          <a:xfrm>
            <a:off x="1266150" y="3262324"/>
            <a:ext cx="659236" cy="596275"/>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4</a:t>
            </a:r>
          </a:p>
        </p:txBody>
      </p:sp>
      <p:sp>
        <p:nvSpPr>
          <p:cNvPr id="51" name="Star: 5 Points 50">
            <a:extLst>
              <a:ext uri="{FF2B5EF4-FFF2-40B4-BE49-F238E27FC236}">
                <a16:creationId xmlns:a16="http://schemas.microsoft.com/office/drawing/2014/main" id="{2F386941-9267-03D7-A4EA-55D4A3F8EF71}"/>
              </a:ext>
            </a:extLst>
          </p:cNvPr>
          <p:cNvSpPr/>
          <p:nvPr/>
        </p:nvSpPr>
        <p:spPr>
          <a:xfrm>
            <a:off x="958500" y="3884655"/>
            <a:ext cx="659236" cy="596275"/>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5</a:t>
            </a:r>
          </a:p>
        </p:txBody>
      </p:sp>
      <p:sp>
        <p:nvSpPr>
          <p:cNvPr id="53" name="Star: 5 Points 52">
            <a:extLst>
              <a:ext uri="{FF2B5EF4-FFF2-40B4-BE49-F238E27FC236}">
                <a16:creationId xmlns:a16="http://schemas.microsoft.com/office/drawing/2014/main" id="{CF27E092-73AF-177A-6DC2-0A981AAD8E51}"/>
              </a:ext>
            </a:extLst>
          </p:cNvPr>
          <p:cNvSpPr/>
          <p:nvPr/>
        </p:nvSpPr>
        <p:spPr>
          <a:xfrm>
            <a:off x="10721266" y="343685"/>
            <a:ext cx="659236" cy="596275"/>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6</a:t>
            </a:r>
          </a:p>
        </p:txBody>
      </p:sp>
      <p:sp>
        <p:nvSpPr>
          <p:cNvPr id="54" name="Star: 5 Points 53">
            <a:extLst>
              <a:ext uri="{FF2B5EF4-FFF2-40B4-BE49-F238E27FC236}">
                <a16:creationId xmlns:a16="http://schemas.microsoft.com/office/drawing/2014/main" id="{8A7DDD3E-630C-D459-EC21-E3DA2639EA67}"/>
              </a:ext>
            </a:extLst>
          </p:cNvPr>
          <p:cNvSpPr/>
          <p:nvPr/>
        </p:nvSpPr>
        <p:spPr>
          <a:xfrm>
            <a:off x="10792157" y="1063161"/>
            <a:ext cx="659236" cy="596275"/>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7</a:t>
            </a:r>
          </a:p>
        </p:txBody>
      </p:sp>
      <p:sp>
        <p:nvSpPr>
          <p:cNvPr id="55" name="Star: 5 Points 54">
            <a:extLst>
              <a:ext uri="{FF2B5EF4-FFF2-40B4-BE49-F238E27FC236}">
                <a16:creationId xmlns:a16="http://schemas.microsoft.com/office/drawing/2014/main" id="{22D4A465-F77C-96D0-2070-A1CFE167C127}"/>
              </a:ext>
            </a:extLst>
          </p:cNvPr>
          <p:cNvSpPr/>
          <p:nvPr/>
        </p:nvSpPr>
        <p:spPr>
          <a:xfrm>
            <a:off x="11157524" y="1582100"/>
            <a:ext cx="715995" cy="661285"/>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8</a:t>
            </a:r>
          </a:p>
        </p:txBody>
      </p:sp>
      <p:sp>
        <p:nvSpPr>
          <p:cNvPr id="56" name="Star: 5 Points 55">
            <a:extLst>
              <a:ext uri="{FF2B5EF4-FFF2-40B4-BE49-F238E27FC236}">
                <a16:creationId xmlns:a16="http://schemas.microsoft.com/office/drawing/2014/main" id="{5721E670-EE1D-D3E8-C88A-182E634BAE99}"/>
              </a:ext>
            </a:extLst>
          </p:cNvPr>
          <p:cNvSpPr/>
          <p:nvPr/>
        </p:nvSpPr>
        <p:spPr>
          <a:xfrm>
            <a:off x="10541486" y="2143865"/>
            <a:ext cx="796523" cy="803088"/>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9</a:t>
            </a:r>
          </a:p>
        </p:txBody>
      </p:sp>
      <p:sp>
        <p:nvSpPr>
          <p:cNvPr id="57" name="Star: 5 Points 56">
            <a:extLst>
              <a:ext uri="{FF2B5EF4-FFF2-40B4-BE49-F238E27FC236}">
                <a16:creationId xmlns:a16="http://schemas.microsoft.com/office/drawing/2014/main" id="{19EFB974-4B71-0310-BF66-A2E1852968DA}"/>
              </a:ext>
            </a:extLst>
          </p:cNvPr>
          <p:cNvSpPr/>
          <p:nvPr/>
        </p:nvSpPr>
        <p:spPr>
          <a:xfrm>
            <a:off x="10670529" y="3081790"/>
            <a:ext cx="1146264" cy="690985"/>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Times New Roman" panose="02020603050405020304" pitchFamily="18" charset="0"/>
                <a:cs typeface="Times New Roman" panose="02020603050405020304" pitchFamily="18" charset="0"/>
              </a:rPr>
              <a:t>10</a:t>
            </a:r>
          </a:p>
        </p:txBody>
      </p:sp>
      <p:pic>
        <p:nvPicPr>
          <p:cNvPr id="60" name="Picture 59">
            <a:extLst>
              <a:ext uri="{FF2B5EF4-FFF2-40B4-BE49-F238E27FC236}">
                <a16:creationId xmlns:a16="http://schemas.microsoft.com/office/drawing/2014/main" id="{AB237073-49E0-337D-18B7-DD0A121C3EBC}"/>
              </a:ext>
            </a:extLst>
          </p:cNvPr>
          <p:cNvPicPr>
            <a:picLocks noChangeAspect="1"/>
          </p:cNvPicPr>
          <p:nvPr/>
        </p:nvPicPr>
        <p:blipFill>
          <a:blip r:embed="rId34">
            <a:extLst>
              <a:ext uri="{BEBA8EAE-BF5A-486C-A8C5-ECC9F3942E4B}">
                <a14:imgProps xmlns:a14="http://schemas.microsoft.com/office/drawing/2010/main">
                  <a14:imgLayer r:embed="rId35">
                    <a14:imgEffect>
                      <a14:backgroundRemoval t="3145" b="95912" l="9434" r="86792">
                        <a14:foregroundMark x1="59748" y1="8805" x2="59748" y2="8805"/>
                        <a14:foregroundMark x1="58491" y1="7547" x2="58491" y2="7547"/>
                        <a14:foregroundMark x1="56604" y1="6289" x2="56604" y2="6289"/>
                        <a14:foregroundMark x1="55975" y1="3459" x2="55975" y2="3459"/>
                        <a14:foregroundMark x1="55975" y1="3459" x2="55975" y2="3459"/>
                        <a14:foregroundMark x1="88050" y1="19182" x2="88050" y2="19182"/>
                        <a14:foregroundMark x1="51572" y1="45597" x2="51572" y2="45597"/>
                        <a14:foregroundMark x1="51572" y1="45597" x2="51572" y2="45597"/>
                        <a14:foregroundMark x1="51572" y1="46541" x2="55975" y2="94969"/>
                        <a14:foregroundMark x1="55975" y1="94969" x2="47799" y2="74214"/>
                        <a14:foregroundMark x1="47799" y1="74214" x2="52830" y2="54717"/>
                        <a14:foregroundMark x1="52830" y1="54717" x2="47170" y2="49686"/>
                        <a14:foregroundMark x1="50314" y1="92453" x2="50314" y2="92453"/>
                        <a14:foregroundMark x1="50314" y1="96226" x2="50314" y2="96226"/>
                        <a14:foregroundMark x1="9434" y1="22327" x2="9434" y2="22327"/>
                        <a14:foregroundMark x1="86792" y1="31447" x2="86792" y2="31447"/>
                      </a14:backgroundRemoval>
                    </a14:imgEffect>
                  </a14:imgLayer>
                </a14:imgProps>
              </a:ext>
            </a:extLst>
          </a:blip>
          <a:stretch>
            <a:fillRect/>
          </a:stretch>
        </p:blipFill>
        <p:spPr>
          <a:xfrm>
            <a:off x="5294967" y="2938438"/>
            <a:ext cx="1255431" cy="2510862"/>
          </a:xfrm>
          <a:prstGeom prst="rect">
            <a:avLst/>
          </a:prstGeom>
        </p:spPr>
      </p:pic>
      <p:pic>
        <p:nvPicPr>
          <p:cNvPr id="61" name="Picture 60">
            <a:extLst>
              <a:ext uri="{FF2B5EF4-FFF2-40B4-BE49-F238E27FC236}">
                <a16:creationId xmlns:a16="http://schemas.microsoft.com/office/drawing/2014/main" id="{1B91D143-F17C-E7CA-B46A-382D428F4841}"/>
              </a:ext>
            </a:extLst>
          </p:cNvPr>
          <p:cNvPicPr>
            <a:picLocks noChangeAspect="1"/>
          </p:cNvPicPr>
          <p:nvPr/>
        </p:nvPicPr>
        <p:blipFill>
          <a:blip r:embed="rId36">
            <a:extLst>
              <a:ext uri="{BEBA8EAE-BF5A-486C-A8C5-ECC9F3942E4B}">
                <a14:imgProps xmlns:a14="http://schemas.microsoft.com/office/drawing/2010/main">
                  <a14:imgLayer r:embed="rId37">
                    <a14:imgEffect>
                      <a14:backgroundRemoval t="7286" b="94000" l="10000" r="90000">
                        <a14:foregroundMark x1="62000" y1="62286" x2="62000" y2="62286"/>
                        <a14:foregroundMark x1="61000" y1="62714" x2="61000" y2="62714"/>
                        <a14:foregroundMark x1="57286" y1="59857" x2="57286" y2="59857"/>
                        <a14:foregroundMark x1="51000" y1="45429" x2="51000" y2="45429"/>
                        <a14:foregroundMark x1="51000" y1="43429" x2="51000" y2="43429"/>
                        <a14:foregroundMark x1="51000" y1="43429" x2="51000" y2="43429"/>
                        <a14:foregroundMark x1="51000" y1="11143" x2="51000" y2="11143"/>
                        <a14:foregroundMark x1="51857" y1="9286" x2="51857" y2="9286"/>
                        <a14:foregroundMark x1="52857" y1="7286" x2="52857" y2="7286"/>
                        <a14:foregroundMark x1="53429" y1="7286" x2="64429" y2="8286"/>
                        <a14:foregroundMark x1="50429" y1="94000" x2="50429" y2="94000"/>
                        <a14:foregroundMark x1="49571" y1="88286" x2="49571" y2="86857"/>
                        <a14:foregroundMark x1="50429" y1="83000" x2="50429" y2="83000"/>
                        <a14:foregroundMark x1="51429" y1="80000" x2="51429" y2="80000"/>
                        <a14:foregroundMark x1="51429" y1="78571" x2="51429" y2="78571"/>
                        <a14:foregroundMark x1="51429" y1="76714" x2="51429" y2="76714"/>
                        <a14:foregroundMark x1="51429" y1="75286" x2="51429" y2="72857"/>
                        <a14:foregroundMark x1="51429" y1="65571" x2="51429" y2="65571"/>
                        <a14:foregroundMark x1="51429" y1="65143" x2="51429" y2="65143"/>
                        <a14:foregroundMark x1="51429" y1="65143" x2="51429" y2="65143"/>
                        <a14:foregroundMark x1="50000" y1="48286" x2="50000" y2="48286"/>
                        <a14:foregroundMark x1="50000" y1="48286" x2="50000" y2="48286"/>
                        <a14:foregroundMark x1="50000" y1="48286" x2="50000" y2="48286"/>
                        <a14:foregroundMark x1="51429" y1="47286" x2="51429" y2="47286"/>
                        <a14:foregroundMark x1="51429" y1="47286" x2="51429" y2="47286"/>
                        <a14:foregroundMark x1="52429" y1="47286" x2="53857" y2="47286"/>
                        <a14:foregroundMark x1="55286" y1="47857" x2="55286" y2="47857"/>
                        <a14:foregroundMark x1="55714" y1="48286" x2="55714" y2="48286"/>
                        <a14:foregroundMark x1="57286" y1="63714" x2="57286" y2="63714"/>
                        <a14:foregroundMark x1="58143" y1="65143" x2="65857" y2="75714"/>
                        <a14:foregroundMark x1="65857" y1="63143" x2="65857" y2="63143"/>
                        <a14:foregroundMark x1="62000" y1="59857" x2="62000" y2="62714"/>
                        <a14:foregroundMark x1="65857" y1="69000" x2="71714" y2="79571"/>
                        <a14:foregroundMark x1="71714" y1="79571" x2="71714" y2="79571"/>
                        <a14:foregroundMark x1="64000" y1="70857" x2="64000" y2="70857"/>
                        <a14:foregroundMark x1="62000" y1="63143" x2="59571" y2="57000"/>
                        <a14:foregroundMark x1="59143" y1="57000" x2="58714" y2="58429"/>
                        <a14:foregroundMark x1="57286" y1="63714" x2="57286" y2="63714"/>
                        <a14:foregroundMark x1="56714" y1="64714" x2="66857" y2="84857"/>
                        <a14:foregroundMark x1="66857" y1="71857" x2="66857" y2="71857"/>
                        <a14:foregroundMark x1="66857" y1="71429" x2="66857" y2="71429"/>
                        <a14:foregroundMark x1="62571" y1="67571" x2="62571" y2="67571"/>
                        <a14:foregroundMark x1="60143" y1="64143" x2="60143" y2="64143"/>
                        <a14:foregroundMark x1="51857" y1="63714" x2="50429" y2="64714"/>
                        <a14:foregroundMark x1="49571" y1="65571" x2="47143" y2="67571"/>
                        <a14:foregroundMark x1="45143" y1="68000" x2="42286" y2="69000"/>
                        <a14:foregroundMark x1="38857" y1="70000" x2="38857" y2="70000"/>
                        <a14:foregroundMark x1="38000" y1="70429" x2="36000" y2="72857"/>
                        <a14:foregroundMark x1="34143" y1="76714" x2="34143" y2="76714"/>
                        <a14:foregroundMark x1="33571" y1="77143" x2="35000" y2="68571"/>
                        <a14:foregroundMark x1="38429" y1="66571" x2="38429" y2="66571"/>
                        <a14:foregroundMark x1="41286" y1="65143" x2="46143" y2="77143"/>
                        <a14:foregroundMark x1="46143" y1="78143" x2="46143" y2="78143"/>
                        <a14:foregroundMark x1="46571" y1="80000" x2="46571" y2="80000"/>
                        <a14:foregroundMark x1="60571" y1="71429" x2="60571" y2="71429"/>
                        <a14:foregroundMark x1="60571" y1="68571" x2="53857" y2="70000"/>
                        <a14:foregroundMark x1="50000" y1="73857" x2="49000" y2="76714"/>
                        <a14:foregroundMark x1="49000" y1="78571" x2="47571" y2="82429"/>
                        <a14:foregroundMark x1="47143" y1="82000" x2="40857" y2="66143"/>
                        <a14:foregroundMark x1="40857" y1="65571" x2="40857" y2="65571"/>
                        <a14:foregroundMark x1="40857" y1="64143" x2="40857" y2="64143"/>
                        <a14:foregroundMark x1="40857" y1="63714" x2="40857" y2="63714"/>
                        <a14:foregroundMark x1="40429" y1="62714" x2="40429" y2="62714"/>
                        <a14:foregroundMark x1="40429" y1="62714" x2="40429" y2="62714"/>
                        <a14:foregroundMark x1="40429" y1="61286" x2="40429" y2="61286"/>
                        <a14:foregroundMark x1="47571" y1="69429" x2="49000" y2="69000"/>
                        <a14:foregroundMark x1="54857" y1="71429" x2="56714" y2="77714"/>
                        <a14:foregroundMark x1="56714" y1="77714" x2="56286" y2="83429"/>
                        <a14:foregroundMark x1="54857" y1="78143" x2="56286" y2="78143"/>
                        <a14:foregroundMark x1="66429" y1="81571" x2="66429" y2="81571"/>
                        <a14:foregroundMark x1="67286" y1="78571" x2="67286" y2="78571"/>
                        <a14:foregroundMark x1="70714" y1="79143" x2="72571" y2="82429"/>
                        <a14:foregroundMark x1="72571" y1="82429" x2="72571" y2="82429"/>
                        <a14:foregroundMark x1="44143" y1="83000" x2="42714" y2="83000"/>
                        <a14:foregroundMark x1="34143" y1="82000" x2="34143" y2="82000"/>
                        <a14:foregroundMark x1="32714" y1="82000" x2="32714" y2="82000"/>
                        <a14:foregroundMark x1="31714" y1="83000" x2="31714" y2="85429"/>
                        <a14:foregroundMark x1="31714" y1="85429" x2="31714" y2="85429"/>
                        <a14:foregroundMark x1="31714" y1="78571" x2="31714" y2="78571"/>
                        <a14:foregroundMark x1="31714" y1="78571" x2="34571" y2="82429"/>
                        <a14:foregroundMark x1="53429" y1="67000" x2="53429" y2="67000"/>
                      </a14:backgroundRemoval>
                    </a14:imgEffect>
                  </a14:imgLayer>
                </a14:imgProps>
              </a:ext>
            </a:extLst>
          </a:blip>
          <a:stretch>
            <a:fillRect/>
          </a:stretch>
        </p:blipFill>
        <p:spPr>
          <a:xfrm>
            <a:off x="4917281" y="3953650"/>
            <a:ext cx="2067597" cy="1741939"/>
          </a:xfrm>
          <a:prstGeom prst="rect">
            <a:avLst/>
          </a:prstGeom>
        </p:spPr>
      </p:pic>
      <p:pic>
        <p:nvPicPr>
          <p:cNvPr id="63" name="Picture 62">
            <a:extLst>
              <a:ext uri="{FF2B5EF4-FFF2-40B4-BE49-F238E27FC236}">
                <a16:creationId xmlns:a16="http://schemas.microsoft.com/office/drawing/2014/main" id="{D8339C4F-E66D-FB46-F6B8-38F0330E4ABB}"/>
              </a:ext>
            </a:extLst>
          </p:cNvPr>
          <p:cNvPicPr>
            <a:picLocks noChangeAspect="1"/>
          </p:cNvPicPr>
          <p:nvPr/>
        </p:nvPicPr>
        <p:blipFill>
          <a:blip r:embed="rId38">
            <a:extLst>
              <a:ext uri="{BEBA8EAE-BF5A-486C-A8C5-ECC9F3942E4B}">
                <a14:imgProps xmlns:a14="http://schemas.microsoft.com/office/drawing/2010/main">
                  <a14:imgLayer r:embed="rId39">
                    <a14:imgEffect>
                      <a14:backgroundRemoval t="10000" b="90000" l="10000" r="90000">
                        <a14:foregroundMark x1="30000" y1="47656" x2="30000" y2="47656"/>
                        <a14:foregroundMark x1="30000" y1="47656" x2="30000" y2="47656"/>
                        <a14:foregroundMark x1="31250" y1="47188" x2="31875" y2="47188"/>
                        <a14:foregroundMark x1="34531" y1="47656" x2="35313" y2="47969"/>
                        <a14:foregroundMark x1="36250" y1="49219" x2="37813" y2="50938"/>
                        <a14:foregroundMark x1="41094" y1="52500" x2="42500" y2="52969"/>
                        <a14:foregroundMark x1="49688" y1="53906" x2="52188" y2="55781"/>
                        <a14:foregroundMark x1="55469" y1="56563" x2="56719" y2="57031"/>
                        <a14:foregroundMark x1="61563" y1="57500" x2="62344" y2="57500"/>
                        <a14:foregroundMark x1="55937" y1="67813" x2="56719" y2="68906"/>
                        <a14:foregroundMark x1="64531" y1="75000" x2="64844" y2="75781"/>
                        <a14:foregroundMark x1="66406" y1="77500" x2="66875" y2="78438"/>
                        <a14:foregroundMark x1="67656" y1="80313" x2="67813" y2="82500"/>
                        <a14:foregroundMark x1="68438" y1="85156" x2="68438" y2="85156"/>
                        <a14:foregroundMark x1="47344" y1="63906" x2="47344" y2="63906"/>
                        <a14:foregroundMark x1="47656" y1="64531" x2="47813" y2="69844"/>
                        <a14:foregroundMark x1="47813" y1="70469" x2="49219" y2="72500"/>
                        <a14:foregroundMark x1="58438" y1="52188" x2="58438" y2="52188"/>
                        <a14:foregroundMark x1="59531" y1="52188" x2="62031" y2="54219"/>
                        <a14:foregroundMark x1="63594" y1="55000" x2="64531" y2="56719"/>
                        <a14:foregroundMark x1="45938" y1="65156" x2="45938" y2="65156"/>
                        <a14:foregroundMark x1="48438" y1="67656" x2="48438" y2="67656"/>
                        <a14:foregroundMark x1="48594" y1="69688" x2="50156" y2="73438"/>
                        <a14:foregroundMark x1="51250" y1="74219" x2="51250" y2="74219"/>
                        <a14:foregroundMark x1="52188" y1="71406" x2="52188" y2="71406"/>
                        <a14:foregroundMark x1="51875" y1="67344" x2="51875" y2="67344"/>
                        <a14:foregroundMark x1="51875" y1="66094" x2="51875" y2="66094"/>
                        <a14:foregroundMark x1="45313" y1="64844" x2="45313" y2="64844"/>
                        <a14:foregroundMark x1="42500" y1="61094" x2="42500" y2="61094"/>
                        <a14:foregroundMark x1="42500" y1="61094" x2="42031" y2="62031"/>
                        <a14:foregroundMark x1="40781" y1="63281" x2="23906" y2="88594"/>
                        <a14:foregroundMark x1="51250" y1="45625" x2="48438" y2="50938"/>
                      </a14:backgroundRemoval>
                    </a14:imgEffect>
                  </a14:imgLayer>
                </a14:imgProps>
              </a:ext>
            </a:extLst>
          </a:blip>
          <a:stretch>
            <a:fillRect/>
          </a:stretch>
        </p:blipFill>
        <p:spPr>
          <a:xfrm rot="18288137">
            <a:off x="4182937" y="3268673"/>
            <a:ext cx="2103707" cy="2103707"/>
          </a:xfrm>
          <a:prstGeom prst="rect">
            <a:avLst/>
          </a:prstGeom>
        </p:spPr>
      </p:pic>
      <p:pic>
        <p:nvPicPr>
          <p:cNvPr id="5120" name="Picture 5119">
            <a:extLst>
              <a:ext uri="{FF2B5EF4-FFF2-40B4-BE49-F238E27FC236}">
                <a16:creationId xmlns:a16="http://schemas.microsoft.com/office/drawing/2014/main" id="{8DF337D8-5288-CF10-8A9D-9BE1C30A9E25}"/>
              </a:ext>
            </a:extLst>
          </p:cNvPr>
          <p:cNvPicPr>
            <a:picLocks noChangeAspect="1"/>
          </p:cNvPicPr>
          <p:nvPr/>
        </p:nvPicPr>
        <p:blipFill>
          <a:blip r:embed="rId40">
            <a:extLst>
              <a:ext uri="{BEBA8EAE-BF5A-486C-A8C5-ECC9F3942E4B}">
                <a14:imgProps xmlns:a14="http://schemas.microsoft.com/office/drawing/2010/main">
                  <a14:imgLayer r:embed="rId41">
                    <a14:imgEffect>
                      <a14:backgroundRemoval t="10000" b="90000" l="10000" r="90000"/>
                    </a14:imgEffect>
                  </a14:imgLayer>
                </a14:imgProps>
              </a:ext>
            </a:extLst>
          </a:blip>
          <a:stretch>
            <a:fillRect/>
          </a:stretch>
        </p:blipFill>
        <p:spPr>
          <a:xfrm>
            <a:off x="5685834" y="4294021"/>
            <a:ext cx="1495650" cy="1495650"/>
          </a:xfrm>
          <a:prstGeom prst="rect">
            <a:avLst/>
          </a:prstGeom>
        </p:spPr>
      </p:pic>
      <p:pic>
        <p:nvPicPr>
          <p:cNvPr id="5121" name="Picture 5120">
            <a:extLst>
              <a:ext uri="{FF2B5EF4-FFF2-40B4-BE49-F238E27FC236}">
                <a16:creationId xmlns:a16="http://schemas.microsoft.com/office/drawing/2014/main" id="{1E74D766-FCE4-0F14-D52C-1859B0C322A3}"/>
              </a:ext>
            </a:extLst>
          </p:cNvPr>
          <p:cNvPicPr>
            <a:picLocks noChangeAspect="1"/>
          </p:cNvPicPr>
          <p:nvPr/>
        </p:nvPicPr>
        <p:blipFill>
          <a:blip r:embed="rId42">
            <a:extLst>
              <a:ext uri="{BEBA8EAE-BF5A-486C-A8C5-ECC9F3942E4B}">
                <a14:imgProps xmlns:a14="http://schemas.microsoft.com/office/drawing/2010/main">
                  <a14:imgLayer r:embed="rId43">
                    <a14:imgEffect>
                      <a14:backgroundRemoval t="10000" b="90000" l="10000" r="90000"/>
                    </a14:imgEffect>
                  </a14:imgLayer>
                </a14:imgProps>
              </a:ext>
            </a:extLst>
          </a:blip>
          <a:stretch>
            <a:fillRect/>
          </a:stretch>
        </p:blipFill>
        <p:spPr>
          <a:xfrm>
            <a:off x="5095372" y="4413362"/>
            <a:ext cx="1279977" cy="1279977"/>
          </a:xfrm>
          <a:prstGeom prst="rect">
            <a:avLst/>
          </a:prstGeom>
        </p:spPr>
      </p:pic>
      <p:pic>
        <p:nvPicPr>
          <p:cNvPr id="5123" name="Picture 5122">
            <a:extLst>
              <a:ext uri="{FF2B5EF4-FFF2-40B4-BE49-F238E27FC236}">
                <a16:creationId xmlns:a16="http://schemas.microsoft.com/office/drawing/2014/main" id="{0FBCFE5D-A28E-D010-3F5E-F1E516F668E3}"/>
              </a:ext>
            </a:extLst>
          </p:cNvPr>
          <p:cNvPicPr>
            <a:picLocks noChangeAspect="1"/>
          </p:cNvPicPr>
          <p:nvPr/>
        </p:nvPicPr>
        <p:blipFill>
          <a:blip r:embed="rId44">
            <a:extLst>
              <a:ext uri="{BEBA8EAE-BF5A-486C-A8C5-ECC9F3942E4B}">
                <a14:imgProps xmlns:a14="http://schemas.microsoft.com/office/drawing/2010/main">
                  <a14:imgLayer r:embed="rId45">
                    <a14:imgEffect>
                      <a14:backgroundRemoval t="10000" b="90000" l="10000" r="90000">
                        <a14:foregroundMark x1="47209" y1="45465" x2="47209" y2="45465"/>
                        <a14:foregroundMark x1="47209" y1="46395" x2="47209" y2="47907"/>
                        <a14:foregroundMark x1="47209" y1="54535" x2="47209" y2="57093"/>
                        <a14:foregroundMark x1="47209" y1="58721" x2="49186" y2="65814"/>
                        <a14:foregroundMark x1="49186" y1="66860" x2="50814" y2="68837"/>
                        <a14:foregroundMark x1="51279" y1="65814" x2="51279" y2="62209"/>
                        <a14:foregroundMark x1="51279" y1="56163" x2="51744" y2="53605"/>
                        <a14:foregroundMark x1="51744" y1="42907" x2="51744" y2="42907"/>
                        <a14:foregroundMark x1="51744" y1="41860" x2="51744" y2="41860"/>
                        <a14:foregroundMark x1="52326" y1="46395" x2="52326" y2="48953"/>
                        <a14:foregroundMark x1="52326" y1="51047" x2="52326" y2="53023"/>
                        <a14:foregroundMark x1="52791" y1="56163" x2="52791" y2="56163"/>
                        <a14:foregroundMark x1="59419" y1="57093" x2="66047" y2="58140"/>
                        <a14:foregroundMark x1="66628" y1="53023" x2="66628" y2="53023"/>
                        <a14:foregroundMark x1="66047" y1="53023" x2="67093" y2="55116"/>
                        <a14:foregroundMark x1="67558" y1="56163" x2="67558" y2="56163"/>
                        <a14:foregroundMark x1="65000" y1="50000" x2="66047" y2="54070"/>
                        <a14:foregroundMark x1="66047" y1="54070" x2="67558" y2="59651"/>
                        <a14:foregroundMark x1="67558" y1="62209" x2="67558" y2="63721"/>
                        <a14:foregroundMark x1="60465" y1="48953" x2="60465" y2="48953"/>
                        <a14:foregroundMark x1="68140" y1="51512" x2="68140" y2="51512"/>
                        <a14:foregroundMark x1="51744" y1="16860" x2="51744" y2="16860"/>
                        <a14:foregroundMark x1="51744" y1="16860" x2="51744" y2="16860"/>
                        <a14:foregroundMark x1="51744" y1="16860" x2="51279" y2="18372"/>
                        <a14:foregroundMark x1="50814" y1="18372" x2="49186" y2="19884"/>
                        <a14:foregroundMark x1="46163" y1="19419" x2="46163" y2="19419"/>
                        <a14:foregroundMark x1="45698" y1="18837" x2="45698" y2="18837"/>
                        <a14:foregroundMark x1="42558" y1="15349" x2="44186" y2="14767"/>
                        <a14:foregroundMark x1="47209" y1="14302" x2="50233" y2="13721"/>
                        <a14:foregroundMark x1="50814" y1="13721" x2="52791" y2="15349"/>
                        <a14:foregroundMark x1="52791" y1="15349" x2="54884" y2="16279"/>
                        <a14:foregroundMark x1="54884" y1="16279" x2="60465" y2="18372"/>
                        <a14:foregroundMark x1="65000" y1="18837" x2="65000" y2="18837"/>
                        <a14:foregroundMark x1="60465" y1="15349" x2="60465" y2="15349"/>
                        <a14:foregroundMark x1="60465" y1="15349" x2="60465" y2="15349"/>
                        <a14:foregroundMark x1="58953" y1="14767" x2="57442" y2="14302"/>
                        <a14:foregroundMark x1="43140" y1="17907" x2="43140" y2="17907"/>
                        <a14:foregroundMark x1="42558" y1="20930" x2="46163" y2="25000"/>
                        <a14:foregroundMark x1="46163" y1="25000" x2="46163" y2="25000"/>
                        <a14:foregroundMark x1="44186" y1="22907" x2="44186" y2="22907"/>
                        <a14:foregroundMark x1="43605" y1="21977" x2="43605" y2="21977"/>
                        <a14:foregroundMark x1="42093" y1="19419" x2="42093" y2="19419"/>
                        <a14:foregroundMark x1="43605" y1="21977" x2="45698" y2="27558"/>
                        <a14:foregroundMark x1="45698" y1="27558" x2="45698" y2="27558"/>
                        <a14:foregroundMark x1="43605" y1="50000" x2="43605" y2="50000"/>
                        <a14:foregroundMark x1="39070" y1="50000" x2="37558" y2="53605"/>
                        <a14:foregroundMark x1="33953" y1="53605" x2="33953" y2="57093"/>
                        <a14:foregroundMark x1="32907" y1="58140" x2="30349" y2="58140"/>
                        <a14:foregroundMark x1="26279" y1="58140" x2="26279" y2="58140"/>
                        <a14:foregroundMark x1="24186" y1="58721" x2="24767" y2="64302"/>
                        <a14:foregroundMark x1="24767" y1="64302" x2="26744" y2="67907"/>
                        <a14:foregroundMark x1="27326" y1="69419" x2="29884" y2="73488"/>
                        <a14:foregroundMark x1="31395" y1="75465" x2="31395" y2="75465"/>
                        <a14:foregroundMark x1="32442" y1="76047" x2="33953" y2="76047"/>
                        <a14:foregroundMark x1="38023" y1="77558" x2="38023" y2="77558"/>
                        <a14:foregroundMark x1="45116" y1="83721" x2="45116" y2="83721"/>
                        <a14:foregroundMark x1="48256" y1="74535" x2="45698" y2="56163"/>
                        <a14:foregroundMark x1="45698" y1="55581" x2="45698" y2="55581"/>
                        <a14:foregroundMark x1="58953" y1="62791" x2="61977" y2="64767"/>
                        <a14:foregroundMark x1="61977" y1="64767" x2="61977" y2="64767"/>
                        <a14:foregroundMark x1="63488" y1="43837" x2="63488" y2="43837"/>
                        <a14:foregroundMark x1="66047" y1="50000" x2="68605" y2="54070"/>
                        <a14:foregroundMark x1="69186" y1="54535" x2="69186" y2="54535"/>
                        <a14:foregroundMark x1="68140" y1="52093" x2="63023" y2="44884"/>
                        <a14:foregroundMark x1="58953" y1="14767" x2="58953" y2="14767"/>
                        <a14:foregroundMark x1="58953" y1="14767" x2="58953" y2="14767"/>
                        <a14:foregroundMark x1="59419" y1="14302" x2="59419" y2="14302"/>
                        <a14:foregroundMark x1="60465" y1="14302" x2="60465" y2="14302"/>
                        <a14:foregroundMark x1="60465" y1="14302" x2="60465" y2="14302"/>
                        <a14:foregroundMark x1="60930" y1="14302" x2="63023" y2="15349"/>
                        <a14:foregroundMark x1="60930" y1="15349" x2="60930" y2="15349"/>
                        <a14:foregroundMark x1="58953" y1="14302" x2="58953" y2="14302"/>
                        <a14:foregroundMark x1="58953" y1="14302" x2="58953" y2="14302"/>
                      </a14:backgroundRemoval>
                    </a14:imgEffect>
                  </a14:imgLayer>
                </a14:imgProps>
              </a:ext>
            </a:extLst>
          </a:blip>
          <a:stretch>
            <a:fillRect/>
          </a:stretch>
        </p:blipFill>
        <p:spPr>
          <a:xfrm>
            <a:off x="5163490" y="4115645"/>
            <a:ext cx="1757082" cy="1757082"/>
          </a:xfrm>
          <a:prstGeom prst="rect">
            <a:avLst/>
          </a:prstGeom>
        </p:spPr>
      </p:pic>
      <p:pic>
        <p:nvPicPr>
          <p:cNvPr id="5124" name="Picture 5123">
            <a:extLst>
              <a:ext uri="{FF2B5EF4-FFF2-40B4-BE49-F238E27FC236}">
                <a16:creationId xmlns:a16="http://schemas.microsoft.com/office/drawing/2014/main" id="{A9913CC0-9EA4-92F1-F340-161036654441}"/>
              </a:ext>
            </a:extLst>
          </p:cNvPr>
          <p:cNvPicPr>
            <a:picLocks noChangeAspect="1"/>
          </p:cNvPicPr>
          <p:nvPr/>
        </p:nvPicPr>
        <p:blipFill>
          <a:blip r:embed="rId46">
            <a:extLst>
              <a:ext uri="{BEBA8EAE-BF5A-486C-A8C5-ECC9F3942E4B}">
                <a14:imgProps xmlns:a14="http://schemas.microsoft.com/office/drawing/2010/main">
                  <a14:imgLayer r:embed="rId47">
                    <a14:imgEffect>
                      <a14:backgroundRemoval t="9013" b="89700" l="9722" r="89815">
                        <a14:foregroundMark x1="64815" y1="17167" x2="64815" y2="17167"/>
                        <a14:foregroundMark x1="64352" y1="16309" x2="64352" y2="16309"/>
                        <a14:foregroundMark x1="61111" y1="14163" x2="61111" y2="14163"/>
                        <a14:foregroundMark x1="59259" y1="13734" x2="59259" y2="13734"/>
                        <a14:foregroundMark x1="55093" y1="12017" x2="55093" y2="12017"/>
                        <a14:foregroundMark x1="47685" y1="9013" x2="47685" y2="9013"/>
                        <a14:foregroundMark x1="38426" y1="33047" x2="38426" y2="33047"/>
                        <a14:foregroundMark x1="37500" y1="36052" x2="37500" y2="36052"/>
                        <a14:foregroundMark x1="37500" y1="37339" x2="37500" y2="37339"/>
                      </a14:backgroundRemoval>
                    </a14:imgEffect>
                  </a14:imgLayer>
                </a14:imgProps>
              </a:ext>
            </a:extLst>
          </a:blip>
          <a:stretch>
            <a:fillRect/>
          </a:stretch>
        </p:blipFill>
        <p:spPr>
          <a:xfrm rot="19647882">
            <a:off x="3948745" y="3925263"/>
            <a:ext cx="1804459" cy="1946477"/>
          </a:xfrm>
          <a:prstGeom prst="rect">
            <a:avLst/>
          </a:prstGeom>
        </p:spPr>
      </p:pic>
      <p:pic>
        <p:nvPicPr>
          <p:cNvPr id="5125" name="Picture 5124">
            <a:extLst>
              <a:ext uri="{FF2B5EF4-FFF2-40B4-BE49-F238E27FC236}">
                <a16:creationId xmlns:a16="http://schemas.microsoft.com/office/drawing/2014/main" id="{242F79F1-5A67-97F5-A1F3-4C5FBC0EB1E0}"/>
              </a:ext>
            </a:extLst>
          </p:cNvPr>
          <p:cNvPicPr>
            <a:picLocks noChangeAspect="1"/>
          </p:cNvPicPr>
          <p:nvPr/>
        </p:nvPicPr>
        <p:blipFill>
          <a:blip r:embed="rId48">
            <a:extLst>
              <a:ext uri="{BEBA8EAE-BF5A-486C-A8C5-ECC9F3942E4B}">
                <a14:imgProps xmlns:a14="http://schemas.microsoft.com/office/drawing/2010/main">
                  <a14:imgLayer r:embed="rId49">
                    <a14:imgEffect>
                      <a14:backgroundRemoval t="2509" b="93190" l="9945" r="89503">
                        <a14:foregroundMark x1="56906" y1="11828" x2="56906" y2="11828"/>
                        <a14:foregroundMark x1="56354" y1="11470" x2="56354" y2="11470"/>
                        <a14:foregroundMark x1="53039" y1="10394" x2="53039" y2="10394"/>
                        <a14:foregroundMark x1="50829" y1="9319" x2="50829" y2="9319"/>
                        <a14:foregroundMark x1="70166" y1="7168" x2="70166" y2="7168"/>
                        <a14:foregroundMark x1="21547" y1="5376" x2="21547" y2="5376"/>
                        <a14:foregroundMark x1="21547" y1="5376" x2="21547" y2="5376"/>
                        <a14:foregroundMark x1="22099" y1="7885" x2="22099" y2="7885"/>
                        <a14:foregroundMark x1="34254" y1="2867" x2="34254" y2="2867"/>
                        <a14:foregroundMark x1="34254" y1="2867" x2="34254" y2="2867"/>
                        <a14:foregroundMark x1="34254" y1="2509" x2="34254" y2="2509"/>
                        <a14:foregroundMark x1="43646" y1="73835" x2="43646" y2="73835"/>
                        <a14:foregroundMark x1="43646" y1="73835" x2="43646" y2="73835"/>
                        <a14:foregroundMark x1="41989" y1="76344" x2="41989" y2="78853"/>
                        <a14:foregroundMark x1="41989" y1="80645" x2="41989" y2="80645"/>
                        <a14:foregroundMark x1="41989" y1="82079" x2="41989" y2="83513"/>
                        <a14:foregroundMark x1="41436" y1="87455" x2="41436" y2="87455"/>
                        <a14:foregroundMark x1="41989" y1="87814" x2="44199" y2="88172"/>
                        <a14:foregroundMark x1="47514" y1="88172" x2="51381" y2="86738"/>
                        <a14:foregroundMark x1="53039" y1="84946" x2="53039" y2="84946"/>
                        <a14:foregroundMark x1="53039" y1="89964" x2="53039" y2="91039"/>
                        <a14:foregroundMark x1="46409" y1="93190" x2="46409" y2="93190"/>
                        <a14:foregroundMark x1="38122" y1="87097" x2="38122" y2="87097"/>
                        <a14:foregroundMark x1="38122" y1="87097" x2="38122" y2="87097"/>
                        <a14:foregroundMark x1="36464" y1="87097" x2="36464" y2="87097"/>
                        <a14:foregroundMark x1="36464" y1="87097" x2="36464" y2="87097"/>
                        <a14:foregroundMark x1="36464" y1="82437" x2="36464" y2="82437"/>
                        <a14:foregroundMark x1="35359" y1="83154" x2="35359" y2="83154"/>
                        <a14:foregroundMark x1="34807" y1="86022" x2="34807" y2="86022"/>
                        <a14:foregroundMark x1="33149" y1="87814" x2="33149" y2="87814"/>
                      </a14:backgroundRemoval>
                    </a14:imgEffect>
                  </a14:imgLayer>
                </a14:imgProps>
              </a:ext>
            </a:extLst>
          </a:blip>
          <a:stretch>
            <a:fillRect/>
          </a:stretch>
        </p:blipFill>
        <p:spPr>
          <a:xfrm rot="1538324">
            <a:off x="6359266" y="3657070"/>
            <a:ext cx="1724025" cy="2657475"/>
          </a:xfrm>
          <a:prstGeom prst="rect">
            <a:avLst/>
          </a:prstGeom>
        </p:spPr>
      </p:pic>
      <p:pic>
        <p:nvPicPr>
          <p:cNvPr id="5126" name="Picture 5125">
            <a:extLst>
              <a:ext uri="{FF2B5EF4-FFF2-40B4-BE49-F238E27FC236}">
                <a16:creationId xmlns:a16="http://schemas.microsoft.com/office/drawing/2014/main" id="{2816CE26-CE5F-4246-F816-414B5B9294C2}"/>
              </a:ext>
            </a:extLst>
          </p:cNvPr>
          <p:cNvPicPr>
            <a:picLocks noChangeAspect="1"/>
          </p:cNvPicPr>
          <p:nvPr/>
        </p:nvPicPr>
        <p:blipFill>
          <a:blip r:embed="rId50">
            <a:extLst>
              <a:ext uri="{BEBA8EAE-BF5A-486C-A8C5-ECC9F3942E4B}">
                <a14:imgProps xmlns:a14="http://schemas.microsoft.com/office/drawing/2010/main">
                  <a14:imgLayer r:embed="rId51">
                    <a14:imgEffect>
                      <a14:backgroundRemoval t="10000" b="90000" l="10000" r="90000">
                        <a14:foregroundMark x1="37583" y1="10250" x2="37583" y2="10250"/>
                      </a14:backgroundRemoval>
                    </a14:imgEffect>
                  </a14:imgLayer>
                </a14:imgProps>
              </a:ext>
            </a:extLst>
          </a:blip>
          <a:stretch>
            <a:fillRect/>
          </a:stretch>
        </p:blipFill>
        <p:spPr>
          <a:xfrm>
            <a:off x="3638877" y="2453846"/>
            <a:ext cx="3805668" cy="3805668"/>
          </a:xfrm>
          <a:prstGeom prst="rect">
            <a:avLst/>
          </a:prstGeom>
        </p:spPr>
      </p:pic>
    </p:spTree>
    <p:extLst>
      <p:ext uri="{BB962C8B-B14F-4D97-AF65-F5344CB8AC3E}">
        <p14:creationId xmlns:p14="http://schemas.microsoft.com/office/powerpoint/2010/main" val="380383169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par>
                                <p:cTn id="30" presetID="53" presetClass="entr" presetSubtype="16"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par>
                                <p:cTn id="35" presetID="53" presetClass="entr" presetSubtype="16"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par>
                                <p:cTn id="40" presetID="53" presetClass="entr" presetSubtype="16"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par>
                                <p:cTn id="45" presetID="53" presetClass="entr" presetSubtype="16"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par>
                                <p:cTn id="50" presetID="53" presetClass="entr" presetSubtype="16"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Effect transition="in" filter="fade">
                                      <p:cBhvr>
                                        <p:cTn id="54" dur="500"/>
                                        <p:tgtEl>
                                          <p:spTgt spid="40"/>
                                        </p:tgtEl>
                                      </p:cBhvr>
                                    </p:animEffect>
                                  </p:childTnLst>
                                  <p:subTnLst>
                                    <p:audio>
                                      <p:cMediaNode>
                                        <p:cTn display="0" masterRel="sameClick">
                                          <p:stCondLst>
                                            <p:cond evt="begin" delay="0">
                                              <p:tn val="50"/>
                                            </p:cond>
                                          </p:stCondLst>
                                          <p:endCondLst>
                                            <p:cond evt="onStopAudio" delay="0">
                                              <p:tgtEl>
                                                <p:sldTgt/>
                                              </p:tgtEl>
                                            </p:cond>
                                          </p:endCondLst>
                                        </p:cTn>
                                        <p:tgtEl>
                                          <p:sndTgt r:embed="rId2" name="chimes.wav"/>
                                        </p:tgtEl>
                                      </p:cMediaNode>
                                    </p:audio>
                                  </p:subTnLst>
                                </p:cTn>
                              </p:par>
                              <p:par>
                                <p:cTn id="55" presetID="53" presetClass="entr" presetSubtype="16"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subTnLst>
                                    <p:audio>
                                      <p:cMediaNode>
                                        <p:cTn display="0" masterRel="sameClick">
                                          <p:stCondLst>
                                            <p:cond evt="begin" delay="0">
                                              <p:tn val="55"/>
                                            </p:cond>
                                          </p:stCondLst>
                                          <p:endCondLst>
                                            <p:cond evt="onStopAudio" delay="0">
                                              <p:tgtEl>
                                                <p:sldTgt/>
                                              </p:tgtEl>
                                            </p:cond>
                                          </p:endCondLst>
                                        </p:cTn>
                                        <p:tgtEl>
                                          <p:sndTgt r:embed="rId2" name="chimes.wav"/>
                                        </p:tgtEl>
                                      </p:cMediaNode>
                                    </p:audio>
                                  </p:subTnLst>
                                </p:cTn>
                              </p:par>
                              <p:par>
                                <p:cTn id="60" presetID="53" presetClass="entr" presetSubtype="16"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p:cTn id="62" dur="500" fill="hold"/>
                                        <p:tgtEl>
                                          <p:spTgt spid="42"/>
                                        </p:tgtEl>
                                        <p:attrNameLst>
                                          <p:attrName>ppt_w</p:attrName>
                                        </p:attrNameLst>
                                      </p:cBhvr>
                                      <p:tavLst>
                                        <p:tav tm="0">
                                          <p:val>
                                            <p:fltVal val="0"/>
                                          </p:val>
                                        </p:tav>
                                        <p:tav tm="100000">
                                          <p:val>
                                            <p:strVal val="#ppt_w"/>
                                          </p:val>
                                        </p:tav>
                                      </p:tavLst>
                                    </p:anim>
                                    <p:anim calcmode="lin" valueType="num">
                                      <p:cBhvr>
                                        <p:cTn id="63" dur="500" fill="hold"/>
                                        <p:tgtEl>
                                          <p:spTgt spid="42"/>
                                        </p:tgtEl>
                                        <p:attrNameLst>
                                          <p:attrName>ppt_h</p:attrName>
                                        </p:attrNameLst>
                                      </p:cBhvr>
                                      <p:tavLst>
                                        <p:tav tm="0">
                                          <p:val>
                                            <p:fltVal val="0"/>
                                          </p:val>
                                        </p:tav>
                                        <p:tav tm="100000">
                                          <p:val>
                                            <p:strVal val="#ppt_h"/>
                                          </p:val>
                                        </p:tav>
                                      </p:tavLst>
                                    </p:anim>
                                    <p:animEffect transition="in" filter="fade">
                                      <p:cBhvr>
                                        <p:cTn id="64" dur="500"/>
                                        <p:tgtEl>
                                          <p:spTgt spid="42"/>
                                        </p:tgtEl>
                                      </p:cBhvr>
                                    </p:animEffect>
                                  </p:childTnLst>
                                  <p:subTnLst>
                                    <p:audio>
                                      <p:cMediaNode>
                                        <p:cTn display="0" masterRel="sameClick">
                                          <p:stCondLst>
                                            <p:cond evt="begin" delay="0">
                                              <p:tn val="60"/>
                                            </p:cond>
                                          </p:stCondLst>
                                          <p:endCondLst>
                                            <p:cond evt="onStopAudio" delay="0">
                                              <p:tgtEl>
                                                <p:sldTgt/>
                                              </p:tgtEl>
                                            </p:cond>
                                          </p:endCondLst>
                                        </p:cTn>
                                        <p:tgtEl>
                                          <p:sndTgt r:embed="rId2" name="chimes.wav"/>
                                        </p:tgtEl>
                                      </p:cMediaNode>
                                    </p:audio>
                                  </p:subTnLst>
                                </p:cTn>
                              </p:par>
                              <p:par>
                                <p:cTn id="65" presetID="53" presetClass="entr" presetSubtype="16"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500" fill="hold"/>
                                        <p:tgtEl>
                                          <p:spTgt spid="43"/>
                                        </p:tgtEl>
                                        <p:attrNameLst>
                                          <p:attrName>ppt_w</p:attrName>
                                        </p:attrNameLst>
                                      </p:cBhvr>
                                      <p:tavLst>
                                        <p:tav tm="0">
                                          <p:val>
                                            <p:fltVal val="0"/>
                                          </p:val>
                                        </p:tav>
                                        <p:tav tm="100000">
                                          <p:val>
                                            <p:strVal val="#ppt_w"/>
                                          </p:val>
                                        </p:tav>
                                      </p:tavLst>
                                    </p:anim>
                                    <p:anim calcmode="lin" valueType="num">
                                      <p:cBhvr>
                                        <p:cTn id="68" dur="500" fill="hold"/>
                                        <p:tgtEl>
                                          <p:spTgt spid="43"/>
                                        </p:tgtEl>
                                        <p:attrNameLst>
                                          <p:attrName>ppt_h</p:attrName>
                                        </p:attrNameLst>
                                      </p:cBhvr>
                                      <p:tavLst>
                                        <p:tav tm="0">
                                          <p:val>
                                            <p:fltVal val="0"/>
                                          </p:val>
                                        </p:tav>
                                        <p:tav tm="100000">
                                          <p:val>
                                            <p:strVal val="#ppt_h"/>
                                          </p:val>
                                        </p:tav>
                                      </p:tavLst>
                                    </p:anim>
                                    <p:animEffect transition="in" filter="fade">
                                      <p:cBhvr>
                                        <p:cTn id="69" dur="500"/>
                                        <p:tgtEl>
                                          <p:spTgt spid="43"/>
                                        </p:tgtEl>
                                      </p:cBhvr>
                                    </p:animEffect>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par>
                                <p:cTn id="70" presetID="53" presetClass="entr" presetSubtype="16"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subTnLst>
                                    <p:audio>
                                      <p:cMediaNode>
                                        <p:cTn display="0" masterRel="sameClick">
                                          <p:stCondLst>
                                            <p:cond evt="begin" delay="0">
                                              <p:tn val="70"/>
                                            </p:cond>
                                          </p:stCondLst>
                                          <p:endCondLst>
                                            <p:cond evt="onStopAudio" delay="0">
                                              <p:tgtEl>
                                                <p:sldTgt/>
                                              </p:tgtEl>
                                            </p:cond>
                                          </p:endCondLst>
                                        </p:cTn>
                                        <p:tgtEl>
                                          <p:sndTgt r:embed="rId2" name="chimes.wav"/>
                                        </p:tgtEl>
                                      </p:cMediaNode>
                                    </p:audio>
                                  </p:subTnLst>
                                </p:cTn>
                              </p:par>
                              <p:par>
                                <p:cTn id="75" presetID="53" presetClass="entr" presetSubtype="16"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p:cTn id="77" dur="500" fill="hold"/>
                                        <p:tgtEl>
                                          <p:spTgt spid="45"/>
                                        </p:tgtEl>
                                        <p:attrNameLst>
                                          <p:attrName>ppt_w</p:attrName>
                                        </p:attrNameLst>
                                      </p:cBhvr>
                                      <p:tavLst>
                                        <p:tav tm="0">
                                          <p:val>
                                            <p:fltVal val="0"/>
                                          </p:val>
                                        </p:tav>
                                        <p:tav tm="100000">
                                          <p:val>
                                            <p:strVal val="#ppt_w"/>
                                          </p:val>
                                        </p:tav>
                                      </p:tavLst>
                                    </p:anim>
                                    <p:anim calcmode="lin" valueType="num">
                                      <p:cBhvr>
                                        <p:cTn id="78" dur="500" fill="hold"/>
                                        <p:tgtEl>
                                          <p:spTgt spid="45"/>
                                        </p:tgtEl>
                                        <p:attrNameLst>
                                          <p:attrName>ppt_h</p:attrName>
                                        </p:attrNameLst>
                                      </p:cBhvr>
                                      <p:tavLst>
                                        <p:tav tm="0">
                                          <p:val>
                                            <p:fltVal val="0"/>
                                          </p:val>
                                        </p:tav>
                                        <p:tav tm="100000">
                                          <p:val>
                                            <p:strVal val="#ppt_h"/>
                                          </p:val>
                                        </p:tav>
                                      </p:tavLst>
                                    </p:anim>
                                    <p:animEffect transition="in" filter="fade">
                                      <p:cBhvr>
                                        <p:cTn id="79" dur="500"/>
                                        <p:tgtEl>
                                          <p:spTgt spid="45"/>
                                        </p:tgtEl>
                                      </p:cBhvr>
                                    </p:animEffec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subTnLst>
                                    <p:audio>
                                      <p:cMediaNode>
                                        <p:cTn display="0" masterRel="sameClick">
                                          <p:stCondLst>
                                            <p:cond evt="begin" delay="0">
                                              <p:tn val="80"/>
                                            </p:cond>
                                          </p:stCondLst>
                                          <p:endCondLst>
                                            <p:cond evt="onStopAudio" delay="0">
                                              <p:tgtEl>
                                                <p:sldTgt/>
                                              </p:tgtEl>
                                            </p:cond>
                                          </p:endCondLst>
                                        </p:cTn>
                                        <p:tgtEl>
                                          <p:sndTgt r:embed="rId2" name="chimes.wav"/>
                                        </p:tgtEl>
                                      </p:cMediaNode>
                                    </p:audio>
                                  </p:subTnLst>
                                </p:cTn>
                              </p:par>
                              <p:par>
                                <p:cTn id="85" presetID="53" presetClass="entr" presetSubtype="16"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subTnLst>
                                    <p:audio>
                                      <p:cMediaNode>
                                        <p:cTn display="0" masterRel="sameClick">
                                          <p:stCondLst>
                                            <p:cond evt="begin" delay="0">
                                              <p:tn val="85"/>
                                            </p:cond>
                                          </p:stCondLst>
                                          <p:endCondLst>
                                            <p:cond evt="onStopAudio" delay="0">
                                              <p:tgtEl>
                                                <p:sldTgt/>
                                              </p:tgtEl>
                                            </p:cond>
                                          </p:endCondLst>
                                        </p:cTn>
                                        <p:tgtEl>
                                          <p:sndTgt r:embed="rId2" name="chimes.wav"/>
                                        </p:tgtEl>
                                      </p:cMediaNode>
                                    </p:audio>
                                  </p:subTnLst>
                                </p:cTn>
                              </p:par>
                              <p:par>
                                <p:cTn id="90" presetID="53" presetClass="entr" presetSubtype="16"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subTnLst>
                                    <p:audio>
                                      <p:cMediaNode>
                                        <p:cTn display="0" masterRel="sameClick">
                                          <p:stCondLst>
                                            <p:cond evt="begin" delay="0">
                                              <p:tn val="90"/>
                                            </p:cond>
                                          </p:stCondLst>
                                          <p:endCondLst>
                                            <p:cond evt="onStopAudio" delay="0">
                                              <p:tgtEl>
                                                <p:sldTgt/>
                                              </p:tgtEl>
                                            </p:cond>
                                          </p:endCondLst>
                                        </p:cTn>
                                        <p:tgtEl>
                                          <p:sndTgt r:embed="rId2" name="chimes.wav"/>
                                        </p:tgtEl>
                                      </p:cMediaNode>
                                    </p:audio>
                                  </p:subTnLst>
                                </p:cTn>
                              </p:par>
                              <p:par>
                                <p:cTn id="95" presetID="53" presetClass="entr" presetSubtype="16"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subTnLst>
                                    <p:audio>
                                      <p:cMediaNode>
                                        <p:cTn display="0" masterRel="sameClick">
                                          <p:stCondLst>
                                            <p:cond evt="begin" delay="0">
                                              <p:tn val="95"/>
                                            </p:cond>
                                          </p:stCondLst>
                                          <p:endCondLst>
                                            <p:cond evt="onStopAudio" delay="0">
                                              <p:tgtEl>
                                                <p:sldTgt/>
                                              </p:tgtEl>
                                            </p:cond>
                                          </p:endCondLst>
                                        </p:cTn>
                                        <p:tgtEl>
                                          <p:sndTgt r:embed="rId2" name="chimes.wav"/>
                                        </p:tgtEl>
                                      </p:cMediaNode>
                                    </p:audio>
                                  </p:subTnLst>
                                </p:cTn>
                              </p:par>
                              <p:par>
                                <p:cTn id="100" presetID="53" presetClass="entr" presetSubtype="16"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subTnLst>
                                    <p:audio>
                                      <p:cMediaNode>
                                        <p:cTn display="0" masterRel="sameClick">
                                          <p:stCondLst>
                                            <p:cond evt="begin" delay="0">
                                              <p:tn val="100"/>
                                            </p:cond>
                                          </p:stCondLst>
                                          <p:endCondLst>
                                            <p:cond evt="onStopAudio" delay="0">
                                              <p:tgtEl>
                                                <p:sldTgt/>
                                              </p:tgtEl>
                                            </p:cond>
                                          </p:endCondLst>
                                        </p:cTn>
                                        <p:tgtEl>
                                          <p:sndTgt r:embed="rId2" name="chimes.wav"/>
                                        </p:tgtEl>
                                      </p:cMediaNode>
                                    </p:audio>
                                  </p:subTnLst>
                                </p:cTn>
                              </p:par>
                              <p:par>
                                <p:cTn id="105" presetID="53" presetClass="entr" presetSubtype="16"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p:cTn id="107" dur="500" fill="hold"/>
                                        <p:tgtEl>
                                          <p:spTgt spid="53"/>
                                        </p:tgtEl>
                                        <p:attrNameLst>
                                          <p:attrName>ppt_w</p:attrName>
                                        </p:attrNameLst>
                                      </p:cBhvr>
                                      <p:tavLst>
                                        <p:tav tm="0">
                                          <p:val>
                                            <p:fltVal val="0"/>
                                          </p:val>
                                        </p:tav>
                                        <p:tav tm="100000">
                                          <p:val>
                                            <p:strVal val="#ppt_w"/>
                                          </p:val>
                                        </p:tav>
                                      </p:tavLst>
                                    </p:anim>
                                    <p:anim calcmode="lin" valueType="num">
                                      <p:cBhvr>
                                        <p:cTn id="108" dur="500" fill="hold"/>
                                        <p:tgtEl>
                                          <p:spTgt spid="53"/>
                                        </p:tgtEl>
                                        <p:attrNameLst>
                                          <p:attrName>ppt_h</p:attrName>
                                        </p:attrNameLst>
                                      </p:cBhvr>
                                      <p:tavLst>
                                        <p:tav tm="0">
                                          <p:val>
                                            <p:fltVal val="0"/>
                                          </p:val>
                                        </p:tav>
                                        <p:tav tm="100000">
                                          <p:val>
                                            <p:strVal val="#ppt_h"/>
                                          </p:val>
                                        </p:tav>
                                      </p:tavLst>
                                    </p:anim>
                                    <p:animEffect transition="in" filter="fade">
                                      <p:cBhvr>
                                        <p:cTn id="109" dur="500"/>
                                        <p:tgtEl>
                                          <p:spTgt spid="53"/>
                                        </p:tgtEl>
                                      </p:cBhvr>
                                    </p:animEffect>
                                  </p:childTnLst>
                                  <p:subTnLst>
                                    <p:audio>
                                      <p:cMediaNode>
                                        <p:cTn display="0" masterRel="sameClick">
                                          <p:stCondLst>
                                            <p:cond evt="begin" delay="0">
                                              <p:tn val="105"/>
                                            </p:cond>
                                          </p:stCondLst>
                                          <p:endCondLst>
                                            <p:cond evt="onStopAudio" delay="0">
                                              <p:tgtEl>
                                                <p:sldTgt/>
                                              </p:tgtEl>
                                            </p:cond>
                                          </p:endCondLst>
                                        </p:cTn>
                                        <p:tgtEl>
                                          <p:sndTgt r:embed="rId2" name="chimes.wav"/>
                                        </p:tgtEl>
                                      </p:cMediaNode>
                                    </p:audio>
                                  </p:subTnLst>
                                </p:cTn>
                              </p:par>
                              <p:par>
                                <p:cTn id="110" presetID="53" presetClass="entr" presetSubtype="16"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p:cTn id="112" dur="500" fill="hold"/>
                                        <p:tgtEl>
                                          <p:spTgt spid="54"/>
                                        </p:tgtEl>
                                        <p:attrNameLst>
                                          <p:attrName>ppt_w</p:attrName>
                                        </p:attrNameLst>
                                      </p:cBhvr>
                                      <p:tavLst>
                                        <p:tav tm="0">
                                          <p:val>
                                            <p:fltVal val="0"/>
                                          </p:val>
                                        </p:tav>
                                        <p:tav tm="100000">
                                          <p:val>
                                            <p:strVal val="#ppt_w"/>
                                          </p:val>
                                        </p:tav>
                                      </p:tavLst>
                                    </p:anim>
                                    <p:anim calcmode="lin" valueType="num">
                                      <p:cBhvr>
                                        <p:cTn id="113" dur="500" fill="hold"/>
                                        <p:tgtEl>
                                          <p:spTgt spid="54"/>
                                        </p:tgtEl>
                                        <p:attrNameLst>
                                          <p:attrName>ppt_h</p:attrName>
                                        </p:attrNameLst>
                                      </p:cBhvr>
                                      <p:tavLst>
                                        <p:tav tm="0">
                                          <p:val>
                                            <p:fltVal val="0"/>
                                          </p:val>
                                        </p:tav>
                                        <p:tav tm="100000">
                                          <p:val>
                                            <p:strVal val="#ppt_h"/>
                                          </p:val>
                                        </p:tav>
                                      </p:tavLst>
                                    </p:anim>
                                    <p:animEffect transition="in" filter="fade">
                                      <p:cBhvr>
                                        <p:cTn id="114" dur="500"/>
                                        <p:tgtEl>
                                          <p:spTgt spid="54"/>
                                        </p:tgtEl>
                                      </p:cBhvr>
                                    </p:animEffect>
                                  </p:childTnLst>
                                  <p:subTnLst>
                                    <p:audio>
                                      <p:cMediaNode>
                                        <p:cTn display="0" masterRel="sameClick">
                                          <p:stCondLst>
                                            <p:cond evt="begin" delay="0">
                                              <p:tn val="110"/>
                                            </p:cond>
                                          </p:stCondLst>
                                          <p:endCondLst>
                                            <p:cond evt="onStopAudio" delay="0">
                                              <p:tgtEl>
                                                <p:sldTgt/>
                                              </p:tgtEl>
                                            </p:cond>
                                          </p:endCondLst>
                                        </p:cTn>
                                        <p:tgtEl>
                                          <p:sndTgt r:embed="rId2" name="chimes.wav"/>
                                        </p:tgtEl>
                                      </p:cMediaNode>
                                    </p:audio>
                                  </p:subTnLst>
                                </p:cTn>
                              </p:par>
                              <p:par>
                                <p:cTn id="115" presetID="53" presetClass="entr" presetSubtype="16"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p:cTn id="117" dur="500" fill="hold"/>
                                        <p:tgtEl>
                                          <p:spTgt spid="55"/>
                                        </p:tgtEl>
                                        <p:attrNameLst>
                                          <p:attrName>ppt_w</p:attrName>
                                        </p:attrNameLst>
                                      </p:cBhvr>
                                      <p:tavLst>
                                        <p:tav tm="0">
                                          <p:val>
                                            <p:fltVal val="0"/>
                                          </p:val>
                                        </p:tav>
                                        <p:tav tm="100000">
                                          <p:val>
                                            <p:strVal val="#ppt_w"/>
                                          </p:val>
                                        </p:tav>
                                      </p:tavLst>
                                    </p:anim>
                                    <p:anim calcmode="lin" valueType="num">
                                      <p:cBhvr>
                                        <p:cTn id="118" dur="500" fill="hold"/>
                                        <p:tgtEl>
                                          <p:spTgt spid="55"/>
                                        </p:tgtEl>
                                        <p:attrNameLst>
                                          <p:attrName>ppt_h</p:attrName>
                                        </p:attrNameLst>
                                      </p:cBhvr>
                                      <p:tavLst>
                                        <p:tav tm="0">
                                          <p:val>
                                            <p:fltVal val="0"/>
                                          </p:val>
                                        </p:tav>
                                        <p:tav tm="100000">
                                          <p:val>
                                            <p:strVal val="#ppt_h"/>
                                          </p:val>
                                        </p:tav>
                                      </p:tavLst>
                                    </p:anim>
                                    <p:animEffect transition="in" filter="fade">
                                      <p:cBhvr>
                                        <p:cTn id="119" dur="500"/>
                                        <p:tgtEl>
                                          <p:spTgt spid="55"/>
                                        </p:tgtEl>
                                      </p:cBhvr>
                                    </p:animEffect>
                                  </p:childTnLst>
                                  <p:subTnLst>
                                    <p:audio>
                                      <p:cMediaNode>
                                        <p:cTn display="0" masterRel="sameClick">
                                          <p:stCondLst>
                                            <p:cond evt="begin" delay="0">
                                              <p:tn val="115"/>
                                            </p:cond>
                                          </p:stCondLst>
                                          <p:endCondLst>
                                            <p:cond evt="onStopAudio" delay="0">
                                              <p:tgtEl>
                                                <p:sldTgt/>
                                              </p:tgtEl>
                                            </p:cond>
                                          </p:endCondLst>
                                        </p:cTn>
                                        <p:tgtEl>
                                          <p:sndTgt r:embed="rId2" name="chimes.wav"/>
                                        </p:tgtEl>
                                      </p:cMediaNode>
                                    </p:audio>
                                  </p:subTnLst>
                                </p:cTn>
                              </p:par>
                              <p:par>
                                <p:cTn id="120" presetID="53" presetClass="entr" presetSubtype="16" fill="hold" grpId="0" nodeType="with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500" fill="hold"/>
                                        <p:tgtEl>
                                          <p:spTgt spid="56"/>
                                        </p:tgtEl>
                                        <p:attrNameLst>
                                          <p:attrName>ppt_w</p:attrName>
                                        </p:attrNameLst>
                                      </p:cBhvr>
                                      <p:tavLst>
                                        <p:tav tm="0">
                                          <p:val>
                                            <p:fltVal val="0"/>
                                          </p:val>
                                        </p:tav>
                                        <p:tav tm="100000">
                                          <p:val>
                                            <p:strVal val="#ppt_w"/>
                                          </p:val>
                                        </p:tav>
                                      </p:tavLst>
                                    </p:anim>
                                    <p:anim calcmode="lin" valueType="num">
                                      <p:cBhvr>
                                        <p:cTn id="123" dur="500" fill="hold"/>
                                        <p:tgtEl>
                                          <p:spTgt spid="56"/>
                                        </p:tgtEl>
                                        <p:attrNameLst>
                                          <p:attrName>ppt_h</p:attrName>
                                        </p:attrNameLst>
                                      </p:cBhvr>
                                      <p:tavLst>
                                        <p:tav tm="0">
                                          <p:val>
                                            <p:fltVal val="0"/>
                                          </p:val>
                                        </p:tav>
                                        <p:tav tm="100000">
                                          <p:val>
                                            <p:strVal val="#ppt_h"/>
                                          </p:val>
                                        </p:tav>
                                      </p:tavLst>
                                    </p:anim>
                                    <p:animEffect transition="in" filter="fade">
                                      <p:cBhvr>
                                        <p:cTn id="124" dur="500"/>
                                        <p:tgtEl>
                                          <p:spTgt spid="56"/>
                                        </p:tgtEl>
                                      </p:cBhvr>
                                    </p:animEffect>
                                  </p:childTnLst>
                                  <p:subTnLst>
                                    <p:audio>
                                      <p:cMediaNode>
                                        <p:cTn display="0" masterRel="sameClick">
                                          <p:stCondLst>
                                            <p:cond evt="begin" delay="0">
                                              <p:tn val="120"/>
                                            </p:cond>
                                          </p:stCondLst>
                                          <p:endCondLst>
                                            <p:cond evt="onStopAudio" delay="0">
                                              <p:tgtEl>
                                                <p:sldTgt/>
                                              </p:tgtEl>
                                            </p:cond>
                                          </p:endCondLst>
                                        </p:cTn>
                                        <p:tgtEl>
                                          <p:sndTgt r:embed="rId2" name="chimes.wav"/>
                                        </p:tgtEl>
                                      </p:cMediaNode>
                                    </p:audio>
                                  </p:subTnLst>
                                </p:cTn>
                              </p:par>
                              <p:par>
                                <p:cTn id="125" presetID="53" presetClass="entr" presetSubtype="16"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p:cTn id="127" dur="500" fill="hold"/>
                                        <p:tgtEl>
                                          <p:spTgt spid="57"/>
                                        </p:tgtEl>
                                        <p:attrNameLst>
                                          <p:attrName>ppt_w</p:attrName>
                                        </p:attrNameLst>
                                      </p:cBhvr>
                                      <p:tavLst>
                                        <p:tav tm="0">
                                          <p:val>
                                            <p:fltVal val="0"/>
                                          </p:val>
                                        </p:tav>
                                        <p:tav tm="100000">
                                          <p:val>
                                            <p:strVal val="#ppt_w"/>
                                          </p:val>
                                        </p:tav>
                                      </p:tavLst>
                                    </p:anim>
                                    <p:anim calcmode="lin" valueType="num">
                                      <p:cBhvr>
                                        <p:cTn id="128" dur="500" fill="hold"/>
                                        <p:tgtEl>
                                          <p:spTgt spid="57"/>
                                        </p:tgtEl>
                                        <p:attrNameLst>
                                          <p:attrName>ppt_h</p:attrName>
                                        </p:attrNameLst>
                                      </p:cBhvr>
                                      <p:tavLst>
                                        <p:tav tm="0">
                                          <p:val>
                                            <p:fltVal val="0"/>
                                          </p:val>
                                        </p:tav>
                                        <p:tav tm="100000">
                                          <p:val>
                                            <p:strVal val="#ppt_h"/>
                                          </p:val>
                                        </p:tav>
                                      </p:tavLst>
                                    </p:anim>
                                    <p:animEffect transition="in" filter="fade">
                                      <p:cBhvr>
                                        <p:cTn id="129" dur="500"/>
                                        <p:tgtEl>
                                          <p:spTgt spid="57"/>
                                        </p:tgtEl>
                                      </p:cBhvr>
                                    </p:animEffect>
                                  </p:childTnLst>
                                  <p:subTnLst>
                                    <p:audio>
                                      <p:cMediaNode>
                                        <p:cTn display="0" masterRel="sameClick">
                                          <p:stCondLst>
                                            <p:cond evt="begin" delay="0">
                                              <p:tn val="1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0" restart="whenNotActive" fill="hold" evtFilter="cancelBubble" nodeType="interactiveSeq">
                <p:stCondLst>
                  <p:cond evt="onClick" delay="0">
                    <p:tgtEl>
                      <p:spTgt spid="46"/>
                    </p:tgtEl>
                  </p:cond>
                </p:stCondLst>
                <p:endSync evt="end" delay="0">
                  <p:rtn val="all"/>
                </p:endSync>
                <p:childTnLst>
                  <p:par>
                    <p:cTn id="131" fill="hold">
                      <p:stCondLst>
                        <p:cond delay="0"/>
                      </p:stCondLst>
                      <p:childTnLst>
                        <p:par>
                          <p:cTn id="132" fill="hold">
                            <p:stCondLst>
                              <p:cond delay="0"/>
                            </p:stCondLst>
                            <p:childTnLst>
                              <p:par>
                                <p:cTn id="133" presetID="53" presetClass="entr" presetSubtype="16" fill="hold" nodeType="clickEffect">
                                  <p:stCondLst>
                                    <p:cond delay="0"/>
                                  </p:stCondLst>
                                  <p:childTnLst>
                                    <p:set>
                                      <p:cBhvr>
                                        <p:cTn id="134" dur="1" fill="hold">
                                          <p:stCondLst>
                                            <p:cond delay="0"/>
                                          </p:stCondLst>
                                        </p:cTn>
                                        <p:tgtEl>
                                          <p:spTgt spid="60"/>
                                        </p:tgtEl>
                                        <p:attrNameLst>
                                          <p:attrName>style.visibility</p:attrName>
                                        </p:attrNameLst>
                                      </p:cBhvr>
                                      <p:to>
                                        <p:strVal val="visible"/>
                                      </p:to>
                                    </p:set>
                                    <p:anim calcmode="lin" valueType="num">
                                      <p:cBhvr>
                                        <p:cTn id="135" dur="500" fill="hold"/>
                                        <p:tgtEl>
                                          <p:spTgt spid="60"/>
                                        </p:tgtEl>
                                        <p:attrNameLst>
                                          <p:attrName>ppt_w</p:attrName>
                                        </p:attrNameLst>
                                      </p:cBhvr>
                                      <p:tavLst>
                                        <p:tav tm="0">
                                          <p:val>
                                            <p:fltVal val="0"/>
                                          </p:val>
                                        </p:tav>
                                        <p:tav tm="100000">
                                          <p:val>
                                            <p:strVal val="#ppt_w"/>
                                          </p:val>
                                        </p:tav>
                                      </p:tavLst>
                                    </p:anim>
                                    <p:anim calcmode="lin" valueType="num">
                                      <p:cBhvr>
                                        <p:cTn id="136" dur="500" fill="hold"/>
                                        <p:tgtEl>
                                          <p:spTgt spid="60"/>
                                        </p:tgtEl>
                                        <p:attrNameLst>
                                          <p:attrName>ppt_h</p:attrName>
                                        </p:attrNameLst>
                                      </p:cBhvr>
                                      <p:tavLst>
                                        <p:tav tm="0">
                                          <p:val>
                                            <p:fltVal val="0"/>
                                          </p:val>
                                        </p:tav>
                                        <p:tav tm="100000">
                                          <p:val>
                                            <p:strVal val="#ppt_h"/>
                                          </p:val>
                                        </p:tav>
                                      </p:tavLst>
                                    </p:anim>
                                    <p:animEffect transition="in" filter="fade">
                                      <p:cBhvr>
                                        <p:cTn id="137" dur="500"/>
                                        <p:tgtEl>
                                          <p:spTgt spid="60"/>
                                        </p:tgtEl>
                                      </p:cBhvr>
                                    </p:animEffect>
                                  </p:childTnLst>
                                  <p:subTnLst>
                                    <p:audio>
                                      <p:cMediaNode>
                                        <p:cTn display="0" masterRel="sameClick">
                                          <p:stCondLst>
                                            <p:cond evt="begin" delay="0">
                                              <p:tn val="1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
                  </p:tgtEl>
                </p:cond>
              </p:nextCondLst>
            </p:seq>
            <p:seq concurrent="1" nextAc="seek">
              <p:cTn id="138" restart="whenNotActive" fill="hold" evtFilter="cancelBubble" nodeType="interactiveSeq">
                <p:stCondLst>
                  <p:cond evt="onClick" delay="0">
                    <p:tgtEl>
                      <p:spTgt spid="48"/>
                    </p:tgtEl>
                  </p:cond>
                </p:stCondLst>
                <p:endSync evt="end" delay="0">
                  <p:rtn val="all"/>
                </p:endSync>
                <p:childTnLst>
                  <p:par>
                    <p:cTn id="139" fill="hold">
                      <p:stCondLst>
                        <p:cond delay="0"/>
                      </p:stCondLst>
                      <p:childTnLst>
                        <p:par>
                          <p:cTn id="140" fill="hold">
                            <p:stCondLst>
                              <p:cond delay="0"/>
                            </p:stCondLst>
                            <p:childTnLst>
                              <p:par>
                                <p:cTn id="141" presetID="53" presetClass="entr" presetSubtype="16" fill="hold" nodeType="click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500" fill="hold"/>
                                        <p:tgtEl>
                                          <p:spTgt spid="61"/>
                                        </p:tgtEl>
                                        <p:attrNameLst>
                                          <p:attrName>ppt_w</p:attrName>
                                        </p:attrNameLst>
                                      </p:cBhvr>
                                      <p:tavLst>
                                        <p:tav tm="0">
                                          <p:val>
                                            <p:fltVal val="0"/>
                                          </p:val>
                                        </p:tav>
                                        <p:tav tm="100000">
                                          <p:val>
                                            <p:strVal val="#ppt_w"/>
                                          </p:val>
                                        </p:tav>
                                      </p:tavLst>
                                    </p:anim>
                                    <p:anim calcmode="lin" valueType="num">
                                      <p:cBhvr>
                                        <p:cTn id="144" dur="500" fill="hold"/>
                                        <p:tgtEl>
                                          <p:spTgt spid="61"/>
                                        </p:tgtEl>
                                        <p:attrNameLst>
                                          <p:attrName>ppt_h</p:attrName>
                                        </p:attrNameLst>
                                      </p:cBhvr>
                                      <p:tavLst>
                                        <p:tav tm="0">
                                          <p:val>
                                            <p:fltVal val="0"/>
                                          </p:val>
                                        </p:tav>
                                        <p:tav tm="100000">
                                          <p:val>
                                            <p:strVal val="#ppt_h"/>
                                          </p:val>
                                        </p:tav>
                                      </p:tavLst>
                                    </p:anim>
                                    <p:animEffect transition="in" filter="fade">
                                      <p:cBhvr>
                                        <p:cTn id="145" dur="500"/>
                                        <p:tgtEl>
                                          <p:spTgt spid="61"/>
                                        </p:tgtEl>
                                      </p:cBhvr>
                                    </p:animEffect>
                                  </p:childTnLst>
                                  <p:subTnLst>
                                    <p:audio>
                                      <p:cMediaNode>
                                        <p:cTn display="0" masterRel="sameClick">
                                          <p:stCondLst>
                                            <p:cond evt="begin" delay="0">
                                              <p:tn val="14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8"/>
                  </p:tgtEl>
                </p:cond>
              </p:nextCondLst>
            </p:seq>
            <p:seq concurrent="1" nextAc="seek">
              <p:cTn id="146" restart="whenNotActive" fill="hold" evtFilter="cancelBubble" nodeType="interactiveSeq">
                <p:stCondLst>
                  <p:cond evt="onClick" delay="0">
                    <p:tgtEl>
                      <p:spTgt spid="49"/>
                    </p:tgtEl>
                  </p:cond>
                </p:stCondLst>
                <p:endSync evt="end" delay="0">
                  <p:rtn val="all"/>
                </p:endSync>
                <p:childTnLst>
                  <p:par>
                    <p:cTn id="147" fill="hold">
                      <p:stCondLst>
                        <p:cond delay="0"/>
                      </p:stCondLst>
                      <p:childTnLst>
                        <p:par>
                          <p:cTn id="148" fill="hold">
                            <p:stCondLst>
                              <p:cond delay="0"/>
                            </p:stCondLst>
                            <p:childTnLst>
                              <p:par>
                                <p:cTn id="149" presetID="53" presetClass="entr" presetSubtype="16" fill="hold" nodeType="clickEffect">
                                  <p:stCondLst>
                                    <p:cond delay="0"/>
                                  </p:stCondLst>
                                  <p:childTnLst>
                                    <p:set>
                                      <p:cBhvr>
                                        <p:cTn id="150" dur="1" fill="hold">
                                          <p:stCondLst>
                                            <p:cond delay="0"/>
                                          </p:stCondLst>
                                        </p:cTn>
                                        <p:tgtEl>
                                          <p:spTgt spid="62"/>
                                        </p:tgtEl>
                                        <p:attrNameLst>
                                          <p:attrName>style.visibility</p:attrName>
                                        </p:attrNameLst>
                                      </p:cBhvr>
                                      <p:to>
                                        <p:strVal val="visible"/>
                                      </p:to>
                                    </p:set>
                                    <p:anim calcmode="lin" valueType="num">
                                      <p:cBhvr>
                                        <p:cTn id="151" dur="500" fill="hold"/>
                                        <p:tgtEl>
                                          <p:spTgt spid="62"/>
                                        </p:tgtEl>
                                        <p:attrNameLst>
                                          <p:attrName>ppt_w</p:attrName>
                                        </p:attrNameLst>
                                      </p:cBhvr>
                                      <p:tavLst>
                                        <p:tav tm="0">
                                          <p:val>
                                            <p:fltVal val="0"/>
                                          </p:val>
                                        </p:tav>
                                        <p:tav tm="100000">
                                          <p:val>
                                            <p:strVal val="#ppt_w"/>
                                          </p:val>
                                        </p:tav>
                                      </p:tavLst>
                                    </p:anim>
                                    <p:anim calcmode="lin" valueType="num">
                                      <p:cBhvr>
                                        <p:cTn id="152" dur="500" fill="hold"/>
                                        <p:tgtEl>
                                          <p:spTgt spid="62"/>
                                        </p:tgtEl>
                                        <p:attrNameLst>
                                          <p:attrName>ppt_h</p:attrName>
                                        </p:attrNameLst>
                                      </p:cBhvr>
                                      <p:tavLst>
                                        <p:tav tm="0">
                                          <p:val>
                                            <p:fltVal val="0"/>
                                          </p:val>
                                        </p:tav>
                                        <p:tav tm="100000">
                                          <p:val>
                                            <p:strVal val="#ppt_h"/>
                                          </p:val>
                                        </p:tav>
                                      </p:tavLst>
                                    </p:anim>
                                    <p:animEffect transition="in" filter="fade">
                                      <p:cBhvr>
                                        <p:cTn id="153" dur="500"/>
                                        <p:tgtEl>
                                          <p:spTgt spid="62"/>
                                        </p:tgtEl>
                                      </p:cBhvr>
                                    </p:animEffect>
                                  </p:childTnLst>
                                  <p:subTnLst>
                                    <p:audio>
                                      <p:cMediaNode>
                                        <p:cTn display="0" masterRel="sameClick">
                                          <p:stCondLst>
                                            <p:cond evt="begin" delay="0">
                                              <p:tn val="14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9"/>
                  </p:tgtEl>
                </p:cond>
              </p:nextCondLst>
            </p:seq>
            <p:seq concurrent="1" nextAc="seek">
              <p:cTn id="154" restart="whenNotActive" fill="hold" evtFilter="cancelBubble" nodeType="interactiveSeq">
                <p:stCondLst>
                  <p:cond evt="onClick" delay="0">
                    <p:tgtEl>
                      <p:spTgt spid="50"/>
                    </p:tgtEl>
                  </p:cond>
                </p:stCondLst>
                <p:endSync evt="end" delay="0">
                  <p:rtn val="all"/>
                </p:endSync>
                <p:childTnLst>
                  <p:par>
                    <p:cTn id="155" fill="hold">
                      <p:stCondLst>
                        <p:cond delay="0"/>
                      </p:stCondLst>
                      <p:childTnLst>
                        <p:par>
                          <p:cTn id="156" fill="hold">
                            <p:stCondLst>
                              <p:cond delay="0"/>
                            </p:stCondLst>
                            <p:childTnLst>
                              <p:par>
                                <p:cTn id="157" presetID="16" presetClass="entr" presetSubtype="21" fill="hold" nodeType="clickEffect">
                                  <p:stCondLst>
                                    <p:cond delay="0"/>
                                  </p:stCondLst>
                                  <p:childTnLst>
                                    <p:set>
                                      <p:cBhvr>
                                        <p:cTn id="158" dur="1" fill="hold">
                                          <p:stCondLst>
                                            <p:cond delay="0"/>
                                          </p:stCondLst>
                                        </p:cTn>
                                        <p:tgtEl>
                                          <p:spTgt spid="63"/>
                                        </p:tgtEl>
                                        <p:attrNameLst>
                                          <p:attrName>style.visibility</p:attrName>
                                        </p:attrNameLst>
                                      </p:cBhvr>
                                      <p:to>
                                        <p:strVal val="visible"/>
                                      </p:to>
                                    </p:set>
                                    <p:animEffect transition="in" filter="barn(inVertical)">
                                      <p:cBhvr>
                                        <p:cTn id="159" dur="500"/>
                                        <p:tgtEl>
                                          <p:spTgt spid="63"/>
                                        </p:tgtEl>
                                      </p:cBhvr>
                                    </p:animEffect>
                                  </p:childTnLst>
                                  <p:subTnLst>
                                    <p:audio>
                                      <p:cMediaNode>
                                        <p:cTn display="0" masterRel="sameClick">
                                          <p:stCondLst>
                                            <p:cond evt="begin" delay="0">
                                              <p:tn val="15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0"/>
                  </p:tgtEl>
                </p:cond>
              </p:nextCondLst>
            </p:seq>
            <p:seq concurrent="1" nextAc="seek">
              <p:cTn id="160" restart="whenNotActive" fill="hold" evtFilter="cancelBubble" nodeType="interactiveSeq">
                <p:stCondLst>
                  <p:cond evt="onClick" delay="0">
                    <p:tgtEl>
                      <p:spTgt spid="51"/>
                    </p:tgtEl>
                  </p:cond>
                </p:stCondLst>
                <p:endSync evt="end" delay="0">
                  <p:rtn val="all"/>
                </p:endSync>
                <p:childTnLst>
                  <p:par>
                    <p:cTn id="161" fill="hold">
                      <p:stCondLst>
                        <p:cond delay="0"/>
                      </p:stCondLst>
                      <p:childTnLst>
                        <p:par>
                          <p:cTn id="162" fill="hold">
                            <p:stCondLst>
                              <p:cond delay="0"/>
                            </p:stCondLst>
                            <p:childTnLst>
                              <p:par>
                                <p:cTn id="163" presetID="53" presetClass="entr" presetSubtype="16" fill="hold" nodeType="clickEffect">
                                  <p:stCondLst>
                                    <p:cond delay="0"/>
                                  </p:stCondLst>
                                  <p:childTnLst>
                                    <p:set>
                                      <p:cBhvr>
                                        <p:cTn id="164" dur="1" fill="hold">
                                          <p:stCondLst>
                                            <p:cond delay="0"/>
                                          </p:stCondLst>
                                        </p:cTn>
                                        <p:tgtEl>
                                          <p:spTgt spid="5120"/>
                                        </p:tgtEl>
                                        <p:attrNameLst>
                                          <p:attrName>style.visibility</p:attrName>
                                        </p:attrNameLst>
                                      </p:cBhvr>
                                      <p:to>
                                        <p:strVal val="visible"/>
                                      </p:to>
                                    </p:set>
                                    <p:anim calcmode="lin" valueType="num">
                                      <p:cBhvr>
                                        <p:cTn id="165" dur="500" fill="hold"/>
                                        <p:tgtEl>
                                          <p:spTgt spid="5120"/>
                                        </p:tgtEl>
                                        <p:attrNameLst>
                                          <p:attrName>ppt_w</p:attrName>
                                        </p:attrNameLst>
                                      </p:cBhvr>
                                      <p:tavLst>
                                        <p:tav tm="0">
                                          <p:val>
                                            <p:fltVal val="0"/>
                                          </p:val>
                                        </p:tav>
                                        <p:tav tm="100000">
                                          <p:val>
                                            <p:strVal val="#ppt_w"/>
                                          </p:val>
                                        </p:tav>
                                      </p:tavLst>
                                    </p:anim>
                                    <p:anim calcmode="lin" valueType="num">
                                      <p:cBhvr>
                                        <p:cTn id="166" dur="500" fill="hold"/>
                                        <p:tgtEl>
                                          <p:spTgt spid="5120"/>
                                        </p:tgtEl>
                                        <p:attrNameLst>
                                          <p:attrName>ppt_h</p:attrName>
                                        </p:attrNameLst>
                                      </p:cBhvr>
                                      <p:tavLst>
                                        <p:tav tm="0">
                                          <p:val>
                                            <p:fltVal val="0"/>
                                          </p:val>
                                        </p:tav>
                                        <p:tav tm="100000">
                                          <p:val>
                                            <p:strVal val="#ppt_h"/>
                                          </p:val>
                                        </p:tav>
                                      </p:tavLst>
                                    </p:anim>
                                    <p:animEffect transition="in" filter="fade">
                                      <p:cBhvr>
                                        <p:cTn id="167" dur="500"/>
                                        <p:tgtEl>
                                          <p:spTgt spid="5120"/>
                                        </p:tgtEl>
                                      </p:cBhvr>
                                    </p:animEffect>
                                  </p:childTnLst>
                                  <p:subTnLst>
                                    <p:audio>
                                      <p:cMediaNode>
                                        <p:cTn display="0" masterRel="sameClick">
                                          <p:stCondLst>
                                            <p:cond evt="begin" delay="0">
                                              <p:tn val="16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1"/>
                  </p:tgtEl>
                </p:cond>
              </p:nextCondLst>
            </p:seq>
            <p:seq concurrent="1" nextAc="seek">
              <p:cTn id="168" restart="whenNotActive" fill="hold" evtFilter="cancelBubble" nodeType="interactiveSeq">
                <p:stCondLst>
                  <p:cond evt="onClick" delay="0">
                    <p:tgtEl>
                      <p:spTgt spid="53"/>
                    </p:tgtEl>
                  </p:cond>
                </p:stCondLst>
                <p:endSync evt="end" delay="0">
                  <p:rtn val="all"/>
                </p:endSync>
                <p:childTnLst>
                  <p:par>
                    <p:cTn id="169" fill="hold">
                      <p:stCondLst>
                        <p:cond delay="0"/>
                      </p:stCondLst>
                      <p:childTnLst>
                        <p:par>
                          <p:cTn id="170" fill="hold">
                            <p:stCondLst>
                              <p:cond delay="0"/>
                            </p:stCondLst>
                            <p:childTnLst>
                              <p:par>
                                <p:cTn id="171" presetID="53" presetClass="entr" presetSubtype="16" fill="hold" nodeType="clickEffect">
                                  <p:stCondLst>
                                    <p:cond delay="0"/>
                                  </p:stCondLst>
                                  <p:childTnLst>
                                    <p:set>
                                      <p:cBhvr>
                                        <p:cTn id="172" dur="1" fill="hold">
                                          <p:stCondLst>
                                            <p:cond delay="0"/>
                                          </p:stCondLst>
                                        </p:cTn>
                                        <p:tgtEl>
                                          <p:spTgt spid="5121"/>
                                        </p:tgtEl>
                                        <p:attrNameLst>
                                          <p:attrName>style.visibility</p:attrName>
                                        </p:attrNameLst>
                                      </p:cBhvr>
                                      <p:to>
                                        <p:strVal val="visible"/>
                                      </p:to>
                                    </p:set>
                                    <p:anim calcmode="lin" valueType="num">
                                      <p:cBhvr>
                                        <p:cTn id="173" dur="500" fill="hold"/>
                                        <p:tgtEl>
                                          <p:spTgt spid="5121"/>
                                        </p:tgtEl>
                                        <p:attrNameLst>
                                          <p:attrName>ppt_w</p:attrName>
                                        </p:attrNameLst>
                                      </p:cBhvr>
                                      <p:tavLst>
                                        <p:tav tm="0">
                                          <p:val>
                                            <p:fltVal val="0"/>
                                          </p:val>
                                        </p:tav>
                                        <p:tav tm="100000">
                                          <p:val>
                                            <p:strVal val="#ppt_w"/>
                                          </p:val>
                                        </p:tav>
                                      </p:tavLst>
                                    </p:anim>
                                    <p:anim calcmode="lin" valueType="num">
                                      <p:cBhvr>
                                        <p:cTn id="174" dur="500" fill="hold"/>
                                        <p:tgtEl>
                                          <p:spTgt spid="5121"/>
                                        </p:tgtEl>
                                        <p:attrNameLst>
                                          <p:attrName>ppt_h</p:attrName>
                                        </p:attrNameLst>
                                      </p:cBhvr>
                                      <p:tavLst>
                                        <p:tav tm="0">
                                          <p:val>
                                            <p:fltVal val="0"/>
                                          </p:val>
                                        </p:tav>
                                        <p:tav tm="100000">
                                          <p:val>
                                            <p:strVal val="#ppt_h"/>
                                          </p:val>
                                        </p:tav>
                                      </p:tavLst>
                                    </p:anim>
                                    <p:animEffect transition="in" filter="fade">
                                      <p:cBhvr>
                                        <p:cTn id="175" dur="500"/>
                                        <p:tgtEl>
                                          <p:spTgt spid="5121"/>
                                        </p:tgtEl>
                                      </p:cBhvr>
                                    </p:animEffect>
                                  </p:childTnLst>
                                  <p:subTnLst>
                                    <p:audio>
                                      <p:cMediaNode>
                                        <p:cTn display="0" masterRel="sameClick">
                                          <p:stCondLst>
                                            <p:cond evt="begin" delay="0">
                                              <p:tn val="17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3"/>
                  </p:tgtEl>
                </p:cond>
              </p:nextCondLst>
            </p:seq>
            <p:seq concurrent="1" nextAc="seek">
              <p:cTn id="176" restart="whenNotActive" fill="hold" evtFilter="cancelBubble" nodeType="interactiveSeq">
                <p:stCondLst>
                  <p:cond evt="onClick" delay="0">
                    <p:tgtEl>
                      <p:spTgt spid="54"/>
                    </p:tgtEl>
                  </p:cond>
                </p:stCondLst>
                <p:endSync evt="end" delay="0">
                  <p:rtn val="all"/>
                </p:endSync>
                <p:childTnLst>
                  <p:par>
                    <p:cTn id="177" fill="hold">
                      <p:stCondLst>
                        <p:cond delay="0"/>
                      </p:stCondLst>
                      <p:childTnLst>
                        <p:par>
                          <p:cTn id="178" fill="hold">
                            <p:stCondLst>
                              <p:cond delay="0"/>
                            </p:stCondLst>
                            <p:childTnLst>
                              <p:par>
                                <p:cTn id="179" presetID="53" presetClass="entr" presetSubtype="16" fill="hold" nodeType="clickEffect">
                                  <p:stCondLst>
                                    <p:cond delay="0"/>
                                  </p:stCondLst>
                                  <p:childTnLst>
                                    <p:set>
                                      <p:cBhvr>
                                        <p:cTn id="180" dur="1" fill="hold">
                                          <p:stCondLst>
                                            <p:cond delay="0"/>
                                          </p:stCondLst>
                                        </p:cTn>
                                        <p:tgtEl>
                                          <p:spTgt spid="5123"/>
                                        </p:tgtEl>
                                        <p:attrNameLst>
                                          <p:attrName>style.visibility</p:attrName>
                                        </p:attrNameLst>
                                      </p:cBhvr>
                                      <p:to>
                                        <p:strVal val="visible"/>
                                      </p:to>
                                    </p:set>
                                    <p:anim calcmode="lin" valueType="num">
                                      <p:cBhvr>
                                        <p:cTn id="181" dur="500" fill="hold"/>
                                        <p:tgtEl>
                                          <p:spTgt spid="5123"/>
                                        </p:tgtEl>
                                        <p:attrNameLst>
                                          <p:attrName>ppt_w</p:attrName>
                                        </p:attrNameLst>
                                      </p:cBhvr>
                                      <p:tavLst>
                                        <p:tav tm="0">
                                          <p:val>
                                            <p:fltVal val="0"/>
                                          </p:val>
                                        </p:tav>
                                        <p:tav tm="100000">
                                          <p:val>
                                            <p:strVal val="#ppt_w"/>
                                          </p:val>
                                        </p:tav>
                                      </p:tavLst>
                                    </p:anim>
                                    <p:anim calcmode="lin" valueType="num">
                                      <p:cBhvr>
                                        <p:cTn id="182" dur="500" fill="hold"/>
                                        <p:tgtEl>
                                          <p:spTgt spid="5123"/>
                                        </p:tgtEl>
                                        <p:attrNameLst>
                                          <p:attrName>ppt_h</p:attrName>
                                        </p:attrNameLst>
                                      </p:cBhvr>
                                      <p:tavLst>
                                        <p:tav tm="0">
                                          <p:val>
                                            <p:fltVal val="0"/>
                                          </p:val>
                                        </p:tav>
                                        <p:tav tm="100000">
                                          <p:val>
                                            <p:strVal val="#ppt_h"/>
                                          </p:val>
                                        </p:tav>
                                      </p:tavLst>
                                    </p:anim>
                                    <p:animEffect transition="in" filter="fade">
                                      <p:cBhvr>
                                        <p:cTn id="183" dur="500"/>
                                        <p:tgtEl>
                                          <p:spTgt spid="5123"/>
                                        </p:tgtEl>
                                      </p:cBhvr>
                                    </p:animEffect>
                                  </p:childTnLst>
                                  <p:subTnLst>
                                    <p:audio>
                                      <p:cMediaNode>
                                        <p:cTn display="0" masterRel="sameClick">
                                          <p:stCondLst>
                                            <p:cond evt="begin" delay="0">
                                              <p:tn val="17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4"/>
                  </p:tgtEl>
                </p:cond>
              </p:nextCondLst>
            </p:seq>
            <p:seq concurrent="1" nextAc="seek">
              <p:cTn id="184" restart="whenNotActive" fill="hold" evtFilter="cancelBubble" nodeType="interactiveSeq">
                <p:stCondLst>
                  <p:cond evt="onClick" delay="0">
                    <p:tgtEl>
                      <p:spTgt spid="55"/>
                    </p:tgtEl>
                  </p:cond>
                </p:stCondLst>
                <p:endSync evt="end" delay="0">
                  <p:rtn val="all"/>
                </p:endSync>
                <p:childTnLst>
                  <p:par>
                    <p:cTn id="185" fill="hold">
                      <p:stCondLst>
                        <p:cond delay="0"/>
                      </p:stCondLst>
                      <p:childTnLst>
                        <p:par>
                          <p:cTn id="186" fill="hold">
                            <p:stCondLst>
                              <p:cond delay="0"/>
                            </p:stCondLst>
                            <p:childTnLst>
                              <p:par>
                                <p:cTn id="187" presetID="53" presetClass="entr" presetSubtype="16" fill="hold" nodeType="clickEffect">
                                  <p:stCondLst>
                                    <p:cond delay="0"/>
                                  </p:stCondLst>
                                  <p:childTnLst>
                                    <p:set>
                                      <p:cBhvr>
                                        <p:cTn id="188" dur="1" fill="hold">
                                          <p:stCondLst>
                                            <p:cond delay="0"/>
                                          </p:stCondLst>
                                        </p:cTn>
                                        <p:tgtEl>
                                          <p:spTgt spid="5124"/>
                                        </p:tgtEl>
                                        <p:attrNameLst>
                                          <p:attrName>style.visibility</p:attrName>
                                        </p:attrNameLst>
                                      </p:cBhvr>
                                      <p:to>
                                        <p:strVal val="visible"/>
                                      </p:to>
                                    </p:set>
                                    <p:anim calcmode="lin" valueType="num">
                                      <p:cBhvr>
                                        <p:cTn id="189" dur="500" fill="hold"/>
                                        <p:tgtEl>
                                          <p:spTgt spid="5124"/>
                                        </p:tgtEl>
                                        <p:attrNameLst>
                                          <p:attrName>ppt_w</p:attrName>
                                        </p:attrNameLst>
                                      </p:cBhvr>
                                      <p:tavLst>
                                        <p:tav tm="0">
                                          <p:val>
                                            <p:fltVal val="0"/>
                                          </p:val>
                                        </p:tav>
                                        <p:tav tm="100000">
                                          <p:val>
                                            <p:strVal val="#ppt_w"/>
                                          </p:val>
                                        </p:tav>
                                      </p:tavLst>
                                    </p:anim>
                                    <p:anim calcmode="lin" valueType="num">
                                      <p:cBhvr>
                                        <p:cTn id="190" dur="500" fill="hold"/>
                                        <p:tgtEl>
                                          <p:spTgt spid="5124"/>
                                        </p:tgtEl>
                                        <p:attrNameLst>
                                          <p:attrName>ppt_h</p:attrName>
                                        </p:attrNameLst>
                                      </p:cBhvr>
                                      <p:tavLst>
                                        <p:tav tm="0">
                                          <p:val>
                                            <p:fltVal val="0"/>
                                          </p:val>
                                        </p:tav>
                                        <p:tav tm="100000">
                                          <p:val>
                                            <p:strVal val="#ppt_h"/>
                                          </p:val>
                                        </p:tav>
                                      </p:tavLst>
                                    </p:anim>
                                    <p:animEffect transition="in" filter="fade">
                                      <p:cBhvr>
                                        <p:cTn id="191" dur="500"/>
                                        <p:tgtEl>
                                          <p:spTgt spid="5124"/>
                                        </p:tgtEl>
                                      </p:cBhvr>
                                    </p:animEffect>
                                  </p:childTnLst>
                                  <p:subTnLst>
                                    <p:audio>
                                      <p:cMediaNode>
                                        <p:cTn display="0" masterRel="sameClick">
                                          <p:stCondLst>
                                            <p:cond evt="begin" delay="0">
                                              <p:tn val="18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5"/>
                  </p:tgtEl>
                </p:cond>
              </p:nextCondLst>
            </p:seq>
            <p:seq concurrent="1" nextAc="seek">
              <p:cTn id="192" restart="whenNotActive" fill="hold" evtFilter="cancelBubble" nodeType="interactiveSeq">
                <p:stCondLst>
                  <p:cond evt="onClick" delay="0">
                    <p:tgtEl>
                      <p:spTgt spid="56"/>
                    </p:tgtEl>
                  </p:cond>
                </p:stCondLst>
                <p:endSync evt="end" delay="0">
                  <p:rtn val="all"/>
                </p:endSync>
                <p:childTnLst>
                  <p:par>
                    <p:cTn id="193" fill="hold">
                      <p:stCondLst>
                        <p:cond delay="0"/>
                      </p:stCondLst>
                      <p:childTnLst>
                        <p:par>
                          <p:cTn id="194" fill="hold">
                            <p:stCondLst>
                              <p:cond delay="0"/>
                            </p:stCondLst>
                            <p:childTnLst>
                              <p:par>
                                <p:cTn id="195" presetID="53" presetClass="entr" presetSubtype="16" fill="hold" nodeType="clickEffect">
                                  <p:stCondLst>
                                    <p:cond delay="0"/>
                                  </p:stCondLst>
                                  <p:childTnLst>
                                    <p:set>
                                      <p:cBhvr>
                                        <p:cTn id="196" dur="1" fill="hold">
                                          <p:stCondLst>
                                            <p:cond delay="0"/>
                                          </p:stCondLst>
                                        </p:cTn>
                                        <p:tgtEl>
                                          <p:spTgt spid="5125"/>
                                        </p:tgtEl>
                                        <p:attrNameLst>
                                          <p:attrName>style.visibility</p:attrName>
                                        </p:attrNameLst>
                                      </p:cBhvr>
                                      <p:to>
                                        <p:strVal val="visible"/>
                                      </p:to>
                                    </p:set>
                                    <p:anim calcmode="lin" valueType="num">
                                      <p:cBhvr>
                                        <p:cTn id="197" dur="500" fill="hold"/>
                                        <p:tgtEl>
                                          <p:spTgt spid="5125"/>
                                        </p:tgtEl>
                                        <p:attrNameLst>
                                          <p:attrName>ppt_w</p:attrName>
                                        </p:attrNameLst>
                                      </p:cBhvr>
                                      <p:tavLst>
                                        <p:tav tm="0">
                                          <p:val>
                                            <p:fltVal val="0"/>
                                          </p:val>
                                        </p:tav>
                                        <p:tav tm="100000">
                                          <p:val>
                                            <p:strVal val="#ppt_w"/>
                                          </p:val>
                                        </p:tav>
                                      </p:tavLst>
                                    </p:anim>
                                    <p:anim calcmode="lin" valueType="num">
                                      <p:cBhvr>
                                        <p:cTn id="198" dur="500" fill="hold"/>
                                        <p:tgtEl>
                                          <p:spTgt spid="5125"/>
                                        </p:tgtEl>
                                        <p:attrNameLst>
                                          <p:attrName>ppt_h</p:attrName>
                                        </p:attrNameLst>
                                      </p:cBhvr>
                                      <p:tavLst>
                                        <p:tav tm="0">
                                          <p:val>
                                            <p:fltVal val="0"/>
                                          </p:val>
                                        </p:tav>
                                        <p:tav tm="100000">
                                          <p:val>
                                            <p:strVal val="#ppt_h"/>
                                          </p:val>
                                        </p:tav>
                                      </p:tavLst>
                                    </p:anim>
                                    <p:animEffect transition="in" filter="fade">
                                      <p:cBhvr>
                                        <p:cTn id="199" dur="500"/>
                                        <p:tgtEl>
                                          <p:spTgt spid="5125"/>
                                        </p:tgtEl>
                                      </p:cBhvr>
                                    </p:animEffect>
                                  </p:childTnLst>
                                  <p:subTnLst>
                                    <p:audio>
                                      <p:cMediaNode>
                                        <p:cTn display="0" masterRel="sameClick">
                                          <p:stCondLst>
                                            <p:cond evt="begin" delay="0">
                                              <p:tn val="19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6"/>
                  </p:tgtEl>
                </p:cond>
              </p:nextCondLst>
            </p:seq>
            <p:seq concurrent="1" nextAc="seek">
              <p:cTn id="200" restart="whenNotActive" fill="hold" evtFilter="cancelBubble" nodeType="interactiveSeq">
                <p:stCondLst>
                  <p:cond evt="onClick" delay="0">
                    <p:tgtEl>
                      <p:spTgt spid="57"/>
                    </p:tgtEl>
                  </p:cond>
                </p:stCondLst>
                <p:endSync evt="end" delay="0">
                  <p:rtn val="all"/>
                </p:endSync>
                <p:childTnLst>
                  <p:par>
                    <p:cTn id="201" fill="hold">
                      <p:stCondLst>
                        <p:cond delay="0"/>
                      </p:stCondLst>
                      <p:childTnLst>
                        <p:par>
                          <p:cTn id="202" fill="hold">
                            <p:stCondLst>
                              <p:cond delay="0"/>
                            </p:stCondLst>
                            <p:childTnLst>
                              <p:par>
                                <p:cTn id="203" presetID="53" presetClass="entr" presetSubtype="16" fill="hold" nodeType="clickEffect">
                                  <p:stCondLst>
                                    <p:cond delay="0"/>
                                  </p:stCondLst>
                                  <p:childTnLst>
                                    <p:set>
                                      <p:cBhvr>
                                        <p:cTn id="204" dur="1" fill="hold">
                                          <p:stCondLst>
                                            <p:cond delay="0"/>
                                          </p:stCondLst>
                                        </p:cTn>
                                        <p:tgtEl>
                                          <p:spTgt spid="5126"/>
                                        </p:tgtEl>
                                        <p:attrNameLst>
                                          <p:attrName>style.visibility</p:attrName>
                                        </p:attrNameLst>
                                      </p:cBhvr>
                                      <p:to>
                                        <p:strVal val="visible"/>
                                      </p:to>
                                    </p:set>
                                    <p:anim calcmode="lin" valueType="num">
                                      <p:cBhvr>
                                        <p:cTn id="205" dur="500" fill="hold"/>
                                        <p:tgtEl>
                                          <p:spTgt spid="5126"/>
                                        </p:tgtEl>
                                        <p:attrNameLst>
                                          <p:attrName>ppt_w</p:attrName>
                                        </p:attrNameLst>
                                      </p:cBhvr>
                                      <p:tavLst>
                                        <p:tav tm="0">
                                          <p:val>
                                            <p:fltVal val="0"/>
                                          </p:val>
                                        </p:tav>
                                        <p:tav tm="100000">
                                          <p:val>
                                            <p:strVal val="#ppt_w"/>
                                          </p:val>
                                        </p:tav>
                                      </p:tavLst>
                                    </p:anim>
                                    <p:anim calcmode="lin" valueType="num">
                                      <p:cBhvr>
                                        <p:cTn id="206" dur="500" fill="hold"/>
                                        <p:tgtEl>
                                          <p:spTgt spid="5126"/>
                                        </p:tgtEl>
                                        <p:attrNameLst>
                                          <p:attrName>ppt_h</p:attrName>
                                        </p:attrNameLst>
                                      </p:cBhvr>
                                      <p:tavLst>
                                        <p:tav tm="0">
                                          <p:val>
                                            <p:fltVal val="0"/>
                                          </p:val>
                                        </p:tav>
                                        <p:tav tm="100000">
                                          <p:val>
                                            <p:strVal val="#ppt_h"/>
                                          </p:val>
                                        </p:tav>
                                      </p:tavLst>
                                    </p:anim>
                                    <p:animEffect transition="in" filter="fade">
                                      <p:cBhvr>
                                        <p:cTn id="207" dur="500"/>
                                        <p:tgtEl>
                                          <p:spTgt spid="5126"/>
                                        </p:tgtEl>
                                      </p:cBhvr>
                                    </p:animEffect>
                                  </p:childTnLst>
                                  <p:subTnLst>
                                    <p:audio>
                                      <p:cMediaNode>
                                        <p:cTn display="0" masterRel="sameClick">
                                          <p:stCondLst>
                                            <p:cond evt="begin" delay="0">
                                              <p:tn val="20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7"/>
                  </p:tgtEl>
                </p:cond>
              </p:nextCondLst>
            </p:seq>
          </p:childTnLst>
        </p:cTn>
      </p:par>
    </p:tnLst>
    <p:bldLst>
      <p:bldP spid="10" grpId="0"/>
      <p:bldP spid="46" grpId="0" animBg="1"/>
      <p:bldP spid="48" grpId="0" animBg="1"/>
      <p:bldP spid="49" grpId="0" animBg="1"/>
      <p:bldP spid="50" grpId="0" animBg="1"/>
      <p:bldP spid="51" grpId="0" animBg="1"/>
      <p:bldP spid="53" grpId="0" animBg="1"/>
      <p:bldP spid="54" grpId="0" animBg="1"/>
      <p:bldP spid="55"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0DA3A-9672-CA6A-4C97-93C8AE769239}"/>
              </a:ext>
            </a:extLst>
          </p:cNvPr>
          <p:cNvPicPr>
            <a:picLocks noChangeAspect="1"/>
          </p:cNvPicPr>
          <p:nvPr/>
        </p:nvPicPr>
        <p:blipFill>
          <a:blip r:embed="rId4"/>
          <a:stretch>
            <a:fillRect/>
          </a:stretch>
        </p:blipFill>
        <p:spPr>
          <a:xfrm>
            <a:off x="-1660" y="-50462"/>
            <a:ext cx="12192000" cy="6857999"/>
          </a:xfrm>
          <a:prstGeom prst="rect">
            <a:avLst/>
          </a:prstGeom>
        </p:spPr>
      </p:pic>
      <p:pic>
        <p:nvPicPr>
          <p:cNvPr id="3" name="Picture 2">
            <a:extLst>
              <a:ext uri="{FF2B5EF4-FFF2-40B4-BE49-F238E27FC236}">
                <a16:creationId xmlns:a16="http://schemas.microsoft.com/office/drawing/2014/main" id="{BC27E0D8-6758-C395-B72D-1681711604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338657" y="3293379"/>
            <a:ext cx="3484926" cy="3484926"/>
          </a:xfrm>
          <a:prstGeom prst="rect">
            <a:avLst/>
          </a:prstGeom>
        </p:spPr>
      </p:pic>
      <p:sp>
        <p:nvSpPr>
          <p:cNvPr id="4" name="TextBox 3">
            <a:extLst>
              <a:ext uri="{FF2B5EF4-FFF2-40B4-BE49-F238E27FC236}">
                <a16:creationId xmlns:a16="http://schemas.microsoft.com/office/drawing/2014/main" id="{FC9D5D1D-BECF-A858-ECE2-49B2FBCD29E2}"/>
              </a:ext>
            </a:extLst>
          </p:cNvPr>
          <p:cNvSpPr txBox="1"/>
          <p:nvPr/>
        </p:nvSpPr>
        <p:spPr>
          <a:xfrm>
            <a:off x="3168609" y="609181"/>
            <a:ext cx="6763390" cy="646331"/>
          </a:xfrm>
          <a:prstGeom prst="rect">
            <a:avLst/>
          </a:prstGeom>
          <a:solidFill>
            <a:schemeClr val="accent6">
              <a:lumMod val="40000"/>
              <a:lumOff val="60000"/>
            </a:schemeClr>
          </a:solid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Chủ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04A408DB-FAD4-ED9F-594F-B9FD2FCED58F}"/>
              </a:ext>
            </a:extLst>
          </p:cNvPr>
          <p:cNvSpPr txBox="1"/>
          <p:nvPr/>
        </p:nvSpPr>
        <p:spPr>
          <a:xfrm>
            <a:off x="4189077" y="3232462"/>
            <a:ext cx="3502882" cy="646331"/>
          </a:xfrm>
          <a:prstGeom prst="rect">
            <a:avLst/>
          </a:prstGeom>
          <a:solidFill>
            <a:schemeClr val="accent4">
              <a:lumMod val="60000"/>
              <a:lumOff val="40000"/>
            </a:schemeClr>
          </a:solid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Bầu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tuổi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thơ</a:t>
            </a:r>
            <a:endParaRPr lang="en-US" sz="3600" b="1" dirty="0">
              <a:latin typeface="Times New Roman" panose="02020603050405020304" pitchFamily="18" charset="0"/>
              <a:cs typeface="Times New Roman" panose="02020603050405020304" pitchFamily="18" charset="0"/>
            </a:endParaRPr>
          </a:p>
        </p:txBody>
      </p:sp>
      <p:pic>
        <p:nvPicPr>
          <p:cNvPr id="8" name="Picture 7">
            <a:hlinkClick r:id="rId7" action="ppaction://hlinksldjump"/>
            <a:extLst>
              <a:ext uri="{FF2B5EF4-FFF2-40B4-BE49-F238E27FC236}">
                <a16:creationId xmlns:a16="http://schemas.microsoft.com/office/drawing/2014/main" id="{6977D5CC-FD2B-D7BD-B368-591D270CD030}"/>
              </a:ext>
            </a:extLst>
          </p:cNvPr>
          <p:cNvPicPr>
            <a:picLocks noChangeAspect="1"/>
          </p:cNvPicPr>
          <p:nvPr/>
        </p:nvPicPr>
        <p:blipFill>
          <a:blip r:embed="rId8"/>
          <a:stretch>
            <a:fillRect/>
          </a:stretch>
        </p:blipFill>
        <p:spPr>
          <a:xfrm>
            <a:off x="4836499" y="4346969"/>
            <a:ext cx="2515681" cy="1840185"/>
          </a:xfrm>
          <a:prstGeom prst="rect">
            <a:avLst/>
          </a:prstGeom>
        </p:spPr>
      </p:pic>
      <p:pic>
        <p:nvPicPr>
          <p:cNvPr id="6146" name="Picture 2" descr="Style Guide | Clker | Birthday cards diy, Printing labels, Pink candy">
            <a:extLst>
              <a:ext uri="{FF2B5EF4-FFF2-40B4-BE49-F238E27FC236}">
                <a16:creationId xmlns:a16="http://schemas.microsoft.com/office/drawing/2014/main" id="{70D9959F-D8AF-1063-0057-DA29A860DB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756486" y="5266475"/>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5B17AE8-81A1-83A9-2745-C55FA5112C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646540"/>
            <a:ext cx="979682" cy="979682"/>
          </a:xfrm>
          <a:prstGeom prst="rect">
            <a:avLst/>
          </a:prstGeom>
        </p:spPr>
      </p:pic>
      <p:pic>
        <p:nvPicPr>
          <p:cNvPr id="11" name="Picture 10">
            <a:extLst>
              <a:ext uri="{FF2B5EF4-FFF2-40B4-BE49-F238E27FC236}">
                <a16:creationId xmlns:a16="http://schemas.microsoft.com/office/drawing/2014/main" id="{89E35E21-305B-98C4-3865-D1CE982240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796779" y="1784604"/>
            <a:ext cx="979682" cy="979682"/>
          </a:xfrm>
          <a:prstGeom prst="rect">
            <a:avLst/>
          </a:prstGeom>
        </p:spPr>
      </p:pic>
      <p:pic>
        <p:nvPicPr>
          <p:cNvPr id="12" name="Picture 11">
            <a:extLst>
              <a:ext uri="{FF2B5EF4-FFF2-40B4-BE49-F238E27FC236}">
                <a16:creationId xmlns:a16="http://schemas.microsoft.com/office/drawing/2014/main" id="{60C3F94D-AC99-E473-25FA-B61126956E9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864443"/>
            <a:ext cx="979682" cy="979682"/>
          </a:xfrm>
          <a:prstGeom prst="rect">
            <a:avLst/>
          </a:prstGeom>
        </p:spPr>
      </p:pic>
      <p:pic>
        <p:nvPicPr>
          <p:cNvPr id="14" name="Picture 2" descr="Style Guide | Clker | Birthday cards diy, Printing labels, Pink candy">
            <a:extLst>
              <a:ext uri="{FF2B5EF4-FFF2-40B4-BE49-F238E27FC236}">
                <a16:creationId xmlns:a16="http://schemas.microsoft.com/office/drawing/2014/main" id="{9104BEFF-0751-B04E-F485-42F251EAC7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411760" y="5440452"/>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1A666A-8F50-250A-1D49-8BC6E678EE2D}"/>
              </a:ext>
            </a:extLst>
          </p:cNvPr>
          <p:cNvPicPr>
            <a:picLocks noChangeAspect="1"/>
          </p:cNvPicPr>
          <p:nvPr/>
        </p:nvPicPr>
        <p:blipFill>
          <a:blip r:embed="rId10"/>
          <a:stretch>
            <a:fillRect/>
          </a:stretch>
        </p:blipFill>
        <p:spPr>
          <a:xfrm>
            <a:off x="1821322" y="2656448"/>
            <a:ext cx="1721771" cy="1716851"/>
          </a:xfrm>
          <a:prstGeom prst="rect">
            <a:avLst/>
          </a:prstGeom>
        </p:spPr>
      </p:pic>
    </p:spTree>
    <p:extLst>
      <p:ext uri="{BB962C8B-B14F-4D97-AF65-F5344CB8AC3E}">
        <p14:creationId xmlns:p14="http://schemas.microsoft.com/office/powerpoint/2010/main" val="339070802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0DA3A-9672-CA6A-4C97-93C8AE769239}"/>
              </a:ext>
            </a:extLst>
          </p:cNvPr>
          <p:cNvPicPr>
            <a:picLocks noChangeAspect="1"/>
          </p:cNvPicPr>
          <p:nvPr/>
        </p:nvPicPr>
        <p:blipFill>
          <a:blip r:embed="rId4"/>
          <a:stretch>
            <a:fillRect/>
          </a:stretch>
        </p:blipFill>
        <p:spPr>
          <a:xfrm>
            <a:off x="-1660" y="-50462"/>
            <a:ext cx="12192000" cy="6857999"/>
          </a:xfrm>
          <a:prstGeom prst="rect">
            <a:avLst/>
          </a:prstGeom>
        </p:spPr>
      </p:pic>
      <p:pic>
        <p:nvPicPr>
          <p:cNvPr id="3" name="Picture 2">
            <a:extLst>
              <a:ext uri="{FF2B5EF4-FFF2-40B4-BE49-F238E27FC236}">
                <a16:creationId xmlns:a16="http://schemas.microsoft.com/office/drawing/2014/main" id="{BC27E0D8-6758-C395-B72D-1681711604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338657" y="3293379"/>
            <a:ext cx="3484926" cy="3484926"/>
          </a:xfrm>
          <a:prstGeom prst="rect">
            <a:avLst/>
          </a:prstGeom>
        </p:spPr>
      </p:pic>
      <p:sp>
        <p:nvSpPr>
          <p:cNvPr id="4" name="TextBox 3">
            <a:extLst>
              <a:ext uri="{FF2B5EF4-FFF2-40B4-BE49-F238E27FC236}">
                <a16:creationId xmlns:a16="http://schemas.microsoft.com/office/drawing/2014/main" id="{FC9D5D1D-BECF-A858-ECE2-49B2FBCD29E2}"/>
              </a:ext>
            </a:extLst>
          </p:cNvPr>
          <p:cNvSpPr txBox="1"/>
          <p:nvPr/>
        </p:nvSpPr>
        <p:spPr>
          <a:xfrm>
            <a:off x="2478327" y="670846"/>
            <a:ext cx="9281387" cy="646331"/>
          </a:xfrm>
          <a:prstGeom prst="rect">
            <a:avLst/>
          </a:prstGeom>
          <a:solidFill>
            <a:schemeClr val="accent6">
              <a:lumMod val="40000"/>
              <a:lumOff val="60000"/>
            </a:schemeClr>
          </a:solid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2.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lấy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04A408DB-FAD4-ED9F-594F-B9FD2FCED58F}"/>
              </a:ext>
            </a:extLst>
          </p:cNvPr>
          <p:cNvSpPr txBox="1"/>
          <p:nvPr/>
        </p:nvSpPr>
        <p:spPr>
          <a:xfrm>
            <a:off x="4920982" y="3482735"/>
            <a:ext cx="2198038" cy="646331"/>
          </a:xfrm>
          <a:prstGeom prst="rect">
            <a:avLst/>
          </a:prstGeom>
          <a:solidFill>
            <a:schemeClr val="accent4">
              <a:lumMod val="60000"/>
              <a:lumOff val="40000"/>
            </a:schemeClr>
          </a:solid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Đoàn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Giỏi</a:t>
            </a:r>
            <a:endParaRPr lang="en-US" sz="3600" b="1" dirty="0">
              <a:latin typeface="Times New Roman" panose="02020603050405020304" pitchFamily="18" charset="0"/>
              <a:cs typeface="Times New Roman" panose="02020603050405020304" pitchFamily="18" charset="0"/>
            </a:endParaRPr>
          </a:p>
        </p:txBody>
      </p:sp>
      <p:pic>
        <p:nvPicPr>
          <p:cNvPr id="8" name="Picture 7">
            <a:hlinkClick r:id="rId7" action="ppaction://hlinksldjump"/>
            <a:extLst>
              <a:ext uri="{FF2B5EF4-FFF2-40B4-BE49-F238E27FC236}">
                <a16:creationId xmlns:a16="http://schemas.microsoft.com/office/drawing/2014/main" id="{6977D5CC-FD2B-D7BD-B368-591D270CD030}"/>
              </a:ext>
            </a:extLst>
          </p:cNvPr>
          <p:cNvPicPr>
            <a:picLocks noChangeAspect="1"/>
          </p:cNvPicPr>
          <p:nvPr/>
        </p:nvPicPr>
        <p:blipFill>
          <a:blip r:embed="rId8"/>
          <a:stretch>
            <a:fillRect/>
          </a:stretch>
        </p:blipFill>
        <p:spPr>
          <a:xfrm>
            <a:off x="4836499" y="4346969"/>
            <a:ext cx="2515681" cy="1840185"/>
          </a:xfrm>
          <a:prstGeom prst="rect">
            <a:avLst/>
          </a:prstGeom>
        </p:spPr>
      </p:pic>
      <p:pic>
        <p:nvPicPr>
          <p:cNvPr id="6146" name="Picture 2" descr="Style Guide | Clker | Birthday cards diy, Printing labels, Pink candy">
            <a:extLst>
              <a:ext uri="{FF2B5EF4-FFF2-40B4-BE49-F238E27FC236}">
                <a16:creationId xmlns:a16="http://schemas.microsoft.com/office/drawing/2014/main" id="{70D9959F-D8AF-1063-0057-DA29A860DB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756486" y="5266475"/>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5B17AE8-81A1-83A9-2745-C55FA5112C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646540"/>
            <a:ext cx="979682" cy="979682"/>
          </a:xfrm>
          <a:prstGeom prst="rect">
            <a:avLst/>
          </a:prstGeom>
        </p:spPr>
      </p:pic>
      <p:pic>
        <p:nvPicPr>
          <p:cNvPr id="11" name="Picture 10">
            <a:extLst>
              <a:ext uri="{FF2B5EF4-FFF2-40B4-BE49-F238E27FC236}">
                <a16:creationId xmlns:a16="http://schemas.microsoft.com/office/drawing/2014/main" id="{89E35E21-305B-98C4-3865-D1CE982240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796779" y="1784604"/>
            <a:ext cx="979682" cy="979682"/>
          </a:xfrm>
          <a:prstGeom prst="rect">
            <a:avLst/>
          </a:prstGeom>
        </p:spPr>
      </p:pic>
      <p:pic>
        <p:nvPicPr>
          <p:cNvPr id="12" name="Picture 11">
            <a:extLst>
              <a:ext uri="{FF2B5EF4-FFF2-40B4-BE49-F238E27FC236}">
                <a16:creationId xmlns:a16="http://schemas.microsoft.com/office/drawing/2014/main" id="{60C3F94D-AC99-E473-25FA-B61126956E9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864443"/>
            <a:ext cx="979682" cy="979682"/>
          </a:xfrm>
          <a:prstGeom prst="rect">
            <a:avLst/>
          </a:prstGeom>
        </p:spPr>
      </p:pic>
      <p:pic>
        <p:nvPicPr>
          <p:cNvPr id="14" name="Picture 2" descr="Style Guide | Clker | Birthday cards diy, Printing labels, Pink candy">
            <a:extLst>
              <a:ext uri="{FF2B5EF4-FFF2-40B4-BE49-F238E27FC236}">
                <a16:creationId xmlns:a16="http://schemas.microsoft.com/office/drawing/2014/main" id="{9104BEFF-0751-B04E-F485-42F251EAC7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411760" y="5440452"/>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1A666A-8F50-250A-1D49-8BC6E678EE2D}"/>
              </a:ext>
            </a:extLst>
          </p:cNvPr>
          <p:cNvPicPr>
            <a:picLocks noChangeAspect="1"/>
          </p:cNvPicPr>
          <p:nvPr/>
        </p:nvPicPr>
        <p:blipFill>
          <a:blip r:embed="rId10"/>
          <a:stretch>
            <a:fillRect/>
          </a:stretch>
        </p:blipFill>
        <p:spPr>
          <a:xfrm>
            <a:off x="1821322" y="2656448"/>
            <a:ext cx="1721771" cy="1716851"/>
          </a:xfrm>
          <a:prstGeom prst="rect">
            <a:avLst/>
          </a:prstGeom>
        </p:spPr>
      </p:pic>
    </p:spTree>
    <p:extLst>
      <p:ext uri="{BB962C8B-B14F-4D97-AF65-F5344CB8AC3E}">
        <p14:creationId xmlns:p14="http://schemas.microsoft.com/office/powerpoint/2010/main" val="9674964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0DA3A-9672-CA6A-4C97-93C8AE769239}"/>
              </a:ext>
            </a:extLst>
          </p:cNvPr>
          <p:cNvPicPr>
            <a:picLocks noChangeAspect="1"/>
          </p:cNvPicPr>
          <p:nvPr/>
        </p:nvPicPr>
        <p:blipFill>
          <a:blip r:embed="rId4"/>
          <a:stretch>
            <a:fillRect/>
          </a:stretch>
        </p:blipFill>
        <p:spPr>
          <a:xfrm>
            <a:off x="-1660" y="-50462"/>
            <a:ext cx="12192000" cy="6857999"/>
          </a:xfrm>
          <a:prstGeom prst="rect">
            <a:avLst/>
          </a:prstGeom>
        </p:spPr>
      </p:pic>
      <p:pic>
        <p:nvPicPr>
          <p:cNvPr id="3" name="Picture 2">
            <a:extLst>
              <a:ext uri="{FF2B5EF4-FFF2-40B4-BE49-F238E27FC236}">
                <a16:creationId xmlns:a16="http://schemas.microsoft.com/office/drawing/2014/main" id="{BC27E0D8-6758-C395-B72D-1681711604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338657" y="3293379"/>
            <a:ext cx="3484926" cy="3484926"/>
          </a:xfrm>
          <a:prstGeom prst="rect">
            <a:avLst/>
          </a:prstGeom>
        </p:spPr>
      </p:pic>
      <p:sp>
        <p:nvSpPr>
          <p:cNvPr id="4" name="TextBox 3">
            <a:extLst>
              <a:ext uri="{FF2B5EF4-FFF2-40B4-BE49-F238E27FC236}">
                <a16:creationId xmlns:a16="http://schemas.microsoft.com/office/drawing/2014/main" id="{FC9D5D1D-BECF-A858-ECE2-49B2FBCD29E2}"/>
              </a:ext>
            </a:extLst>
          </p:cNvPr>
          <p:cNvSpPr txBox="1"/>
          <p:nvPr/>
        </p:nvSpPr>
        <p:spPr>
          <a:xfrm>
            <a:off x="2961979" y="384363"/>
            <a:ext cx="7314031" cy="1200329"/>
          </a:xfrm>
          <a:prstGeom prst="rect">
            <a:avLst/>
          </a:prstGeom>
          <a:solidFill>
            <a:schemeClr val="accent6">
              <a:lumMod val="40000"/>
              <a:lumOff val="60000"/>
            </a:schemeClr>
          </a:solid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3.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Mon </a:t>
            </a:r>
            <a:r>
              <a:rPr lang="en-US" sz="3600" b="1" dirty="0" err="1">
                <a:latin typeface="Times New Roman" panose="02020603050405020304" pitchFamily="18" charset="0"/>
                <a:cs typeface="Times New Roman" panose="02020603050405020304" pitchFamily="18" charset="0"/>
              </a:rPr>
              <a:t>gợi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nhớ</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04A408DB-FAD4-ED9F-594F-B9FD2FCED58F}"/>
              </a:ext>
            </a:extLst>
          </p:cNvPr>
          <p:cNvSpPr txBox="1"/>
          <p:nvPr/>
        </p:nvSpPr>
        <p:spPr>
          <a:xfrm>
            <a:off x="4529570" y="3457189"/>
            <a:ext cx="3685624" cy="646331"/>
          </a:xfrm>
          <a:prstGeom prst="rect">
            <a:avLst/>
          </a:prstGeom>
          <a:solidFill>
            <a:schemeClr val="accent4">
              <a:lumMod val="60000"/>
              <a:lumOff val="40000"/>
            </a:schemeClr>
          </a:solid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Bầy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chim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chìa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vôi</a:t>
            </a:r>
            <a:endParaRPr lang="en-US" sz="3600" b="1" dirty="0">
              <a:latin typeface="Times New Roman" panose="02020603050405020304" pitchFamily="18" charset="0"/>
              <a:cs typeface="Times New Roman" panose="02020603050405020304" pitchFamily="18" charset="0"/>
            </a:endParaRPr>
          </a:p>
        </p:txBody>
      </p:sp>
      <p:pic>
        <p:nvPicPr>
          <p:cNvPr id="8" name="Picture 7">
            <a:hlinkClick r:id="rId7" action="ppaction://hlinksldjump"/>
            <a:extLst>
              <a:ext uri="{FF2B5EF4-FFF2-40B4-BE49-F238E27FC236}">
                <a16:creationId xmlns:a16="http://schemas.microsoft.com/office/drawing/2014/main" id="{6977D5CC-FD2B-D7BD-B368-591D270CD030}"/>
              </a:ext>
            </a:extLst>
          </p:cNvPr>
          <p:cNvPicPr>
            <a:picLocks noChangeAspect="1"/>
          </p:cNvPicPr>
          <p:nvPr/>
        </p:nvPicPr>
        <p:blipFill>
          <a:blip r:embed="rId8"/>
          <a:stretch>
            <a:fillRect/>
          </a:stretch>
        </p:blipFill>
        <p:spPr>
          <a:xfrm>
            <a:off x="4836499" y="4346969"/>
            <a:ext cx="2515681" cy="1840185"/>
          </a:xfrm>
          <a:prstGeom prst="rect">
            <a:avLst/>
          </a:prstGeom>
        </p:spPr>
      </p:pic>
      <p:pic>
        <p:nvPicPr>
          <p:cNvPr id="6146" name="Picture 2" descr="Style Guide | Clker | Birthday cards diy, Printing labels, Pink candy">
            <a:extLst>
              <a:ext uri="{FF2B5EF4-FFF2-40B4-BE49-F238E27FC236}">
                <a16:creationId xmlns:a16="http://schemas.microsoft.com/office/drawing/2014/main" id="{70D9959F-D8AF-1063-0057-DA29A860DB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756486" y="5266475"/>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5B17AE8-81A1-83A9-2745-C55FA5112C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646540"/>
            <a:ext cx="979682" cy="979682"/>
          </a:xfrm>
          <a:prstGeom prst="rect">
            <a:avLst/>
          </a:prstGeom>
        </p:spPr>
      </p:pic>
      <p:pic>
        <p:nvPicPr>
          <p:cNvPr id="11" name="Picture 10">
            <a:extLst>
              <a:ext uri="{FF2B5EF4-FFF2-40B4-BE49-F238E27FC236}">
                <a16:creationId xmlns:a16="http://schemas.microsoft.com/office/drawing/2014/main" id="{89E35E21-305B-98C4-3865-D1CE982240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796779" y="1784604"/>
            <a:ext cx="979682" cy="979682"/>
          </a:xfrm>
          <a:prstGeom prst="rect">
            <a:avLst/>
          </a:prstGeom>
        </p:spPr>
      </p:pic>
      <p:pic>
        <p:nvPicPr>
          <p:cNvPr id="12" name="Picture 11">
            <a:extLst>
              <a:ext uri="{FF2B5EF4-FFF2-40B4-BE49-F238E27FC236}">
                <a16:creationId xmlns:a16="http://schemas.microsoft.com/office/drawing/2014/main" id="{60C3F94D-AC99-E473-25FA-B61126956E9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864443"/>
            <a:ext cx="979682" cy="979682"/>
          </a:xfrm>
          <a:prstGeom prst="rect">
            <a:avLst/>
          </a:prstGeom>
        </p:spPr>
      </p:pic>
      <p:pic>
        <p:nvPicPr>
          <p:cNvPr id="14" name="Picture 2" descr="Style Guide | Clker | Birthday cards diy, Printing labels, Pink candy">
            <a:extLst>
              <a:ext uri="{FF2B5EF4-FFF2-40B4-BE49-F238E27FC236}">
                <a16:creationId xmlns:a16="http://schemas.microsoft.com/office/drawing/2014/main" id="{9104BEFF-0751-B04E-F485-42F251EAC7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411760" y="5440452"/>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1A666A-8F50-250A-1D49-8BC6E678EE2D}"/>
              </a:ext>
            </a:extLst>
          </p:cNvPr>
          <p:cNvPicPr>
            <a:picLocks noChangeAspect="1"/>
          </p:cNvPicPr>
          <p:nvPr/>
        </p:nvPicPr>
        <p:blipFill>
          <a:blip r:embed="rId10"/>
          <a:stretch>
            <a:fillRect/>
          </a:stretch>
        </p:blipFill>
        <p:spPr>
          <a:xfrm>
            <a:off x="1821322" y="2656448"/>
            <a:ext cx="1721771" cy="1716851"/>
          </a:xfrm>
          <a:prstGeom prst="rect">
            <a:avLst/>
          </a:prstGeom>
        </p:spPr>
      </p:pic>
    </p:spTree>
    <p:extLst>
      <p:ext uri="{BB962C8B-B14F-4D97-AF65-F5344CB8AC3E}">
        <p14:creationId xmlns:p14="http://schemas.microsoft.com/office/powerpoint/2010/main" val="86417508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0DA3A-9672-CA6A-4C97-93C8AE769239}"/>
              </a:ext>
            </a:extLst>
          </p:cNvPr>
          <p:cNvPicPr>
            <a:picLocks noChangeAspect="1"/>
          </p:cNvPicPr>
          <p:nvPr/>
        </p:nvPicPr>
        <p:blipFill>
          <a:blip r:embed="rId4"/>
          <a:stretch>
            <a:fillRect/>
          </a:stretch>
        </p:blipFill>
        <p:spPr>
          <a:xfrm>
            <a:off x="-1660" y="-50462"/>
            <a:ext cx="12192000" cy="6857999"/>
          </a:xfrm>
          <a:prstGeom prst="rect">
            <a:avLst/>
          </a:prstGeom>
        </p:spPr>
      </p:pic>
      <p:pic>
        <p:nvPicPr>
          <p:cNvPr id="3" name="Picture 2">
            <a:extLst>
              <a:ext uri="{FF2B5EF4-FFF2-40B4-BE49-F238E27FC236}">
                <a16:creationId xmlns:a16="http://schemas.microsoft.com/office/drawing/2014/main" id="{BC27E0D8-6758-C395-B72D-1681711604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338657" y="3293379"/>
            <a:ext cx="3484926" cy="3484926"/>
          </a:xfrm>
          <a:prstGeom prst="rect">
            <a:avLst/>
          </a:prstGeom>
        </p:spPr>
      </p:pic>
      <p:sp>
        <p:nvSpPr>
          <p:cNvPr id="4" name="TextBox 3">
            <a:extLst>
              <a:ext uri="{FF2B5EF4-FFF2-40B4-BE49-F238E27FC236}">
                <a16:creationId xmlns:a16="http://schemas.microsoft.com/office/drawing/2014/main" id="{FC9D5D1D-BECF-A858-ECE2-49B2FBCD29E2}"/>
              </a:ext>
            </a:extLst>
          </p:cNvPr>
          <p:cNvSpPr txBox="1"/>
          <p:nvPr/>
        </p:nvSpPr>
        <p:spPr>
          <a:xfrm>
            <a:off x="2961979" y="384363"/>
            <a:ext cx="7314031" cy="1754326"/>
          </a:xfrm>
          <a:prstGeom prst="rect">
            <a:avLst/>
          </a:prstGeom>
          <a:solidFill>
            <a:schemeClr val="accent6">
              <a:lumMod val="40000"/>
              <a:lumOff val="60000"/>
            </a:schemeClr>
          </a:solid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4.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mở</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bằng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cụm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cụm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04A408DB-FAD4-ED9F-594F-B9FD2FCED58F}"/>
              </a:ext>
            </a:extLst>
          </p:cNvPr>
          <p:cNvSpPr txBox="1"/>
          <p:nvPr/>
        </p:nvSpPr>
        <p:spPr>
          <a:xfrm>
            <a:off x="4529570" y="3457189"/>
            <a:ext cx="2616422" cy="646331"/>
          </a:xfrm>
          <a:prstGeom prst="rect">
            <a:avLst/>
          </a:prstGeom>
          <a:solidFill>
            <a:schemeClr val="accent4">
              <a:lumMod val="60000"/>
              <a:lumOff val="40000"/>
            </a:schemeClr>
          </a:solid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Cụm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endParaRPr lang="en-US" sz="3600" b="1" dirty="0">
              <a:latin typeface="Times New Roman" panose="02020603050405020304" pitchFamily="18" charset="0"/>
              <a:cs typeface="Times New Roman" panose="02020603050405020304" pitchFamily="18" charset="0"/>
            </a:endParaRPr>
          </a:p>
        </p:txBody>
      </p:sp>
      <p:pic>
        <p:nvPicPr>
          <p:cNvPr id="8" name="Picture 7">
            <a:hlinkClick r:id="rId7" action="ppaction://hlinksldjump"/>
            <a:extLst>
              <a:ext uri="{FF2B5EF4-FFF2-40B4-BE49-F238E27FC236}">
                <a16:creationId xmlns:a16="http://schemas.microsoft.com/office/drawing/2014/main" id="{6977D5CC-FD2B-D7BD-B368-591D270CD030}"/>
              </a:ext>
            </a:extLst>
          </p:cNvPr>
          <p:cNvPicPr>
            <a:picLocks noChangeAspect="1"/>
          </p:cNvPicPr>
          <p:nvPr/>
        </p:nvPicPr>
        <p:blipFill>
          <a:blip r:embed="rId8"/>
          <a:stretch>
            <a:fillRect/>
          </a:stretch>
        </p:blipFill>
        <p:spPr>
          <a:xfrm>
            <a:off x="4836499" y="4346969"/>
            <a:ext cx="2515681" cy="1840185"/>
          </a:xfrm>
          <a:prstGeom prst="rect">
            <a:avLst/>
          </a:prstGeom>
        </p:spPr>
      </p:pic>
      <p:pic>
        <p:nvPicPr>
          <p:cNvPr id="6146" name="Picture 2" descr="Style Guide | Clker | Birthday cards diy, Printing labels, Pink candy">
            <a:extLst>
              <a:ext uri="{FF2B5EF4-FFF2-40B4-BE49-F238E27FC236}">
                <a16:creationId xmlns:a16="http://schemas.microsoft.com/office/drawing/2014/main" id="{70D9959F-D8AF-1063-0057-DA29A860DB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756486" y="5266475"/>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5B17AE8-81A1-83A9-2745-C55FA5112C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646540"/>
            <a:ext cx="979682" cy="979682"/>
          </a:xfrm>
          <a:prstGeom prst="rect">
            <a:avLst/>
          </a:prstGeom>
        </p:spPr>
      </p:pic>
      <p:pic>
        <p:nvPicPr>
          <p:cNvPr id="11" name="Picture 10">
            <a:extLst>
              <a:ext uri="{FF2B5EF4-FFF2-40B4-BE49-F238E27FC236}">
                <a16:creationId xmlns:a16="http://schemas.microsoft.com/office/drawing/2014/main" id="{89E35E21-305B-98C4-3865-D1CE982240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796779" y="1784604"/>
            <a:ext cx="979682" cy="979682"/>
          </a:xfrm>
          <a:prstGeom prst="rect">
            <a:avLst/>
          </a:prstGeom>
        </p:spPr>
      </p:pic>
      <p:pic>
        <p:nvPicPr>
          <p:cNvPr id="12" name="Picture 11">
            <a:extLst>
              <a:ext uri="{FF2B5EF4-FFF2-40B4-BE49-F238E27FC236}">
                <a16:creationId xmlns:a16="http://schemas.microsoft.com/office/drawing/2014/main" id="{60C3F94D-AC99-E473-25FA-B61126956E9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864443"/>
            <a:ext cx="979682" cy="979682"/>
          </a:xfrm>
          <a:prstGeom prst="rect">
            <a:avLst/>
          </a:prstGeom>
        </p:spPr>
      </p:pic>
      <p:pic>
        <p:nvPicPr>
          <p:cNvPr id="14" name="Picture 2" descr="Style Guide | Clker | Birthday cards diy, Printing labels, Pink candy">
            <a:extLst>
              <a:ext uri="{FF2B5EF4-FFF2-40B4-BE49-F238E27FC236}">
                <a16:creationId xmlns:a16="http://schemas.microsoft.com/office/drawing/2014/main" id="{9104BEFF-0751-B04E-F485-42F251EAC7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411760" y="5440452"/>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1A666A-8F50-250A-1D49-8BC6E678EE2D}"/>
              </a:ext>
            </a:extLst>
          </p:cNvPr>
          <p:cNvPicPr>
            <a:picLocks noChangeAspect="1"/>
          </p:cNvPicPr>
          <p:nvPr/>
        </p:nvPicPr>
        <p:blipFill>
          <a:blip r:embed="rId10"/>
          <a:stretch>
            <a:fillRect/>
          </a:stretch>
        </p:blipFill>
        <p:spPr>
          <a:xfrm>
            <a:off x="1821322" y="2656448"/>
            <a:ext cx="1721771" cy="1716851"/>
          </a:xfrm>
          <a:prstGeom prst="rect">
            <a:avLst/>
          </a:prstGeom>
        </p:spPr>
      </p:pic>
    </p:spTree>
    <p:extLst>
      <p:ext uri="{BB962C8B-B14F-4D97-AF65-F5344CB8AC3E}">
        <p14:creationId xmlns:p14="http://schemas.microsoft.com/office/powerpoint/2010/main" val="210723969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0DA3A-9672-CA6A-4C97-93C8AE769239}"/>
              </a:ext>
            </a:extLst>
          </p:cNvPr>
          <p:cNvPicPr>
            <a:picLocks noChangeAspect="1"/>
          </p:cNvPicPr>
          <p:nvPr/>
        </p:nvPicPr>
        <p:blipFill>
          <a:blip r:embed="rId4"/>
          <a:stretch>
            <a:fillRect/>
          </a:stretch>
        </p:blipFill>
        <p:spPr>
          <a:xfrm>
            <a:off x="-1660" y="-50462"/>
            <a:ext cx="12192000" cy="6857999"/>
          </a:xfrm>
          <a:prstGeom prst="rect">
            <a:avLst/>
          </a:prstGeom>
        </p:spPr>
      </p:pic>
      <p:pic>
        <p:nvPicPr>
          <p:cNvPr id="3" name="Picture 2">
            <a:extLst>
              <a:ext uri="{FF2B5EF4-FFF2-40B4-BE49-F238E27FC236}">
                <a16:creationId xmlns:a16="http://schemas.microsoft.com/office/drawing/2014/main" id="{BC27E0D8-6758-C395-B72D-1681711604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338657" y="3293379"/>
            <a:ext cx="3484926" cy="3484926"/>
          </a:xfrm>
          <a:prstGeom prst="rect">
            <a:avLst/>
          </a:prstGeom>
        </p:spPr>
      </p:pic>
      <p:sp>
        <p:nvSpPr>
          <p:cNvPr id="4" name="TextBox 3">
            <a:extLst>
              <a:ext uri="{FF2B5EF4-FFF2-40B4-BE49-F238E27FC236}">
                <a16:creationId xmlns:a16="http://schemas.microsoft.com/office/drawing/2014/main" id="{FC9D5D1D-BECF-A858-ECE2-49B2FBCD29E2}"/>
              </a:ext>
            </a:extLst>
          </p:cNvPr>
          <p:cNvSpPr txBox="1"/>
          <p:nvPr/>
        </p:nvSpPr>
        <p:spPr>
          <a:xfrm>
            <a:off x="2478113" y="416979"/>
            <a:ext cx="8346381" cy="1754326"/>
          </a:xfrm>
          <a:prstGeom prst="rect">
            <a:avLst/>
          </a:prstGeom>
          <a:solidFill>
            <a:schemeClr val="accent6">
              <a:lumMod val="40000"/>
              <a:lumOff val="60000"/>
            </a:schemeClr>
          </a:solid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5.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ảnh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tôi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đủng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đỉnh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so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ảnh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04A408DB-FAD4-ED9F-594F-B9FD2FCED58F}"/>
              </a:ext>
            </a:extLst>
          </p:cNvPr>
          <p:cNvSpPr txBox="1"/>
          <p:nvPr/>
        </p:nvSpPr>
        <p:spPr>
          <a:xfrm>
            <a:off x="3806636" y="3622032"/>
            <a:ext cx="4990469" cy="646331"/>
          </a:xfrm>
          <a:prstGeom prst="rect">
            <a:avLst/>
          </a:prstGeom>
          <a:solidFill>
            <a:schemeClr val="accent4">
              <a:lumMod val="60000"/>
              <a:lumOff val="40000"/>
            </a:schemeClr>
          </a:solid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giữa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sao</a:t>
            </a:r>
            <a:endParaRPr lang="en-US" sz="3600" b="1" dirty="0">
              <a:latin typeface="Times New Roman" panose="02020603050405020304" pitchFamily="18" charset="0"/>
              <a:cs typeface="Times New Roman" panose="02020603050405020304" pitchFamily="18" charset="0"/>
            </a:endParaRPr>
          </a:p>
        </p:txBody>
      </p:sp>
      <p:pic>
        <p:nvPicPr>
          <p:cNvPr id="8" name="Picture 7">
            <a:hlinkClick r:id="rId7" action="ppaction://hlinksldjump"/>
            <a:extLst>
              <a:ext uri="{FF2B5EF4-FFF2-40B4-BE49-F238E27FC236}">
                <a16:creationId xmlns:a16="http://schemas.microsoft.com/office/drawing/2014/main" id="{6977D5CC-FD2B-D7BD-B368-591D270CD030}"/>
              </a:ext>
            </a:extLst>
          </p:cNvPr>
          <p:cNvPicPr>
            <a:picLocks noChangeAspect="1"/>
          </p:cNvPicPr>
          <p:nvPr/>
        </p:nvPicPr>
        <p:blipFill>
          <a:blip r:embed="rId8"/>
          <a:stretch>
            <a:fillRect/>
          </a:stretch>
        </p:blipFill>
        <p:spPr>
          <a:xfrm>
            <a:off x="4836499" y="4346969"/>
            <a:ext cx="2515681" cy="1840185"/>
          </a:xfrm>
          <a:prstGeom prst="rect">
            <a:avLst/>
          </a:prstGeom>
        </p:spPr>
      </p:pic>
      <p:pic>
        <p:nvPicPr>
          <p:cNvPr id="6146" name="Picture 2" descr="Style Guide | Clker | Birthday cards diy, Printing labels, Pink candy">
            <a:extLst>
              <a:ext uri="{FF2B5EF4-FFF2-40B4-BE49-F238E27FC236}">
                <a16:creationId xmlns:a16="http://schemas.microsoft.com/office/drawing/2014/main" id="{70D9959F-D8AF-1063-0057-DA29A860DB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756486" y="5266475"/>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5B17AE8-81A1-83A9-2745-C55FA5112C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262725" y="2168156"/>
            <a:ext cx="979682" cy="979682"/>
          </a:xfrm>
          <a:prstGeom prst="rect">
            <a:avLst/>
          </a:prstGeom>
        </p:spPr>
      </p:pic>
      <p:pic>
        <p:nvPicPr>
          <p:cNvPr id="11" name="Picture 10">
            <a:extLst>
              <a:ext uri="{FF2B5EF4-FFF2-40B4-BE49-F238E27FC236}">
                <a16:creationId xmlns:a16="http://schemas.microsoft.com/office/drawing/2014/main" id="{89E35E21-305B-98C4-3865-D1CE982240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812030" y="2166607"/>
            <a:ext cx="979682" cy="979682"/>
          </a:xfrm>
          <a:prstGeom prst="rect">
            <a:avLst/>
          </a:prstGeom>
        </p:spPr>
      </p:pic>
      <p:pic>
        <p:nvPicPr>
          <p:cNvPr id="12" name="Picture 11">
            <a:extLst>
              <a:ext uri="{FF2B5EF4-FFF2-40B4-BE49-F238E27FC236}">
                <a16:creationId xmlns:a16="http://schemas.microsoft.com/office/drawing/2014/main" id="{60C3F94D-AC99-E473-25FA-B61126956E9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832348" y="2477507"/>
            <a:ext cx="979682" cy="979682"/>
          </a:xfrm>
          <a:prstGeom prst="rect">
            <a:avLst/>
          </a:prstGeom>
        </p:spPr>
      </p:pic>
      <p:pic>
        <p:nvPicPr>
          <p:cNvPr id="14" name="Picture 2" descr="Style Guide | Clker | Birthday cards diy, Printing labels, Pink candy">
            <a:extLst>
              <a:ext uri="{FF2B5EF4-FFF2-40B4-BE49-F238E27FC236}">
                <a16:creationId xmlns:a16="http://schemas.microsoft.com/office/drawing/2014/main" id="{9104BEFF-0751-B04E-F485-42F251EAC7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411760" y="5440452"/>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1A666A-8F50-250A-1D49-8BC6E678EE2D}"/>
              </a:ext>
            </a:extLst>
          </p:cNvPr>
          <p:cNvPicPr>
            <a:picLocks noChangeAspect="1"/>
          </p:cNvPicPr>
          <p:nvPr/>
        </p:nvPicPr>
        <p:blipFill>
          <a:blip r:embed="rId10"/>
          <a:stretch>
            <a:fillRect/>
          </a:stretch>
        </p:blipFill>
        <p:spPr>
          <a:xfrm>
            <a:off x="1821322" y="2656448"/>
            <a:ext cx="1721771" cy="1716851"/>
          </a:xfrm>
          <a:prstGeom prst="rect">
            <a:avLst/>
          </a:prstGeom>
        </p:spPr>
      </p:pic>
    </p:spTree>
    <p:extLst>
      <p:ext uri="{BB962C8B-B14F-4D97-AF65-F5344CB8AC3E}">
        <p14:creationId xmlns:p14="http://schemas.microsoft.com/office/powerpoint/2010/main" val="218505973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0DA3A-9672-CA6A-4C97-93C8AE769239}"/>
              </a:ext>
            </a:extLst>
          </p:cNvPr>
          <p:cNvPicPr>
            <a:picLocks noChangeAspect="1"/>
          </p:cNvPicPr>
          <p:nvPr/>
        </p:nvPicPr>
        <p:blipFill>
          <a:blip r:embed="rId4"/>
          <a:stretch>
            <a:fillRect/>
          </a:stretch>
        </p:blipFill>
        <p:spPr>
          <a:xfrm>
            <a:off x="-1660" y="-50462"/>
            <a:ext cx="12192000" cy="6857999"/>
          </a:xfrm>
          <a:prstGeom prst="rect">
            <a:avLst/>
          </a:prstGeom>
        </p:spPr>
      </p:pic>
      <p:pic>
        <p:nvPicPr>
          <p:cNvPr id="3" name="Picture 2">
            <a:extLst>
              <a:ext uri="{FF2B5EF4-FFF2-40B4-BE49-F238E27FC236}">
                <a16:creationId xmlns:a16="http://schemas.microsoft.com/office/drawing/2014/main" id="{BC27E0D8-6758-C395-B72D-1681711604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338657" y="3293379"/>
            <a:ext cx="3484926" cy="3484926"/>
          </a:xfrm>
          <a:prstGeom prst="rect">
            <a:avLst/>
          </a:prstGeom>
        </p:spPr>
      </p:pic>
      <p:sp>
        <p:nvSpPr>
          <p:cNvPr id="4" name="TextBox 3">
            <a:extLst>
              <a:ext uri="{FF2B5EF4-FFF2-40B4-BE49-F238E27FC236}">
                <a16:creationId xmlns:a16="http://schemas.microsoft.com/office/drawing/2014/main" id="{FC9D5D1D-BECF-A858-ECE2-49B2FBCD29E2}"/>
              </a:ext>
            </a:extLst>
          </p:cNvPr>
          <p:cNvSpPr txBox="1"/>
          <p:nvPr/>
        </p:nvSpPr>
        <p:spPr>
          <a:xfrm>
            <a:off x="2478113" y="416979"/>
            <a:ext cx="8346381" cy="1754326"/>
          </a:xfrm>
          <a:prstGeom prst="rect">
            <a:avLst/>
          </a:prstGeom>
          <a:solidFill>
            <a:schemeClr val="accent6">
              <a:lumMod val="40000"/>
              <a:lumOff val="60000"/>
            </a:schemeClr>
          </a:solidFill>
        </p:spPr>
        <p:txBody>
          <a:bodyPr wrap="square" rtlCol="0">
            <a:spAutoFit/>
          </a:bodyPr>
          <a:lstStyle/>
          <a:p>
            <a:pPr algn="ctr"/>
            <a:r>
              <a:rPr lang="en-US" sz="3600" b="1" dirty="0" err="1">
                <a:solidFill>
                  <a:prstClr val="black"/>
                </a:solidFill>
                <a:latin typeface="Times New Roman" panose="02020603050405020304" pitchFamily="18" charset="0"/>
                <a:cs typeface="Times New Roman" panose="02020603050405020304" pitchFamily="18" charset="0"/>
              </a:rPr>
              <a:t>Câu</a:t>
            </a:r>
            <a:r>
              <a:rPr lang="en-US" sz="3600" b="1" dirty="0">
                <a:solidFill>
                  <a:prstClr val="black"/>
                </a:solidFill>
                <a:latin typeface="Times New Roman" panose="02020603050405020304" pitchFamily="18" charset="0"/>
                <a:cs typeface="Times New Roman" panose="02020603050405020304" pitchFamily="18" charset="0"/>
              </a:rPr>
              <a:t> 6. </a:t>
            </a:r>
            <a:r>
              <a:rPr lang="en-US" sz="3600" b="1" dirty="0" err="1">
                <a:solidFill>
                  <a:prstClr val="black"/>
                </a:solidFill>
                <a:latin typeface="Times New Roman" panose="02020603050405020304" pitchFamily="18" charset="0"/>
                <a:cs typeface="Times New Roman" panose="02020603050405020304" pitchFamily="18" charset="0"/>
              </a:rPr>
              <a:t>Nhân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vật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Ya</a:t>
            </a:r>
            <a:r>
              <a:rPr lang="en-US" sz="3600" b="1" dirty="0">
                <a:solidFill>
                  <a:prstClr val="black"/>
                </a:solidFill>
                <a:latin typeface="Times New Roman" panose="02020603050405020304" pitchFamily="18" charset="0"/>
                <a:cs typeface="Times New Roman" panose="02020603050405020304" pitchFamily="18" charset="0"/>
              </a:rPr>
              <a:t>-</a:t>
            </a:r>
            <a:r>
              <a:rPr lang="en-US" sz="3600" b="1" dirty="0" err="1">
                <a:solidFill>
                  <a:prstClr val="black"/>
                </a:solidFill>
                <a:latin typeface="Times New Roman" panose="02020603050405020304" pitchFamily="18" charset="0"/>
                <a:cs typeface="Times New Roman" panose="02020603050405020304" pitchFamily="18" charset="0"/>
              </a:rPr>
              <a:t>sư</a:t>
            </a:r>
            <a:r>
              <a:rPr lang="en-US" sz="3600" b="1" dirty="0">
                <a:solidFill>
                  <a:prstClr val="black"/>
                </a:solidFill>
                <a:latin typeface="Times New Roman" panose="02020603050405020304" pitchFamily="18" charset="0"/>
                <a:cs typeface="Times New Roman" panose="02020603050405020304" pitchFamily="18" charset="0"/>
              </a:rPr>
              <a:t>-a-</a:t>
            </a:r>
            <a:r>
              <a:rPr lang="en-US" sz="3600" b="1" dirty="0" err="1">
                <a:solidFill>
                  <a:prstClr val="black"/>
                </a:solidFill>
                <a:latin typeface="Times New Roman" panose="02020603050405020304" pitchFamily="18" charset="0"/>
                <a:cs typeface="Times New Roman" panose="02020603050405020304" pitchFamily="18" charset="0"/>
              </a:rPr>
              <a:t>ki</a:t>
            </a:r>
            <a:r>
              <a:rPr lang="en-US" sz="3600" b="1" dirty="0">
                <a:solidFill>
                  <a:prstClr val="black"/>
                </a:solidFill>
                <a:latin typeface="Times New Roman" panose="02020603050405020304" pitchFamily="18" charset="0"/>
                <a:cs typeface="Times New Roman" panose="02020603050405020304" pitchFamily="18" charset="0"/>
              </a:rPr>
              <a:t>-</a:t>
            </a:r>
            <a:r>
              <a:rPr lang="en-US" sz="3600" b="1" dirty="0" err="1">
                <a:solidFill>
                  <a:prstClr val="black"/>
                </a:solidFill>
                <a:latin typeface="Times New Roman" panose="02020603050405020304" pitchFamily="18" charset="0"/>
                <a:cs typeface="Times New Roman" panose="02020603050405020304" pitchFamily="18" charset="0"/>
              </a:rPr>
              <a:t>chan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trong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đoạn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trích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Ngôi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nhà</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trên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cây</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mắc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phải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chứng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bệnh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gì</a:t>
            </a:r>
            <a:r>
              <a:rPr lang="en-US" sz="3600" b="1" dirty="0">
                <a:solidFill>
                  <a:prstClr val="black"/>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04A408DB-FAD4-ED9F-594F-B9FD2FCED58F}"/>
              </a:ext>
            </a:extLst>
          </p:cNvPr>
          <p:cNvSpPr txBox="1"/>
          <p:nvPr/>
        </p:nvSpPr>
        <p:spPr>
          <a:xfrm>
            <a:off x="3806636" y="3622032"/>
            <a:ext cx="2198038" cy="646331"/>
          </a:xfrm>
          <a:prstGeom prst="rect">
            <a:avLst/>
          </a:prstGeom>
          <a:solidFill>
            <a:schemeClr val="accent4">
              <a:lumMod val="60000"/>
              <a:lumOff val="40000"/>
            </a:schemeClr>
          </a:solidFill>
        </p:spPr>
        <p:txBody>
          <a:bodyPr wrap="none" rtlCol="0">
            <a:spAutoFit/>
          </a:bodyPr>
          <a:lstStyle/>
          <a:p>
            <a:r>
              <a:rPr lang="en-US" sz="3600" b="1" dirty="0" err="1">
                <a:solidFill>
                  <a:prstClr val="black"/>
                </a:solidFill>
                <a:latin typeface="Times New Roman" panose="02020603050405020304" pitchFamily="18" charset="0"/>
                <a:cs typeface="Times New Roman" panose="02020603050405020304" pitchFamily="18" charset="0"/>
              </a:rPr>
              <a:t>Bị</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bại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liệt</a:t>
            </a:r>
            <a:r>
              <a:rPr lang="en-US" sz="3600" b="1" dirty="0">
                <a:solidFill>
                  <a:prstClr val="black"/>
                </a:solidFill>
                <a:latin typeface="Times New Roman" panose="02020603050405020304" pitchFamily="18" charset="0"/>
                <a:cs typeface="Times New Roman" panose="02020603050405020304" pitchFamily="18" charset="0"/>
              </a:rPr>
              <a:t> </a:t>
            </a:r>
          </a:p>
        </p:txBody>
      </p:sp>
      <p:pic>
        <p:nvPicPr>
          <p:cNvPr id="8" name="Picture 7">
            <a:hlinkClick r:id="rId7" action="ppaction://hlinksldjump"/>
            <a:extLst>
              <a:ext uri="{FF2B5EF4-FFF2-40B4-BE49-F238E27FC236}">
                <a16:creationId xmlns:a16="http://schemas.microsoft.com/office/drawing/2014/main" id="{6977D5CC-FD2B-D7BD-B368-591D270CD030}"/>
              </a:ext>
            </a:extLst>
          </p:cNvPr>
          <p:cNvPicPr>
            <a:picLocks noChangeAspect="1"/>
          </p:cNvPicPr>
          <p:nvPr/>
        </p:nvPicPr>
        <p:blipFill>
          <a:blip r:embed="rId8"/>
          <a:stretch>
            <a:fillRect/>
          </a:stretch>
        </p:blipFill>
        <p:spPr>
          <a:xfrm>
            <a:off x="4836499" y="4346969"/>
            <a:ext cx="2515681" cy="1840185"/>
          </a:xfrm>
          <a:prstGeom prst="rect">
            <a:avLst/>
          </a:prstGeom>
        </p:spPr>
      </p:pic>
      <p:pic>
        <p:nvPicPr>
          <p:cNvPr id="6146" name="Picture 2" descr="Style Guide | Clker | Birthday cards diy, Printing labels, Pink candy">
            <a:extLst>
              <a:ext uri="{FF2B5EF4-FFF2-40B4-BE49-F238E27FC236}">
                <a16:creationId xmlns:a16="http://schemas.microsoft.com/office/drawing/2014/main" id="{70D9959F-D8AF-1063-0057-DA29A860DB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756486" y="5266475"/>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5B17AE8-81A1-83A9-2745-C55FA5112C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262725" y="2168156"/>
            <a:ext cx="979682" cy="979682"/>
          </a:xfrm>
          <a:prstGeom prst="rect">
            <a:avLst/>
          </a:prstGeom>
        </p:spPr>
      </p:pic>
      <p:pic>
        <p:nvPicPr>
          <p:cNvPr id="11" name="Picture 10">
            <a:extLst>
              <a:ext uri="{FF2B5EF4-FFF2-40B4-BE49-F238E27FC236}">
                <a16:creationId xmlns:a16="http://schemas.microsoft.com/office/drawing/2014/main" id="{89E35E21-305B-98C4-3865-D1CE982240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812030" y="2166607"/>
            <a:ext cx="979682" cy="979682"/>
          </a:xfrm>
          <a:prstGeom prst="rect">
            <a:avLst/>
          </a:prstGeom>
        </p:spPr>
      </p:pic>
      <p:pic>
        <p:nvPicPr>
          <p:cNvPr id="12" name="Picture 11">
            <a:extLst>
              <a:ext uri="{FF2B5EF4-FFF2-40B4-BE49-F238E27FC236}">
                <a16:creationId xmlns:a16="http://schemas.microsoft.com/office/drawing/2014/main" id="{60C3F94D-AC99-E473-25FA-B61126956E9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832348" y="2477507"/>
            <a:ext cx="979682" cy="979682"/>
          </a:xfrm>
          <a:prstGeom prst="rect">
            <a:avLst/>
          </a:prstGeom>
        </p:spPr>
      </p:pic>
      <p:pic>
        <p:nvPicPr>
          <p:cNvPr id="14" name="Picture 2" descr="Style Guide | Clker | Birthday cards diy, Printing labels, Pink candy">
            <a:extLst>
              <a:ext uri="{FF2B5EF4-FFF2-40B4-BE49-F238E27FC236}">
                <a16:creationId xmlns:a16="http://schemas.microsoft.com/office/drawing/2014/main" id="{9104BEFF-0751-B04E-F485-42F251EAC7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411760" y="5440452"/>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1A666A-8F50-250A-1D49-8BC6E678EE2D}"/>
              </a:ext>
            </a:extLst>
          </p:cNvPr>
          <p:cNvPicPr>
            <a:picLocks noChangeAspect="1"/>
          </p:cNvPicPr>
          <p:nvPr/>
        </p:nvPicPr>
        <p:blipFill>
          <a:blip r:embed="rId10"/>
          <a:stretch>
            <a:fillRect/>
          </a:stretch>
        </p:blipFill>
        <p:spPr>
          <a:xfrm>
            <a:off x="1821322" y="2656448"/>
            <a:ext cx="1721771" cy="1716851"/>
          </a:xfrm>
          <a:prstGeom prst="rect">
            <a:avLst/>
          </a:prstGeom>
        </p:spPr>
      </p:pic>
    </p:spTree>
    <p:extLst>
      <p:ext uri="{BB962C8B-B14F-4D97-AF65-F5344CB8AC3E}">
        <p14:creationId xmlns:p14="http://schemas.microsoft.com/office/powerpoint/2010/main" val="403496016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0DA3A-9672-CA6A-4C97-93C8AE769239}"/>
              </a:ext>
            </a:extLst>
          </p:cNvPr>
          <p:cNvPicPr>
            <a:picLocks noChangeAspect="1"/>
          </p:cNvPicPr>
          <p:nvPr/>
        </p:nvPicPr>
        <p:blipFill>
          <a:blip r:embed="rId4"/>
          <a:stretch>
            <a:fillRect/>
          </a:stretch>
        </p:blipFill>
        <p:spPr>
          <a:xfrm>
            <a:off x="-1660" y="-50462"/>
            <a:ext cx="12192000" cy="6857999"/>
          </a:xfrm>
          <a:prstGeom prst="rect">
            <a:avLst/>
          </a:prstGeom>
        </p:spPr>
      </p:pic>
      <p:pic>
        <p:nvPicPr>
          <p:cNvPr id="3" name="Picture 2">
            <a:extLst>
              <a:ext uri="{FF2B5EF4-FFF2-40B4-BE49-F238E27FC236}">
                <a16:creationId xmlns:a16="http://schemas.microsoft.com/office/drawing/2014/main" id="{BC27E0D8-6758-C395-B72D-1681711604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338657" y="3293379"/>
            <a:ext cx="3484926" cy="3484926"/>
          </a:xfrm>
          <a:prstGeom prst="rect">
            <a:avLst/>
          </a:prstGeom>
        </p:spPr>
      </p:pic>
      <p:sp>
        <p:nvSpPr>
          <p:cNvPr id="4" name="TextBox 3">
            <a:extLst>
              <a:ext uri="{FF2B5EF4-FFF2-40B4-BE49-F238E27FC236}">
                <a16:creationId xmlns:a16="http://schemas.microsoft.com/office/drawing/2014/main" id="{FC9D5D1D-BECF-A858-ECE2-49B2FBCD29E2}"/>
              </a:ext>
            </a:extLst>
          </p:cNvPr>
          <p:cNvSpPr txBox="1"/>
          <p:nvPr/>
        </p:nvSpPr>
        <p:spPr>
          <a:xfrm>
            <a:off x="2478113" y="416979"/>
            <a:ext cx="8346381" cy="1200329"/>
          </a:xfrm>
          <a:prstGeom prst="rect">
            <a:avLst/>
          </a:prstGeom>
          <a:solidFill>
            <a:schemeClr val="accent6">
              <a:lumMod val="40000"/>
              <a:lumOff val="60000"/>
            </a:schemeClr>
          </a:solid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7.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giả</a:t>
            </a:r>
            <a:r>
              <a:rPr lang="en-US" sz="3600" b="1" dirty="0">
                <a:latin typeface="Times New Roman" panose="02020603050405020304" pitchFamily="18" charset="0"/>
                <a:cs typeface="Times New Roman" panose="02020603050405020304" pitchFamily="18" charset="0"/>
              </a:rPr>
              <a:t> so </a:t>
            </a:r>
            <a:r>
              <a:rPr lang="en-US" sz="3600" b="1" dirty="0" err="1">
                <a:latin typeface="Times New Roman" panose="02020603050405020304" pitchFamily="18" charset="0"/>
                <a:cs typeface="Times New Roman" panose="02020603050405020304" pitchFamily="18" charset="0"/>
              </a:rPr>
              <a:t>sánh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ngôi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04A408DB-FAD4-ED9F-594F-B9FD2FCED58F}"/>
              </a:ext>
            </a:extLst>
          </p:cNvPr>
          <p:cNvSpPr txBox="1"/>
          <p:nvPr/>
        </p:nvSpPr>
        <p:spPr>
          <a:xfrm>
            <a:off x="3689627" y="3568216"/>
            <a:ext cx="6391493" cy="646331"/>
          </a:xfrm>
          <a:prstGeom prst="rect">
            <a:avLst/>
          </a:prstGeom>
          <a:solidFill>
            <a:schemeClr val="accent4">
              <a:lumMod val="60000"/>
              <a:lumOff val="40000"/>
            </a:schemeClr>
          </a:solid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nông</a:t>
            </a:r>
            <a:endParaRPr lang="en-US" sz="3600" b="1" dirty="0">
              <a:latin typeface="Times New Roman" panose="02020603050405020304" pitchFamily="18" charset="0"/>
              <a:cs typeface="Times New Roman" panose="02020603050405020304" pitchFamily="18" charset="0"/>
            </a:endParaRPr>
          </a:p>
        </p:txBody>
      </p:sp>
      <p:pic>
        <p:nvPicPr>
          <p:cNvPr id="8" name="Picture 7">
            <a:hlinkClick r:id="rId7" action="ppaction://hlinksldjump"/>
            <a:extLst>
              <a:ext uri="{FF2B5EF4-FFF2-40B4-BE49-F238E27FC236}">
                <a16:creationId xmlns:a16="http://schemas.microsoft.com/office/drawing/2014/main" id="{6977D5CC-FD2B-D7BD-B368-591D270CD030}"/>
              </a:ext>
            </a:extLst>
          </p:cNvPr>
          <p:cNvPicPr>
            <a:picLocks noChangeAspect="1"/>
          </p:cNvPicPr>
          <p:nvPr/>
        </p:nvPicPr>
        <p:blipFill>
          <a:blip r:embed="rId8"/>
          <a:stretch>
            <a:fillRect/>
          </a:stretch>
        </p:blipFill>
        <p:spPr>
          <a:xfrm>
            <a:off x="4836499" y="4346969"/>
            <a:ext cx="2515681" cy="1840185"/>
          </a:xfrm>
          <a:prstGeom prst="rect">
            <a:avLst/>
          </a:prstGeom>
        </p:spPr>
      </p:pic>
      <p:pic>
        <p:nvPicPr>
          <p:cNvPr id="6146" name="Picture 2" descr="Style Guide | Clker | Birthday cards diy, Printing labels, Pink candy">
            <a:extLst>
              <a:ext uri="{FF2B5EF4-FFF2-40B4-BE49-F238E27FC236}">
                <a16:creationId xmlns:a16="http://schemas.microsoft.com/office/drawing/2014/main" id="{70D9959F-D8AF-1063-0057-DA29A860DB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756486" y="5266475"/>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5B17AE8-81A1-83A9-2745-C55FA5112C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646540"/>
            <a:ext cx="979682" cy="979682"/>
          </a:xfrm>
          <a:prstGeom prst="rect">
            <a:avLst/>
          </a:prstGeom>
        </p:spPr>
      </p:pic>
      <p:pic>
        <p:nvPicPr>
          <p:cNvPr id="11" name="Picture 10">
            <a:extLst>
              <a:ext uri="{FF2B5EF4-FFF2-40B4-BE49-F238E27FC236}">
                <a16:creationId xmlns:a16="http://schemas.microsoft.com/office/drawing/2014/main" id="{89E35E21-305B-98C4-3865-D1CE982240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796779" y="1784604"/>
            <a:ext cx="979682" cy="979682"/>
          </a:xfrm>
          <a:prstGeom prst="rect">
            <a:avLst/>
          </a:prstGeom>
        </p:spPr>
      </p:pic>
      <p:pic>
        <p:nvPicPr>
          <p:cNvPr id="12" name="Picture 11">
            <a:extLst>
              <a:ext uri="{FF2B5EF4-FFF2-40B4-BE49-F238E27FC236}">
                <a16:creationId xmlns:a16="http://schemas.microsoft.com/office/drawing/2014/main" id="{60C3F94D-AC99-E473-25FA-B61126956E9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864443"/>
            <a:ext cx="979682" cy="979682"/>
          </a:xfrm>
          <a:prstGeom prst="rect">
            <a:avLst/>
          </a:prstGeom>
        </p:spPr>
      </p:pic>
      <p:pic>
        <p:nvPicPr>
          <p:cNvPr id="14" name="Picture 2" descr="Style Guide | Clker | Birthday cards diy, Printing labels, Pink candy">
            <a:extLst>
              <a:ext uri="{FF2B5EF4-FFF2-40B4-BE49-F238E27FC236}">
                <a16:creationId xmlns:a16="http://schemas.microsoft.com/office/drawing/2014/main" id="{9104BEFF-0751-B04E-F485-42F251EAC7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411760" y="5440452"/>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1A666A-8F50-250A-1D49-8BC6E678EE2D}"/>
              </a:ext>
            </a:extLst>
          </p:cNvPr>
          <p:cNvPicPr>
            <a:picLocks noChangeAspect="1"/>
          </p:cNvPicPr>
          <p:nvPr/>
        </p:nvPicPr>
        <p:blipFill>
          <a:blip r:embed="rId10"/>
          <a:stretch>
            <a:fillRect/>
          </a:stretch>
        </p:blipFill>
        <p:spPr>
          <a:xfrm>
            <a:off x="1821322" y="2656448"/>
            <a:ext cx="1721771" cy="1716851"/>
          </a:xfrm>
          <a:prstGeom prst="rect">
            <a:avLst/>
          </a:prstGeom>
        </p:spPr>
      </p:pic>
    </p:spTree>
    <p:extLst>
      <p:ext uri="{BB962C8B-B14F-4D97-AF65-F5344CB8AC3E}">
        <p14:creationId xmlns:p14="http://schemas.microsoft.com/office/powerpoint/2010/main" val="361290403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E9CB1EA9-8998-4B69-8156-AA14456863B0}"/>
              </a:ext>
            </a:extLst>
          </p:cNvPr>
          <p:cNvSpPr txBox="1"/>
          <p:nvPr/>
        </p:nvSpPr>
        <p:spPr>
          <a:xfrm>
            <a:off x="1552677" y="488425"/>
            <a:ext cx="3498531" cy="646181"/>
          </a:xfrm>
          <a:prstGeom prst="rect">
            <a:avLst/>
          </a:prstGeom>
          <a:noFill/>
        </p:spPr>
        <p:txBody>
          <a:bodyPr wrap="square" rtlCol="0">
            <a:spAutoFit/>
          </a:bodyPr>
          <a:lstStyle/>
          <a:p>
            <a:pPr defTabSz="457063">
              <a:defRPr/>
            </a:pPr>
            <a:r>
              <a:rPr lang="en-US" altLang="zh-CN" sz="3599" b="1"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GÓC CHIA SẺ</a:t>
            </a:r>
          </a:p>
        </p:txBody>
      </p:sp>
      <p:pic>
        <p:nvPicPr>
          <p:cNvPr id="3" name="图片 2">
            <a:extLst>
              <a:ext uri="{FF2B5EF4-FFF2-40B4-BE49-F238E27FC236}">
                <a16:creationId xmlns:a16="http://schemas.microsoft.com/office/drawing/2014/main" id="{52BAC4D8-CB8C-4BFE-87BC-9908AE78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13" y="955647"/>
            <a:ext cx="12878512" cy="6088998"/>
          </a:xfrm>
          <a:prstGeom prst="rect">
            <a:avLst/>
          </a:prstGeom>
        </p:spPr>
      </p:pic>
      <p:sp>
        <p:nvSpPr>
          <p:cNvPr id="4" name="文本框 5">
            <a:extLst>
              <a:ext uri="{FF2B5EF4-FFF2-40B4-BE49-F238E27FC236}">
                <a16:creationId xmlns:a16="http://schemas.microsoft.com/office/drawing/2014/main" id="{6FBE961B-C3CD-43BF-81E0-C61B25AF7AD0}"/>
              </a:ext>
            </a:extLst>
          </p:cNvPr>
          <p:cNvSpPr txBox="1"/>
          <p:nvPr/>
        </p:nvSpPr>
        <p:spPr>
          <a:xfrm>
            <a:off x="1179321" y="1711873"/>
            <a:ext cx="6716993" cy="3785011"/>
          </a:xfrm>
          <a:prstGeom prst="rect">
            <a:avLst/>
          </a:prstGeom>
          <a:noFill/>
        </p:spPr>
        <p:txBody>
          <a:bodyPr wrap="square" rtlCol="0">
            <a:spAutoFit/>
          </a:bodyPr>
          <a:lstStyle/>
          <a:p>
            <a:pPr algn="ctr" defTabSz="914217">
              <a:defRPr/>
            </a:pPr>
            <a:r>
              <a:rPr lang="en-US" sz="4799" b="1" i="1" dirty="0">
                <a:solidFill>
                  <a:srgbClr val="FFFFFF"/>
                </a:solidFill>
                <a:latin typeface="Times New Roman" panose="02020603050405020304" pitchFamily="18" charset="0"/>
                <a:ea typeface="微软雅黑"/>
                <a:cs typeface="Times New Roman" panose="02020603050405020304" pitchFamily="18" charset="0"/>
              </a:rPr>
              <a:t>T</a:t>
            </a:r>
            <a:r>
              <a:rPr lang="vi-VN" sz="4799" b="1" i="1" dirty="0">
                <a:solidFill>
                  <a:srgbClr val="FFFFFF"/>
                </a:solidFill>
                <a:latin typeface="Times New Roman" panose="02020603050405020304" pitchFamily="18" charset="0"/>
                <a:ea typeface="微软雅黑"/>
                <a:cs typeface="Times New Roman" panose="02020603050405020304" pitchFamily="18" charset="0"/>
              </a:rPr>
              <a:t>rò chơi Từ khóa bí ẩn. Trong bảng có từ khóa liên quan đến bài học, các em hãy đi tìm những từ khóa ấy. </a:t>
            </a:r>
          </a:p>
        </p:txBody>
      </p:sp>
      <p:pic>
        <p:nvPicPr>
          <p:cNvPr id="6" name="Picture 5">
            <a:extLst>
              <a:ext uri="{FF2B5EF4-FFF2-40B4-BE49-F238E27FC236}">
                <a16:creationId xmlns:a16="http://schemas.microsoft.com/office/drawing/2014/main" id="{DAB20ED3-71BB-412B-B4B1-A1937DC65B1E}"/>
              </a:ext>
            </a:extLst>
          </p:cNvPr>
          <p:cNvPicPr>
            <a:picLocks noChangeAspect="1"/>
          </p:cNvPicPr>
          <p:nvPr/>
        </p:nvPicPr>
        <p:blipFill>
          <a:blip r:embed="rId3"/>
          <a:stretch>
            <a:fillRect/>
          </a:stretch>
        </p:blipFill>
        <p:spPr>
          <a:xfrm>
            <a:off x="9712994" y="4238714"/>
            <a:ext cx="2946900" cy="3076597"/>
          </a:xfrm>
          <a:prstGeom prst="rect">
            <a:avLst/>
          </a:prstGeom>
        </p:spPr>
      </p:pic>
      <p:pic>
        <p:nvPicPr>
          <p:cNvPr id="7" name="Picture 6">
            <a:extLst>
              <a:ext uri="{FF2B5EF4-FFF2-40B4-BE49-F238E27FC236}">
                <a16:creationId xmlns:a16="http://schemas.microsoft.com/office/drawing/2014/main" id="{D9FAC6E6-FDC4-44F9-8A7B-11D73B7B52E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756791" y="-6033"/>
            <a:ext cx="1765067" cy="1174572"/>
          </a:xfrm>
          <a:prstGeom prst="rect">
            <a:avLst/>
          </a:prstGeom>
        </p:spPr>
      </p:pic>
    </p:spTree>
    <p:extLst>
      <p:ext uri="{BB962C8B-B14F-4D97-AF65-F5344CB8AC3E}">
        <p14:creationId xmlns:p14="http://schemas.microsoft.com/office/powerpoint/2010/main" val="2812550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0DA3A-9672-CA6A-4C97-93C8AE769239}"/>
              </a:ext>
            </a:extLst>
          </p:cNvPr>
          <p:cNvPicPr>
            <a:picLocks noChangeAspect="1"/>
          </p:cNvPicPr>
          <p:nvPr/>
        </p:nvPicPr>
        <p:blipFill>
          <a:blip r:embed="rId4"/>
          <a:stretch>
            <a:fillRect/>
          </a:stretch>
        </p:blipFill>
        <p:spPr>
          <a:xfrm>
            <a:off x="-1660" y="-50462"/>
            <a:ext cx="12192000" cy="6857999"/>
          </a:xfrm>
          <a:prstGeom prst="rect">
            <a:avLst/>
          </a:prstGeom>
        </p:spPr>
      </p:pic>
      <p:pic>
        <p:nvPicPr>
          <p:cNvPr id="3" name="Picture 2">
            <a:extLst>
              <a:ext uri="{FF2B5EF4-FFF2-40B4-BE49-F238E27FC236}">
                <a16:creationId xmlns:a16="http://schemas.microsoft.com/office/drawing/2014/main" id="{BC27E0D8-6758-C395-B72D-1681711604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338657" y="3293379"/>
            <a:ext cx="3484926" cy="3484926"/>
          </a:xfrm>
          <a:prstGeom prst="rect">
            <a:avLst/>
          </a:prstGeom>
        </p:spPr>
      </p:pic>
      <p:sp>
        <p:nvSpPr>
          <p:cNvPr id="4" name="TextBox 3">
            <a:extLst>
              <a:ext uri="{FF2B5EF4-FFF2-40B4-BE49-F238E27FC236}">
                <a16:creationId xmlns:a16="http://schemas.microsoft.com/office/drawing/2014/main" id="{FC9D5D1D-BECF-A858-ECE2-49B2FBCD29E2}"/>
              </a:ext>
            </a:extLst>
          </p:cNvPr>
          <p:cNvSpPr txBox="1"/>
          <p:nvPr/>
        </p:nvSpPr>
        <p:spPr>
          <a:xfrm>
            <a:off x="2478113" y="416979"/>
            <a:ext cx="8757237" cy="1200329"/>
          </a:xfrm>
          <a:prstGeom prst="rect">
            <a:avLst/>
          </a:prstGeom>
          <a:solidFill>
            <a:schemeClr val="accent6">
              <a:lumMod val="40000"/>
              <a:lumOff val="60000"/>
            </a:schemeClr>
          </a:solid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8.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yếu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hỗ</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ảnh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gọi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04A408DB-FAD4-ED9F-594F-B9FD2FCED58F}"/>
              </a:ext>
            </a:extLst>
          </p:cNvPr>
          <p:cNvSpPr txBox="1"/>
          <p:nvPr/>
        </p:nvSpPr>
        <p:spPr>
          <a:xfrm>
            <a:off x="4013907" y="3214631"/>
            <a:ext cx="5328703" cy="646331"/>
          </a:xfrm>
          <a:prstGeom prst="rect">
            <a:avLst/>
          </a:prstGeom>
          <a:solidFill>
            <a:schemeClr val="accent4">
              <a:lumMod val="60000"/>
              <a:lumOff val="40000"/>
            </a:schemeClr>
          </a:solid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Phương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tiện</a:t>
            </a:r>
            <a:r>
              <a:rPr lang="en-US" sz="3600" b="1" dirty="0">
                <a:latin typeface="Times New Roman" panose="02020603050405020304" pitchFamily="18" charset="0"/>
                <a:cs typeface="Times New Roman" panose="02020603050405020304" pitchFamily="18" charset="0"/>
              </a:rPr>
              <a:t> phi </a:t>
            </a:r>
            <a:r>
              <a:rPr lang="en-US" sz="3600" b="1" dirty="0" err="1">
                <a:latin typeface="Times New Roman" panose="02020603050405020304" pitchFamily="18" charset="0"/>
                <a:cs typeface="Times New Roman" panose="02020603050405020304" pitchFamily="18" charset="0"/>
              </a:rPr>
              <a:t>ngôn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endParaRPr lang="en-US" sz="3600" b="1" dirty="0">
              <a:latin typeface="Times New Roman" panose="02020603050405020304" pitchFamily="18" charset="0"/>
              <a:cs typeface="Times New Roman" panose="02020603050405020304" pitchFamily="18" charset="0"/>
            </a:endParaRPr>
          </a:p>
        </p:txBody>
      </p:sp>
      <p:pic>
        <p:nvPicPr>
          <p:cNvPr id="8" name="Picture 7">
            <a:hlinkClick r:id="rId7" action="ppaction://hlinksldjump"/>
            <a:extLst>
              <a:ext uri="{FF2B5EF4-FFF2-40B4-BE49-F238E27FC236}">
                <a16:creationId xmlns:a16="http://schemas.microsoft.com/office/drawing/2014/main" id="{6977D5CC-FD2B-D7BD-B368-591D270CD030}"/>
              </a:ext>
            </a:extLst>
          </p:cNvPr>
          <p:cNvPicPr>
            <a:picLocks noChangeAspect="1"/>
          </p:cNvPicPr>
          <p:nvPr/>
        </p:nvPicPr>
        <p:blipFill>
          <a:blip r:embed="rId8"/>
          <a:stretch>
            <a:fillRect/>
          </a:stretch>
        </p:blipFill>
        <p:spPr>
          <a:xfrm>
            <a:off x="4836499" y="4346969"/>
            <a:ext cx="2515681" cy="1840185"/>
          </a:xfrm>
          <a:prstGeom prst="rect">
            <a:avLst/>
          </a:prstGeom>
        </p:spPr>
      </p:pic>
      <p:pic>
        <p:nvPicPr>
          <p:cNvPr id="6146" name="Picture 2" descr="Style Guide | Clker | Birthday cards diy, Printing labels, Pink candy">
            <a:extLst>
              <a:ext uri="{FF2B5EF4-FFF2-40B4-BE49-F238E27FC236}">
                <a16:creationId xmlns:a16="http://schemas.microsoft.com/office/drawing/2014/main" id="{70D9959F-D8AF-1063-0057-DA29A860DB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756486" y="5266475"/>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5B17AE8-81A1-83A9-2745-C55FA5112C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646540"/>
            <a:ext cx="979682" cy="979682"/>
          </a:xfrm>
          <a:prstGeom prst="rect">
            <a:avLst/>
          </a:prstGeom>
        </p:spPr>
      </p:pic>
      <p:pic>
        <p:nvPicPr>
          <p:cNvPr id="11" name="Picture 10">
            <a:extLst>
              <a:ext uri="{FF2B5EF4-FFF2-40B4-BE49-F238E27FC236}">
                <a16:creationId xmlns:a16="http://schemas.microsoft.com/office/drawing/2014/main" id="{89E35E21-305B-98C4-3865-D1CE982240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796779" y="1784604"/>
            <a:ext cx="979682" cy="979682"/>
          </a:xfrm>
          <a:prstGeom prst="rect">
            <a:avLst/>
          </a:prstGeom>
        </p:spPr>
      </p:pic>
      <p:pic>
        <p:nvPicPr>
          <p:cNvPr id="12" name="Picture 11">
            <a:extLst>
              <a:ext uri="{FF2B5EF4-FFF2-40B4-BE49-F238E27FC236}">
                <a16:creationId xmlns:a16="http://schemas.microsoft.com/office/drawing/2014/main" id="{60C3F94D-AC99-E473-25FA-B61126956E9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864443"/>
            <a:ext cx="979682" cy="979682"/>
          </a:xfrm>
          <a:prstGeom prst="rect">
            <a:avLst/>
          </a:prstGeom>
        </p:spPr>
      </p:pic>
      <p:pic>
        <p:nvPicPr>
          <p:cNvPr id="14" name="Picture 2" descr="Style Guide | Clker | Birthday cards diy, Printing labels, Pink candy">
            <a:extLst>
              <a:ext uri="{FF2B5EF4-FFF2-40B4-BE49-F238E27FC236}">
                <a16:creationId xmlns:a16="http://schemas.microsoft.com/office/drawing/2014/main" id="{9104BEFF-0751-B04E-F485-42F251EAC7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411760" y="5440452"/>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1A666A-8F50-250A-1D49-8BC6E678EE2D}"/>
              </a:ext>
            </a:extLst>
          </p:cNvPr>
          <p:cNvPicPr>
            <a:picLocks noChangeAspect="1"/>
          </p:cNvPicPr>
          <p:nvPr/>
        </p:nvPicPr>
        <p:blipFill>
          <a:blip r:embed="rId10"/>
          <a:stretch>
            <a:fillRect/>
          </a:stretch>
        </p:blipFill>
        <p:spPr>
          <a:xfrm>
            <a:off x="1821322" y="2656448"/>
            <a:ext cx="1721771" cy="1716851"/>
          </a:xfrm>
          <a:prstGeom prst="rect">
            <a:avLst/>
          </a:prstGeom>
        </p:spPr>
      </p:pic>
    </p:spTree>
    <p:extLst>
      <p:ext uri="{BB962C8B-B14F-4D97-AF65-F5344CB8AC3E}">
        <p14:creationId xmlns:p14="http://schemas.microsoft.com/office/powerpoint/2010/main" val="290125421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0DA3A-9672-CA6A-4C97-93C8AE769239}"/>
              </a:ext>
            </a:extLst>
          </p:cNvPr>
          <p:cNvPicPr>
            <a:picLocks noChangeAspect="1"/>
          </p:cNvPicPr>
          <p:nvPr/>
        </p:nvPicPr>
        <p:blipFill>
          <a:blip r:embed="rId4"/>
          <a:stretch>
            <a:fillRect/>
          </a:stretch>
        </p:blipFill>
        <p:spPr>
          <a:xfrm>
            <a:off x="-1660" y="-50462"/>
            <a:ext cx="12192000" cy="6857999"/>
          </a:xfrm>
          <a:prstGeom prst="rect">
            <a:avLst/>
          </a:prstGeom>
        </p:spPr>
      </p:pic>
      <p:pic>
        <p:nvPicPr>
          <p:cNvPr id="3" name="Picture 2">
            <a:extLst>
              <a:ext uri="{FF2B5EF4-FFF2-40B4-BE49-F238E27FC236}">
                <a16:creationId xmlns:a16="http://schemas.microsoft.com/office/drawing/2014/main" id="{BC27E0D8-6758-C395-B72D-1681711604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338657" y="3293379"/>
            <a:ext cx="3484926" cy="3484926"/>
          </a:xfrm>
          <a:prstGeom prst="rect">
            <a:avLst/>
          </a:prstGeom>
        </p:spPr>
      </p:pic>
      <p:sp>
        <p:nvSpPr>
          <p:cNvPr id="4" name="TextBox 3">
            <a:extLst>
              <a:ext uri="{FF2B5EF4-FFF2-40B4-BE49-F238E27FC236}">
                <a16:creationId xmlns:a16="http://schemas.microsoft.com/office/drawing/2014/main" id="{FC9D5D1D-BECF-A858-ECE2-49B2FBCD29E2}"/>
              </a:ext>
            </a:extLst>
          </p:cNvPr>
          <p:cNvSpPr txBox="1"/>
          <p:nvPr/>
        </p:nvSpPr>
        <p:spPr>
          <a:xfrm>
            <a:off x="2478113" y="416979"/>
            <a:ext cx="8346381" cy="1200329"/>
          </a:xfrm>
          <a:prstGeom prst="rect">
            <a:avLst/>
          </a:prstGeom>
          <a:solidFill>
            <a:schemeClr val="accent6">
              <a:lumMod val="40000"/>
              <a:lumOff val="60000"/>
            </a:schemeClr>
          </a:solid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9.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qua </a:t>
            </a:r>
            <a:r>
              <a:rPr lang="en-US" sz="3600" b="1" dirty="0" err="1">
                <a:latin typeface="Times New Roman" panose="02020603050405020304" pitchFamily="18" charset="0"/>
                <a:cs typeface="Times New Roman" panose="02020603050405020304" pitchFamily="18" charset="0"/>
              </a:rPr>
              <a:t>yếu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04A408DB-FAD4-ED9F-594F-B9FD2FCED58F}"/>
              </a:ext>
            </a:extLst>
          </p:cNvPr>
          <p:cNvSpPr txBox="1"/>
          <p:nvPr/>
        </p:nvSpPr>
        <p:spPr>
          <a:xfrm>
            <a:off x="4234912" y="3482735"/>
            <a:ext cx="5192447" cy="646331"/>
          </a:xfrm>
          <a:prstGeom prst="rect">
            <a:avLst/>
          </a:prstGeom>
          <a:solidFill>
            <a:schemeClr val="accent4">
              <a:lumMod val="60000"/>
              <a:lumOff val="40000"/>
            </a:schemeClr>
          </a:solid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Cử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chỉ</a:t>
            </a:r>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lời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endParaRPr lang="en-US" sz="3600" b="1" dirty="0">
              <a:latin typeface="Times New Roman" panose="02020603050405020304" pitchFamily="18" charset="0"/>
              <a:cs typeface="Times New Roman" panose="02020603050405020304" pitchFamily="18" charset="0"/>
            </a:endParaRPr>
          </a:p>
        </p:txBody>
      </p:sp>
      <p:pic>
        <p:nvPicPr>
          <p:cNvPr id="8" name="Picture 7">
            <a:hlinkClick r:id="rId7" action="ppaction://hlinksldjump"/>
            <a:extLst>
              <a:ext uri="{FF2B5EF4-FFF2-40B4-BE49-F238E27FC236}">
                <a16:creationId xmlns:a16="http://schemas.microsoft.com/office/drawing/2014/main" id="{6977D5CC-FD2B-D7BD-B368-591D270CD030}"/>
              </a:ext>
            </a:extLst>
          </p:cNvPr>
          <p:cNvPicPr>
            <a:picLocks noChangeAspect="1"/>
          </p:cNvPicPr>
          <p:nvPr/>
        </p:nvPicPr>
        <p:blipFill>
          <a:blip r:embed="rId8"/>
          <a:stretch>
            <a:fillRect/>
          </a:stretch>
        </p:blipFill>
        <p:spPr>
          <a:xfrm>
            <a:off x="4836499" y="4346969"/>
            <a:ext cx="2515681" cy="1840185"/>
          </a:xfrm>
          <a:prstGeom prst="rect">
            <a:avLst/>
          </a:prstGeom>
        </p:spPr>
      </p:pic>
      <p:pic>
        <p:nvPicPr>
          <p:cNvPr id="6146" name="Picture 2" descr="Style Guide | Clker | Birthday cards diy, Printing labels, Pink candy">
            <a:extLst>
              <a:ext uri="{FF2B5EF4-FFF2-40B4-BE49-F238E27FC236}">
                <a16:creationId xmlns:a16="http://schemas.microsoft.com/office/drawing/2014/main" id="{70D9959F-D8AF-1063-0057-DA29A860DB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756486" y="5266475"/>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5B17AE8-81A1-83A9-2745-C55FA5112C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646540"/>
            <a:ext cx="979682" cy="979682"/>
          </a:xfrm>
          <a:prstGeom prst="rect">
            <a:avLst/>
          </a:prstGeom>
        </p:spPr>
      </p:pic>
      <p:pic>
        <p:nvPicPr>
          <p:cNvPr id="11" name="Picture 10">
            <a:extLst>
              <a:ext uri="{FF2B5EF4-FFF2-40B4-BE49-F238E27FC236}">
                <a16:creationId xmlns:a16="http://schemas.microsoft.com/office/drawing/2014/main" id="{89E35E21-305B-98C4-3865-D1CE982240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796779" y="1784604"/>
            <a:ext cx="979682" cy="979682"/>
          </a:xfrm>
          <a:prstGeom prst="rect">
            <a:avLst/>
          </a:prstGeom>
        </p:spPr>
      </p:pic>
      <p:pic>
        <p:nvPicPr>
          <p:cNvPr id="12" name="Picture 11">
            <a:extLst>
              <a:ext uri="{FF2B5EF4-FFF2-40B4-BE49-F238E27FC236}">
                <a16:creationId xmlns:a16="http://schemas.microsoft.com/office/drawing/2014/main" id="{60C3F94D-AC99-E473-25FA-B61126956E9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864443"/>
            <a:ext cx="979682" cy="979682"/>
          </a:xfrm>
          <a:prstGeom prst="rect">
            <a:avLst/>
          </a:prstGeom>
        </p:spPr>
      </p:pic>
      <p:pic>
        <p:nvPicPr>
          <p:cNvPr id="14" name="Picture 2" descr="Style Guide | Clker | Birthday cards diy, Printing labels, Pink candy">
            <a:extLst>
              <a:ext uri="{FF2B5EF4-FFF2-40B4-BE49-F238E27FC236}">
                <a16:creationId xmlns:a16="http://schemas.microsoft.com/office/drawing/2014/main" id="{9104BEFF-0751-B04E-F485-42F251EAC7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411760" y="5440452"/>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1A666A-8F50-250A-1D49-8BC6E678EE2D}"/>
              </a:ext>
            </a:extLst>
          </p:cNvPr>
          <p:cNvPicPr>
            <a:picLocks noChangeAspect="1"/>
          </p:cNvPicPr>
          <p:nvPr/>
        </p:nvPicPr>
        <p:blipFill>
          <a:blip r:embed="rId10"/>
          <a:stretch>
            <a:fillRect/>
          </a:stretch>
        </p:blipFill>
        <p:spPr>
          <a:xfrm>
            <a:off x="1821322" y="2656448"/>
            <a:ext cx="1721771" cy="1716851"/>
          </a:xfrm>
          <a:prstGeom prst="rect">
            <a:avLst/>
          </a:prstGeom>
        </p:spPr>
      </p:pic>
    </p:spTree>
    <p:extLst>
      <p:ext uri="{BB962C8B-B14F-4D97-AF65-F5344CB8AC3E}">
        <p14:creationId xmlns:p14="http://schemas.microsoft.com/office/powerpoint/2010/main" val="401242780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0DA3A-9672-CA6A-4C97-93C8AE769239}"/>
              </a:ext>
            </a:extLst>
          </p:cNvPr>
          <p:cNvPicPr>
            <a:picLocks noChangeAspect="1"/>
          </p:cNvPicPr>
          <p:nvPr/>
        </p:nvPicPr>
        <p:blipFill>
          <a:blip r:embed="rId4"/>
          <a:stretch>
            <a:fillRect/>
          </a:stretch>
        </p:blipFill>
        <p:spPr>
          <a:xfrm>
            <a:off x="-1660" y="-50462"/>
            <a:ext cx="12192000" cy="6857999"/>
          </a:xfrm>
          <a:prstGeom prst="rect">
            <a:avLst/>
          </a:prstGeom>
        </p:spPr>
      </p:pic>
      <p:pic>
        <p:nvPicPr>
          <p:cNvPr id="3" name="Picture 2">
            <a:extLst>
              <a:ext uri="{FF2B5EF4-FFF2-40B4-BE49-F238E27FC236}">
                <a16:creationId xmlns:a16="http://schemas.microsoft.com/office/drawing/2014/main" id="{BC27E0D8-6758-C395-B72D-1681711604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338657" y="3293379"/>
            <a:ext cx="3484926" cy="3484926"/>
          </a:xfrm>
          <a:prstGeom prst="rect">
            <a:avLst/>
          </a:prstGeom>
        </p:spPr>
      </p:pic>
      <p:sp>
        <p:nvSpPr>
          <p:cNvPr id="4" name="TextBox 3">
            <a:extLst>
              <a:ext uri="{FF2B5EF4-FFF2-40B4-BE49-F238E27FC236}">
                <a16:creationId xmlns:a16="http://schemas.microsoft.com/office/drawing/2014/main" id="{FC9D5D1D-BECF-A858-ECE2-49B2FBCD29E2}"/>
              </a:ext>
            </a:extLst>
          </p:cNvPr>
          <p:cNvSpPr txBox="1"/>
          <p:nvPr/>
        </p:nvSpPr>
        <p:spPr>
          <a:xfrm>
            <a:off x="2478113" y="416979"/>
            <a:ext cx="8346381" cy="1200329"/>
          </a:xfrm>
          <a:prstGeom prst="rect">
            <a:avLst/>
          </a:prstGeom>
          <a:solidFill>
            <a:schemeClr val="accent6">
              <a:lumMod val="40000"/>
              <a:lumOff val="60000"/>
            </a:schemeClr>
          </a:solid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10.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loại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04A408DB-FAD4-ED9F-594F-B9FD2FCED58F}"/>
              </a:ext>
            </a:extLst>
          </p:cNvPr>
          <p:cNvSpPr txBox="1"/>
          <p:nvPr/>
        </p:nvSpPr>
        <p:spPr>
          <a:xfrm>
            <a:off x="4234912" y="3482735"/>
            <a:ext cx="2935419" cy="646331"/>
          </a:xfrm>
          <a:prstGeom prst="rect">
            <a:avLst/>
          </a:prstGeom>
          <a:solidFill>
            <a:schemeClr val="accent4">
              <a:lumMod val="60000"/>
              <a:lumOff val="40000"/>
            </a:schemeClr>
          </a:solid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thơ</a:t>
            </a:r>
            <a:r>
              <a:rPr lang="en-US" sz="3600" b="1" dirty="0">
                <a:latin typeface="Times New Roman" panose="02020603050405020304" pitchFamily="18" charset="0"/>
                <a:cs typeface="Times New Roman" panose="02020603050405020304" pitchFamily="18" charset="0"/>
              </a:rPr>
              <a:t> 5 </a:t>
            </a:r>
            <a:r>
              <a:rPr lang="en-US" sz="3600" b="1" dirty="0" err="1">
                <a:latin typeface="Times New Roman" panose="02020603050405020304" pitchFamily="18" charset="0"/>
                <a:cs typeface="Times New Roman" panose="02020603050405020304" pitchFamily="18" charset="0"/>
              </a:rPr>
              <a:t>chữ</a:t>
            </a:r>
            <a:endParaRPr lang="en-US" sz="3600" b="1" dirty="0">
              <a:latin typeface="Times New Roman" panose="02020603050405020304" pitchFamily="18" charset="0"/>
              <a:cs typeface="Times New Roman" panose="02020603050405020304" pitchFamily="18" charset="0"/>
            </a:endParaRPr>
          </a:p>
        </p:txBody>
      </p:sp>
      <p:pic>
        <p:nvPicPr>
          <p:cNvPr id="8" name="Picture 7">
            <a:hlinkClick r:id="rId7" action="ppaction://hlinksldjump"/>
            <a:extLst>
              <a:ext uri="{FF2B5EF4-FFF2-40B4-BE49-F238E27FC236}">
                <a16:creationId xmlns:a16="http://schemas.microsoft.com/office/drawing/2014/main" id="{6977D5CC-FD2B-D7BD-B368-591D270CD030}"/>
              </a:ext>
            </a:extLst>
          </p:cNvPr>
          <p:cNvPicPr>
            <a:picLocks noChangeAspect="1"/>
          </p:cNvPicPr>
          <p:nvPr/>
        </p:nvPicPr>
        <p:blipFill>
          <a:blip r:embed="rId8"/>
          <a:stretch>
            <a:fillRect/>
          </a:stretch>
        </p:blipFill>
        <p:spPr>
          <a:xfrm>
            <a:off x="4836499" y="4346969"/>
            <a:ext cx="2515681" cy="1840185"/>
          </a:xfrm>
          <a:prstGeom prst="rect">
            <a:avLst/>
          </a:prstGeom>
        </p:spPr>
      </p:pic>
      <p:pic>
        <p:nvPicPr>
          <p:cNvPr id="6146" name="Picture 2" descr="Style Guide | Clker | Birthday cards diy, Printing labels, Pink candy">
            <a:extLst>
              <a:ext uri="{FF2B5EF4-FFF2-40B4-BE49-F238E27FC236}">
                <a16:creationId xmlns:a16="http://schemas.microsoft.com/office/drawing/2014/main" id="{70D9959F-D8AF-1063-0057-DA29A860DB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756486" y="5266475"/>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5B17AE8-81A1-83A9-2745-C55FA5112C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646540"/>
            <a:ext cx="979682" cy="979682"/>
          </a:xfrm>
          <a:prstGeom prst="rect">
            <a:avLst/>
          </a:prstGeom>
        </p:spPr>
      </p:pic>
      <p:pic>
        <p:nvPicPr>
          <p:cNvPr id="11" name="Picture 10">
            <a:extLst>
              <a:ext uri="{FF2B5EF4-FFF2-40B4-BE49-F238E27FC236}">
                <a16:creationId xmlns:a16="http://schemas.microsoft.com/office/drawing/2014/main" id="{89E35E21-305B-98C4-3865-D1CE982240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796779" y="1784604"/>
            <a:ext cx="979682" cy="979682"/>
          </a:xfrm>
          <a:prstGeom prst="rect">
            <a:avLst/>
          </a:prstGeom>
        </p:spPr>
      </p:pic>
      <p:pic>
        <p:nvPicPr>
          <p:cNvPr id="12" name="Picture 11">
            <a:extLst>
              <a:ext uri="{FF2B5EF4-FFF2-40B4-BE49-F238E27FC236}">
                <a16:creationId xmlns:a16="http://schemas.microsoft.com/office/drawing/2014/main" id="{60C3F94D-AC99-E473-25FA-B61126956E9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306938" y="1864443"/>
            <a:ext cx="979682" cy="979682"/>
          </a:xfrm>
          <a:prstGeom prst="rect">
            <a:avLst/>
          </a:prstGeom>
        </p:spPr>
      </p:pic>
      <p:pic>
        <p:nvPicPr>
          <p:cNvPr id="14" name="Picture 2" descr="Style Guide | Clker | Birthday cards diy, Printing labels, Pink candy">
            <a:extLst>
              <a:ext uri="{FF2B5EF4-FFF2-40B4-BE49-F238E27FC236}">
                <a16:creationId xmlns:a16="http://schemas.microsoft.com/office/drawing/2014/main" id="{9104BEFF-0751-B04E-F485-42F251EAC7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455">
            <a:off x="1411760" y="5440452"/>
            <a:ext cx="788637" cy="793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1A666A-8F50-250A-1D49-8BC6E678EE2D}"/>
              </a:ext>
            </a:extLst>
          </p:cNvPr>
          <p:cNvPicPr>
            <a:picLocks noChangeAspect="1"/>
          </p:cNvPicPr>
          <p:nvPr/>
        </p:nvPicPr>
        <p:blipFill>
          <a:blip r:embed="rId10"/>
          <a:stretch>
            <a:fillRect/>
          </a:stretch>
        </p:blipFill>
        <p:spPr>
          <a:xfrm>
            <a:off x="1821322" y="2656448"/>
            <a:ext cx="1721771" cy="1716851"/>
          </a:xfrm>
          <a:prstGeom prst="rect">
            <a:avLst/>
          </a:prstGeom>
        </p:spPr>
      </p:pic>
    </p:spTree>
    <p:extLst>
      <p:ext uri="{BB962C8B-B14F-4D97-AF65-F5344CB8AC3E}">
        <p14:creationId xmlns:p14="http://schemas.microsoft.com/office/powerpoint/2010/main" val="197702248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id="{4FC79A60-C992-4CF4-B8EE-DE3E4684F716}"/>
              </a:ext>
            </a:extLst>
          </p:cNvPr>
          <p:cNvSpPr txBox="1"/>
          <p:nvPr/>
        </p:nvSpPr>
        <p:spPr>
          <a:xfrm>
            <a:off x="1646223" y="2161253"/>
            <a:ext cx="8597551" cy="1421543"/>
          </a:xfrm>
          <a:prstGeom prst="rect">
            <a:avLst/>
          </a:prstGeom>
          <a:noFill/>
          <a:extLst>
            <a:ext uri="{909E8E84-426E-40DD-AFC4-6F175D3DCCD1}">
              <a14:hiddenFill xmlns:a14="http://schemas.microsoft.com/office/drawing/2010/main">
                <a:solidFill>
                  <a:srgbClr val="BD8A5D"/>
                </a:solidFill>
              </a14:hiddenFill>
            </a:ext>
          </a:extLst>
        </p:spPr>
        <p:txBody>
          <a:bodyPr wrap="square" rtlCol="0">
            <a:spAutoFit/>
          </a:bodyPr>
          <a:lstStyle/>
          <a:p>
            <a:pPr marL="0" marR="0" lvl="0" indent="0" algn="ctr" defTabSz="914126" rtl="0" eaLnBrk="1" fontAlgn="auto" latinLnBrk="0" hangingPunct="1">
              <a:lnSpc>
                <a:spcPct val="90000"/>
              </a:lnSpc>
              <a:spcBef>
                <a:spcPts val="0"/>
              </a:spcBef>
              <a:spcAft>
                <a:spcPts val="0"/>
              </a:spcAft>
              <a:buClrTx/>
              <a:buSzTx/>
              <a:buFontTx/>
              <a:buNone/>
              <a:tabLst/>
              <a:defRPr/>
            </a:pPr>
            <a:r>
              <a:rPr kumimoji="0" lang="en-US" altLang="zh-CN" sz="9597" b="1" i="0" u="none" strike="noStrike" kern="1200" cap="none" spc="0" normalizeH="0" baseline="0" noProof="0" dirty="0">
                <a:ln>
                  <a:noFill/>
                </a:ln>
                <a:solidFill>
                  <a:srgbClr val="002060"/>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VẬN</a:t>
            </a:r>
            <a:r>
              <a:rPr kumimoji="0" lang="en-US" altLang="zh-CN" sz="9597" b="1" i="0" u="none" strike="noStrike" kern="1200" cap="none" spc="0" normalizeH="0" noProof="0" dirty="0">
                <a:ln>
                  <a:noFill/>
                </a:ln>
                <a:solidFill>
                  <a:srgbClr val="002060"/>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 DỤNG</a:t>
            </a:r>
            <a:endParaRPr kumimoji="0" lang="zh-CN" altLang="en-US" sz="9597" b="1" i="0" u="none" strike="noStrike" kern="1200" cap="none" spc="0" normalizeH="0" baseline="0" noProof="0" dirty="0">
              <a:ln>
                <a:noFill/>
              </a:ln>
              <a:solidFill>
                <a:srgbClr val="002060"/>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pic>
        <p:nvPicPr>
          <p:cNvPr id="4" name="Picture 3">
            <a:extLst>
              <a:ext uri="{FF2B5EF4-FFF2-40B4-BE49-F238E27FC236}">
                <a16:creationId xmlns:a16="http://schemas.microsoft.com/office/drawing/2014/main" id="{F08BA488-14BF-49F7-A561-B62AAC4696A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1797225" y="4780619"/>
            <a:ext cx="2452513" cy="2452513"/>
          </a:xfrm>
          <a:prstGeom prst="rect">
            <a:avLst/>
          </a:prstGeom>
        </p:spPr>
      </p:pic>
      <p:pic>
        <p:nvPicPr>
          <p:cNvPr id="5" name="Picture 4">
            <a:extLst>
              <a:ext uri="{FF2B5EF4-FFF2-40B4-BE49-F238E27FC236}">
                <a16:creationId xmlns:a16="http://schemas.microsoft.com/office/drawing/2014/main" id="{9D2BF9D1-0605-4ACA-8B2F-F6D79BCB250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3239798" y="4780619"/>
            <a:ext cx="2452513" cy="2452513"/>
          </a:xfrm>
          <a:prstGeom prst="rect">
            <a:avLst/>
          </a:prstGeom>
        </p:spPr>
      </p:pic>
      <p:pic>
        <p:nvPicPr>
          <p:cNvPr id="6" name="Picture 5">
            <a:extLst>
              <a:ext uri="{FF2B5EF4-FFF2-40B4-BE49-F238E27FC236}">
                <a16:creationId xmlns:a16="http://schemas.microsoft.com/office/drawing/2014/main" id="{6810C243-1151-4FE7-B342-0CDA8D08363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4466054" y="4780619"/>
            <a:ext cx="2452513" cy="2452513"/>
          </a:xfrm>
          <a:prstGeom prst="rect">
            <a:avLst/>
          </a:prstGeom>
        </p:spPr>
      </p:pic>
      <p:pic>
        <p:nvPicPr>
          <p:cNvPr id="7" name="Picture 6">
            <a:extLst>
              <a:ext uri="{FF2B5EF4-FFF2-40B4-BE49-F238E27FC236}">
                <a16:creationId xmlns:a16="http://schemas.microsoft.com/office/drawing/2014/main" id="{24C35C14-01FB-413B-BC8B-CA4259BA138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5782820" y="4780619"/>
            <a:ext cx="2452513" cy="2452513"/>
          </a:xfrm>
          <a:prstGeom prst="rect">
            <a:avLst/>
          </a:prstGeom>
        </p:spPr>
      </p:pic>
      <p:pic>
        <p:nvPicPr>
          <p:cNvPr id="8" name="Picture 7">
            <a:extLst>
              <a:ext uri="{FF2B5EF4-FFF2-40B4-BE49-F238E27FC236}">
                <a16:creationId xmlns:a16="http://schemas.microsoft.com/office/drawing/2014/main" id="{BE941A28-33AF-4E9A-9E94-7415335C55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7200231" y="4780618"/>
            <a:ext cx="2452513" cy="2452513"/>
          </a:xfrm>
          <a:prstGeom prst="rect">
            <a:avLst/>
          </a:prstGeom>
        </p:spPr>
      </p:pic>
      <p:pic>
        <p:nvPicPr>
          <p:cNvPr id="9" name="Picture 8">
            <a:extLst>
              <a:ext uri="{FF2B5EF4-FFF2-40B4-BE49-F238E27FC236}">
                <a16:creationId xmlns:a16="http://schemas.microsoft.com/office/drawing/2014/main" id="{321BA19F-C002-4040-BF0E-7B31D50FFF2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8516996" y="4696747"/>
            <a:ext cx="2452513" cy="2452513"/>
          </a:xfrm>
          <a:prstGeom prst="rect">
            <a:avLst/>
          </a:prstGeom>
        </p:spPr>
      </p:pic>
    </p:spTree>
    <p:extLst>
      <p:ext uri="{BB962C8B-B14F-4D97-AF65-F5344CB8AC3E}">
        <p14:creationId xmlns:p14="http://schemas.microsoft.com/office/powerpoint/2010/main" val="732312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E9CB1EA9-8998-4B69-8156-AA14456863B0}"/>
              </a:ext>
            </a:extLst>
          </p:cNvPr>
          <p:cNvSpPr txBox="1"/>
          <p:nvPr/>
        </p:nvSpPr>
        <p:spPr>
          <a:xfrm>
            <a:off x="4067738" y="581253"/>
            <a:ext cx="3163572" cy="830997"/>
          </a:xfrm>
          <a:prstGeom prst="rect">
            <a:avLst/>
          </a:prstGeom>
          <a:noFill/>
        </p:spPr>
        <p:txBody>
          <a:bodyPr wrap="square" rtlCol="0">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rPr>
              <a:t>Vận</a:t>
            </a:r>
            <a:r>
              <a:rPr kumimoji="0" lang="en-US" altLang="zh-CN" sz="4800" b="1" i="0" u="none" strike="noStrike" kern="1200" cap="none" spc="0" normalizeH="0" baseline="0" noProof="0" dirty="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rPr>
              <a:t> </a:t>
            </a:r>
            <a:r>
              <a:rPr kumimoji="0" lang="en-US" altLang="zh-CN" sz="4800" b="1" i="0" u="none" strike="noStrike" kern="1200" cap="none" spc="0" normalizeH="0" baseline="0" noProof="0" dirty="0" err="1">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rPr>
              <a:t>dụng</a:t>
            </a:r>
            <a:endParaRPr kumimoji="0" lang="en-US" altLang="zh-CN" sz="4800" b="1" i="0" u="none" strike="noStrike" kern="1200" cap="none" spc="0" normalizeH="0" baseline="0" noProof="0" dirty="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52BAC4D8-CB8C-4BFE-87BC-9908AE78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64" y="981284"/>
            <a:ext cx="13363661" cy="6088998"/>
          </a:xfrm>
          <a:prstGeom prst="rect">
            <a:avLst/>
          </a:prstGeom>
        </p:spPr>
      </p:pic>
      <p:sp>
        <p:nvSpPr>
          <p:cNvPr id="4" name="文本框 5">
            <a:extLst>
              <a:ext uri="{FF2B5EF4-FFF2-40B4-BE49-F238E27FC236}">
                <a16:creationId xmlns:a16="http://schemas.microsoft.com/office/drawing/2014/main" id="{6FBE961B-C3CD-43BF-81E0-C61B25AF7AD0}"/>
              </a:ext>
            </a:extLst>
          </p:cNvPr>
          <p:cNvSpPr txBox="1"/>
          <p:nvPr/>
        </p:nvSpPr>
        <p:spPr>
          <a:xfrm>
            <a:off x="1754868" y="1812281"/>
            <a:ext cx="8077195" cy="2062103"/>
          </a:xfrm>
          <a:prstGeom prst="rect">
            <a:avLst/>
          </a:prstGeom>
          <a:noFill/>
        </p:spPr>
        <p:txBody>
          <a:bodyPr wrap="square" rtlCol="0">
            <a:spAutoFit/>
          </a:bodyPr>
          <a:lstStyle/>
          <a:p>
            <a:pPr marL="0" marR="0" lvl="0" indent="0" algn="just" defTabSz="914217"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Viết</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đoạn</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văn</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chia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sẻ</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về</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một</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kỉ</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niệm</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thuở</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ấu</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thơ</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của</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em</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Trong</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đó</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có</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sử</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dụng</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câu</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mở</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rộng</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thành</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phần</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chính</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bằng</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cụm</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từ</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hoặc</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mở</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rộng</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trạng</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ngữ</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bằng</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cụm</a:t>
            </a:r>
            <a:r>
              <a:rPr kumimoji="0" lang="en-US" sz="3200" b="1" i="1" u="none" strike="noStrike" kern="1200" cap="none" spc="0" normalizeH="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r>
              <a:rPr kumimoji="0" lang="en-US" sz="3200" b="1" i="1" u="none" strike="noStrike" kern="1200" cap="none" spc="0" normalizeH="0" noProof="0" dirty="0" err="1">
                <a:ln>
                  <a:noFill/>
                </a:ln>
                <a:solidFill>
                  <a:srgbClr val="FFFFFF"/>
                </a:solidFill>
                <a:effectLst/>
                <a:uLnTx/>
                <a:uFillTx/>
                <a:latin typeface="Times New Roman" panose="02020603050405020304" pitchFamily="18" charset="0"/>
                <a:ea typeface="微软雅黑"/>
                <a:cs typeface="Times New Roman" panose="02020603050405020304" pitchFamily="18" charset="0"/>
              </a:rPr>
              <a:t>từ</a:t>
            </a:r>
            <a:endParaRPr kumimoji="0" lang="vi-VN" sz="3200" b="1" i="1"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pic>
        <p:nvPicPr>
          <p:cNvPr id="7" name="Picture 6">
            <a:extLst>
              <a:ext uri="{FF2B5EF4-FFF2-40B4-BE49-F238E27FC236}">
                <a16:creationId xmlns:a16="http://schemas.microsoft.com/office/drawing/2014/main" id="{D9FAC6E6-FDC4-44F9-8A7B-11D73B7B52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756791" y="-6033"/>
            <a:ext cx="1765067" cy="1174572"/>
          </a:xfrm>
          <a:prstGeom prst="rect">
            <a:avLst/>
          </a:prstGeom>
        </p:spPr>
      </p:pic>
    </p:spTree>
    <p:extLst>
      <p:ext uri="{BB962C8B-B14F-4D97-AF65-F5344CB8AC3E}">
        <p14:creationId xmlns:p14="http://schemas.microsoft.com/office/powerpoint/2010/main" val="3665938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BCABE-A2D5-281B-40D1-E1DEECAFDA21}"/>
              </a:ext>
            </a:extLst>
          </p:cNvPr>
          <p:cNvSpPr txBox="1"/>
          <p:nvPr/>
        </p:nvSpPr>
        <p:spPr>
          <a:xfrm>
            <a:off x="4176757" y="802796"/>
            <a:ext cx="4146848"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A0EB907-3441-501E-5CD8-BBE55DE73088}"/>
              </a:ext>
            </a:extLst>
          </p:cNvPr>
          <p:cNvSpPr txBox="1"/>
          <p:nvPr/>
        </p:nvSpPr>
        <p:spPr>
          <a:xfrm>
            <a:off x="1769822" y="1676194"/>
            <a:ext cx="7510911"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CBDE69C-555B-C7FF-89E9-D1E0951F989B}"/>
              </a:ext>
            </a:extLst>
          </p:cNvPr>
          <p:cNvSpPr txBox="1"/>
          <p:nvPr/>
        </p:nvSpPr>
        <p:spPr>
          <a:xfrm>
            <a:off x="1784092" y="2718574"/>
            <a:ext cx="7573554" cy="156966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Soạn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3200" b="1"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200" b="1"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200" b="1"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100000"/>
              </a:lnSpc>
              <a:spcBef>
                <a:spcPts val="0"/>
              </a:spcBef>
              <a:spcAft>
                <a:spcPts val="0"/>
              </a:spcAft>
              <a:buClrTx/>
              <a:buSzTx/>
              <a:tabLst/>
              <a:defRPr/>
            </a:pP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endPar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1BD1DD4B-D9CB-360B-BD1F-635863B4F600}"/>
              </a:ext>
            </a:extLst>
          </p:cNvPr>
          <p:cNvPicPr>
            <a:picLocks noChangeAspect="1"/>
          </p:cNvPicPr>
          <p:nvPr/>
        </p:nvPicPr>
        <p:blipFill>
          <a:blip r:embed="rId2"/>
          <a:stretch>
            <a:fillRect/>
          </a:stretch>
        </p:blipFill>
        <p:spPr>
          <a:xfrm>
            <a:off x="9562811" y="922020"/>
            <a:ext cx="941168" cy="1629156"/>
          </a:xfrm>
          <a:prstGeom prst="rect">
            <a:avLst/>
          </a:prstGeom>
        </p:spPr>
      </p:pic>
      <p:pic>
        <p:nvPicPr>
          <p:cNvPr id="7" name="Picture 6">
            <a:extLst>
              <a:ext uri="{FF2B5EF4-FFF2-40B4-BE49-F238E27FC236}">
                <a16:creationId xmlns:a16="http://schemas.microsoft.com/office/drawing/2014/main" id="{768F8D71-E3EC-4C01-D86F-2AC033A31CA2}"/>
              </a:ext>
            </a:extLst>
          </p:cNvPr>
          <p:cNvPicPr>
            <a:picLocks noChangeAspect="1"/>
          </p:cNvPicPr>
          <p:nvPr/>
        </p:nvPicPr>
        <p:blipFill>
          <a:blip r:embed="rId2"/>
          <a:stretch>
            <a:fillRect/>
          </a:stretch>
        </p:blipFill>
        <p:spPr>
          <a:xfrm>
            <a:off x="9937324" y="2806446"/>
            <a:ext cx="941168" cy="1629156"/>
          </a:xfrm>
          <a:prstGeom prst="rect">
            <a:avLst/>
          </a:prstGeom>
        </p:spPr>
      </p:pic>
      <p:pic>
        <p:nvPicPr>
          <p:cNvPr id="8" name="Picture 7">
            <a:extLst>
              <a:ext uri="{FF2B5EF4-FFF2-40B4-BE49-F238E27FC236}">
                <a16:creationId xmlns:a16="http://schemas.microsoft.com/office/drawing/2014/main" id="{8EA65B88-5730-5B1D-BA54-828A0FC94DC1}"/>
              </a:ext>
            </a:extLst>
          </p:cNvPr>
          <p:cNvPicPr>
            <a:picLocks noChangeAspect="1"/>
          </p:cNvPicPr>
          <p:nvPr/>
        </p:nvPicPr>
        <p:blipFill>
          <a:blip r:embed="rId2"/>
          <a:stretch>
            <a:fillRect/>
          </a:stretch>
        </p:blipFill>
        <p:spPr>
          <a:xfrm>
            <a:off x="8081891" y="3599993"/>
            <a:ext cx="941168" cy="1629156"/>
          </a:xfrm>
          <a:prstGeom prst="rect">
            <a:avLst/>
          </a:prstGeom>
        </p:spPr>
      </p:pic>
      <p:pic>
        <p:nvPicPr>
          <p:cNvPr id="9" name="Picture 8">
            <a:extLst>
              <a:ext uri="{FF2B5EF4-FFF2-40B4-BE49-F238E27FC236}">
                <a16:creationId xmlns:a16="http://schemas.microsoft.com/office/drawing/2014/main" id="{3C9A76E8-1332-6391-AC37-A31433169891}"/>
              </a:ext>
            </a:extLst>
          </p:cNvPr>
          <p:cNvPicPr>
            <a:picLocks noChangeAspect="1"/>
          </p:cNvPicPr>
          <p:nvPr/>
        </p:nvPicPr>
        <p:blipFill>
          <a:blip r:embed="rId2"/>
          <a:stretch>
            <a:fillRect/>
          </a:stretch>
        </p:blipFill>
        <p:spPr>
          <a:xfrm>
            <a:off x="6683591" y="4367228"/>
            <a:ext cx="941168" cy="1629156"/>
          </a:xfrm>
          <a:prstGeom prst="rect">
            <a:avLst/>
          </a:prstGeom>
        </p:spPr>
      </p:pic>
    </p:spTree>
    <p:extLst>
      <p:ext uri="{BB962C8B-B14F-4D97-AF65-F5344CB8AC3E}">
        <p14:creationId xmlns:p14="http://schemas.microsoft.com/office/powerpoint/2010/main" val="307701038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descr="惊蛰2">
            <a:extLst>
              <a:ext uri="{FF2B5EF4-FFF2-40B4-BE49-F238E27FC236}">
                <a16:creationId xmlns:a16="http://schemas.microsoft.com/office/drawing/2014/main" id="{825E33DB-AC51-4055-A373-4151503B7452}"/>
              </a:ext>
            </a:extLst>
          </p:cNvPr>
          <p:cNvPicPr>
            <a:picLocks noChangeAspect="1"/>
          </p:cNvPicPr>
          <p:nvPr/>
        </p:nvPicPr>
        <p:blipFill>
          <a:blip r:embed="rId3"/>
          <a:srcRect b="45467"/>
          <a:stretch>
            <a:fillRect/>
          </a:stretch>
        </p:blipFill>
        <p:spPr>
          <a:xfrm>
            <a:off x="2205" y="3966171"/>
            <a:ext cx="12177751" cy="2890242"/>
          </a:xfrm>
          <a:prstGeom prst="rect">
            <a:avLst/>
          </a:prstGeom>
        </p:spPr>
      </p:pic>
      <p:pic>
        <p:nvPicPr>
          <p:cNvPr id="3" name="Picture 2">
            <a:extLst>
              <a:ext uri="{FF2B5EF4-FFF2-40B4-BE49-F238E27FC236}">
                <a16:creationId xmlns:a16="http://schemas.microsoft.com/office/drawing/2014/main" id="{65DDFE3F-F9C5-43B0-BE15-AE3FCA132BFF}"/>
              </a:ext>
            </a:extLst>
          </p:cNvPr>
          <p:cNvPicPr>
            <a:picLocks noChangeAspect="1"/>
          </p:cNvPicPr>
          <p:nvPr/>
        </p:nvPicPr>
        <p:blipFill rotWithShape="1">
          <a:blip r:embed="rId4">
            <a:clrChange>
              <a:clrFrom>
                <a:srgbClr val="F5FDFF"/>
              </a:clrFrom>
              <a:clrTo>
                <a:srgbClr val="F5FDFF">
                  <a:alpha val="0"/>
                </a:srgbClr>
              </a:clrTo>
            </a:clrChange>
          </a:blip>
          <a:srcRect l="12126" t="14702" r="79652" b="70633"/>
          <a:stretch/>
        </p:blipFill>
        <p:spPr>
          <a:xfrm>
            <a:off x="506886" y="711036"/>
            <a:ext cx="1322774" cy="1326621"/>
          </a:xfrm>
          <a:prstGeom prst="rect">
            <a:avLst/>
          </a:prstGeom>
        </p:spPr>
      </p:pic>
      <p:pic>
        <p:nvPicPr>
          <p:cNvPr id="22" name="Picture 21">
            <a:extLst>
              <a:ext uri="{FF2B5EF4-FFF2-40B4-BE49-F238E27FC236}">
                <a16:creationId xmlns:a16="http://schemas.microsoft.com/office/drawing/2014/main" id="{5A618D72-F9C9-474D-AAC6-21E0DE1062D3}"/>
              </a:ext>
            </a:extLst>
          </p:cNvPr>
          <p:cNvPicPr>
            <a:picLocks noChangeAspect="1"/>
          </p:cNvPicPr>
          <p:nvPr/>
        </p:nvPicPr>
        <p:blipFill rotWithShape="1">
          <a:blip r:embed="rId4">
            <a:clrChange>
              <a:clrFrom>
                <a:srgbClr val="F5FDFF"/>
              </a:clrFrom>
              <a:clrTo>
                <a:srgbClr val="F5FDFF">
                  <a:alpha val="0"/>
                </a:srgbClr>
              </a:clrTo>
            </a:clrChange>
          </a:blip>
          <a:srcRect l="81681" t="12964" r="11239" b="70930"/>
          <a:stretch/>
        </p:blipFill>
        <p:spPr>
          <a:xfrm>
            <a:off x="10193968" y="714939"/>
            <a:ext cx="1322774" cy="1691979"/>
          </a:xfrm>
          <a:prstGeom prst="rect">
            <a:avLst/>
          </a:prstGeom>
        </p:spPr>
      </p:pic>
      <p:sp>
        <p:nvSpPr>
          <p:cNvPr id="8" name="矩形 6">
            <a:extLst>
              <a:ext uri="{FF2B5EF4-FFF2-40B4-BE49-F238E27FC236}">
                <a16:creationId xmlns:a16="http://schemas.microsoft.com/office/drawing/2014/main" id="{7CAD8C32-ADAC-4CEA-AB73-96613E4C594B}"/>
              </a:ext>
            </a:extLst>
          </p:cNvPr>
          <p:cNvSpPr/>
          <p:nvPr/>
        </p:nvSpPr>
        <p:spPr>
          <a:xfrm>
            <a:off x="1113585" y="2309516"/>
            <a:ext cx="9954990" cy="1015534"/>
          </a:xfrm>
          <a:prstGeom prst="rect">
            <a:avLst/>
          </a:prstGeom>
        </p:spPr>
        <p:txBody>
          <a:bodyPr vert="horz"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59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HẸN GẶP LẠI!</a:t>
            </a:r>
            <a:endParaRPr kumimoji="0" lang="zh-CN" altLang="en-US" sz="59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0" name="矩形 6">
            <a:extLst>
              <a:ext uri="{FF2B5EF4-FFF2-40B4-BE49-F238E27FC236}">
                <a16:creationId xmlns:a16="http://schemas.microsoft.com/office/drawing/2014/main" id="{EA64D7DB-34E7-45E8-99D4-0C337E40FF75}"/>
              </a:ext>
            </a:extLst>
          </p:cNvPr>
          <p:cNvSpPr/>
          <p:nvPr/>
        </p:nvSpPr>
        <p:spPr>
          <a:xfrm>
            <a:off x="3245567" y="4126428"/>
            <a:ext cx="4522948" cy="769263"/>
          </a:xfrm>
          <a:prstGeom prst="rect">
            <a:avLst/>
          </a:prstGeom>
        </p:spPr>
        <p:txBody>
          <a:bodyPr vert="horz"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4399" b="1" i="0" u="none" strike="noStrike" kern="1200" cap="none" spc="60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Giáo</a:t>
            </a:r>
            <a:r>
              <a:rPr kumimoji="0" lang="en-US" altLang="zh-CN" sz="43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a:t>
            </a:r>
            <a:r>
              <a:rPr kumimoji="0" lang="en-US" altLang="zh-CN" sz="4399" b="1" i="0" u="none" strike="noStrike" kern="1200" cap="none" spc="60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viên</a:t>
            </a:r>
            <a:r>
              <a:rPr kumimoji="0" lang="en-US" altLang="zh-CN" sz="43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a:t>
            </a:r>
            <a:endParaRPr kumimoji="0" lang="zh-CN" altLang="en-US" sz="43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FCC4ECC5-179C-4045-ABCB-4DCF4B0D402E}"/>
              </a:ext>
            </a:extLst>
          </p:cNvPr>
          <p:cNvPicPr>
            <a:picLocks noChangeAspect="1"/>
          </p:cNvPicPr>
          <p:nvPr/>
        </p:nvPicPr>
        <p:blipFill>
          <a:blip r:embed="rId5"/>
          <a:stretch>
            <a:fillRect/>
          </a:stretch>
        </p:blipFill>
        <p:spPr>
          <a:xfrm>
            <a:off x="7198293" y="4126428"/>
            <a:ext cx="4037753" cy="3256562"/>
          </a:xfrm>
          <a:prstGeom prst="rect">
            <a:avLst/>
          </a:prstGeom>
        </p:spPr>
      </p:pic>
      <p:pic>
        <p:nvPicPr>
          <p:cNvPr id="5" name="Picture 4">
            <a:extLst>
              <a:ext uri="{FF2B5EF4-FFF2-40B4-BE49-F238E27FC236}">
                <a16:creationId xmlns:a16="http://schemas.microsoft.com/office/drawing/2014/main" id="{FB4E69EB-7F59-4B13-8A88-06CB89CAFF76}"/>
              </a:ext>
            </a:extLst>
          </p:cNvPr>
          <p:cNvPicPr>
            <a:picLocks noChangeAspect="1"/>
          </p:cNvPicPr>
          <p:nvPr/>
        </p:nvPicPr>
        <p:blipFill>
          <a:blip r:embed="rId6"/>
          <a:stretch>
            <a:fillRect/>
          </a:stretch>
        </p:blipFill>
        <p:spPr>
          <a:xfrm>
            <a:off x="7891777" y="439739"/>
            <a:ext cx="1761489" cy="1176358"/>
          </a:xfrm>
          <a:prstGeom prst="rect">
            <a:avLst/>
          </a:prstGeom>
        </p:spPr>
      </p:pic>
      <p:pic>
        <p:nvPicPr>
          <p:cNvPr id="6" name="Picture 5">
            <a:extLst>
              <a:ext uri="{FF2B5EF4-FFF2-40B4-BE49-F238E27FC236}">
                <a16:creationId xmlns:a16="http://schemas.microsoft.com/office/drawing/2014/main" id="{3DDE7AA2-0C19-4671-B72E-09CF0B51D845}"/>
              </a:ext>
            </a:extLst>
          </p:cNvPr>
          <p:cNvPicPr>
            <a:picLocks noChangeAspect="1"/>
          </p:cNvPicPr>
          <p:nvPr/>
        </p:nvPicPr>
        <p:blipFill>
          <a:blip r:embed="rId7"/>
          <a:stretch>
            <a:fillRect/>
          </a:stretch>
        </p:blipFill>
        <p:spPr>
          <a:xfrm>
            <a:off x="2247296" y="4477094"/>
            <a:ext cx="3065121" cy="3065121"/>
          </a:xfrm>
          <a:prstGeom prst="rect">
            <a:avLst/>
          </a:prstGeom>
        </p:spPr>
      </p:pic>
    </p:spTree>
    <p:extLst>
      <p:ext uri="{BB962C8B-B14F-4D97-AF65-F5344CB8AC3E}">
        <p14:creationId xmlns:p14="http://schemas.microsoft.com/office/powerpoint/2010/main" val="2127208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478FAF-62E4-DCA9-2795-0F6B3CC1DF4C}"/>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aphicFrame>
        <p:nvGraphicFramePr>
          <p:cNvPr id="2" name="Table 1">
            <a:extLst>
              <a:ext uri="{FF2B5EF4-FFF2-40B4-BE49-F238E27FC236}">
                <a16:creationId xmlns:a16="http://schemas.microsoft.com/office/drawing/2014/main" id="{68D82F99-D9D7-5F82-958D-DA00C66C341E}"/>
              </a:ext>
            </a:extLst>
          </p:cNvPr>
          <p:cNvGraphicFramePr>
            <a:graphicFrameLocks noGrp="1"/>
          </p:cNvGraphicFramePr>
          <p:nvPr>
            <p:extLst>
              <p:ext uri="{D42A27DB-BD31-4B8C-83A1-F6EECF244321}">
                <p14:modId xmlns:p14="http://schemas.microsoft.com/office/powerpoint/2010/main" val="4174519393"/>
              </p:ext>
            </p:extLst>
          </p:nvPr>
        </p:nvGraphicFramePr>
        <p:xfrm>
          <a:off x="0" y="0"/>
          <a:ext cx="12192001" cy="6814255"/>
        </p:xfrm>
        <a:graphic>
          <a:graphicData uri="http://schemas.openxmlformats.org/drawingml/2006/table">
            <a:tbl>
              <a:tblPr firstRow="1" firstCol="1" bandRow="1"/>
              <a:tblGrid>
                <a:gridCol w="835838">
                  <a:extLst>
                    <a:ext uri="{9D8B030D-6E8A-4147-A177-3AD203B41FA5}">
                      <a16:colId xmlns:a16="http://schemas.microsoft.com/office/drawing/2014/main" val="3923970691"/>
                    </a:ext>
                  </a:extLst>
                </a:gridCol>
                <a:gridCol w="835838">
                  <a:extLst>
                    <a:ext uri="{9D8B030D-6E8A-4147-A177-3AD203B41FA5}">
                      <a16:colId xmlns:a16="http://schemas.microsoft.com/office/drawing/2014/main" val="1230140620"/>
                    </a:ext>
                  </a:extLst>
                </a:gridCol>
                <a:gridCol w="782374">
                  <a:extLst>
                    <a:ext uri="{9D8B030D-6E8A-4147-A177-3AD203B41FA5}">
                      <a16:colId xmlns:a16="http://schemas.microsoft.com/office/drawing/2014/main" val="1933112611"/>
                    </a:ext>
                  </a:extLst>
                </a:gridCol>
                <a:gridCol w="835838">
                  <a:extLst>
                    <a:ext uri="{9D8B030D-6E8A-4147-A177-3AD203B41FA5}">
                      <a16:colId xmlns:a16="http://schemas.microsoft.com/office/drawing/2014/main" val="615996968"/>
                    </a:ext>
                  </a:extLst>
                </a:gridCol>
                <a:gridCol w="822797">
                  <a:extLst>
                    <a:ext uri="{9D8B030D-6E8A-4147-A177-3AD203B41FA5}">
                      <a16:colId xmlns:a16="http://schemas.microsoft.com/office/drawing/2014/main" val="271077203"/>
                    </a:ext>
                  </a:extLst>
                </a:gridCol>
                <a:gridCol w="784980">
                  <a:extLst>
                    <a:ext uri="{9D8B030D-6E8A-4147-A177-3AD203B41FA5}">
                      <a16:colId xmlns:a16="http://schemas.microsoft.com/office/drawing/2014/main" val="556776748"/>
                    </a:ext>
                  </a:extLst>
                </a:gridCol>
                <a:gridCol w="835838">
                  <a:extLst>
                    <a:ext uri="{9D8B030D-6E8A-4147-A177-3AD203B41FA5}">
                      <a16:colId xmlns:a16="http://schemas.microsoft.com/office/drawing/2014/main" val="3951508864"/>
                    </a:ext>
                  </a:extLst>
                </a:gridCol>
                <a:gridCol w="835838">
                  <a:extLst>
                    <a:ext uri="{9D8B030D-6E8A-4147-A177-3AD203B41FA5}">
                      <a16:colId xmlns:a16="http://schemas.microsoft.com/office/drawing/2014/main" val="2792488688"/>
                    </a:ext>
                  </a:extLst>
                </a:gridCol>
                <a:gridCol w="822797">
                  <a:extLst>
                    <a:ext uri="{9D8B030D-6E8A-4147-A177-3AD203B41FA5}">
                      <a16:colId xmlns:a16="http://schemas.microsoft.com/office/drawing/2014/main" val="3728719109"/>
                    </a:ext>
                  </a:extLst>
                </a:gridCol>
                <a:gridCol w="826709">
                  <a:extLst>
                    <a:ext uri="{9D8B030D-6E8A-4147-A177-3AD203B41FA5}">
                      <a16:colId xmlns:a16="http://schemas.microsoft.com/office/drawing/2014/main" val="1249445167"/>
                    </a:ext>
                  </a:extLst>
                </a:gridCol>
                <a:gridCol w="675449">
                  <a:extLst>
                    <a:ext uri="{9D8B030D-6E8A-4147-A177-3AD203B41FA5}">
                      <a16:colId xmlns:a16="http://schemas.microsoft.com/office/drawing/2014/main" val="4145940177"/>
                    </a:ext>
                  </a:extLst>
                </a:gridCol>
                <a:gridCol w="675449">
                  <a:extLst>
                    <a:ext uri="{9D8B030D-6E8A-4147-A177-3AD203B41FA5}">
                      <a16:colId xmlns:a16="http://schemas.microsoft.com/office/drawing/2014/main" val="3383637133"/>
                    </a:ext>
                  </a:extLst>
                </a:gridCol>
                <a:gridCol w="675449">
                  <a:extLst>
                    <a:ext uri="{9D8B030D-6E8A-4147-A177-3AD203B41FA5}">
                      <a16:colId xmlns:a16="http://schemas.microsoft.com/office/drawing/2014/main" val="820063494"/>
                    </a:ext>
                  </a:extLst>
                </a:gridCol>
                <a:gridCol w="675449">
                  <a:extLst>
                    <a:ext uri="{9D8B030D-6E8A-4147-A177-3AD203B41FA5}">
                      <a16:colId xmlns:a16="http://schemas.microsoft.com/office/drawing/2014/main" val="4157032835"/>
                    </a:ext>
                  </a:extLst>
                </a:gridCol>
                <a:gridCol w="675449">
                  <a:extLst>
                    <a:ext uri="{9D8B030D-6E8A-4147-A177-3AD203B41FA5}">
                      <a16:colId xmlns:a16="http://schemas.microsoft.com/office/drawing/2014/main" val="1536282396"/>
                    </a:ext>
                  </a:extLst>
                </a:gridCol>
                <a:gridCol w="595909">
                  <a:extLst>
                    <a:ext uri="{9D8B030D-6E8A-4147-A177-3AD203B41FA5}">
                      <a16:colId xmlns:a16="http://schemas.microsoft.com/office/drawing/2014/main" val="284919881"/>
                    </a:ext>
                  </a:extLst>
                </a:gridCol>
              </a:tblGrid>
              <a:tr h="614369">
                <a:tc>
                  <a:txBody>
                    <a:bodyPr/>
                    <a:lstStyle/>
                    <a:p>
                      <a:pPr algn="just">
                        <a:lnSpc>
                          <a:spcPct val="150000"/>
                        </a:lnSpc>
                        <a:tabLst>
                          <a:tab pos="90170" algn="l"/>
                          <a:tab pos="180340" algn="l"/>
                        </a:tabLst>
                      </a:pP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44064"/>
                  </a:ext>
                </a:extLst>
              </a:tr>
              <a:tr h="287709">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G</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Ấ</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Ậ</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056352"/>
                  </a:ext>
                </a:extLst>
              </a:tr>
              <a:tr h="287709">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Ầ</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450408"/>
                  </a:ext>
                </a:extLst>
              </a:tr>
              <a:tr h="287709">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824682"/>
                  </a:ext>
                </a:extLst>
              </a:tr>
              <a:tr h="287709">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Ề</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À</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J</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769689"/>
                  </a:ext>
                </a:extLst>
              </a:tr>
              <a:tr h="287709">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E</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106041"/>
                  </a:ext>
                </a:extLst>
              </a:tr>
              <a:tr h="287709">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Ờ</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Q</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87719"/>
                  </a:ext>
                </a:extLst>
              </a:tr>
              <a:tr h="287709">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Ầ</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Ì</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Ô</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623795"/>
                  </a:ext>
                </a:extLst>
              </a:tr>
              <a:tr h="287709">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604989"/>
                  </a:ext>
                </a:extLst>
              </a:tr>
              <a:tr h="287709">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E</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975652"/>
                  </a:ext>
                </a:extLst>
              </a:tr>
              <a:tr h="287709">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Q</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Q</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Z</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Ổ</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Z</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293643"/>
                  </a:ext>
                </a:extLst>
              </a:tr>
              <a:tr h="287709">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Ế</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Ế</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343678"/>
                  </a:ext>
                </a:extLst>
              </a:tr>
              <a:tr h="287709">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Ư</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186701"/>
                  </a:ext>
                </a:extLst>
              </a:tr>
              <a:tr h="287709">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Q</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207188"/>
                  </a:ext>
                </a:extLst>
              </a:tr>
              <a:tr h="287709">
                <a:tc>
                  <a:txBody>
                    <a:bodyPr/>
                    <a:lstStyle/>
                    <a:p>
                      <a:pPr algn="just">
                        <a:lnSpc>
                          <a:spcPct val="150000"/>
                        </a:lnSpc>
                        <a:tabLst>
                          <a:tab pos="90170" algn="l"/>
                          <a:tab pos="180340" algn="l"/>
                        </a:tabLs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Í</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Á</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G</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Ơ</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0213856"/>
                  </a:ext>
                </a:extLst>
              </a:tr>
            </a:tbl>
          </a:graphicData>
        </a:graphic>
      </p:graphicFrame>
      <p:graphicFrame>
        <p:nvGraphicFramePr>
          <p:cNvPr id="4" name="Table 3">
            <a:extLst>
              <a:ext uri="{FF2B5EF4-FFF2-40B4-BE49-F238E27FC236}">
                <a16:creationId xmlns:a16="http://schemas.microsoft.com/office/drawing/2014/main" id="{D65194A5-AC55-AAA8-67AC-50BF10CADE2E}"/>
              </a:ext>
            </a:extLst>
          </p:cNvPr>
          <p:cNvGraphicFramePr>
            <a:graphicFrameLocks noGrp="1"/>
          </p:cNvGraphicFramePr>
          <p:nvPr>
            <p:extLst>
              <p:ext uri="{D42A27DB-BD31-4B8C-83A1-F6EECF244321}">
                <p14:modId xmlns:p14="http://schemas.microsoft.com/office/powerpoint/2010/main" val="1395098833"/>
              </p:ext>
            </p:extLst>
          </p:nvPr>
        </p:nvGraphicFramePr>
        <p:xfrm>
          <a:off x="0" y="-1"/>
          <a:ext cx="12192001" cy="6814255"/>
        </p:xfrm>
        <a:graphic>
          <a:graphicData uri="http://schemas.openxmlformats.org/drawingml/2006/table">
            <a:tbl>
              <a:tblPr firstRow="1" firstCol="1" bandRow="1"/>
              <a:tblGrid>
                <a:gridCol w="835838">
                  <a:extLst>
                    <a:ext uri="{9D8B030D-6E8A-4147-A177-3AD203B41FA5}">
                      <a16:colId xmlns:a16="http://schemas.microsoft.com/office/drawing/2014/main" val="3923970691"/>
                    </a:ext>
                  </a:extLst>
                </a:gridCol>
                <a:gridCol w="835838">
                  <a:extLst>
                    <a:ext uri="{9D8B030D-6E8A-4147-A177-3AD203B41FA5}">
                      <a16:colId xmlns:a16="http://schemas.microsoft.com/office/drawing/2014/main" val="1230140620"/>
                    </a:ext>
                  </a:extLst>
                </a:gridCol>
                <a:gridCol w="782374">
                  <a:extLst>
                    <a:ext uri="{9D8B030D-6E8A-4147-A177-3AD203B41FA5}">
                      <a16:colId xmlns:a16="http://schemas.microsoft.com/office/drawing/2014/main" val="1933112611"/>
                    </a:ext>
                  </a:extLst>
                </a:gridCol>
                <a:gridCol w="835838">
                  <a:extLst>
                    <a:ext uri="{9D8B030D-6E8A-4147-A177-3AD203B41FA5}">
                      <a16:colId xmlns:a16="http://schemas.microsoft.com/office/drawing/2014/main" val="615996968"/>
                    </a:ext>
                  </a:extLst>
                </a:gridCol>
                <a:gridCol w="822797">
                  <a:extLst>
                    <a:ext uri="{9D8B030D-6E8A-4147-A177-3AD203B41FA5}">
                      <a16:colId xmlns:a16="http://schemas.microsoft.com/office/drawing/2014/main" val="271077203"/>
                    </a:ext>
                  </a:extLst>
                </a:gridCol>
                <a:gridCol w="784980">
                  <a:extLst>
                    <a:ext uri="{9D8B030D-6E8A-4147-A177-3AD203B41FA5}">
                      <a16:colId xmlns:a16="http://schemas.microsoft.com/office/drawing/2014/main" val="556776748"/>
                    </a:ext>
                  </a:extLst>
                </a:gridCol>
                <a:gridCol w="835838">
                  <a:extLst>
                    <a:ext uri="{9D8B030D-6E8A-4147-A177-3AD203B41FA5}">
                      <a16:colId xmlns:a16="http://schemas.microsoft.com/office/drawing/2014/main" val="3951508864"/>
                    </a:ext>
                  </a:extLst>
                </a:gridCol>
                <a:gridCol w="835838">
                  <a:extLst>
                    <a:ext uri="{9D8B030D-6E8A-4147-A177-3AD203B41FA5}">
                      <a16:colId xmlns:a16="http://schemas.microsoft.com/office/drawing/2014/main" val="2792488688"/>
                    </a:ext>
                  </a:extLst>
                </a:gridCol>
                <a:gridCol w="822797">
                  <a:extLst>
                    <a:ext uri="{9D8B030D-6E8A-4147-A177-3AD203B41FA5}">
                      <a16:colId xmlns:a16="http://schemas.microsoft.com/office/drawing/2014/main" val="3728719109"/>
                    </a:ext>
                  </a:extLst>
                </a:gridCol>
                <a:gridCol w="826709">
                  <a:extLst>
                    <a:ext uri="{9D8B030D-6E8A-4147-A177-3AD203B41FA5}">
                      <a16:colId xmlns:a16="http://schemas.microsoft.com/office/drawing/2014/main" val="1249445167"/>
                    </a:ext>
                  </a:extLst>
                </a:gridCol>
                <a:gridCol w="675449">
                  <a:extLst>
                    <a:ext uri="{9D8B030D-6E8A-4147-A177-3AD203B41FA5}">
                      <a16:colId xmlns:a16="http://schemas.microsoft.com/office/drawing/2014/main" val="4145940177"/>
                    </a:ext>
                  </a:extLst>
                </a:gridCol>
                <a:gridCol w="675449">
                  <a:extLst>
                    <a:ext uri="{9D8B030D-6E8A-4147-A177-3AD203B41FA5}">
                      <a16:colId xmlns:a16="http://schemas.microsoft.com/office/drawing/2014/main" val="3383637133"/>
                    </a:ext>
                  </a:extLst>
                </a:gridCol>
                <a:gridCol w="675449">
                  <a:extLst>
                    <a:ext uri="{9D8B030D-6E8A-4147-A177-3AD203B41FA5}">
                      <a16:colId xmlns:a16="http://schemas.microsoft.com/office/drawing/2014/main" val="820063494"/>
                    </a:ext>
                  </a:extLst>
                </a:gridCol>
                <a:gridCol w="675449">
                  <a:extLst>
                    <a:ext uri="{9D8B030D-6E8A-4147-A177-3AD203B41FA5}">
                      <a16:colId xmlns:a16="http://schemas.microsoft.com/office/drawing/2014/main" val="4157032835"/>
                    </a:ext>
                  </a:extLst>
                </a:gridCol>
                <a:gridCol w="675449">
                  <a:extLst>
                    <a:ext uri="{9D8B030D-6E8A-4147-A177-3AD203B41FA5}">
                      <a16:colId xmlns:a16="http://schemas.microsoft.com/office/drawing/2014/main" val="1536282396"/>
                    </a:ext>
                  </a:extLst>
                </a:gridCol>
                <a:gridCol w="595909">
                  <a:extLst>
                    <a:ext uri="{9D8B030D-6E8A-4147-A177-3AD203B41FA5}">
                      <a16:colId xmlns:a16="http://schemas.microsoft.com/office/drawing/2014/main" val="284919881"/>
                    </a:ext>
                  </a:extLst>
                </a:gridCol>
              </a:tblGrid>
              <a:tr h="614369">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44064"/>
                  </a:ext>
                </a:extLst>
              </a:tr>
              <a:tr h="287709">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Ấ</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Ậ</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056352"/>
                  </a:ext>
                </a:extLst>
              </a:tr>
              <a:tr h="287709">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Ầ</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450408"/>
                  </a:ext>
                </a:extLst>
              </a:tr>
              <a:tr h="287709">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824682"/>
                  </a:ext>
                </a:extLst>
              </a:tr>
              <a:tr h="287709">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Ề</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À</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769689"/>
                  </a:ext>
                </a:extLst>
              </a:tr>
              <a:tr h="287709">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106041"/>
                  </a:ext>
                </a:extLst>
              </a:tr>
              <a:tr h="287709">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Ờ</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87719"/>
                  </a:ext>
                </a:extLst>
              </a:tr>
              <a:tr h="287709">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Ầ</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Ì</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Ô</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623795"/>
                  </a:ext>
                </a:extLst>
              </a:tr>
              <a:tr h="287709">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604989"/>
                  </a:ext>
                </a:extLst>
              </a:tr>
              <a:tr h="287709">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975652"/>
                  </a:ext>
                </a:extLst>
              </a:tr>
              <a:tr h="287709">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Ổ</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293643"/>
                  </a:ext>
                </a:extLst>
              </a:tr>
              <a:tr h="287709">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Ế</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Ế</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343678"/>
                  </a:ext>
                </a:extLst>
              </a:tr>
              <a:tr h="287709">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186701"/>
                  </a:ext>
                </a:extLst>
              </a:tr>
              <a:tr h="287709">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207188"/>
                  </a:ext>
                </a:extLst>
              </a:tr>
              <a:tr h="287709">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Í</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22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Ơ</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90170" algn="l"/>
                          <a:tab pos="180340" algn="l"/>
                        </a:tabLst>
                      </a:pPr>
                      <a:r>
                        <a:rPr lang="en-US"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5612" marR="65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0213856"/>
                  </a:ext>
                </a:extLst>
              </a:tr>
            </a:tbl>
          </a:graphicData>
        </a:graphic>
      </p:graphicFrame>
    </p:spTree>
    <p:extLst>
      <p:ext uri="{BB962C8B-B14F-4D97-AF65-F5344CB8AC3E}">
        <p14:creationId xmlns:p14="http://schemas.microsoft.com/office/powerpoint/2010/main" val="342188913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descr="惊蛰2">
            <a:extLst>
              <a:ext uri="{FF2B5EF4-FFF2-40B4-BE49-F238E27FC236}">
                <a16:creationId xmlns:a16="http://schemas.microsoft.com/office/drawing/2014/main" id="{825E33DB-AC51-4055-A373-4151503B7452}"/>
              </a:ext>
            </a:extLst>
          </p:cNvPr>
          <p:cNvPicPr>
            <a:picLocks noChangeAspect="1"/>
          </p:cNvPicPr>
          <p:nvPr/>
        </p:nvPicPr>
        <p:blipFill>
          <a:blip r:embed="rId3"/>
          <a:srcRect b="45467"/>
          <a:stretch>
            <a:fillRect/>
          </a:stretch>
        </p:blipFill>
        <p:spPr>
          <a:xfrm>
            <a:off x="14249" y="3967758"/>
            <a:ext cx="12177751" cy="2890242"/>
          </a:xfrm>
          <a:prstGeom prst="rect">
            <a:avLst/>
          </a:prstGeom>
        </p:spPr>
      </p:pic>
      <p:pic>
        <p:nvPicPr>
          <p:cNvPr id="3" name="Picture 2">
            <a:extLst>
              <a:ext uri="{FF2B5EF4-FFF2-40B4-BE49-F238E27FC236}">
                <a16:creationId xmlns:a16="http://schemas.microsoft.com/office/drawing/2014/main" id="{65DDFE3F-F9C5-43B0-BE15-AE3FCA132BFF}"/>
              </a:ext>
            </a:extLst>
          </p:cNvPr>
          <p:cNvPicPr>
            <a:picLocks noChangeAspect="1"/>
          </p:cNvPicPr>
          <p:nvPr/>
        </p:nvPicPr>
        <p:blipFill rotWithShape="1">
          <a:blip r:embed="rId4">
            <a:clrChange>
              <a:clrFrom>
                <a:srgbClr val="F5FDFF"/>
              </a:clrFrom>
              <a:clrTo>
                <a:srgbClr val="F5FDFF">
                  <a:alpha val="0"/>
                </a:srgbClr>
              </a:clrTo>
            </a:clrChange>
          </a:blip>
          <a:srcRect l="12126" t="14702" r="79652" b="70633"/>
          <a:stretch/>
        </p:blipFill>
        <p:spPr>
          <a:xfrm>
            <a:off x="506886" y="711036"/>
            <a:ext cx="1322774" cy="1326621"/>
          </a:xfrm>
          <a:prstGeom prst="rect">
            <a:avLst/>
          </a:prstGeom>
        </p:spPr>
      </p:pic>
      <p:pic>
        <p:nvPicPr>
          <p:cNvPr id="22" name="Picture 21">
            <a:extLst>
              <a:ext uri="{FF2B5EF4-FFF2-40B4-BE49-F238E27FC236}">
                <a16:creationId xmlns:a16="http://schemas.microsoft.com/office/drawing/2014/main" id="{5A618D72-F9C9-474D-AAC6-21E0DE1062D3}"/>
              </a:ext>
            </a:extLst>
          </p:cNvPr>
          <p:cNvPicPr>
            <a:picLocks noChangeAspect="1"/>
          </p:cNvPicPr>
          <p:nvPr/>
        </p:nvPicPr>
        <p:blipFill rotWithShape="1">
          <a:blip r:embed="rId4">
            <a:clrChange>
              <a:clrFrom>
                <a:srgbClr val="F5FDFF"/>
              </a:clrFrom>
              <a:clrTo>
                <a:srgbClr val="F5FDFF">
                  <a:alpha val="0"/>
                </a:srgbClr>
              </a:clrTo>
            </a:clrChange>
          </a:blip>
          <a:srcRect l="81681" t="12964" r="11239" b="70930"/>
          <a:stretch/>
        </p:blipFill>
        <p:spPr>
          <a:xfrm>
            <a:off x="10193968" y="714939"/>
            <a:ext cx="1322774" cy="1691979"/>
          </a:xfrm>
          <a:prstGeom prst="rect">
            <a:avLst/>
          </a:prstGeom>
        </p:spPr>
      </p:pic>
      <p:sp>
        <p:nvSpPr>
          <p:cNvPr id="8" name="矩形 6">
            <a:extLst>
              <a:ext uri="{FF2B5EF4-FFF2-40B4-BE49-F238E27FC236}">
                <a16:creationId xmlns:a16="http://schemas.microsoft.com/office/drawing/2014/main" id="{7CAD8C32-ADAC-4CEA-AB73-96613E4C594B}"/>
              </a:ext>
            </a:extLst>
          </p:cNvPr>
          <p:cNvSpPr/>
          <p:nvPr/>
        </p:nvSpPr>
        <p:spPr>
          <a:xfrm>
            <a:off x="1020822" y="1240750"/>
            <a:ext cx="9954990" cy="1015534"/>
          </a:xfrm>
          <a:prstGeom prst="rect">
            <a:avLst/>
          </a:prstGeom>
        </p:spPr>
        <p:txBody>
          <a:bodyPr vert="horz"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5999" b="1" i="0" u="none" strike="noStrike" kern="1200" cap="none" spc="60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Tiết</a:t>
            </a:r>
            <a:r>
              <a:rPr kumimoji="0" lang="en-US" altLang="zh-CN" sz="59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12</a:t>
            </a:r>
            <a:endParaRPr kumimoji="0" lang="zh-CN" altLang="en-US" sz="59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0" name="矩形 6">
            <a:extLst>
              <a:ext uri="{FF2B5EF4-FFF2-40B4-BE49-F238E27FC236}">
                <a16:creationId xmlns:a16="http://schemas.microsoft.com/office/drawing/2014/main" id="{EA64D7DB-34E7-45E8-99D4-0C337E40FF75}"/>
              </a:ext>
            </a:extLst>
          </p:cNvPr>
          <p:cNvSpPr/>
          <p:nvPr/>
        </p:nvSpPr>
        <p:spPr>
          <a:xfrm>
            <a:off x="1616929" y="2296118"/>
            <a:ext cx="10019089" cy="1107996"/>
          </a:xfrm>
          <a:prstGeom prst="rect">
            <a:avLst/>
          </a:prstGeom>
        </p:spPr>
        <p:txBody>
          <a:bodyPr vert="horz"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CỦNG CỐ, MỞ RỘNG</a:t>
            </a:r>
            <a:endParaRPr kumimoji="0" lang="zh-CN" altLang="en-US" sz="6600"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id="{FB4E69EB-7F59-4B13-8A88-06CB89CAFF76}"/>
              </a:ext>
            </a:extLst>
          </p:cNvPr>
          <p:cNvPicPr>
            <a:picLocks noChangeAspect="1"/>
          </p:cNvPicPr>
          <p:nvPr/>
        </p:nvPicPr>
        <p:blipFill>
          <a:blip r:embed="rId5"/>
          <a:stretch>
            <a:fillRect/>
          </a:stretch>
        </p:blipFill>
        <p:spPr>
          <a:xfrm>
            <a:off x="7891777" y="439739"/>
            <a:ext cx="1761489" cy="1176358"/>
          </a:xfrm>
          <a:prstGeom prst="rect">
            <a:avLst/>
          </a:prstGeom>
        </p:spPr>
      </p:pic>
      <p:pic>
        <p:nvPicPr>
          <p:cNvPr id="6" name="Picture 5">
            <a:extLst>
              <a:ext uri="{FF2B5EF4-FFF2-40B4-BE49-F238E27FC236}">
                <a16:creationId xmlns:a16="http://schemas.microsoft.com/office/drawing/2014/main" id="{3DDE7AA2-0C19-4671-B72E-09CF0B51D845}"/>
              </a:ext>
            </a:extLst>
          </p:cNvPr>
          <p:cNvPicPr>
            <a:picLocks noChangeAspect="1"/>
          </p:cNvPicPr>
          <p:nvPr/>
        </p:nvPicPr>
        <p:blipFill>
          <a:blip r:embed="rId6"/>
          <a:stretch>
            <a:fillRect/>
          </a:stretch>
        </p:blipFill>
        <p:spPr>
          <a:xfrm>
            <a:off x="2247296" y="4477094"/>
            <a:ext cx="3065121" cy="3065121"/>
          </a:xfrm>
          <a:prstGeom prst="rect">
            <a:avLst/>
          </a:prstGeom>
        </p:spPr>
      </p:pic>
      <p:sp>
        <p:nvSpPr>
          <p:cNvPr id="11" name="矩形 6">
            <a:extLst>
              <a:ext uri="{FF2B5EF4-FFF2-40B4-BE49-F238E27FC236}">
                <a16:creationId xmlns:a16="http://schemas.microsoft.com/office/drawing/2014/main" id="{8E86145F-2DFF-E5E2-AF3E-CDC24352FA77}"/>
              </a:ext>
            </a:extLst>
          </p:cNvPr>
          <p:cNvSpPr/>
          <p:nvPr/>
        </p:nvSpPr>
        <p:spPr>
          <a:xfrm>
            <a:off x="3134472" y="4031376"/>
            <a:ext cx="6810232" cy="769263"/>
          </a:xfrm>
          <a:prstGeom prst="rect">
            <a:avLst/>
          </a:prstGeom>
        </p:spPr>
        <p:txBody>
          <a:bodyPr vert="horz"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4399" b="1" i="0" u="none" strike="noStrike" kern="1200" cap="none" spc="60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Giáo</a:t>
            </a:r>
            <a:r>
              <a:rPr kumimoji="0" lang="en-US" altLang="zh-CN" sz="43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a:t>
            </a:r>
            <a:r>
              <a:rPr kumimoji="0" lang="en-US" altLang="zh-CN" sz="4399" b="1" i="0" u="none" strike="noStrike" kern="1200" cap="none" spc="60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viên</a:t>
            </a:r>
            <a:r>
              <a:rPr kumimoji="0" lang="en-US" altLang="zh-CN" sz="43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a:t>
            </a:r>
            <a:endParaRPr kumimoji="0" lang="zh-CN" altLang="en-US" sz="43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spTree>
    <p:extLst>
      <p:ext uri="{BB962C8B-B14F-4D97-AF65-F5344CB8AC3E}">
        <p14:creationId xmlns:p14="http://schemas.microsoft.com/office/powerpoint/2010/main" val="1876043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id="{4FC79A60-C992-4CF4-B8EE-DE3E4684F716}"/>
              </a:ext>
            </a:extLst>
          </p:cNvPr>
          <p:cNvSpPr txBox="1"/>
          <p:nvPr/>
        </p:nvSpPr>
        <p:spPr>
          <a:xfrm>
            <a:off x="1797225" y="1703761"/>
            <a:ext cx="8597551" cy="2750629"/>
          </a:xfrm>
          <a:prstGeom prst="rect">
            <a:avLst/>
          </a:prstGeom>
          <a:noFill/>
          <a:extLst>
            <a:ext uri="{909E8E84-426E-40DD-AFC4-6F175D3DCCD1}">
              <a14:hiddenFill xmlns:a14="http://schemas.microsoft.com/office/drawing/2010/main">
                <a:solidFill>
                  <a:srgbClr val="BD8A5D"/>
                </a:solidFill>
              </a14:hiddenFill>
            </a:ext>
          </a:extLst>
        </p:spPr>
        <p:txBody>
          <a:bodyPr wrap="square" rtlCol="0">
            <a:spAutoFit/>
          </a:bodyPr>
          <a:lstStyle/>
          <a:p>
            <a:pPr algn="ctr" defTabSz="914126">
              <a:lnSpc>
                <a:spcPct val="90000"/>
              </a:lnSpc>
              <a:defRPr/>
            </a:pPr>
            <a:r>
              <a:rPr lang="en-US" altLang="zh-CN" sz="9597" b="1" dirty="0">
                <a:solidFill>
                  <a:srgbClr val="002060"/>
                </a:solidFill>
                <a:latin typeface="Times New Roman" panose="02020603050405020304" pitchFamily="18" charset="0"/>
                <a:ea typeface="字魂36号-正文宋楷" panose="02000000000000000000" charset="-122"/>
                <a:cs typeface="Times New Roman" panose="02020603050405020304" pitchFamily="18" charset="0"/>
                <a:sym typeface="+mn-ea"/>
              </a:rPr>
              <a:t>HÌNH THÀNH KIẾN THỨC</a:t>
            </a:r>
            <a:endParaRPr lang="zh-CN" altLang="en-US" sz="9597" b="1" dirty="0">
              <a:solidFill>
                <a:srgbClr val="002060"/>
              </a:solidFill>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pic>
        <p:nvPicPr>
          <p:cNvPr id="4" name="Picture 3">
            <a:extLst>
              <a:ext uri="{FF2B5EF4-FFF2-40B4-BE49-F238E27FC236}">
                <a16:creationId xmlns:a16="http://schemas.microsoft.com/office/drawing/2014/main" id="{F08BA488-14BF-49F7-A561-B62AAC4696A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1797225" y="4780619"/>
            <a:ext cx="2452513" cy="2452513"/>
          </a:xfrm>
          <a:prstGeom prst="rect">
            <a:avLst/>
          </a:prstGeom>
        </p:spPr>
      </p:pic>
      <p:pic>
        <p:nvPicPr>
          <p:cNvPr id="5" name="Picture 4">
            <a:extLst>
              <a:ext uri="{FF2B5EF4-FFF2-40B4-BE49-F238E27FC236}">
                <a16:creationId xmlns:a16="http://schemas.microsoft.com/office/drawing/2014/main" id="{9D2BF9D1-0605-4ACA-8B2F-F6D79BCB250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3239798" y="4780619"/>
            <a:ext cx="2452513" cy="2452513"/>
          </a:xfrm>
          <a:prstGeom prst="rect">
            <a:avLst/>
          </a:prstGeom>
        </p:spPr>
      </p:pic>
      <p:pic>
        <p:nvPicPr>
          <p:cNvPr id="6" name="Picture 5">
            <a:extLst>
              <a:ext uri="{FF2B5EF4-FFF2-40B4-BE49-F238E27FC236}">
                <a16:creationId xmlns:a16="http://schemas.microsoft.com/office/drawing/2014/main" id="{6810C243-1151-4FE7-B342-0CDA8D08363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4466054" y="4780619"/>
            <a:ext cx="2452513" cy="2452513"/>
          </a:xfrm>
          <a:prstGeom prst="rect">
            <a:avLst/>
          </a:prstGeom>
        </p:spPr>
      </p:pic>
      <p:pic>
        <p:nvPicPr>
          <p:cNvPr id="7" name="Picture 6">
            <a:extLst>
              <a:ext uri="{FF2B5EF4-FFF2-40B4-BE49-F238E27FC236}">
                <a16:creationId xmlns:a16="http://schemas.microsoft.com/office/drawing/2014/main" id="{24C35C14-01FB-413B-BC8B-CA4259BA138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5782820" y="4780619"/>
            <a:ext cx="2452513" cy="2452513"/>
          </a:xfrm>
          <a:prstGeom prst="rect">
            <a:avLst/>
          </a:prstGeom>
        </p:spPr>
      </p:pic>
      <p:pic>
        <p:nvPicPr>
          <p:cNvPr id="8" name="Picture 7">
            <a:extLst>
              <a:ext uri="{FF2B5EF4-FFF2-40B4-BE49-F238E27FC236}">
                <a16:creationId xmlns:a16="http://schemas.microsoft.com/office/drawing/2014/main" id="{BE941A28-33AF-4E9A-9E94-7415335C55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7200231" y="4780618"/>
            <a:ext cx="2452513" cy="2452513"/>
          </a:xfrm>
          <a:prstGeom prst="rect">
            <a:avLst/>
          </a:prstGeom>
        </p:spPr>
      </p:pic>
      <p:pic>
        <p:nvPicPr>
          <p:cNvPr id="9" name="Picture 8">
            <a:extLst>
              <a:ext uri="{FF2B5EF4-FFF2-40B4-BE49-F238E27FC236}">
                <a16:creationId xmlns:a16="http://schemas.microsoft.com/office/drawing/2014/main" id="{321BA19F-C002-4040-BF0E-7B31D50FFF2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8516996" y="4696747"/>
            <a:ext cx="2452513" cy="2452513"/>
          </a:xfrm>
          <a:prstGeom prst="rect">
            <a:avLst/>
          </a:prstGeom>
        </p:spPr>
      </p:pic>
    </p:spTree>
    <p:extLst>
      <p:ext uri="{BB962C8B-B14F-4D97-AF65-F5344CB8AC3E}">
        <p14:creationId xmlns:p14="http://schemas.microsoft.com/office/powerpoint/2010/main" val="811898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8BA488-14BF-49F7-A561-B62AAC4696A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1797225" y="4780619"/>
            <a:ext cx="2452513" cy="2452513"/>
          </a:xfrm>
          <a:prstGeom prst="rect">
            <a:avLst/>
          </a:prstGeom>
        </p:spPr>
      </p:pic>
      <p:pic>
        <p:nvPicPr>
          <p:cNvPr id="5" name="Picture 4">
            <a:extLst>
              <a:ext uri="{FF2B5EF4-FFF2-40B4-BE49-F238E27FC236}">
                <a16:creationId xmlns:a16="http://schemas.microsoft.com/office/drawing/2014/main" id="{9D2BF9D1-0605-4ACA-8B2F-F6D79BCB250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3239798" y="4780619"/>
            <a:ext cx="2452513" cy="2452513"/>
          </a:xfrm>
          <a:prstGeom prst="rect">
            <a:avLst/>
          </a:prstGeom>
        </p:spPr>
      </p:pic>
      <p:pic>
        <p:nvPicPr>
          <p:cNvPr id="6" name="Picture 5">
            <a:extLst>
              <a:ext uri="{FF2B5EF4-FFF2-40B4-BE49-F238E27FC236}">
                <a16:creationId xmlns:a16="http://schemas.microsoft.com/office/drawing/2014/main" id="{6810C243-1151-4FE7-B342-0CDA8D08363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4466054" y="4780619"/>
            <a:ext cx="2452513" cy="2452513"/>
          </a:xfrm>
          <a:prstGeom prst="rect">
            <a:avLst/>
          </a:prstGeom>
        </p:spPr>
      </p:pic>
      <p:pic>
        <p:nvPicPr>
          <p:cNvPr id="7" name="Picture 6">
            <a:extLst>
              <a:ext uri="{FF2B5EF4-FFF2-40B4-BE49-F238E27FC236}">
                <a16:creationId xmlns:a16="http://schemas.microsoft.com/office/drawing/2014/main" id="{24C35C14-01FB-413B-BC8B-CA4259BA138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5782820" y="4780619"/>
            <a:ext cx="2452513" cy="2452513"/>
          </a:xfrm>
          <a:prstGeom prst="rect">
            <a:avLst/>
          </a:prstGeom>
        </p:spPr>
      </p:pic>
      <p:pic>
        <p:nvPicPr>
          <p:cNvPr id="8" name="Picture 7">
            <a:extLst>
              <a:ext uri="{FF2B5EF4-FFF2-40B4-BE49-F238E27FC236}">
                <a16:creationId xmlns:a16="http://schemas.microsoft.com/office/drawing/2014/main" id="{BE941A28-33AF-4E9A-9E94-7415335C55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7200231" y="4780618"/>
            <a:ext cx="2452513" cy="2452513"/>
          </a:xfrm>
          <a:prstGeom prst="rect">
            <a:avLst/>
          </a:prstGeom>
        </p:spPr>
      </p:pic>
      <p:pic>
        <p:nvPicPr>
          <p:cNvPr id="9" name="Picture 8">
            <a:extLst>
              <a:ext uri="{FF2B5EF4-FFF2-40B4-BE49-F238E27FC236}">
                <a16:creationId xmlns:a16="http://schemas.microsoft.com/office/drawing/2014/main" id="{321BA19F-C002-4040-BF0E-7B31D50FFF2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844" l="8594" r="92383">
                        <a14:foregroundMark x1="8594" y1="82031" x2="8594" y2="82031"/>
                        <a14:foregroundMark x1="92383" y1="54395" x2="92383" y2="54395"/>
                      </a14:backgroundRemoval>
                    </a14:imgEffect>
                  </a14:imgLayer>
                </a14:imgProps>
              </a:ext>
            </a:extLst>
          </a:blip>
          <a:stretch>
            <a:fillRect/>
          </a:stretch>
        </p:blipFill>
        <p:spPr>
          <a:xfrm>
            <a:off x="8516996" y="4696747"/>
            <a:ext cx="2452513" cy="2452513"/>
          </a:xfrm>
          <a:prstGeom prst="rect">
            <a:avLst/>
          </a:prstGeom>
        </p:spPr>
      </p:pic>
      <p:sp>
        <p:nvSpPr>
          <p:cNvPr id="10" name="Rectangle 9">
            <a:extLst>
              <a:ext uri="{FF2B5EF4-FFF2-40B4-BE49-F238E27FC236}">
                <a16:creationId xmlns:a16="http://schemas.microsoft.com/office/drawing/2014/main" id="{74665351-A147-4E0B-A319-17A2C6CF1F2A}"/>
              </a:ext>
            </a:extLst>
          </p:cNvPr>
          <p:cNvSpPr/>
          <p:nvPr/>
        </p:nvSpPr>
        <p:spPr>
          <a:xfrm>
            <a:off x="2140917" y="2053686"/>
            <a:ext cx="8484898" cy="2750629"/>
          </a:xfrm>
          <a:prstGeom prst="rect">
            <a:avLst/>
          </a:prstGeom>
        </p:spPr>
        <p:txBody>
          <a:bodyPr wrap="square">
            <a:spAutoFit/>
          </a:bodyPr>
          <a:lstStyle/>
          <a:p>
            <a:pPr algn="ctr" defTabSz="914126">
              <a:lnSpc>
                <a:spcPct val="90000"/>
              </a:lnSpc>
            </a:pPr>
            <a:r>
              <a:rPr lang="en-US" altLang="zh-CN" sz="9597" b="1" dirty="0">
                <a:solidFill>
                  <a:srgbClr val="418765"/>
                </a:solidFill>
                <a:latin typeface="Times New Roman" panose="02020603050405020304" pitchFamily="18" charset="0"/>
                <a:ea typeface="字魂36号-正文宋楷" panose="02000000000000000000" charset="-122"/>
                <a:cs typeface="Times New Roman" panose="02020603050405020304" pitchFamily="18" charset="0"/>
                <a:sym typeface="+mn-ea"/>
              </a:rPr>
              <a:t>I. </a:t>
            </a:r>
            <a:r>
              <a:rPr lang="en-US" altLang="zh-CN" sz="9597" b="1" dirty="0" err="1">
                <a:solidFill>
                  <a:srgbClr val="418765"/>
                </a:solidFill>
                <a:latin typeface="Times New Roman" panose="02020603050405020304" pitchFamily="18" charset="0"/>
                <a:ea typeface="字魂36号-正文宋楷" panose="02000000000000000000" charset="-122"/>
                <a:cs typeface="Times New Roman" panose="02020603050405020304" pitchFamily="18" charset="0"/>
                <a:sym typeface="+mn-ea"/>
              </a:rPr>
              <a:t>Giới</a:t>
            </a:r>
            <a:r>
              <a:rPr lang="en-US" altLang="zh-CN" sz="9597" b="1" dirty="0">
                <a:solidFill>
                  <a:srgbClr val="418765"/>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9597" b="1" dirty="0" err="1">
                <a:solidFill>
                  <a:srgbClr val="418765"/>
                </a:solidFill>
                <a:latin typeface="Times New Roman" panose="02020603050405020304" pitchFamily="18" charset="0"/>
                <a:ea typeface="字魂36号-正文宋楷" panose="02000000000000000000" charset="-122"/>
                <a:cs typeface="Times New Roman" panose="02020603050405020304" pitchFamily="18" charset="0"/>
                <a:sym typeface="+mn-ea"/>
              </a:rPr>
              <a:t>thiệu</a:t>
            </a:r>
            <a:r>
              <a:rPr lang="en-US" altLang="zh-CN" sz="9597" b="1" dirty="0">
                <a:solidFill>
                  <a:srgbClr val="418765"/>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9597" b="1" dirty="0" err="1">
                <a:solidFill>
                  <a:srgbClr val="418765"/>
                </a:solidFill>
                <a:latin typeface="Times New Roman" panose="02020603050405020304" pitchFamily="18" charset="0"/>
                <a:ea typeface="字魂36号-正文宋楷" panose="02000000000000000000" charset="-122"/>
                <a:cs typeface="Times New Roman" panose="02020603050405020304" pitchFamily="18" charset="0"/>
                <a:sym typeface="+mn-ea"/>
              </a:rPr>
              <a:t>bài</a:t>
            </a:r>
            <a:r>
              <a:rPr lang="en-US" altLang="zh-CN" sz="9597" b="1" dirty="0">
                <a:solidFill>
                  <a:srgbClr val="418765"/>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9597" b="1" dirty="0" err="1">
                <a:solidFill>
                  <a:srgbClr val="418765"/>
                </a:solidFill>
                <a:latin typeface="Times New Roman" panose="02020603050405020304" pitchFamily="18" charset="0"/>
                <a:ea typeface="字魂36号-正文宋楷" panose="02000000000000000000" charset="-122"/>
                <a:cs typeface="Times New Roman" panose="02020603050405020304" pitchFamily="18" charset="0"/>
                <a:sym typeface="+mn-ea"/>
              </a:rPr>
              <a:t>học</a:t>
            </a:r>
            <a:endParaRPr lang="zh-CN" altLang="en-US" sz="9597" b="1" dirty="0">
              <a:solidFill>
                <a:srgbClr val="418765"/>
              </a:solidFill>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spTree>
    <p:extLst>
      <p:ext uri="{BB962C8B-B14F-4D97-AF65-F5344CB8AC3E}">
        <p14:creationId xmlns:p14="http://schemas.microsoft.com/office/powerpoint/2010/main" val="58764636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E9CB1EA9-8998-4B69-8156-AA14456863B0}"/>
              </a:ext>
            </a:extLst>
          </p:cNvPr>
          <p:cNvSpPr txBox="1"/>
          <p:nvPr/>
        </p:nvSpPr>
        <p:spPr>
          <a:xfrm>
            <a:off x="4067738" y="581253"/>
            <a:ext cx="2028262" cy="830997"/>
          </a:xfrm>
          <a:prstGeom prst="rect">
            <a:avLst/>
          </a:prstGeom>
          <a:noFill/>
        </p:spPr>
        <p:txBody>
          <a:bodyPr wrap="square" rtlCol="0">
            <a:spAutoFit/>
          </a:bodyPr>
          <a:lstStyle/>
          <a:p>
            <a:pPr defTabSz="457063">
              <a:defRPr/>
            </a:pPr>
            <a:r>
              <a:rPr lang="en-US" altLang="zh-CN" sz="4800" b="1" dirty="0" err="1">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Câu</a:t>
            </a:r>
            <a:r>
              <a:rPr lang="en-US" altLang="zh-CN" sz="4800" b="1"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 1</a:t>
            </a:r>
          </a:p>
        </p:txBody>
      </p:sp>
      <p:pic>
        <p:nvPicPr>
          <p:cNvPr id="3" name="图片 2">
            <a:extLst>
              <a:ext uri="{FF2B5EF4-FFF2-40B4-BE49-F238E27FC236}">
                <a16:creationId xmlns:a16="http://schemas.microsoft.com/office/drawing/2014/main" id="{52BAC4D8-CB8C-4BFE-87BC-9908AE78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333" y="981284"/>
            <a:ext cx="11112841" cy="6088998"/>
          </a:xfrm>
          <a:prstGeom prst="rect">
            <a:avLst/>
          </a:prstGeom>
        </p:spPr>
      </p:pic>
      <p:sp>
        <p:nvSpPr>
          <p:cNvPr id="4" name="文本框 5">
            <a:extLst>
              <a:ext uri="{FF2B5EF4-FFF2-40B4-BE49-F238E27FC236}">
                <a16:creationId xmlns:a16="http://schemas.microsoft.com/office/drawing/2014/main" id="{6FBE961B-C3CD-43BF-81E0-C61B25AF7AD0}"/>
              </a:ext>
            </a:extLst>
          </p:cNvPr>
          <p:cNvSpPr txBox="1"/>
          <p:nvPr/>
        </p:nvSpPr>
        <p:spPr>
          <a:xfrm>
            <a:off x="2441654" y="2470273"/>
            <a:ext cx="5451582" cy="2123274"/>
          </a:xfrm>
          <a:prstGeom prst="rect">
            <a:avLst/>
          </a:prstGeom>
          <a:noFill/>
        </p:spPr>
        <p:txBody>
          <a:bodyPr wrap="square" rtlCol="0">
            <a:spAutoFit/>
          </a:bodyPr>
          <a:lstStyle/>
          <a:p>
            <a:pPr algn="just" defTabSz="914217"/>
            <a:r>
              <a:rPr lang="en-US" sz="4399" b="1" i="1" dirty="0" err="1">
                <a:solidFill>
                  <a:srgbClr val="FFFFFF"/>
                </a:solidFill>
                <a:latin typeface="Times New Roman" panose="02020603050405020304" pitchFamily="18" charset="0"/>
                <a:ea typeface="微软雅黑"/>
                <a:cs typeface="Times New Roman" panose="02020603050405020304" pitchFamily="18" charset="0"/>
              </a:rPr>
              <a:t>Hãy</a:t>
            </a:r>
            <a:r>
              <a:rPr lang="en-US" sz="4399" b="1" i="1" dirty="0">
                <a:solidFill>
                  <a:srgbClr val="FFFFFF"/>
                </a:solidFill>
                <a:latin typeface="Times New Roman" panose="02020603050405020304" pitchFamily="18" charset="0"/>
                <a:ea typeface="微软雅黑"/>
                <a:cs typeface="Times New Roman" panose="02020603050405020304" pitchFamily="18" charset="0"/>
              </a:rPr>
              <a:t> </a:t>
            </a:r>
            <a:r>
              <a:rPr lang="en-US" sz="4399" b="1" i="1" dirty="0" err="1">
                <a:solidFill>
                  <a:srgbClr val="FFFFFF"/>
                </a:solidFill>
                <a:latin typeface="Times New Roman" panose="02020603050405020304" pitchFamily="18" charset="0"/>
                <a:ea typeface="微软雅黑"/>
                <a:cs typeface="Times New Roman" panose="02020603050405020304" pitchFamily="18" charset="0"/>
              </a:rPr>
              <a:t>kẻ</a:t>
            </a:r>
            <a:r>
              <a:rPr lang="en-US" sz="4399" b="1" i="1" dirty="0">
                <a:solidFill>
                  <a:srgbClr val="FFFFFF"/>
                </a:solidFill>
                <a:latin typeface="Times New Roman" panose="02020603050405020304" pitchFamily="18" charset="0"/>
                <a:ea typeface="微软雅黑"/>
                <a:cs typeface="Times New Roman" panose="02020603050405020304" pitchFamily="18" charset="0"/>
              </a:rPr>
              <a:t> </a:t>
            </a:r>
            <a:r>
              <a:rPr lang="en-US" sz="4399" b="1" i="1" dirty="0" err="1">
                <a:solidFill>
                  <a:srgbClr val="FFFFFF"/>
                </a:solidFill>
                <a:latin typeface="Times New Roman" panose="02020603050405020304" pitchFamily="18" charset="0"/>
                <a:ea typeface="微软雅黑"/>
                <a:cs typeface="Times New Roman" panose="02020603050405020304" pitchFamily="18" charset="0"/>
              </a:rPr>
              <a:t>bảng</a:t>
            </a:r>
            <a:r>
              <a:rPr lang="en-US" sz="4399" b="1" i="1" dirty="0">
                <a:solidFill>
                  <a:srgbClr val="FFFFFF"/>
                </a:solidFill>
                <a:latin typeface="Times New Roman" panose="02020603050405020304" pitchFamily="18" charset="0"/>
                <a:ea typeface="微软雅黑"/>
                <a:cs typeface="Times New Roman" panose="02020603050405020304" pitchFamily="18" charset="0"/>
              </a:rPr>
              <a:t> </a:t>
            </a:r>
            <a:r>
              <a:rPr lang="en-US" sz="4399" b="1" i="1" dirty="0" err="1">
                <a:solidFill>
                  <a:srgbClr val="FFFFFF"/>
                </a:solidFill>
                <a:latin typeface="Times New Roman" panose="02020603050405020304" pitchFamily="18" charset="0"/>
                <a:ea typeface="微软雅黑"/>
                <a:cs typeface="Times New Roman" panose="02020603050405020304" pitchFamily="18" charset="0"/>
              </a:rPr>
              <a:t>vào</a:t>
            </a:r>
            <a:r>
              <a:rPr lang="en-US" sz="4399" b="1" i="1" dirty="0">
                <a:solidFill>
                  <a:srgbClr val="FFFFFF"/>
                </a:solidFill>
                <a:latin typeface="Times New Roman" panose="02020603050405020304" pitchFamily="18" charset="0"/>
                <a:ea typeface="微软雅黑"/>
                <a:cs typeface="Times New Roman" panose="02020603050405020304" pitchFamily="18" charset="0"/>
              </a:rPr>
              <a:t> </a:t>
            </a:r>
            <a:r>
              <a:rPr lang="en-US" sz="4399" b="1" i="1" dirty="0" err="1">
                <a:solidFill>
                  <a:srgbClr val="FFFFFF"/>
                </a:solidFill>
                <a:latin typeface="Times New Roman" panose="02020603050405020304" pitchFamily="18" charset="0"/>
                <a:ea typeface="微软雅黑"/>
                <a:cs typeface="Times New Roman" panose="02020603050405020304" pitchFamily="18" charset="0"/>
              </a:rPr>
              <a:t>vở</a:t>
            </a:r>
            <a:r>
              <a:rPr lang="en-US" sz="4399" b="1" i="1" dirty="0">
                <a:solidFill>
                  <a:srgbClr val="FFFFFF"/>
                </a:solidFill>
                <a:latin typeface="Times New Roman" panose="02020603050405020304" pitchFamily="18" charset="0"/>
                <a:ea typeface="微软雅黑"/>
                <a:cs typeface="Times New Roman" panose="02020603050405020304" pitchFamily="18" charset="0"/>
              </a:rPr>
              <a:t> </a:t>
            </a:r>
            <a:r>
              <a:rPr lang="en-US" sz="4399" b="1" i="1" dirty="0" err="1">
                <a:solidFill>
                  <a:srgbClr val="FFFFFF"/>
                </a:solidFill>
                <a:latin typeface="Times New Roman" panose="02020603050405020304" pitchFamily="18" charset="0"/>
                <a:ea typeface="微软雅黑"/>
                <a:cs typeface="Times New Roman" panose="02020603050405020304" pitchFamily="18" charset="0"/>
              </a:rPr>
              <a:t>theo</a:t>
            </a:r>
            <a:r>
              <a:rPr lang="en-US" sz="4399" b="1" i="1" dirty="0">
                <a:solidFill>
                  <a:srgbClr val="FFFFFF"/>
                </a:solidFill>
                <a:latin typeface="Times New Roman" panose="02020603050405020304" pitchFamily="18" charset="0"/>
                <a:ea typeface="微软雅黑"/>
                <a:cs typeface="Times New Roman" panose="02020603050405020304" pitchFamily="18" charset="0"/>
              </a:rPr>
              <a:t> </a:t>
            </a:r>
            <a:r>
              <a:rPr lang="en-US" sz="4399" b="1" i="1" dirty="0" err="1">
                <a:solidFill>
                  <a:srgbClr val="FFFFFF"/>
                </a:solidFill>
                <a:latin typeface="Times New Roman" panose="02020603050405020304" pitchFamily="18" charset="0"/>
                <a:ea typeface="微软雅黑"/>
                <a:cs typeface="Times New Roman" panose="02020603050405020304" pitchFamily="18" charset="0"/>
              </a:rPr>
              <a:t>mẫu</a:t>
            </a:r>
            <a:r>
              <a:rPr lang="en-US" sz="4399" b="1" i="1" dirty="0">
                <a:solidFill>
                  <a:srgbClr val="FFFFFF"/>
                </a:solidFill>
                <a:latin typeface="Times New Roman" panose="02020603050405020304" pitchFamily="18" charset="0"/>
                <a:ea typeface="微软雅黑"/>
                <a:cs typeface="Times New Roman" panose="02020603050405020304" pitchFamily="18" charset="0"/>
              </a:rPr>
              <a:t> </a:t>
            </a:r>
            <a:r>
              <a:rPr lang="en-US" sz="4399" b="1" i="1" dirty="0" err="1">
                <a:solidFill>
                  <a:srgbClr val="FFFFFF"/>
                </a:solidFill>
                <a:latin typeface="Times New Roman" panose="02020603050405020304" pitchFamily="18" charset="0"/>
                <a:ea typeface="微软雅黑"/>
                <a:cs typeface="Times New Roman" panose="02020603050405020304" pitchFamily="18" charset="0"/>
              </a:rPr>
              <a:t>sau</a:t>
            </a:r>
            <a:r>
              <a:rPr lang="en-US" sz="4399" b="1" i="1" dirty="0">
                <a:solidFill>
                  <a:srgbClr val="FFFFFF"/>
                </a:solidFill>
                <a:latin typeface="Times New Roman" panose="02020603050405020304" pitchFamily="18" charset="0"/>
                <a:ea typeface="微软雅黑"/>
                <a:cs typeface="Times New Roman" panose="02020603050405020304" pitchFamily="18" charset="0"/>
              </a:rPr>
              <a:t> </a:t>
            </a:r>
            <a:r>
              <a:rPr lang="en-US" sz="4399" b="1" i="1" dirty="0" err="1">
                <a:solidFill>
                  <a:srgbClr val="FFFFFF"/>
                </a:solidFill>
                <a:latin typeface="Times New Roman" panose="02020603050405020304" pitchFamily="18" charset="0"/>
                <a:ea typeface="微软雅黑"/>
                <a:cs typeface="Times New Roman" panose="02020603050405020304" pitchFamily="18" charset="0"/>
              </a:rPr>
              <a:t>và</a:t>
            </a:r>
            <a:r>
              <a:rPr lang="en-US" sz="4399" b="1" i="1" dirty="0">
                <a:solidFill>
                  <a:srgbClr val="FFFFFF"/>
                </a:solidFill>
                <a:latin typeface="Times New Roman" panose="02020603050405020304" pitchFamily="18" charset="0"/>
                <a:ea typeface="微软雅黑"/>
                <a:cs typeface="Times New Roman" panose="02020603050405020304" pitchFamily="18" charset="0"/>
              </a:rPr>
              <a:t> </a:t>
            </a:r>
            <a:r>
              <a:rPr lang="en-US" sz="4399" b="1" i="1" dirty="0" err="1">
                <a:solidFill>
                  <a:srgbClr val="FFFFFF"/>
                </a:solidFill>
                <a:latin typeface="Times New Roman" panose="02020603050405020304" pitchFamily="18" charset="0"/>
                <a:ea typeface="微软雅黑"/>
                <a:cs typeface="Times New Roman" panose="02020603050405020304" pitchFamily="18" charset="0"/>
              </a:rPr>
              <a:t>điền</a:t>
            </a:r>
            <a:r>
              <a:rPr lang="en-US" sz="4399" b="1" i="1" dirty="0">
                <a:solidFill>
                  <a:srgbClr val="FFFFFF"/>
                </a:solidFill>
                <a:latin typeface="Times New Roman" panose="02020603050405020304" pitchFamily="18" charset="0"/>
                <a:ea typeface="微软雅黑"/>
                <a:cs typeface="Times New Roman" panose="02020603050405020304" pitchFamily="18" charset="0"/>
              </a:rPr>
              <a:t> </a:t>
            </a:r>
            <a:r>
              <a:rPr lang="en-US" sz="4399" b="1" i="1" dirty="0" err="1">
                <a:solidFill>
                  <a:srgbClr val="FFFFFF"/>
                </a:solidFill>
                <a:latin typeface="Times New Roman" panose="02020603050405020304" pitchFamily="18" charset="0"/>
                <a:ea typeface="微软雅黑"/>
                <a:cs typeface="Times New Roman" panose="02020603050405020304" pitchFamily="18" charset="0"/>
              </a:rPr>
              <a:t>nội</a:t>
            </a:r>
            <a:r>
              <a:rPr lang="en-US" sz="4399" b="1" i="1" dirty="0">
                <a:solidFill>
                  <a:srgbClr val="FFFFFF"/>
                </a:solidFill>
                <a:latin typeface="Times New Roman" panose="02020603050405020304" pitchFamily="18" charset="0"/>
                <a:ea typeface="微软雅黑"/>
                <a:cs typeface="Times New Roman" panose="02020603050405020304" pitchFamily="18" charset="0"/>
              </a:rPr>
              <a:t> dung </a:t>
            </a:r>
            <a:r>
              <a:rPr lang="en-US" sz="4399" b="1" i="1" dirty="0" err="1">
                <a:solidFill>
                  <a:srgbClr val="FFFFFF"/>
                </a:solidFill>
                <a:latin typeface="Times New Roman" panose="02020603050405020304" pitchFamily="18" charset="0"/>
                <a:ea typeface="微软雅黑"/>
                <a:cs typeface="Times New Roman" panose="02020603050405020304" pitchFamily="18" charset="0"/>
              </a:rPr>
              <a:t>phù</a:t>
            </a:r>
            <a:r>
              <a:rPr lang="en-US" sz="4399" b="1" i="1" dirty="0">
                <a:solidFill>
                  <a:srgbClr val="FFFFFF"/>
                </a:solidFill>
                <a:latin typeface="Times New Roman" panose="02020603050405020304" pitchFamily="18" charset="0"/>
                <a:ea typeface="微软雅黑"/>
                <a:cs typeface="Times New Roman" panose="02020603050405020304" pitchFamily="18" charset="0"/>
              </a:rPr>
              <a:t> </a:t>
            </a:r>
            <a:r>
              <a:rPr lang="en-US" sz="4399" b="1" i="1" dirty="0" err="1">
                <a:solidFill>
                  <a:srgbClr val="FFFFFF"/>
                </a:solidFill>
                <a:latin typeface="Times New Roman" panose="02020603050405020304" pitchFamily="18" charset="0"/>
                <a:ea typeface="微软雅黑"/>
                <a:cs typeface="Times New Roman" panose="02020603050405020304" pitchFamily="18" charset="0"/>
              </a:rPr>
              <a:t>hợp</a:t>
            </a:r>
            <a:endParaRPr lang="vi-VN" sz="4399" b="1" i="1" dirty="0">
              <a:solidFill>
                <a:srgbClr val="FFFFFF"/>
              </a:solidFill>
              <a:latin typeface="Times New Roman" panose="02020603050405020304" pitchFamily="18" charset="0"/>
              <a:ea typeface="微软雅黑"/>
              <a:cs typeface="Times New Roman" panose="02020603050405020304" pitchFamily="18" charset="0"/>
            </a:endParaRPr>
          </a:p>
        </p:txBody>
      </p:sp>
      <p:pic>
        <p:nvPicPr>
          <p:cNvPr id="6" name="Picture 5">
            <a:extLst>
              <a:ext uri="{FF2B5EF4-FFF2-40B4-BE49-F238E27FC236}">
                <a16:creationId xmlns:a16="http://schemas.microsoft.com/office/drawing/2014/main" id="{DAB20ED3-71BB-412B-B4B1-A1937DC65B1E}"/>
              </a:ext>
            </a:extLst>
          </p:cNvPr>
          <p:cNvPicPr>
            <a:picLocks noChangeAspect="1"/>
          </p:cNvPicPr>
          <p:nvPr/>
        </p:nvPicPr>
        <p:blipFill>
          <a:blip r:embed="rId3"/>
          <a:stretch>
            <a:fillRect/>
          </a:stretch>
        </p:blipFill>
        <p:spPr>
          <a:xfrm>
            <a:off x="7091668" y="4121337"/>
            <a:ext cx="4034968" cy="3254793"/>
          </a:xfrm>
          <a:prstGeom prst="rect">
            <a:avLst/>
          </a:prstGeom>
        </p:spPr>
      </p:pic>
      <p:pic>
        <p:nvPicPr>
          <p:cNvPr id="7" name="Picture 6">
            <a:extLst>
              <a:ext uri="{FF2B5EF4-FFF2-40B4-BE49-F238E27FC236}">
                <a16:creationId xmlns:a16="http://schemas.microsoft.com/office/drawing/2014/main" id="{D9FAC6E6-FDC4-44F9-8A7B-11D73B7B52E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756791" y="-6033"/>
            <a:ext cx="1765067" cy="1174572"/>
          </a:xfrm>
          <a:prstGeom prst="rect">
            <a:avLst/>
          </a:prstGeom>
        </p:spPr>
      </p:pic>
    </p:spTree>
    <p:extLst>
      <p:ext uri="{BB962C8B-B14F-4D97-AF65-F5344CB8AC3E}">
        <p14:creationId xmlns:p14="http://schemas.microsoft.com/office/powerpoint/2010/main" val="3620757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1C4982-D7CA-CF92-77FA-DDC4ADF23760}"/>
              </a:ext>
            </a:extLst>
          </p:cNvPr>
          <p:cNvGraphicFramePr>
            <a:graphicFrameLocks noGrp="1"/>
          </p:cNvGraphicFramePr>
          <p:nvPr>
            <p:extLst>
              <p:ext uri="{D42A27DB-BD31-4B8C-83A1-F6EECF244321}">
                <p14:modId xmlns:p14="http://schemas.microsoft.com/office/powerpoint/2010/main" val="1243373543"/>
              </p:ext>
            </p:extLst>
          </p:nvPr>
        </p:nvGraphicFramePr>
        <p:xfrm>
          <a:off x="1023457" y="831088"/>
          <a:ext cx="9974511" cy="4456684"/>
        </p:xfrm>
        <a:graphic>
          <a:graphicData uri="http://schemas.openxmlformats.org/drawingml/2006/table">
            <a:tbl>
              <a:tblPr firstRow="1" firstCol="1" bandRow="1"/>
              <a:tblGrid>
                <a:gridCol w="1259184">
                  <a:extLst>
                    <a:ext uri="{9D8B030D-6E8A-4147-A177-3AD203B41FA5}">
                      <a16:colId xmlns:a16="http://schemas.microsoft.com/office/drawing/2014/main" val="2509942382"/>
                    </a:ext>
                  </a:extLst>
                </a:gridCol>
                <a:gridCol w="3728071">
                  <a:extLst>
                    <a:ext uri="{9D8B030D-6E8A-4147-A177-3AD203B41FA5}">
                      <a16:colId xmlns:a16="http://schemas.microsoft.com/office/drawing/2014/main" val="937923893"/>
                    </a:ext>
                  </a:extLst>
                </a:gridCol>
                <a:gridCol w="2493628">
                  <a:extLst>
                    <a:ext uri="{9D8B030D-6E8A-4147-A177-3AD203B41FA5}">
                      <a16:colId xmlns:a16="http://schemas.microsoft.com/office/drawing/2014/main" val="2706506456"/>
                    </a:ext>
                  </a:extLst>
                </a:gridCol>
                <a:gridCol w="2493628">
                  <a:extLst>
                    <a:ext uri="{9D8B030D-6E8A-4147-A177-3AD203B41FA5}">
                      <a16:colId xmlns:a16="http://schemas.microsoft.com/office/drawing/2014/main" val="3822833358"/>
                    </a:ext>
                  </a:extLst>
                </a:gridCol>
              </a:tblGrid>
              <a:tr h="0">
                <a:tc>
                  <a:txBody>
                    <a:bodyPr/>
                    <a:lstStyle/>
                    <a:p>
                      <a:pPr algn="just">
                        <a:lnSpc>
                          <a:spcPct val="150000"/>
                        </a:lnSpc>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52457590"/>
                  </a:ext>
                </a:extLst>
              </a:tr>
              <a:tr h="0">
                <a:tc>
                  <a:txBody>
                    <a:bodyPr/>
                    <a:lstStyle/>
                    <a:p>
                      <a:pPr algn="just">
                        <a:lnSpc>
                          <a:spcPct val="150000"/>
                        </a:lnSpc>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vôi</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321027242"/>
                  </a:ext>
                </a:extLst>
              </a:tr>
              <a:tr h="0">
                <a:tc>
                  <a:txBody>
                    <a:bodyPr/>
                    <a:lstStyle/>
                    <a:p>
                      <a:pPr algn="just">
                        <a:lnSpc>
                          <a:spcPct val="150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b="1">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mật</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82699742"/>
                  </a:ext>
                </a:extLst>
              </a:tr>
              <a:tr h="0">
                <a:tc>
                  <a:txBody>
                    <a:bodyPr/>
                    <a:lstStyle/>
                    <a:p>
                      <a:pPr algn="just">
                        <a:lnSpc>
                          <a:spcPct val="150000"/>
                        </a:lnSpc>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b="1">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88032692"/>
                  </a:ext>
                </a:extLst>
              </a:tr>
            </a:tbl>
          </a:graphicData>
        </a:graphic>
      </p:graphicFrame>
      <p:sp>
        <p:nvSpPr>
          <p:cNvPr id="3" name="Rectangle 1">
            <a:extLst>
              <a:ext uri="{FF2B5EF4-FFF2-40B4-BE49-F238E27FC236}">
                <a16:creationId xmlns:a16="http://schemas.microsoft.com/office/drawing/2014/main" id="{BEECF405-D472-5B8B-0B0E-960D4EF82F56}"/>
              </a:ext>
            </a:extLst>
          </p:cNvPr>
          <p:cNvSpPr>
            <a:spLocks noChangeArrowheads="1"/>
          </p:cNvSpPr>
          <p:nvPr/>
        </p:nvSpPr>
        <p:spPr bwMode="auto">
          <a:xfrm>
            <a:off x="1023457" y="-123019"/>
            <a:ext cx="9974512" cy="954107"/>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vở</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endParaRPr kumimoji="0" lang="en-US" altLang="en-US" sz="2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723356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1830</Words>
  <Application>Microsoft Office PowerPoint</Application>
  <PresentationFormat>Widescreen</PresentationFormat>
  <Paragraphs>596</Paragraphs>
  <Slides>36</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等线</vt:lpstr>
      <vt:lpstr>等线 Light</vt:lpstr>
      <vt:lpstr>.VnTime</vt:lpstr>
      <vt:lpstr>Arial</vt:lpstr>
      <vt:lpstr>Calibri</vt:lpstr>
      <vt:lpstr>ITC Avant Garde Std Bk</vt:lpstr>
      <vt:lpstr>Times New Roman</vt:lpstr>
      <vt:lpstr>1_Office Theme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19</cp:revision>
  <dcterms:created xsi:type="dcterms:W3CDTF">2022-06-29T23:03:07Z</dcterms:created>
  <dcterms:modified xsi:type="dcterms:W3CDTF">2022-07-30T15:09:47Z</dcterms:modified>
</cp:coreProperties>
</file>