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3" r:id="rId6"/>
    <p:sldId id="314" r:id="rId7"/>
    <p:sldId id="315" r:id="rId8"/>
    <p:sldId id="316" r:id="rId9"/>
    <p:sldId id="318" r:id="rId10"/>
    <p:sldId id="319" r:id="rId11"/>
    <p:sldId id="261" r:id="rId12"/>
    <p:sldId id="262" r:id="rId13"/>
    <p:sldId id="266" r:id="rId14"/>
    <p:sldId id="267" r:id="rId15"/>
    <p:sldId id="268" r:id="rId16"/>
    <p:sldId id="270" r:id="rId17"/>
    <p:sldId id="271" r:id="rId18"/>
    <p:sldId id="272" r:id="rId19"/>
    <p:sldId id="276" r:id="rId20"/>
    <p:sldId id="277" r:id="rId21"/>
    <p:sldId id="281" r:id="rId22"/>
    <p:sldId id="282" r:id="rId23"/>
    <p:sldId id="280" r:id="rId24"/>
    <p:sldId id="283" r:id="rId25"/>
    <p:sldId id="307" r:id="rId26"/>
    <p:sldId id="284" r:id="rId27"/>
    <p:sldId id="285" r:id="rId28"/>
    <p:sldId id="257" r:id="rId29"/>
    <p:sldId id="286" r:id="rId30"/>
    <p:sldId id="275" r:id="rId31"/>
    <p:sldId id="274" r:id="rId32"/>
    <p:sldId id="273" r:id="rId33"/>
    <p:sldId id="287" r:id="rId34"/>
    <p:sldId id="289" r:id="rId35"/>
    <p:sldId id="269" r:id="rId36"/>
    <p:sldId id="290" r:id="rId37"/>
    <p:sldId id="291" r:id="rId38"/>
    <p:sldId id="292" r:id="rId39"/>
    <p:sldId id="293" r:id="rId40"/>
    <p:sldId id="294" r:id="rId41"/>
    <p:sldId id="295" r:id="rId42"/>
    <p:sldId id="296" r:id="rId43"/>
    <p:sldId id="297" r:id="rId44"/>
    <p:sldId id="298" r:id="rId45"/>
    <p:sldId id="299" r:id="rId46"/>
    <p:sldId id="301" r:id="rId47"/>
    <p:sldId id="300" r:id="rId48"/>
    <p:sldId id="302" r:id="rId49"/>
    <p:sldId id="304" r:id="rId50"/>
    <p:sldId id="306" r:id="rId51"/>
    <p:sldId id="305" r:id="rId52"/>
    <p:sldId id="288" r:id="rId53"/>
    <p:sldId id="308" r:id="rId54"/>
    <p:sldId id="309" r:id="rId55"/>
    <p:sldId id="371" r:id="rId56"/>
    <p:sldId id="372" r:id="rId57"/>
    <p:sldId id="373" r:id="rId58"/>
    <p:sldId id="374" r:id="rId59"/>
    <p:sldId id="375" r:id="rId60"/>
    <p:sldId id="376" r:id="rId61"/>
    <p:sldId id="377" r:id="rId62"/>
    <p:sldId id="378" r:id="rId63"/>
    <p:sldId id="379" r:id="rId64"/>
    <p:sldId id="336" r:id="rId65"/>
    <p:sldId id="380" r:id="rId66"/>
    <p:sldId id="310" r:id="rId67"/>
    <p:sldId id="265" r:id="rId68"/>
    <p:sldId id="264" r:id="rId69"/>
    <p:sldId id="311" r:id="rId70"/>
    <p:sldId id="313" r:id="rId71"/>
    <p:sldId id="31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7"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9/12/2024</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9/12/2024</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9/12/2024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38.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3.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8.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0.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9.wdp"/></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3" Type="http://schemas.openxmlformats.org/officeDocument/2006/relationships/slide" Target="slide58.xml"/><Relationship Id="rId18" Type="http://schemas.openxmlformats.org/officeDocument/2006/relationships/image" Target="../media/image64.png"/><Relationship Id="rId26" Type="http://schemas.openxmlformats.org/officeDocument/2006/relationships/image" Target="../media/image69.png"/><Relationship Id="rId3" Type="http://schemas.openxmlformats.org/officeDocument/2006/relationships/image" Target="../media/image54.jpeg"/><Relationship Id="rId21" Type="http://schemas.openxmlformats.org/officeDocument/2006/relationships/image" Target="../media/image66.png"/><Relationship Id="rId34" Type="http://schemas.openxmlformats.org/officeDocument/2006/relationships/image" Target="../media/image75.GIF"/><Relationship Id="rId7" Type="http://schemas.openxmlformats.org/officeDocument/2006/relationships/slide" Target="slide56.xml"/><Relationship Id="rId12" Type="http://schemas.openxmlformats.org/officeDocument/2006/relationships/image" Target="../media/image60.png"/><Relationship Id="rId17" Type="http://schemas.openxmlformats.org/officeDocument/2006/relationships/image" Target="../media/image63.png"/><Relationship Id="rId25" Type="http://schemas.openxmlformats.org/officeDocument/2006/relationships/slide" Target="slide62.xml"/><Relationship Id="rId33" Type="http://schemas.openxmlformats.org/officeDocument/2006/relationships/image" Target="../media/image74.png"/><Relationship Id="rId2" Type="http://schemas.openxmlformats.org/officeDocument/2006/relationships/image" Target="../media/image53.jpeg"/><Relationship Id="rId16" Type="http://schemas.openxmlformats.org/officeDocument/2006/relationships/slide" Target="slide59.xml"/><Relationship Id="rId20" Type="http://schemas.openxmlformats.org/officeDocument/2006/relationships/image" Target="../media/image65.png"/><Relationship Id="rId29"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68.png"/><Relationship Id="rId32"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7.png"/><Relationship Id="rId28" Type="http://schemas.openxmlformats.org/officeDocument/2006/relationships/slide" Target="slide63.xml"/><Relationship Id="rId10" Type="http://schemas.openxmlformats.org/officeDocument/2006/relationships/slide" Target="slide57.xml"/><Relationship Id="rId19" Type="http://schemas.openxmlformats.org/officeDocument/2006/relationships/slide" Target="slide60.xml"/><Relationship Id="rId31" Type="http://schemas.openxmlformats.org/officeDocument/2006/relationships/slide" Target="slide64.xml"/><Relationship Id="rId4" Type="http://schemas.openxmlformats.org/officeDocument/2006/relationships/slide" Target="slide55.xml"/><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slide" Target="slide61.xml"/><Relationship Id="rId27" Type="http://schemas.openxmlformats.org/officeDocument/2006/relationships/image" Target="../media/image70.png"/><Relationship Id="rId30" Type="http://schemas.openxmlformats.org/officeDocument/2006/relationships/image" Target="../media/image72.png"/><Relationship Id="rId35" Type="http://schemas.openxmlformats.org/officeDocument/2006/relationships/slide" Target="slide31.xml"/><Relationship Id="rId8"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7.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png"/><Relationship Id="rId9" Type="http://schemas.microsoft.com/office/2007/relationships/hdphoto" Target="../media/hdphoto12.wdp"/></Relationships>
</file>

<file path=ppt/slides/_rels/slide6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2.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KÍNH CHÀO QUÝ THẦY CÔ	 GIÁO CÙNG CÁC EM HỌC SINH</a:t>
            </a:r>
          </a:p>
          <a:p>
            <a:pPr algn="ctr"/>
            <a:r>
              <a:rPr lang="en-US" sz="5400" b="1" dirty="0">
                <a:solidFill>
                  <a:schemeClr val="accent2">
                    <a:lumMod val="50000"/>
                  </a:schemeClr>
                </a:solidFill>
                <a:latin typeface="Times New Roman" panose="02020603050405020304" pitchFamily="18" charset="0"/>
                <a:cs typeface="Times New Roman" panose="02020603050405020304" pitchFamily="18" charset="0"/>
              </a:rPr>
              <a:t>LỚP: 7A</a:t>
            </a:r>
          </a:p>
          <a:p>
            <a:pPr algn="ctr"/>
            <a:r>
              <a:rPr lang="en-US" sz="54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54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7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006126" y="1873914"/>
            <a:ext cx="7177671" cy="2554545"/>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HÌNH THÀNH </a:t>
            </a:r>
          </a:p>
          <a:p>
            <a:pPr algn="ctr"/>
            <a:r>
              <a:rPr lang="en-US" sz="8000" b="1" dirty="0">
                <a:solidFill>
                  <a:schemeClr val="accent2">
                    <a:lumMod val="50000"/>
                  </a:schemeClr>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81540124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17824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2821448" y="3031067"/>
            <a:ext cx="7932749"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Nguyễn</a:t>
            </a:r>
            <a:r>
              <a:rPr lang="en-US" sz="6600" b="1" dirty="0">
                <a:solidFill>
                  <a:schemeClr val="accent2">
                    <a:lumMod val="50000"/>
                  </a:schemeClr>
                </a:solidFill>
                <a:latin typeface="Times New Roman" panose="02020603050405020304" pitchFamily="18" charset="0"/>
                <a:cs typeface="Times New Roman" panose="02020603050405020304" pitchFamily="18" charset="0"/>
              </a:rPr>
              <a:t> Quang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Thiều</a:t>
            </a:r>
            <a:endParaRPr lang="en-US" sz="6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FE93732-F023-CEA5-82BD-135C200A323C}"/>
              </a:ext>
            </a:extLst>
          </p:cNvPr>
          <p:cNvSpPr txBox="1"/>
          <p:nvPr/>
        </p:nvSpPr>
        <p:spPr>
          <a:xfrm>
            <a:off x="2921218" y="4258867"/>
            <a:ext cx="7733207"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6600" b="1" dirty="0">
                <a:solidFill>
                  <a:schemeClr val="accent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264106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238426"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810693" y="1053588"/>
            <a:ext cx="4371485"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933177" y="2501533"/>
            <a:ext cx="2343498"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thầm, trả lời được các câu hỏi suy luận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0CD1734-AA69-6029-8ABB-0B797A00FA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276676" y="776240"/>
            <a:ext cx="6568579" cy="5963977"/>
          </a:xfrm>
          <a:prstGeom prst="rect">
            <a:avLst/>
          </a:prstGeom>
        </p:spPr>
      </p:pic>
      <p:sp>
        <p:nvSpPr>
          <p:cNvPr id="12" name="TextBox 11">
            <a:extLst>
              <a:ext uri="{FF2B5EF4-FFF2-40B4-BE49-F238E27FC236}">
                <a16:creationId xmlns:a16="http://schemas.microsoft.com/office/drawing/2014/main" id="{4EE67E6C-AFD3-5672-1B3C-AAA52C24DBB4}"/>
              </a:ext>
            </a:extLst>
          </p:cNvPr>
          <p:cNvSpPr txBox="1"/>
          <p:nvPr/>
        </p:nvSpPr>
        <p:spPr>
          <a:xfrm>
            <a:off x="6419019" y="2484347"/>
            <a:ext cx="4371485"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to, trôi chảy, phù hợp về tốc độ đọc, phân biệt được lời người kể chuyện và lời nhân vật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29C8273-00F5-A3A0-CF34-BB136D6B89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89" b="91556" l="9778" r="89778">
                        <a14:foregroundMark x1="52889" y1="9333" x2="52889" y2="9333"/>
                        <a14:foregroundMark x1="42667" y1="37778" x2="42667" y2="36889"/>
                        <a14:foregroundMark x1="42667" y1="36889" x2="42667" y2="36889"/>
                        <a14:foregroundMark x1="40889" y1="35556" x2="40889" y2="35556"/>
                        <a14:foregroundMark x1="39556" y1="36889" x2="39556" y2="36889"/>
                        <a14:foregroundMark x1="38667" y1="36889" x2="38667" y2="36889"/>
                        <a14:foregroundMark x1="59111" y1="36889" x2="59111" y2="36889"/>
                        <a14:foregroundMark x1="59111" y1="36000" x2="59111" y2="36000"/>
                        <a14:foregroundMark x1="59111" y1="36000" x2="59111" y2="36000"/>
                        <a14:foregroundMark x1="59111" y1="36000" x2="59111" y2="36000"/>
                        <a14:foregroundMark x1="59556" y1="35111" x2="59556" y2="35111"/>
                        <a14:foregroundMark x1="57778" y1="89333" x2="57778" y2="89333"/>
                        <a14:foregroundMark x1="58667" y1="88444" x2="58667" y2="88444"/>
                        <a14:foregroundMark x1="40889" y1="88889" x2="40889" y2="88889"/>
                        <a14:foregroundMark x1="40889" y1="88889" x2="40889" y2="88889"/>
                        <a14:foregroundMark x1="48444" y1="91556" x2="48444" y2="91556"/>
                        <a14:foregroundMark x1="40889" y1="90222" x2="40889" y2="90222"/>
                        <a14:foregroundMark x1="63556" y1="56889" x2="63556" y2="56889"/>
                        <a14:foregroundMark x1="63556" y1="56889" x2="63556" y2="56889"/>
                        <a14:foregroundMark x1="56889" y1="50222" x2="56889" y2="50222"/>
                        <a14:foregroundMark x1="56889" y1="52000" x2="56889" y2="52000"/>
                        <a14:foregroundMark x1="48889" y1="53333" x2="48889" y2="53333"/>
                        <a14:foregroundMark x1="48000" y1="53333" x2="48000" y2="53333"/>
                        <a14:foregroundMark x1="70222" y1="65778" x2="70222" y2="65778"/>
                      </a14:backgroundRemoval>
                    </a14:imgEffect>
                  </a14:imgLayer>
                </a14:imgProps>
              </a:ext>
            </a:extLst>
          </a:blip>
          <a:stretch>
            <a:fillRect/>
          </a:stretch>
        </p:blipFill>
        <p:spPr>
          <a:xfrm>
            <a:off x="4728492" y="4462667"/>
            <a:ext cx="2396212" cy="2396212"/>
          </a:xfrm>
          <a:prstGeom prst="rect">
            <a:avLst/>
          </a:prstGeom>
        </p:spPr>
      </p:pic>
    </p:spTree>
    <p:extLst>
      <p:ext uri="{BB962C8B-B14F-4D97-AF65-F5344CB8AC3E}">
        <p14:creationId xmlns:p14="http://schemas.microsoft.com/office/powerpoint/2010/main" val="3485368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3081427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23145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07857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077218"/>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ADC4199-3749-2E5F-F6DC-178C76A680D1}"/>
              </a:ext>
            </a:extLst>
          </p:cNvPr>
          <p:cNvPicPr>
            <a:picLocks noChangeAspect="1"/>
          </p:cNvPicPr>
          <p:nvPr/>
        </p:nvPicPr>
        <p:blipFill>
          <a:blip r:embed="rId6"/>
          <a:stretch>
            <a:fillRect/>
          </a:stretch>
        </p:blipFill>
        <p:spPr>
          <a:xfrm>
            <a:off x="6673836" y="1654951"/>
            <a:ext cx="4542246" cy="3106985"/>
          </a:xfrm>
          <a:prstGeom prst="rect">
            <a:avLst/>
          </a:prstGeom>
        </p:spPr>
      </p:pic>
    </p:spTree>
    <p:extLst>
      <p:ext uri="{BB962C8B-B14F-4D97-AF65-F5344CB8AC3E}">
        <p14:creationId xmlns:p14="http://schemas.microsoft.com/office/powerpoint/2010/main" val="331851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2.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giả</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94271" y="2594548"/>
            <a:ext cx="4938893"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Tree>
    <p:extLst>
      <p:ext uri="{BB962C8B-B14F-4D97-AF65-F5344CB8AC3E}">
        <p14:creationId xmlns:p14="http://schemas.microsoft.com/office/powerpoint/2010/main" val="4284912078"/>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520867" y="2454636"/>
            <a:ext cx="6312947" cy="1323439"/>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4473702"/>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1881134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4AC89-FCF3-16BD-B0D6-E6643F48D8D6}"/>
              </a:ext>
            </a:extLst>
          </p:cNvPr>
          <p:cNvPicPr>
            <a:picLocks noChangeAspect="1"/>
          </p:cNvPicPr>
          <p:nvPr/>
        </p:nvPicPr>
        <p:blipFill>
          <a:blip r:embed="rId2"/>
          <a:stretch>
            <a:fillRect/>
          </a:stretch>
        </p:blipFill>
        <p:spPr>
          <a:xfrm>
            <a:off x="-528" y="0"/>
            <a:ext cx="12192528" cy="6858000"/>
          </a:xfrm>
          <a:prstGeom prst="rect">
            <a:avLst/>
          </a:prstGeom>
        </p:spPr>
      </p:pic>
    </p:spTree>
    <p:extLst>
      <p:ext uri="{BB962C8B-B14F-4D97-AF65-F5344CB8AC3E}">
        <p14:creationId xmlns:p14="http://schemas.microsoft.com/office/powerpoint/2010/main" val="50926638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82076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8817906"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đề</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tài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ngôi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kể</a:t>
            </a:r>
            <a:endParaRPr lang="en-US" sz="6000" b="1"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14020" y="2797243"/>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580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3303164" y="407137"/>
            <a:ext cx="5916335" cy="905441"/>
          </a:xfrm>
          <a:prstGeom prst="rect">
            <a:avLst/>
          </a:prstGeom>
          <a:noFill/>
        </p:spPr>
        <p:txBody>
          <a:bodyPr wrap="square">
            <a:spAutoFit/>
          </a:bodyPr>
          <a:lstStyle/>
          <a:p>
            <a:pPr algn="just">
              <a:lnSpc>
                <a:spcPct val="150000"/>
              </a:lnSpc>
            </a:pPr>
            <a:r>
              <a:rPr lang="nl-NL" sz="40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Tìm hiểu đề tài, ngôi kể</a:t>
            </a:r>
            <a:endParaRPr lang="en-US" sz="40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476091" y="684143"/>
            <a:ext cx="4988352" cy="4493516"/>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2299494" y="2146071"/>
            <a:ext cx="3341547"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36276" y="833493"/>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54783" y="2146071"/>
            <a:ext cx="3341547" cy="1569660"/>
          </a:xfrm>
          <a:prstGeom prst="rect">
            <a:avLst/>
          </a:prstGeom>
          <a:noFill/>
        </p:spPr>
        <p:txBody>
          <a:bodyPr wrap="square">
            <a:spAutoFit/>
          </a:bodyPr>
          <a:lstStyle/>
          <a:p>
            <a:pPr lvl="0" algn="just"/>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 Bầy chim chìa vôi được kể theo ngôi thứ ba</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343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1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3"/>
          <a:stretch>
            <a:fillRect/>
          </a:stretch>
        </p:blipFill>
        <p:spPr>
          <a:xfrm>
            <a:off x="0" y="0"/>
            <a:ext cx="12191999" cy="6954473"/>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283" y="2227622"/>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a:blip r:embed="rId3"/>
          <a:stretch>
            <a:fillRect/>
          </a:stretch>
        </p:blipFill>
        <p:spPr>
          <a:xfrm>
            <a:off x="0" y="0"/>
            <a:ext cx="12192000" cy="6796087"/>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806316"/>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người kể chuyện là lời dẫn, giải thích, mô tả thêm.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958245262"/>
              </p:ext>
            </p:extLst>
          </p:nvPr>
        </p:nvGraphicFramePr>
        <p:xfrm>
          <a:off x="1853968" y="1183478"/>
          <a:ext cx="9454392" cy="5486400"/>
        </p:xfrm>
        <a:graphic>
          <a:graphicData uri="http://schemas.openxmlformats.org/drawingml/2006/table">
            <a:tbl>
              <a:tblPr firstRow="1" firstCol="1" bandRow="1"/>
              <a:tblGrid>
                <a:gridCol w="4790710">
                  <a:extLst>
                    <a:ext uri="{9D8B030D-6E8A-4147-A177-3AD203B41FA5}">
                      <a16:colId xmlns:a16="http://schemas.microsoft.com/office/drawing/2014/main" val="3111981699"/>
                    </a:ext>
                  </a:extLst>
                </a:gridCol>
                <a:gridCol w="466368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1853968" y="4455615"/>
            <a:ext cx="945439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chấm.</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3. Tìm hiểu về chi tiết và tính cách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04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F507F0-0FF8-AC56-ECCE-1E486DB655B8}"/>
              </a:ext>
            </a:extLst>
          </p:cNvPr>
          <p:cNvPicPr>
            <a:picLocks noChangeAspect="1"/>
          </p:cNvPicPr>
          <p:nvPr/>
        </p:nvPicPr>
        <p:blipFill>
          <a:blip r:embed="rId3"/>
          <a:stretch>
            <a:fillRect/>
          </a:stretch>
        </p:blipFill>
        <p:spPr>
          <a:xfrm>
            <a:off x="587230" y="1095926"/>
            <a:ext cx="11333526" cy="5707651"/>
          </a:xfrm>
          <a:prstGeom prst="rect">
            <a:avLst/>
          </a:prstGeom>
        </p:spPr>
      </p:pic>
      <p:sp>
        <p:nvSpPr>
          <p:cNvPr id="4" name="TextBox 3">
            <a:extLst>
              <a:ext uri="{FF2B5EF4-FFF2-40B4-BE49-F238E27FC236}">
                <a16:creationId xmlns:a16="http://schemas.microsoft.com/office/drawing/2014/main" id="{7B1A2864-8333-AD5D-B877-A668038A5945}"/>
              </a:ext>
            </a:extLst>
          </p:cNvPr>
          <p:cNvSpPr txBox="1"/>
          <p:nvPr/>
        </p:nvSpPr>
        <p:spPr>
          <a:xfrm>
            <a:off x="1742113" y="243533"/>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1905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âm trạng lo lắng của hai anh em Mon và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4605556"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71414" y="1425275"/>
            <a:ext cx="4723002" cy="742832"/>
          </a:xfrm>
          <a:prstGeom prst="rect">
            <a:avLst/>
          </a:prstGeom>
          <a:noFill/>
        </p:spPr>
        <p:txBody>
          <a:bodyPr wrap="square">
            <a:spAutoFit/>
          </a:bodyPr>
          <a:lstStyle/>
          <a:p>
            <a:pPr algn="just">
              <a:lnSpc>
                <a:spcPct val="150000"/>
              </a:lnSpc>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Anh bảo có mưa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08976" y="2877231"/>
            <a:ext cx="6635691"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Anh bảo nước sông có lên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271697" y="4253351"/>
            <a:ext cx="7407488"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anh bảo chúng nó có bơi được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611314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trong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câu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chuyện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của</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81196" y="1114357"/>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Bố kéo chũm được một con cá măng và một con cá bống rất đẹp</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67699" y="2614599"/>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Mon lấy trộm con cá bống thả ra cống sông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3982462"/>
            <a:ext cx="6846872"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Nước sông dâng cao làm ngập cả cái hốc cắm sào đò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15193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nhắc</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lại</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nhiều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lần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là</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nỗi</a:t>
            </a:r>
            <a:r>
              <a:rPr lang="en-US" sz="3200" b="1" dirty="0">
                <a:solidFill>
                  <a:srgbClr val="ED7D31">
                    <a:lumMod val="50000"/>
                  </a:srgbClr>
                </a:solidFill>
                <a:latin typeface="Times New Roman" panose="02020603050405020304" pitchFamily="18" charset="0"/>
                <a:cs typeface="Times New Roman" panose="02020603050405020304" pitchFamily="18" charset="0"/>
              </a:rPr>
              <a:t> lo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lắng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cho</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bầy</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chim</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078828" y="1412723"/>
            <a:ext cx="6117694"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Tổ chim có bị ngập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727028" y="2660846"/>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Bầy chim non có bị chết đuối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4301222"/>
            <a:ext cx="6846872"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Cần phải tìm cách nào để cứu chúng?...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474200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Tính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cách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nhân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vật</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Là cậu bé có tâm hồn trong sáng, nhân 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39597" y="2992881"/>
            <a:ext cx="6161739" cy="1077218"/>
          </a:xfrm>
          <a:prstGeom prst="rect">
            <a:avLst/>
          </a:prstGeom>
          <a:noFill/>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iết yêu thương loài vật, trân trọng sự 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492061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49504" y="3197568"/>
            <a:ext cx="6161739"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70959" y="31277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587069" y="182476"/>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801873" y="1222946"/>
            <a:ext cx="326388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719915" y="-328101"/>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568276" y="906561"/>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734026" y="2345820"/>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537715" y="3357136"/>
            <a:ext cx="276870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2"/>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10"/>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rot="16200000">
            <a:off x="316781" y="2422121"/>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6"/>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9"/>
          <a:stretch>
            <a:fillRect/>
          </a:stretch>
        </p:blipFill>
        <p:spPr>
          <a:xfrm>
            <a:off x="3576918" y="2235755"/>
            <a:ext cx="5593976" cy="2914969"/>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2">
                    <a:lumMod val="50000"/>
                  </a:schemeClr>
                </a:solidFill>
                <a:latin typeface="Times New Roman" panose="02020603050405020304" pitchFamily="18" charset="0"/>
                <a:cs typeface="Times New Roman" panose="02020603050405020304" pitchFamily="18" charset="0"/>
              </a:rPr>
              <a:t>CẢM ƠN MỌI NGƯỜI ĐÃ CHÚ Ý LẮNG NGHE!</a:t>
            </a:r>
            <a:endParaRPr kumimoji="0" lang="en-US" sz="5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9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8"/>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9"/>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89000" y="965758"/>
            <a:ext cx="6421917"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839591" y="2298342"/>
            <a:ext cx="39717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3</TotalTime>
  <Words>2161</Words>
  <Application>Microsoft Office PowerPoint</Application>
  <PresentationFormat>Widescreen</PresentationFormat>
  <Paragraphs>235</Paragraphs>
  <Slides>70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3</cp:revision>
  <dcterms:created xsi:type="dcterms:W3CDTF">2022-07-30T13:18:51Z</dcterms:created>
  <dcterms:modified xsi:type="dcterms:W3CDTF">2024-09-12T14:06:08Z</dcterms:modified>
</cp:coreProperties>
</file>